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91D4-3E94-49A7-BCEB-F3A8F37A4AF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FBBF-BD1B-4B7C-9124-ECEF475C9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137731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AE4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1250-6A9C-4692-B004-105FD46CCB58}" type="datetime1">
              <a:rPr lang="en-US" smtClean="0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AE4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A5DD-FB77-48BD-9A10-0A7148BECA89}" type="datetime1">
              <a:rPr lang="en-US" smtClean="0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2976074"/>
            <a:ext cx="0" cy="3431540"/>
          </a:xfrm>
          <a:custGeom>
            <a:avLst/>
            <a:gdLst/>
            <a:ahLst/>
            <a:cxnLst/>
            <a:rect l="l" t="t" r="r" b="b"/>
            <a:pathLst>
              <a:path h="3431540">
                <a:moveTo>
                  <a:pt x="0" y="0"/>
                </a:moveTo>
                <a:lnTo>
                  <a:pt x="0" y="3431529"/>
                </a:lnTo>
              </a:path>
            </a:pathLst>
          </a:custGeom>
          <a:ln w="25401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39F5-9FEA-4B61-AA52-E73BA6691936}" type="datetime1">
              <a:rPr lang="en-US" smtClean="0"/>
              <a:t>12/21/2024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F6342-5A43-41EB-BF3D-6132047ADE60}" type="datetime1">
              <a:rPr lang="en-US" smtClean="0"/>
              <a:t>12/21/2024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BA9A-E966-48E8-9BF1-19C2D6AFD1B0}" type="datetime1">
              <a:rPr lang="en-US" smtClean="0"/>
              <a:t>12/21/2024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4154" y="517651"/>
            <a:ext cx="73767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898396"/>
            <a:ext cx="10614660" cy="396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AE4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4CD0-B686-46F4-ACA1-138CF2D757B1}" type="datetime1">
              <a:rPr lang="en-US" smtClean="0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1814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0" dirty="0">
                <a:solidFill>
                  <a:srgbClr val="171717"/>
                </a:solidFill>
              </a:rPr>
              <a:t>Creating</a:t>
            </a:r>
            <a:r>
              <a:rPr sz="4500" spc="-405" dirty="0">
                <a:solidFill>
                  <a:srgbClr val="171717"/>
                </a:solidFill>
              </a:rPr>
              <a:t> </a:t>
            </a:r>
            <a:r>
              <a:rPr sz="4500" spc="-95" dirty="0">
                <a:solidFill>
                  <a:srgbClr val="171717"/>
                </a:solidFill>
              </a:rPr>
              <a:t>and</a:t>
            </a:r>
            <a:r>
              <a:rPr sz="4500" spc="-400" dirty="0">
                <a:solidFill>
                  <a:srgbClr val="171717"/>
                </a:solidFill>
              </a:rPr>
              <a:t> </a:t>
            </a:r>
            <a:r>
              <a:rPr sz="4500" spc="-125" dirty="0">
                <a:solidFill>
                  <a:srgbClr val="171717"/>
                </a:solidFill>
              </a:rPr>
              <a:t>Consuming</a:t>
            </a:r>
            <a:r>
              <a:rPr sz="4500" spc="-400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Modules</a:t>
            </a:r>
            <a:endParaRPr sz="45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3934D-9DF2-A44C-3BF0-C3F627F977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4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//</a:t>
            </a:r>
            <a:r>
              <a:rPr spc="-15" dirty="0"/>
              <a:t> </a:t>
            </a:r>
            <a:r>
              <a:rPr spc="-10" dirty="0"/>
              <a:t>person.ts</a:t>
            </a: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dirty="0">
                <a:solidFill>
                  <a:srgbClr val="CC81FF"/>
                </a:solidFill>
              </a:rPr>
              <a:t>export</a:t>
            </a:r>
            <a:r>
              <a:rPr spc="-35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66CCFF"/>
                </a:solidFill>
              </a:rPr>
              <a:t>interface</a:t>
            </a:r>
            <a:r>
              <a:rPr spc="-35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Person</a:t>
            </a:r>
            <a:r>
              <a:rPr spc="-35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</a:t>
            </a:r>
          </a:p>
          <a:p>
            <a:pPr marL="12700" marR="2378075">
              <a:lnSpc>
                <a:spcPts val="5300"/>
              </a:lnSpc>
              <a:spcBef>
                <a:spcPts val="459"/>
              </a:spcBef>
            </a:pPr>
            <a:r>
              <a:rPr dirty="0">
                <a:solidFill>
                  <a:srgbClr val="CC81FF"/>
                </a:solidFill>
              </a:rPr>
              <a:t>export</a:t>
            </a:r>
            <a:r>
              <a:rPr spc="-50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66CCFF"/>
                </a:solidFill>
              </a:rPr>
              <a:t>function</a:t>
            </a:r>
            <a:r>
              <a:rPr spc="-4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DCDCAA"/>
                </a:solidFill>
              </a:rPr>
              <a:t>hireDeveloper</a:t>
            </a:r>
            <a:r>
              <a:rPr dirty="0">
                <a:solidFill>
                  <a:srgbClr val="FFFFFF"/>
                </a:solidFill>
              </a:rPr>
              <a:t>():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void</a:t>
            </a:r>
            <a:r>
              <a:rPr spc="-4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 </a:t>
            </a:r>
            <a:r>
              <a:rPr dirty="0">
                <a:solidFill>
                  <a:srgbClr val="CC81FF"/>
                </a:solidFill>
              </a:rPr>
              <a:t>export</a:t>
            </a:r>
            <a:r>
              <a:rPr spc="-35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CC81FF"/>
                </a:solidFill>
              </a:rPr>
              <a:t>default</a:t>
            </a:r>
            <a:r>
              <a:rPr spc="-30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66CCFF"/>
                </a:solidFill>
              </a:rPr>
              <a:t>class</a:t>
            </a:r>
            <a:r>
              <a:rPr spc="-35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Employee</a:t>
            </a:r>
            <a:r>
              <a:rPr spc="-3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dirty="0">
                <a:solidFill>
                  <a:srgbClr val="66CCFF"/>
                </a:solidFill>
              </a:rPr>
              <a:t>class</a:t>
            </a:r>
            <a:r>
              <a:rPr spc="-4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Manager</a:t>
            </a:r>
            <a:r>
              <a:rPr spc="-25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}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/>
              <a:t>//</a:t>
            </a:r>
            <a:r>
              <a:rPr spc="-25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accessible</a:t>
            </a:r>
            <a:r>
              <a:rPr spc="-30" dirty="0"/>
              <a:t> </a:t>
            </a:r>
            <a:r>
              <a:rPr dirty="0"/>
              <a:t>outside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module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065">
              <a:lnSpc>
                <a:spcPct val="100000"/>
              </a:lnSpc>
              <a:spcBef>
                <a:spcPts val="100"/>
              </a:spcBef>
            </a:pPr>
            <a:r>
              <a:rPr dirty="0"/>
              <a:t>Exporting</a:t>
            </a:r>
            <a:r>
              <a:rPr spc="-190" dirty="0"/>
              <a:t> </a:t>
            </a:r>
            <a:r>
              <a:rPr dirty="0"/>
              <a:t>a</a:t>
            </a:r>
            <a:r>
              <a:rPr spc="-190" dirty="0"/>
              <a:t> </a:t>
            </a:r>
            <a:r>
              <a:rPr spc="-25" dirty="0"/>
              <a:t>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6087-89D5-8C05-D49A-98A5417A7C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//</a:t>
            </a:r>
            <a:r>
              <a:rPr spc="-15" dirty="0"/>
              <a:t> </a:t>
            </a:r>
            <a:r>
              <a:rPr spc="-10" dirty="0"/>
              <a:t>person.ts</a:t>
            </a: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>
                <a:solidFill>
                  <a:srgbClr val="66CCFF"/>
                </a:solidFill>
              </a:rPr>
              <a:t>interface</a:t>
            </a:r>
            <a:r>
              <a:rPr spc="-4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Person</a:t>
            </a:r>
            <a:r>
              <a:rPr spc="-3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</a:t>
            </a:r>
          </a:p>
          <a:p>
            <a:pPr marL="12700" marR="4385945">
              <a:lnSpc>
                <a:spcPts val="4700"/>
              </a:lnSpc>
              <a:spcBef>
                <a:spcPts val="345"/>
              </a:spcBef>
            </a:pPr>
            <a:r>
              <a:rPr dirty="0">
                <a:solidFill>
                  <a:srgbClr val="66CCFF"/>
                </a:solidFill>
              </a:rPr>
              <a:t>function</a:t>
            </a:r>
            <a:r>
              <a:rPr spc="-5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DCDCAA"/>
                </a:solidFill>
              </a:rPr>
              <a:t>hireDeveloper</a:t>
            </a:r>
            <a:r>
              <a:rPr dirty="0">
                <a:solidFill>
                  <a:srgbClr val="FFFFFF"/>
                </a:solidFill>
              </a:rPr>
              <a:t>():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void</a:t>
            </a:r>
            <a:r>
              <a:rPr spc="-4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 </a:t>
            </a:r>
            <a:r>
              <a:rPr dirty="0">
                <a:solidFill>
                  <a:srgbClr val="66CCFF"/>
                </a:solidFill>
              </a:rPr>
              <a:t>class</a:t>
            </a:r>
            <a:r>
              <a:rPr spc="-3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Employee</a:t>
            </a:r>
            <a:r>
              <a:rPr spc="-3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>
                <a:solidFill>
                  <a:srgbClr val="66CCFF"/>
                </a:solidFill>
              </a:rPr>
              <a:t>class</a:t>
            </a:r>
            <a:r>
              <a:rPr spc="-4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Manager</a:t>
            </a:r>
            <a:r>
              <a:rPr spc="-25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}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/>
              <a:t>//</a:t>
            </a:r>
            <a:r>
              <a:rPr spc="-25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accessible</a:t>
            </a:r>
            <a:r>
              <a:rPr spc="-30" dirty="0"/>
              <a:t> </a:t>
            </a:r>
            <a:r>
              <a:rPr dirty="0"/>
              <a:t>outside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module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CC81FF"/>
                </a:solidFill>
              </a:rPr>
              <a:t>export</a:t>
            </a:r>
            <a:r>
              <a:rPr spc="-40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Person</a:t>
            </a:r>
            <a:r>
              <a:rPr dirty="0">
                <a:solidFill>
                  <a:srgbClr val="FFFFFF"/>
                </a:solidFill>
              </a:rPr>
              <a:t>,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hireDeveloper</a:t>
            </a:r>
            <a:r>
              <a:rPr dirty="0">
                <a:solidFill>
                  <a:srgbClr val="FFFFFF"/>
                </a:solidFill>
              </a:rPr>
              <a:t>,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Employee</a:t>
            </a:r>
            <a:r>
              <a:rPr spc="-40" dirty="0">
                <a:solidFill>
                  <a:srgbClr val="8AD3FF"/>
                </a:solidFill>
              </a:rPr>
              <a:t> </a:t>
            </a:r>
            <a:r>
              <a:rPr dirty="0">
                <a:solidFill>
                  <a:srgbClr val="CC81FF"/>
                </a:solidFill>
              </a:rPr>
              <a:t>as</a:t>
            </a:r>
            <a:r>
              <a:rPr spc="-40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StaffMember</a:t>
            </a:r>
            <a:r>
              <a:rPr spc="-40" dirty="0">
                <a:solidFill>
                  <a:srgbClr val="8AD3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};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2895">
              <a:lnSpc>
                <a:spcPct val="100000"/>
              </a:lnSpc>
              <a:spcBef>
                <a:spcPts val="100"/>
              </a:spcBef>
            </a:pPr>
            <a:r>
              <a:rPr dirty="0"/>
              <a:t>Export</a:t>
            </a:r>
            <a:r>
              <a:rPr spc="-45" dirty="0"/>
              <a:t> </a:t>
            </a:r>
            <a:r>
              <a:rPr spc="-55" dirty="0"/>
              <a:t>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ADD96-859A-7050-45C7-6334476097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//</a:t>
            </a:r>
            <a:r>
              <a:rPr spc="-15" dirty="0"/>
              <a:t> </a:t>
            </a:r>
            <a:r>
              <a:rPr spc="-10" dirty="0"/>
              <a:t>person.ts</a:t>
            </a: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>
                <a:solidFill>
                  <a:srgbClr val="66CCFF"/>
                </a:solidFill>
              </a:rPr>
              <a:t>interface</a:t>
            </a:r>
            <a:r>
              <a:rPr spc="-4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Person</a:t>
            </a:r>
            <a:r>
              <a:rPr spc="-3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</a:t>
            </a:r>
          </a:p>
          <a:p>
            <a:pPr marL="12700" marR="4385945">
              <a:lnSpc>
                <a:spcPts val="4700"/>
              </a:lnSpc>
              <a:spcBef>
                <a:spcPts val="345"/>
              </a:spcBef>
            </a:pPr>
            <a:r>
              <a:rPr dirty="0">
                <a:solidFill>
                  <a:srgbClr val="66CCFF"/>
                </a:solidFill>
              </a:rPr>
              <a:t>function</a:t>
            </a:r>
            <a:r>
              <a:rPr spc="-5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DCDCAA"/>
                </a:solidFill>
              </a:rPr>
              <a:t>hireDeveloper</a:t>
            </a:r>
            <a:r>
              <a:rPr dirty="0">
                <a:solidFill>
                  <a:srgbClr val="FFFFFF"/>
                </a:solidFill>
              </a:rPr>
              <a:t>():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void</a:t>
            </a:r>
            <a:r>
              <a:rPr spc="-4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 </a:t>
            </a:r>
            <a:r>
              <a:rPr dirty="0">
                <a:solidFill>
                  <a:srgbClr val="66CCFF"/>
                </a:solidFill>
              </a:rPr>
              <a:t>class</a:t>
            </a:r>
            <a:r>
              <a:rPr spc="-3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Employee</a:t>
            </a:r>
            <a:r>
              <a:rPr spc="-3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>
                <a:solidFill>
                  <a:srgbClr val="66CCFF"/>
                </a:solidFill>
              </a:rPr>
              <a:t>class</a:t>
            </a:r>
            <a:r>
              <a:rPr spc="-4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Manager</a:t>
            </a:r>
            <a:r>
              <a:rPr spc="-25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}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/>
              <a:t>//</a:t>
            </a:r>
            <a:r>
              <a:rPr spc="-25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accessible</a:t>
            </a:r>
            <a:r>
              <a:rPr spc="-30" dirty="0"/>
              <a:t> </a:t>
            </a:r>
            <a:r>
              <a:rPr dirty="0"/>
              <a:t>outside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module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CC81FF"/>
                </a:solidFill>
              </a:rPr>
              <a:t>export</a:t>
            </a:r>
            <a:r>
              <a:rPr spc="-40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Person</a:t>
            </a:r>
            <a:r>
              <a:rPr dirty="0">
                <a:solidFill>
                  <a:srgbClr val="FFFFFF"/>
                </a:solidFill>
              </a:rPr>
              <a:t>,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hireDeveloper</a:t>
            </a:r>
            <a:r>
              <a:rPr dirty="0">
                <a:solidFill>
                  <a:srgbClr val="FFFFFF"/>
                </a:solidFill>
              </a:rPr>
              <a:t>,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Employee</a:t>
            </a:r>
            <a:r>
              <a:rPr spc="-40" dirty="0">
                <a:solidFill>
                  <a:srgbClr val="8AD3FF"/>
                </a:solidFill>
              </a:rPr>
              <a:t> </a:t>
            </a:r>
            <a:r>
              <a:rPr dirty="0">
                <a:solidFill>
                  <a:srgbClr val="CC81FF"/>
                </a:solidFill>
              </a:rPr>
              <a:t>as</a:t>
            </a:r>
            <a:r>
              <a:rPr spc="-40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StaffMember</a:t>
            </a:r>
            <a:r>
              <a:rPr spc="-40" dirty="0">
                <a:solidFill>
                  <a:srgbClr val="8AD3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};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2895">
              <a:lnSpc>
                <a:spcPct val="100000"/>
              </a:lnSpc>
              <a:spcBef>
                <a:spcPts val="100"/>
              </a:spcBef>
            </a:pPr>
            <a:r>
              <a:rPr dirty="0"/>
              <a:t>Export</a:t>
            </a:r>
            <a:r>
              <a:rPr spc="-45" dirty="0"/>
              <a:t> </a:t>
            </a:r>
            <a:r>
              <a:rPr spc="-55" dirty="0"/>
              <a:t>Statements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972152" y="5888300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4" y="0"/>
                </a:moveTo>
                <a:lnTo>
                  <a:pt x="0" y="283945"/>
                </a:lnTo>
                <a:lnTo>
                  <a:pt x="141973" y="283945"/>
                </a:lnTo>
                <a:lnTo>
                  <a:pt x="141973" y="914400"/>
                </a:lnTo>
                <a:lnTo>
                  <a:pt x="425917" y="914400"/>
                </a:lnTo>
                <a:lnTo>
                  <a:pt x="425917" y="283945"/>
                </a:lnTo>
                <a:lnTo>
                  <a:pt x="567889" y="283945"/>
                </a:lnTo>
                <a:lnTo>
                  <a:pt x="2839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C9433-8340-9CBE-823D-31418EC2A0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//</a:t>
            </a:r>
            <a:r>
              <a:rPr spc="-15" dirty="0"/>
              <a:t> </a:t>
            </a:r>
            <a:r>
              <a:rPr spc="-10" dirty="0"/>
              <a:t>person.ts</a:t>
            </a: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>
                <a:solidFill>
                  <a:srgbClr val="66CCFF"/>
                </a:solidFill>
              </a:rPr>
              <a:t>interface</a:t>
            </a:r>
            <a:r>
              <a:rPr spc="-4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Person</a:t>
            </a:r>
            <a:r>
              <a:rPr spc="-3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</a:t>
            </a:r>
          </a:p>
          <a:p>
            <a:pPr marL="12700" marR="4385945">
              <a:lnSpc>
                <a:spcPts val="4700"/>
              </a:lnSpc>
              <a:spcBef>
                <a:spcPts val="345"/>
              </a:spcBef>
            </a:pPr>
            <a:r>
              <a:rPr dirty="0">
                <a:solidFill>
                  <a:srgbClr val="66CCFF"/>
                </a:solidFill>
              </a:rPr>
              <a:t>function</a:t>
            </a:r>
            <a:r>
              <a:rPr spc="-5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DCDCAA"/>
                </a:solidFill>
              </a:rPr>
              <a:t>hireDeveloper</a:t>
            </a:r>
            <a:r>
              <a:rPr dirty="0">
                <a:solidFill>
                  <a:srgbClr val="FFFFFF"/>
                </a:solidFill>
              </a:rPr>
              <a:t>():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void</a:t>
            </a:r>
            <a:r>
              <a:rPr spc="-4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 </a:t>
            </a:r>
            <a:r>
              <a:rPr dirty="0">
                <a:solidFill>
                  <a:srgbClr val="66CCFF"/>
                </a:solidFill>
              </a:rPr>
              <a:t>class</a:t>
            </a:r>
            <a:r>
              <a:rPr spc="-3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Employee</a:t>
            </a:r>
            <a:r>
              <a:rPr spc="-30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>
                <a:solidFill>
                  <a:srgbClr val="66CCFF"/>
                </a:solidFill>
              </a:rPr>
              <a:t>class</a:t>
            </a:r>
            <a:r>
              <a:rPr spc="-40" dirty="0">
                <a:solidFill>
                  <a:srgbClr val="66CCFF"/>
                </a:solidFill>
              </a:rPr>
              <a:t> </a:t>
            </a:r>
            <a:r>
              <a:rPr dirty="0">
                <a:solidFill>
                  <a:srgbClr val="4EC18F"/>
                </a:solidFill>
              </a:rPr>
              <a:t>Manager</a:t>
            </a:r>
            <a:r>
              <a:rPr spc="-25" dirty="0">
                <a:solidFill>
                  <a:srgbClr val="4EC18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}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/>
              <a:t>//</a:t>
            </a:r>
            <a:r>
              <a:rPr spc="-25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accessible</a:t>
            </a:r>
            <a:r>
              <a:rPr spc="-30" dirty="0"/>
              <a:t> </a:t>
            </a:r>
            <a:r>
              <a:rPr dirty="0"/>
              <a:t>outside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module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CC81FF"/>
                </a:solidFill>
              </a:rPr>
              <a:t>export</a:t>
            </a:r>
            <a:r>
              <a:rPr spc="-40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Person</a:t>
            </a:r>
            <a:r>
              <a:rPr dirty="0">
                <a:solidFill>
                  <a:srgbClr val="FFFFFF"/>
                </a:solidFill>
              </a:rPr>
              <a:t>,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hireDeveloper</a:t>
            </a:r>
            <a:r>
              <a:rPr dirty="0">
                <a:solidFill>
                  <a:srgbClr val="FFFFFF"/>
                </a:solidFill>
              </a:rPr>
              <a:t>,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Employee</a:t>
            </a:r>
            <a:r>
              <a:rPr spc="-40" dirty="0">
                <a:solidFill>
                  <a:srgbClr val="8AD3FF"/>
                </a:solidFill>
              </a:rPr>
              <a:t> </a:t>
            </a:r>
            <a:r>
              <a:rPr dirty="0">
                <a:solidFill>
                  <a:srgbClr val="CC81FF"/>
                </a:solidFill>
              </a:rPr>
              <a:t>as</a:t>
            </a:r>
            <a:r>
              <a:rPr spc="-40" dirty="0">
                <a:solidFill>
                  <a:srgbClr val="CC81FF"/>
                </a:solidFill>
              </a:rPr>
              <a:t> </a:t>
            </a:r>
            <a:r>
              <a:rPr dirty="0">
                <a:solidFill>
                  <a:srgbClr val="8AD3FF"/>
                </a:solidFill>
              </a:rPr>
              <a:t>StaffMember</a:t>
            </a:r>
            <a:r>
              <a:rPr spc="-40" dirty="0">
                <a:solidFill>
                  <a:srgbClr val="8AD3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};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2895">
              <a:lnSpc>
                <a:spcPct val="100000"/>
              </a:lnSpc>
              <a:spcBef>
                <a:spcPts val="100"/>
              </a:spcBef>
            </a:pPr>
            <a:r>
              <a:rPr dirty="0"/>
              <a:t>Export</a:t>
            </a:r>
            <a:r>
              <a:rPr spc="-45" dirty="0"/>
              <a:t> </a:t>
            </a:r>
            <a:r>
              <a:rPr spc="-55" dirty="0"/>
              <a:t>Statements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8102868" y="5888300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5"/>
                </a:lnTo>
                <a:lnTo>
                  <a:pt x="141973" y="283945"/>
                </a:lnTo>
                <a:lnTo>
                  <a:pt x="141973" y="914400"/>
                </a:lnTo>
                <a:lnTo>
                  <a:pt x="425917" y="914400"/>
                </a:lnTo>
                <a:lnTo>
                  <a:pt x="425917" y="283945"/>
                </a:lnTo>
                <a:lnTo>
                  <a:pt x="567889" y="283945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CA00D-428B-B35B-8726-1E31D5F1C6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4936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 player.ts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Person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hireDeveloper</a:t>
            </a:r>
            <a:r>
              <a:rPr sz="20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82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65" dirty="0"/>
              <a:t> </a:t>
            </a:r>
            <a:r>
              <a:rPr spc="-20" dirty="0"/>
              <a:t>from</a:t>
            </a:r>
            <a:r>
              <a:rPr spc="-295" dirty="0"/>
              <a:t> </a:t>
            </a:r>
            <a:r>
              <a:rPr dirty="0"/>
              <a:t>a</a:t>
            </a:r>
            <a:r>
              <a:rPr spc="-275" dirty="0"/>
              <a:t> </a:t>
            </a:r>
            <a:r>
              <a:rPr spc="-10" dirty="0"/>
              <a:t>Module</a:t>
            </a:r>
          </a:p>
        </p:txBody>
      </p:sp>
      <p:sp>
        <p:nvSpPr>
          <p:cNvPr id="4" name="object 4"/>
          <p:cNvSpPr/>
          <p:nvPr/>
        </p:nvSpPr>
        <p:spPr>
          <a:xfrm>
            <a:off x="864672" y="2278829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4" y="0"/>
                </a:moveTo>
                <a:lnTo>
                  <a:pt x="0" y="283944"/>
                </a:lnTo>
                <a:lnTo>
                  <a:pt x="141972" y="283944"/>
                </a:lnTo>
                <a:lnTo>
                  <a:pt x="141972" y="914400"/>
                </a:lnTo>
                <a:lnTo>
                  <a:pt x="425917" y="914400"/>
                </a:lnTo>
                <a:lnTo>
                  <a:pt x="425917" y="283944"/>
                </a:lnTo>
                <a:lnTo>
                  <a:pt x="567889" y="283944"/>
                </a:lnTo>
                <a:lnTo>
                  <a:pt x="2839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A4A31-F329-BC6E-E47D-C2A5947E5F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4936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 player.ts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Person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hireDeveloper</a:t>
            </a:r>
            <a:r>
              <a:rPr sz="20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82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65" dirty="0"/>
              <a:t> </a:t>
            </a:r>
            <a:r>
              <a:rPr spc="-20" dirty="0"/>
              <a:t>from</a:t>
            </a:r>
            <a:r>
              <a:rPr spc="-295" dirty="0"/>
              <a:t> </a:t>
            </a:r>
            <a:r>
              <a:rPr dirty="0"/>
              <a:t>a</a:t>
            </a:r>
            <a:r>
              <a:rPr spc="-275" dirty="0"/>
              <a:t> </a:t>
            </a:r>
            <a:r>
              <a:rPr spc="-10" dirty="0"/>
              <a:t>Module</a:t>
            </a:r>
          </a:p>
        </p:txBody>
      </p:sp>
      <p:sp>
        <p:nvSpPr>
          <p:cNvPr id="4" name="object 4"/>
          <p:cNvSpPr/>
          <p:nvPr/>
        </p:nvSpPr>
        <p:spPr>
          <a:xfrm>
            <a:off x="3471506" y="2431229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400"/>
                </a:lnTo>
                <a:lnTo>
                  <a:pt x="425918" y="914400"/>
                </a:lnTo>
                <a:lnTo>
                  <a:pt x="425918" y="283944"/>
                </a:lnTo>
                <a:lnTo>
                  <a:pt x="567890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5B3C-E85C-D2F0-6760-379DB79A8D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4936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 player.ts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Person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hireDeveloper</a:t>
            </a:r>
            <a:r>
              <a:rPr sz="20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82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65" dirty="0"/>
              <a:t> </a:t>
            </a:r>
            <a:r>
              <a:rPr spc="-20" dirty="0"/>
              <a:t>from</a:t>
            </a:r>
            <a:r>
              <a:rPr spc="-295" dirty="0"/>
              <a:t> </a:t>
            </a:r>
            <a:r>
              <a:rPr dirty="0"/>
              <a:t>a</a:t>
            </a:r>
            <a:r>
              <a:rPr spc="-275" dirty="0"/>
              <a:t> </a:t>
            </a:r>
            <a:r>
              <a:rPr spc="-10" dirty="0"/>
              <a:t>Module</a:t>
            </a:r>
          </a:p>
        </p:txBody>
      </p:sp>
      <p:sp>
        <p:nvSpPr>
          <p:cNvPr id="4" name="object 4"/>
          <p:cNvSpPr/>
          <p:nvPr/>
        </p:nvSpPr>
        <p:spPr>
          <a:xfrm>
            <a:off x="5755895" y="2278829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4" y="0"/>
                </a:moveTo>
                <a:lnTo>
                  <a:pt x="0" y="283944"/>
                </a:lnTo>
                <a:lnTo>
                  <a:pt x="141972" y="283944"/>
                </a:lnTo>
                <a:lnTo>
                  <a:pt x="141972" y="914400"/>
                </a:lnTo>
                <a:lnTo>
                  <a:pt x="425917" y="914400"/>
                </a:lnTo>
                <a:lnTo>
                  <a:pt x="425917" y="283944"/>
                </a:lnTo>
                <a:lnTo>
                  <a:pt x="567889" y="283944"/>
                </a:lnTo>
                <a:lnTo>
                  <a:pt x="2839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34058-F50D-0061-3CCC-DDB613F2F2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4936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 player.ts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Person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hireDeveloper</a:t>
            </a:r>
            <a:r>
              <a:rPr sz="20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82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65" dirty="0"/>
              <a:t> </a:t>
            </a:r>
            <a:r>
              <a:rPr spc="-20" dirty="0"/>
              <a:t>from</a:t>
            </a:r>
            <a:r>
              <a:rPr spc="-295" dirty="0"/>
              <a:t> </a:t>
            </a:r>
            <a:r>
              <a:rPr dirty="0"/>
              <a:t>a</a:t>
            </a:r>
            <a:r>
              <a:rPr spc="-275" dirty="0"/>
              <a:t> </a:t>
            </a:r>
            <a:r>
              <a:rPr spc="-10" dirty="0"/>
              <a:t>Module</a:t>
            </a:r>
          </a:p>
        </p:txBody>
      </p:sp>
      <p:sp>
        <p:nvSpPr>
          <p:cNvPr id="4" name="object 4"/>
          <p:cNvSpPr/>
          <p:nvPr/>
        </p:nvSpPr>
        <p:spPr>
          <a:xfrm>
            <a:off x="7106653" y="2278828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400"/>
                </a:lnTo>
                <a:lnTo>
                  <a:pt x="425918" y="914400"/>
                </a:lnTo>
                <a:lnTo>
                  <a:pt x="425918" y="283944"/>
                </a:lnTo>
                <a:lnTo>
                  <a:pt x="567890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B01E6-1E55-2CA9-6A2A-24986211F5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798434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 player.ts</a:t>
            </a:r>
            <a:endParaRPr sz="2000">
              <a:latin typeface="Courier New"/>
              <a:cs typeface="Courier New"/>
            </a:endParaRPr>
          </a:p>
          <a:p>
            <a:pPr marL="12700" marR="309880">
              <a:lnSpc>
                <a:spcPct val="175000"/>
              </a:lnSpc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Person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hireDeveloper</a:t>
            </a:r>
            <a:r>
              <a:rPr sz="20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0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human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EC18F"/>
                </a:solidFill>
                <a:latin typeface="Courier New"/>
                <a:cs typeface="Courier New"/>
              </a:rPr>
              <a:t>Person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Worker</a:t>
            </a:r>
            <a:r>
              <a:rPr sz="20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0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engineer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EC18F"/>
                </a:solidFill>
                <a:latin typeface="Courier New"/>
                <a:cs typeface="Courier New"/>
              </a:rPr>
              <a:t>Worker</a:t>
            </a:r>
            <a:r>
              <a:rPr sz="20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0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EC18F"/>
                </a:solidFill>
                <a:latin typeface="Courier New"/>
                <a:cs typeface="Courier New"/>
              </a:rPr>
              <a:t>Worker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StaffMember</a:t>
            </a:r>
            <a:r>
              <a:rPr sz="20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as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CoWorker</a:t>
            </a:r>
            <a:r>
              <a:rPr sz="20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82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65" dirty="0"/>
              <a:t> </a:t>
            </a:r>
            <a:r>
              <a:rPr spc="-20" dirty="0"/>
              <a:t>from</a:t>
            </a:r>
            <a:r>
              <a:rPr spc="-295" dirty="0"/>
              <a:t> </a:t>
            </a:r>
            <a:r>
              <a:rPr dirty="0"/>
              <a:t>a</a:t>
            </a:r>
            <a:r>
              <a:rPr spc="-275" dirty="0"/>
              <a:t> </a:t>
            </a:r>
            <a:r>
              <a:rPr spc="-10" dirty="0"/>
              <a:t>Module</a:t>
            </a:r>
          </a:p>
        </p:txBody>
      </p:sp>
      <p:sp>
        <p:nvSpPr>
          <p:cNvPr id="4" name="object 4"/>
          <p:cNvSpPr/>
          <p:nvPr/>
        </p:nvSpPr>
        <p:spPr>
          <a:xfrm>
            <a:off x="3784326" y="4693164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399"/>
                </a:lnTo>
                <a:lnTo>
                  <a:pt x="425918" y="914399"/>
                </a:lnTo>
                <a:lnTo>
                  <a:pt x="425918" y="283944"/>
                </a:lnTo>
                <a:lnTo>
                  <a:pt x="567890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20F9F-160F-9AA9-08DC-955DBF7A44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493634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 player.ts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75000"/>
              </a:lnSpc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Person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hireDeveloper</a:t>
            </a:r>
            <a:r>
              <a:rPr sz="20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0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human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EC18F"/>
                </a:solidFill>
                <a:latin typeface="Courier New"/>
                <a:cs typeface="Courier New"/>
              </a:rPr>
              <a:t>Person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Worker</a:t>
            </a:r>
            <a:r>
              <a:rPr sz="20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0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engineer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EC18F"/>
                </a:solidFill>
                <a:latin typeface="Courier New"/>
                <a:cs typeface="Courier New"/>
              </a:rPr>
              <a:t>Worker</a:t>
            </a:r>
            <a:r>
              <a:rPr sz="20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0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EC18F"/>
                </a:solidFill>
                <a:latin typeface="Courier New"/>
                <a:cs typeface="Courier New"/>
              </a:rPr>
              <a:t>Worker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85" y="4321085"/>
          <a:ext cx="7835900" cy="155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7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2000" spc="-30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8AD3FF"/>
                          </a:solidFill>
                          <a:latin typeface="Courier New"/>
                          <a:cs typeface="Courier New"/>
                        </a:rPr>
                        <a:t>StaffMember</a:t>
                      </a:r>
                      <a:r>
                        <a:rPr sz="2000" spc="-35" dirty="0">
                          <a:solidFill>
                            <a:srgbClr val="8AD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2000" spc="-25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8AD3FF"/>
                          </a:solidFill>
                          <a:latin typeface="Courier New"/>
                          <a:cs typeface="Courier New"/>
                        </a:rPr>
                        <a:t>CoWorker</a:t>
                      </a:r>
                      <a:r>
                        <a:rPr sz="2000" spc="-25" dirty="0">
                          <a:solidFill>
                            <a:srgbClr val="8AD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'./person'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66CCFF"/>
                          </a:solidFill>
                          <a:latin typeface="Courier New"/>
                          <a:cs typeface="Courier New"/>
                        </a:rPr>
                        <a:t>let</a:t>
                      </a:r>
                      <a:r>
                        <a:rPr sz="2000" spc="-25" dirty="0">
                          <a:solidFill>
                            <a:srgbClr val="66CC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solidFill>
                            <a:srgbClr val="8AD3FF"/>
                          </a:solidFill>
                          <a:latin typeface="Courier New"/>
                          <a:cs typeface="Courier New"/>
                        </a:rPr>
                        <a:t>emp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2000" spc="-30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0" dirty="0">
                          <a:solidFill>
                            <a:srgbClr val="66CC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4EC18F"/>
                          </a:solidFill>
                          <a:latin typeface="Courier New"/>
                          <a:cs typeface="Courier New"/>
                        </a:rPr>
                        <a:t>CoWorker</a:t>
                      </a:r>
                      <a:r>
                        <a:rPr sz="2000" spc="-30" dirty="0">
                          <a:solidFill>
                            <a:srgbClr val="4EC18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66CC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000" spc="-20" dirty="0">
                          <a:solidFill>
                            <a:srgbClr val="66CC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solidFill>
                            <a:srgbClr val="4EC18F"/>
                          </a:solidFill>
                          <a:latin typeface="Courier New"/>
                          <a:cs typeface="Courier New"/>
                        </a:rPr>
                        <a:t>CoWorker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2000" spc="-15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8AD3FF"/>
                          </a:solidFill>
                          <a:latin typeface="Courier New"/>
                          <a:cs typeface="Courier New"/>
                        </a:rPr>
                        <a:t>HR</a:t>
                      </a:r>
                      <a:r>
                        <a:rPr sz="2000" spc="-15" dirty="0">
                          <a:solidFill>
                            <a:srgbClr val="8AD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2000" spc="-10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'./person'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82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65" dirty="0"/>
              <a:t> </a:t>
            </a:r>
            <a:r>
              <a:rPr spc="-20" dirty="0"/>
              <a:t>from</a:t>
            </a:r>
            <a:r>
              <a:rPr spc="-295" dirty="0"/>
              <a:t> </a:t>
            </a:r>
            <a:r>
              <a:rPr dirty="0"/>
              <a:t>a</a:t>
            </a:r>
            <a:r>
              <a:rPr spc="-275" dirty="0"/>
              <a:t> </a:t>
            </a:r>
            <a:r>
              <a:rPr spc="-10" dirty="0"/>
              <a:t>Module</a:t>
            </a:r>
          </a:p>
        </p:txBody>
      </p:sp>
      <p:sp>
        <p:nvSpPr>
          <p:cNvPr id="5" name="object 5"/>
          <p:cNvSpPr/>
          <p:nvPr/>
        </p:nvSpPr>
        <p:spPr>
          <a:xfrm>
            <a:off x="1568918" y="5885751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399"/>
                </a:lnTo>
                <a:lnTo>
                  <a:pt x="425918" y="914399"/>
                </a:lnTo>
                <a:lnTo>
                  <a:pt x="425918" y="283944"/>
                </a:lnTo>
                <a:lnTo>
                  <a:pt x="567890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DC06-85AB-B39E-5C7F-E92E103C82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4635500" cy="68580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224532"/>
            <a:ext cx="392176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Why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use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modules?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Supporting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technologies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Import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export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syntax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Module</a:t>
            </a:r>
            <a:r>
              <a:rPr sz="2400" spc="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resolution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8D35A-15B0-0301-BC3A-D9BE4947F1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798434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 player.ts</a:t>
            </a:r>
            <a:endParaRPr sz="2000">
              <a:latin typeface="Courier New"/>
              <a:cs typeface="Courier New"/>
            </a:endParaRPr>
          </a:p>
          <a:p>
            <a:pPr marL="12700" marR="309880">
              <a:lnSpc>
                <a:spcPct val="175000"/>
              </a:lnSpc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Person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hireDeveloper</a:t>
            </a:r>
            <a:r>
              <a:rPr sz="20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0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human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EC18F"/>
                </a:solidFill>
                <a:latin typeface="Courier New"/>
                <a:cs typeface="Courier New"/>
              </a:rPr>
              <a:t>Person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Worker</a:t>
            </a:r>
            <a:r>
              <a:rPr sz="20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0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engineer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EC18F"/>
                </a:solidFill>
                <a:latin typeface="Courier New"/>
                <a:cs typeface="Courier New"/>
              </a:rPr>
              <a:t>Worker</a:t>
            </a:r>
            <a:r>
              <a:rPr sz="20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0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EC18F"/>
                </a:solidFill>
                <a:latin typeface="Courier New"/>
                <a:cs typeface="Courier New"/>
              </a:rPr>
              <a:t>Worker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75000"/>
              </a:lnSpc>
              <a:spcBef>
                <a:spcPts val="1200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StaffMember</a:t>
            </a:r>
            <a:r>
              <a:rPr sz="20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as</a:t>
            </a:r>
            <a:r>
              <a:rPr sz="20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CoWorker</a:t>
            </a:r>
            <a:r>
              <a:rPr sz="20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0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emp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EC18F"/>
                </a:solidFill>
                <a:latin typeface="Courier New"/>
                <a:cs typeface="Courier New"/>
              </a:rPr>
              <a:t>CoWorker</a:t>
            </a:r>
            <a:r>
              <a:rPr sz="20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0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EC18F"/>
                </a:solidFill>
                <a:latin typeface="Courier New"/>
                <a:cs typeface="Courier New"/>
              </a:rPr>
              <a:t>CoWorker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 marR="3053080">
              <a:lnSpc>
                <a:spcPct val="175000"/>
              </a:lnSpc>
              <a:spcBef>
                <a:spcPts val="1200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6CCFF"/>
                </a:solidFill>
                <a:latin typeface="Courier New"/>
                <a:cs typeface="Courier New"/>
              </a:rPr>
              <a:t>*</a:t>
            </a:r>
            <a:r>
              <a:rPr sz="20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as</a:t>
            </a:r>
            <a:r>
              <a:rPr sz="20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HR</a:t>
            </a:r>
            <a:r>
              <a:rPr sz="20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000" spc="-10" dirty="0">
                <a:solidFill>
                  <a:srgbClr val="8AD3FF"/>
                </a:solidFill>
                <a:latin typeface="Courier New"/>
                <a:cs typeface="Courier New"/>
              </a:rPr>
              <a:t>HR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urier New"/>
                <a:cs typeface="Courier New"/>
              </a:rPr>
              <a:t>hireDeveloper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82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65" dirty="0"/>
              <a:t> </a:t>
            </a:r>
            <a:r>
              <a:rPr spc="-20" dirty="0"/>
              <a:t>from</a:t>
            </a:r>
            <a:r>
              <a:rPr spc="-295" dirty="0"/>
              <a:t> </a:t>
            </a:r>
            <a:r>
              <a:rPr dirty="0"/>
              <a:t>a</a:t>
            </a:r>
            <a:r>
              <a:rPr spc="-275" dirty="0"/>
              <a:t> </a:t>
            </a:r>
            <a:r>
              <a:rPr spc="-10" dirty="0"/>
              <a:t>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D5E94-567A-C915-3DBE-C0B0FBB015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6389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Converting</a:t>
            </a:r>
            <a:r>
              <a:rPr sz="2400" spc="-8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8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demo</a:t>
            </a:r>
            <a:r>
              <a:rPr sz="2400" spc="-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app</a:t>
            </a:r>
            <a:r>
              <a:rPr sz="2400" spc="-8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use</a:t>
            </a:r>
            <a:r>
              <a:rPr sz="2400" spc="-8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modules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ABA5B-CED0-BCE8-7298-6EAB1F1999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4160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relative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imports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Laptop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'/hardware'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Relative</a:t>
            </a:r>
            <a:r>
              <a:rPr spc="-200" dirty="0"/>
              <a:t> </a:t>
            </a:r>
            <a:r>
              <a:rPr spc="-240" dirty="0"/>
              <a:t>vs.</a:t>
            </a:r>
            <a:r>
              <a:rPr spc="-195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195" dirty="0"/>
              <a:t> </a:t>
            </a:r>
            <a:r>
              <a:rPr spc="-35" dirty="0"/>
              <a:t>Imports</a:t>
            </a:r>
          </a:p>
        </p:txBody>
      </p:sp>
      <p:sp>
        <p:nvSpPr>
          <p:cNvPr id="4" name="object 4"/>
          <p:cNvSpPr/>
          <p:nvPr/>
        </p:nvSpPr>
        <p:spPr>
          <a:xfrm>
            <a:off x="4870385" y="2391783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400"/>
                </a:lnTo>
                <a:lnTo>
                  <a:pt x="425917" y="914400"/>
                </a:lnTo>
                <a:lnTo>
                  <a:pt x="425917" y="283944"/>
                </a:lnTo>
                <a:lnTo>
                  <a:pt x="567889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004AF-15F4-8EAA-C749-42A90F713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787654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relative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imports</a:t>
            </a:r>
            <a:endParaRPr sz="2400">
              <a:latin typeface="Courier New"/>
              <a:cs typeface="Courier New"/>
            </a:endParaRPr>
          </a:p>
          <a:p>
            <a:pPr marL="12700" marR="1100455">
              <a:lnSpc>
                <a:spcPct val="159200"/>
              </a:lnSpc>
              <a:spcBef>
                <a:spcPts val="120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Laptop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'/hardware'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NewHire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'../HR/recruiting'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Relative</a:t>
            </a:r>
            <a:r>
              <a:rPr spc="-200" dirty="0"/>
              <a:t> </a:t>
            </a:r>
            <a:r>
              <a:rPr spc="-240" dirty="0"/>
              <a:t>vs.</a:t>
            </a:r>
            <a:r>
              <a:rPr spc="-195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195" dirty="0"/>
              <a:t> </a:t>
            </a:r>
            <a:r>
              <a:rPr spc="-35" dirty="0"/>
              <a:t>Imports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2E6E-43FC-F8BC-95F4-73B0314C92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7876540" cy="454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relative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imports</a:t>
            </a:r>
            <a:endParaRPr sz="2400">
              <a:latin typeface="Courier New"/>
              <a:cs typeface="Courier New"/>
            </a:endParaRPr>
          </a:p>
          <a:p>
            <a:pPr marL="12700" marR="1100455">
              <a:lnSpc>
                <a:spcPct val="159200"/>
              </a:lnSpc>
              <a:spcBef>
                <a:spcPts val="120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Laptop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'/hardware'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NewHire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'../HR/recruiting'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85"/>
              </a:spcBef>
            </a:pPr>
            <a:endParaRPr sz="2400">
              <a:latin typeface="Courier New"/>
              <a:cs typeface="Courier New"/>
            </a:endParaRPr>
          </a:p>
          <a:p>
            <a:pPr marL="12700" marR="2743200">
              <a:lnSpc>
                <a:spcPct val="163300"/>
              </a:lnSpc>
              <a:spcBef>
                <a:spcPts val="5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non-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relative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imports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as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$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1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'jquery'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*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as</a:t>
            </a:r>
            <a:r>
              <a:rPr sz="24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lodash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'lodash'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Relative</a:t>
            </a:r>
            <a:r>
              <a:rPr spc="-200" dirty="0"/>
              <a:t> </a:t>
            </a:r>
            <a:r>
              <a:rPr spc="-240" dirty="0"/>
              <a:t>vs.</a:t>
            </a:r>
            <a:r>
              <a:rPr spc="-195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195" dirty="0"/>
              <a:t> </a:t>
            </a:r>
            <a:r>
              <a:rPr spc="-35" dirty="0"/>
              <a:t>Imports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CBCB3-1DBA-98C4-2AD4-734A84EF72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Module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Resolution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Strategies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81714" y="1583712"/>
            <a:ext cx="8629015" cy="1511935"/>
            <a:chOff x="1781714" y="1583712"/>
            <a:chExt cx="8629015" cy="1511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714" y="1583712"/>
              <a:ext cx="8628570" cy="7714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95193" y="2235997"/>
              <a:ext cx="504825" cy="859790"/>
            </a:xfrm>
            <a:custGeom>
              <a:avLst/>
              <a:gdLst/>
              <a:ahLst/>
              <a:cxnLst/>
              <a:rect l="l" t="t" r="r" b="b"/>
              <a:pathLst>
                <a:path w="504825" h="859789">
                  <a:moveTo>
                    <a:pt x="252248" y="0"/>
                  </a:moveTo>
                  <a:lnTo>
                    <a:pt x="0" y="252248"/>
                  </a:lnTo>
                  <a:lnTo>
                    <a:pt x="126123" y="252248"/>
                  </a:lnTo>
                  <a:lnTo>
                    <a:pt x="126123" y="859221"/>
                  </a:lnTo>
                  <a:lnTo>
                    <a:pt x="378372" y="859221"/>
                  </a:lnTo>
                  <a:lnTo>
                    <a:pt x="378372" y="252248"/>
                  </a:lnTo>
                  <a:lnTo>
                    <a:pt x="504496" y="252248"/>
                  </a:lnTo>
                  <a:lnTo>
                    <a:pt x="2522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CAE8-57E5-F3E0-8317-6857440377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Module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Resolution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Strategies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81714" y="1583712"/>
            <a:ext cx="8629015" cy="1511935"/>
            <a:chOff x="1781714" y="1583712"/>
            <a:chExt cx="8629015" cy="1511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714" y="1583712"/>
              <a:ext cx="8628570" cy="7714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70064" y="2235999"/>
              <a:ext cx="2372360" cy="859790"/>
            </a:xfrm>
            <a:custGeom>
              <a:avLst/>
              <a:gdLst/>
              <a:ahLst/>
              <a:cxnLst/>
              <a:rect l="l" t="t" r="r" b="b"/>
              <a:pathLst>
                <a:path w="2372359" h="859789">
                  <a:moveTo>
                    <a:pt x="504507" y="252247"/>
                  </a:moveTo>
                  <a:lnTo>
                    <a:pt x="252260" y="0"/>
                  </a:lnTo>
                  <a:lnTo>
                    <a:pt x="0" y="252247"/>
                  </a:lnTo>
                  <a:lnTo>
                    <a:pt x="126123" y="252247"/>
                  </a:lnTo>
                  <a:lnTo>
                    <a:pt x="126123" y="859218"/>
                  </a:lnTo>
                  <a:lnTo>
                    <a:pt x="378383" y="859218"/>
                  </a:lnTo>
                  <a:lnTo>
                    <a:pt x="378383" y="252247"/>
                  </a:lnTo>
                  <a:lnTo>
                    <a:pt x="504507" y="252247"/>
                  </a:lnTo>
                  <a:close/>
                </a:path>
                <a:path w="2372359" h="859789">
                  <a:moveTo>
                    <a:pt x="2371928" y="252247"/>
                  </a:moveTo>
                  <a:lnTo>
                    <a:pt x="2119680" y="0"/>
                  </a:lnTo>
                  <a:lnTo>
                    <a:pt x="1867420" y="252247"/>
                  </a:lnTo>
                  <a:lnTo>
                    <a:pt x="1993544" y="252247"/>
                  </a:lnTo>
                  <a:lnTo>
                    <a:pt x="1993544" y="859218"/>
                  </a:lnTo>
                  <a:lnTo>
                    <a:pt x="2245791" y="859218"/>
                  </a:lnTo>
                  <a:lnTo>
                    <a:pt x="2245791" y="252247"/>
                  </a:lnTo>
                  <a:lnTo>
                    <a:pt x="2371928" y="252247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5C06-9CF3-4ED3-9619-205C3D7E11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9441" y="2949955"/>
            <a:ext cx="108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Classic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0585" y="3717035"/>
            <a:ext cx="4370705" cy="16135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845185" marR="5080" indent="-832485" algn="r">
              <a:lnSpc>
                <a:spcPts val="2110"/>
              </a:lnSpc>
              <a:spcBef>
                <a:spcPts val="409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Default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emitting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AMD,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UMD,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System,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ES2015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modules</a:t>
            </a:r>
            <a:endParaRPr sz="2000">
              <a:latin typeface="Verdana"/>
              <a:cs typeface="Verdana"/>
            </a:endParaRPr>
          </a:p>
          <a:p>
            <a:pPr marL="2072639" marR="5715" indent="1411605" algn="r">
              <a:lnSpc>
                <a:spcPts val="4010"/>
              </a:lnSpc>
              <a:spcBef>
                <a:spcPts val="155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Simple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Less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Configurable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78" y="2949955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Node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3717035"/>
            <a:ext cx="5113020" cy="16135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708025">
              <a:lnSpc>
                <a:spcPts val="2110"/>
              </a:lnSpc>
              <a:spcBef>
                <a:spcPts val="409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Default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emitting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CommonJS modules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4010"/>
              </a:lnSpc>
              <a:spcBef>
                <a:spcPts val="155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Closely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mirrors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module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resolution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configurable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Module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Resolution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Strategies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781714" y="1583712"/>
            <a:ext cx="8629015" cy="1392555"/>
            <a:chOff x="1781714" y="1583712"/>
            <a:chExt cx="8629015" cy="1392555"/>
          </a:xfrm>
        </p:grpSpPr>
        <p:sp>
          <p:nvSpPr>
            <p:cNvPr id="8" name="object 8"/>
            <p:cNvSpPr/>
            <p:nvPr/>
          </p:nvSpPr>
          <p:spPr>
            <a:xfrm>
              <a:off x="5399689" y="1734206"/>
              <a:ext cx="1474470" cy="1242060"/>
            </a:xfrm>
            <a:custGeom>
              <a:avLst/>
              <a:gdLst/>
              <a:ahLst/>
              <a:cxnLst/>
              <a:rect l="l" t="t" r="r" b="b"/>
              <a:pathLst>
                <a:path w="1474470" h="1242060">
                  <a:moveTo>
                    <a:pt x="1474076" y="0"/>
                  </a:moveTo>
                  <a:lnTo>
                    <a:pt x="0" y="0"/>
                  </a:lnTo>
                  <a:lnTo>
                    <a:pt x="0" y="1241868"/>
                  </a:lnTo>
                  <a:lnTo>
                    <a:pt x="1474076" y="1241868"/>
                  </a:lnTo>
                  <a:lnTo>
                    <a:pt x="1474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714" y="1583712"/>
              <a:ext cx="8628570" cy="771428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7A6F70-6623-DB4E-1717-8A50BB8770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194052"/>
            <a:ext cx="678116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6101" y="517651"/>
            <a:ext cx="769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Resolving</a:t>
            </a:r>
            <a:r>
              <a:rPr sz="3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Classic</a:t>
            </a:r>
            <a:r>
              <a:rPr sz="3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Relative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Imports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7448" y="3256277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4" y="252247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7"/>
                </a:lnTo>
                <a:lnTo>
                  <a:pt x="504497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7738D-F781-E55B-5AD2-C7A098821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94052"/>
            <a:ext cx="678116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/Source/MultiMath/person.d.ts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6101" y="517651"/>
            <a:ext cx="769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70" dirty="0"/>
              <a:t> </a:t>
            </a:r>
            <a:r>
              <a:rPr spc="-25" dirty="0"/>
              <a:t>Classic</a:t>
            </a:r>
            <a:r>
              <a:rPr spc="-270" dirty="0"/>
              <a:t> </a:t>
            </a:r>
            <a:r>
              <a:rPr spc="-60" dirty="0"/>
              <a:t>Relative</a:t>
            </a:r>
            <a:r>
              <a:rPr spc="-254" dirty="0"/>
              <a:t> </a:t>
            </a:r>
            <a:r>
              <a:rPr spc="-30" dirty="0"/>
              <a:t>Imports</a:t>
            </a:r>
          </a:p>
        </p:txBody>
      </p:sp>
      <p:sp>
        <p:nvSpPr>
          <p:cNvPr id="4" name="object 4"/>
          <p:cNvSpPr/>
          <p:nvPr/>
        </p:nvSpPr>
        <p:spPr>
          <a:xfrm>
            <a:off x="5122709" y="5047514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4" y="252247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7"/>
                </a:lnTo>
                <a:lnTo>
                  <a:pt x="504497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660F1-363C-4E7F-869D-2D59587C68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6575" y="2620771"/>
            <a:ext cx="218630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Encapsulation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Reusability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6575" y="3812540"/>
            <a:ext cx="491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Create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higher-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level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abstractions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941" y="2849371"/>
            <a:ext cx="213423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88900">
              <a:lnSpc>
                <a:spcPts val="4300"/>
              </a:lnSpc>
              <a:spcBef>
                <a:spcPts val="215"/>
              </a:spcBef>
            </a:pPr>
            <a:r>
              <a:rPr sz="3600" spc="55" dirty="0">
                <a:solidFill>
                  <a:srgbClr val="404040"/>
                </a:solidFill>
                <a:latin typeface="Verdana"/>
                <a:cs typeface="Verdana"/>
              </a:rPr>
              <a:t>Why</a:t>
            </a:r>
            <a:r>
              <a:rPr sz="36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Use Modules?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1798-42CF-B363-AC69-70144E20F2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69391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60" dirty="0"/>
              <a:t> </a:t>
            </a:r>
            <a:r>
              <a:rPr spc="-25" dirty="0"/>
              <a:t>Classic</a:t>
            </a:r>
            <a:r>
              <a:rPr spc="-245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215" dirty="0"/>
              <a:t> </a:t>
            </a:r>
            <a:r>
              <a:rPr spc="-25" dirty="0"/>
              <a:t>Imports</a:t>
            </a:r>
          </a:p>
          <a:p>
            <a:pPr marL="12700" marR="3100070">
              <a:lnSpc>
                <a:spcPct val="163300"/>
              </a:lnSpc>
              <a:spcBef>
                <a:spcPts val="45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'person'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3208" y="2351501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8"/>
                </a:lnTo>
                <a:lnTo>
                  <a:pt x="126124" y="252248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8"/>
                </a:lnTo>
                <a:lnTo>
                  <a:pt x="504497" y="252248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84A1F-A1BC-1222-2744-20ACE4887C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693659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/Source/MultiMath/person.d.ts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/Source/person.ts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/Source/person.d.ts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(continue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searching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directory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tree)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69391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60" dirty="0"/>
              <a:t> </a:t>
            </a:r>
            <a:r>
              <a:rPr spc="-25" dirty="0"/>
              <a:t>Classic</a:t>
            </a:r>
            <a:r>
              <a:rPr spc="-245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215" dirty="0"/>
              <a:t> </a:t>
            </a:r>
            <a:r>
              <a:rPr spc="-25" dirty="0"/>
              <a:t>Imports</a:t>
            </a:r>
          </a:p>
          <a:p>
            <a:pPr marL="12700" marR="3100070">
              <a:lnSpc>
                <a:spcPct val="163300"/>
              </a:lnSpc>
              <a:spcBef>
                <a:spcPts val="45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'person'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960E9-6C36-3915-788E-321E2D8F6C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1194307"/>
            <a:ext cx="11162030" cy="365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5945">
              <a:lnSpc>
                <a:spcPct val="142500"/>
              </a:lnSpc>
              <a:spcBef>
                <a:spcPts val="100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8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/Source/MultiMath/person.tsx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/Source/MultiMath/person.d.ts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/Source/MultiMath/person/package.json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(with</a:t>
            </a:r>
            <a:r>
              <a:rPr sz="24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"types"</a:t>
            </a:r>
            <a:r>
              <a:rPr sz="24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property)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35" dirty="0"/>
              <a:t> </a:t>
            </a:r>
            <a:r>
              <a:rPr spc="75" dirty="0"/>
              <a:t>Node</a:t>
            </a:r>
            <a:r>
              <a:rPr spc="-235" dirty="0"/>
              <a:t> </a:t>
            </a:r>
            <a:r>
              <a:rPr spc="-60" dirty="0"/>
              <a:t>Relative</a:t>
            </a:r>
            <a:r>
              <a:rPr spc="-235" dirty="0"/>
              <a:t> </a:t>
            </a:r>
            <a:r>
              <a:rPr spc="-35" dirty="0"/>
              <a:t>Imports</a:t>
            </a:r>
          </a:p>
        </p:txBody>
      </p:sp>
      <p:sp>
        <p:nvSpPr>
          <p:cNvPr id="4" name="object 4"/>
          <p:cNvSpPr/>
          <p:nvPr/>
        </p:nvSpPr>
        <p:spPr>
          <a:xfrm>
            <a:off x="3911528" y="4902197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4" y="252247"/>
                </a:lnTo>
                <a:lnTo>
                  <a:pt x="126124" y="859220"/>
                </a:lnTo>
                <a:lnTo>
                  <a:pt x="378372" y="859220"/>
                </a:lnTo>
                <a:lnTo>
                  <a:pt x="378372" y="252247"/>
                </a:lnTo>
                <a:lnTo>
                  <a:pt x="504497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546CC-D068-D33B-8F25-88BF4F932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1194307"/>
            <a:ext cx="1116203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5945">
              <a:lnSpc>
                <a:spcPct val="142500"/>
              </a:lnSpc>
              <a:spcBef>
                <a:spcPts val="100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400" spc="-4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69C7E"/>
                </a:solidFill>
                <a:latin typeface="Courier New"/>
                <a:cs typeface="Courier New"/>
              </a:rPr>
              <a:t>'./person'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8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/Source/MultiMath/person.tsx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/Source/MultiMath/person.d.ts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/Source/MultiMath/person/package.json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(with</a:t>
            </a:r>
            <a:r>
              <a:rPr sz="24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"types"</a:t>
            </a:r>
            <a:r>
              <a:rPr sz="24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property)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/Source/MultiMath/person/index.ts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/Source/MultiMath/person/index.tsx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/Source/MultiMath/person/index.d.ts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35" dirty="0"/>
              <a:t> </a:t>
            </a:r>
            <a:r>
              <a:rPr spc="75" dirty="0"/>
              <a:t>Node</a:t>
            </a:r>
            <a:r>
              <a:rPr spc="-235" dirty="0"/>
              <a:t> </a:t>
            </a:r>
            <a:r>
              <a:rPr spc="-60" dirty="0"/>
              <a:t>Relative</a:t>
            </a:r>
            <a:r>
              <a:rPr spc="-235" dirty="0"/>
              <a:t> </a:t>
            </a:r>
            <a:r>
              <a:rPr spc="-35" dirty="0"/>
              <a:t>Imports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9AC85-9FB7-1FD4-BAA9-8FB412EDEA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2644140"/>
            <a:ext cx="1008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/Source/MultiMath/node_modules/person.ts</a:t>
            </a:r>
            <a:r>
              <a:rPr sz="2000" spc="-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(person.tsx,</a:t>
            </a:r>
            <a:r>
              <a:rPr sz="20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person.d.ts)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40" y="517651"/>
            <a:ext cx="995489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10" dirty="0"/>
              <a:t> </a:t>
            </a:r>
            <a:r>
              <a:rPr spc="75" dirty="0"/>
              <a:t>Node</a:t>
            </a:r>
            <a:r>
              <a:rPr spc="-210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210" dirty="0"/>
              <a:t> </a:t>
            </a:r>
            <a:r>
              <a:rPr spc="-30" dirty="0"/>
              <a:t>Imports</a:t>
            </a:r>
          </a:p>
          <a:p>
            <a:pPr marL="12700" marR="4447540">
              <a:lnSpc>
                <a:spcPts val="4200"/>
              </a:lnSpc>
              <a:spcBef>
                <a:spcPts val="65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0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0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'person'</a:t>
            </a:r>
            <a:r>
              <a:rPr sz="2000" spc="-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400" y="3083021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8"/>
                </a:lnTo>
                <a:lnTo>
                  <a:pt x="126124" y="252248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8"/>
                </a:lnTo>
                <a:lnTo>
                  <a:pt x="504497" y="252248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6017F-582C-663B-5755-6382AD65BC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2644140"/>
            <a:ext cx="11303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/Source/MultiMath/node_modules/person.ts</a:t>
            </a:r>
            <a:r>
              <a:rPr sz="2000" spc="-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(person.tsx,</a:t>
            </a:r>
            <a:r>
              <a:rPr sz="20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person.d.ts)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/Source/MultiMath/node_modules/person/package.json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(with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"types"</a:t>
            </a:r>
            <a:r>
              <a:rPr sz="20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property)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40" y="517651"/>
            <a:ext cx="995489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10" dirty="0"/>
              <a:t> </a:t>
            </a:r>
            <a:r>
              <a:rPr spc="75" dirty="0"/>
              <a:t>Node</a:t>
            </a:r>
            <a:r>
              <a:rPr spc="-210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210" dirty="0"/>
              <a:t> </a:t>
            </a:r>
            <a:r>
              <a:rPr spc="-30" dirty="0"/>
              <a:t>Imports</a:t>
            </a:r>
          </a:p>
          <a:p>
            <a:pPr marL="12700" marR="4447540">
              <a:lnSpc>
                <a:spcPts val="4200"/>
              </a:lnSpc>
              <a:spcBef>
                <a:spcPts val="65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0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0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'person'</a:t>
            </a:r>
            <a:r>
              <a:rPr sz="2000" spc="-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7718" y="3553057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4" y="252247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7"/>
                </a:lnTo>
                <a:lnTo>
                  <a:pt x="504497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C52F-C801-4B38-2EC8-87A2306C56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1007364"/>
            <a:ext cx="1130300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0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0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/Source/MultiMath/node_modules/person.ts</a:t>
            </a:r>
            <a:r>
              <a:rPr sz="2000" spc="-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(person.tsx,</a:t>
            </a:r>
            <a:r>
              <a:rPr sz="20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person.d.ts)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/Source/MultiMath/node_modules/person/package.json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(with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"types"</a:t>
            </a:r>
            <a:r>
              <a:rPr sz="20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property)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/Source/MultiMath/node_modules/@types/person.d.ts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/Source/MultiMath/node_modules/person/index.ts</a:t>
            </a:r>
            <a:r>
              <a:rPr sz="20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(index.tsx,</a:t>
            </a:r>
            <a:r>
              <a:rPr sz="2000" spc="-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index.d.ts)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0221" y="517651"/>
            <a:ext cx="8344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10" dirty="0"/>
              <a:t> </a:t>
            </a:r>
            <a:r>
              <a:rPr spc="75" dirty="0"/>
              <a:t>Node</a:t>
            </a:r>
            <a:r>
              <a:rPr spc="-210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210" dirty="0"/>
              <a:t> </a:t>
            </a:r>
            <a:r>
              <a:rPr spc="-30" dirty="0"/>
              <a:t>Imports</a:t>
            </a:r>
          </a:p>
        </p:txBody>
      </p:sp>
      <p:sp>
        <p:nvSpPr>
          <p:cNvPr id="4" name="object 4"/>
          <p:cNvSpPr/>
          <p:nvPr/>
        </p:nvSpPr>
        <p:spPr>
          <a:xfrm>
            <a:off x="6352276" y="4384097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3" y="252247"/>
                </a:lnTo>
                <a:lnTo>
                  <a:pt x="126123" y="859221"/>
                </a:lnTo>
                <a:lnTo>
                  <a:pt x="378372" y="859221"/>
                </a:lnTo>
                <a:lnTo>
                  <a:pt x="378372" y="252247"/>
                </a:lnTo>
                <a:lnTo>
                  <a:pt x="504496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45E5C-8C36-F24C-FB51-EBACD91908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1007364"/>
            <a:ext cx="113030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0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0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/Source/MultiMath/node_modules/person.ts</a:t>
            </a:r>
            <a:r>
              <a:rPr sz="2000" spc="-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(person.tsx,</a:t>
            </a:r>
            <a:r>
              <a:rPr sz="20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person.d.ts)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/Source/MultiMath/node_modules/person/package.json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(with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"types"</a:t>
            </a:r>
            <a:r>
              <a:rPr sz="20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property)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/Source/MultiMath/node_modules/@types/person.d.ts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/Source/MultiMath/node_modules/person/index.ts</a:t>
            </a:r>
            <a:r>
              <a:rPr sz="20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(index.tsx,</a:t>
            </a:r>
            <a:r>
              <a:rPr sz="2000" spc="-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index.d.ts)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/Source/node_modules/person.ts</a:t>
            </a:r>
            <a:r>
              <a:rPr sz="20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(person.tsx,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person.d.ts)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0221" y="517651"/>
            <a:ext cx="8344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10" dirty="0"/>
              <a:t> </a:t>
            </a:r>
            <a:r>
              <a:rPr spc="75" dirty="0"/>
              <a:t>Node</a:t>
            </a:r>
            <a:r>
              <a:rPr spc="-210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210" dirty="0"/>
              <a:t> </a:t>
            </a:r>
            <a:r>
              <a:rPr spc="-30" dirty="0"/>
              <a:t>Imports</a:t>
            </a:r>
          </a:p>
        </p:txBody>
      </p:sp>
      <p:sp>
        <p:nvSpPr>
          <p:cNvPr id="4" name="object 4"/>
          <p:cNvSpPr/>
          <p:nvPr/>
        </p:nvSpPr>
        <p:spPr>
          <a:xfrm>
            <a:off x="2187004" y="5180792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8"/>
                </a:lnTo>
                <a:lnTo>
                  <a:pt x="126124" y="252248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8"/>
                </a:lnTo>
                <a:lnTo>
                  <a:pt x="504497" y="252248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61A5E-2513-3609-E4C2-90241F7C62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1007364"/>
            <a:ext cx="11303000" cy="574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AE400"/>
                </a:solidFill>
                <a:latin typeface="Courier New"/>
                <a:cs typeface="Courier New"/>
              </a:rPr>
              <a:t>File:</a:t>
            </a:r>
            <a:r>
              <a:rPr sz="20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AE400"/>
                </a:solidFill>
                <a:latin typeface="Courier New"/>
                <a:cs typeface="Courier New"/>
              </a:rPr>
              <a:t>/Source/MultiMath/player.ts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import</a:t>
            </a:r>
            <a:r>
              <a:rPr sz="20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0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C81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69C7E"/>
                </a:solidFill>
                <a:latin typeface="Courier New"/>
                <a:cs typeface="Courier New"/>
              </a:rPr>
              <a:t>'person'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/Source/MultiMath/node_modules/person.ts</a:t>
            </a:r>
            <a:r>
              <a:rPr sz="2000" spc="-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(person.tsx,</a:t>
            </a:r>
            <a:r>
              <a:rPr sz="20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person.d.ts)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/Source/MultiMath/node_modules/person/package.json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(with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"types"</a:t>
            </a:r>
            <a:r>
              <a:rPr sz="20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property)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/Source/MultiMath/node_modules/@types/person.d.ts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/Source/MultiMath/node_modules/person/index.ts</a:t>
            </a:r>
            <a:r>
              <a:rPr sz="20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(index.tsx,</a:t>
            </a:r>
            <a:r>
              <a:rPr sz="2000" spc="-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index.d.ts)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/Source/node_modules/person.ts</a:t>
            </a:r>
            <a:r>
              <a:rPr sz="20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(person.tsx,</a:t>
            </a:r>
            <a:r>
              <a:rPr sz="20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person.d.ts)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/Source/node_modules/person/package.json</a:t>
            </a:r>
            <a:r>
              <a:rPr sz="20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(with</a:t>
            </a:r>
            <a:r>
              <a:rPr sz="20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"types"</a:t>
            </a:r>
            <a:r>
              <a:rPr sz="20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property)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/Source/node_modules/@types/person.d.ts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/Source/node_modules/person/index.ts</a:t>
            </a:r>
            <a:r>
              <a:rPr sz="20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(index.tsx,</a:t>
            </a:r>
            <a:r>
              <a:rPr sz="20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index.d.ts)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0221" y="517651"/>
            <a:ext cx="8344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Resolving</a:t>
            </a:r>
            <a:r>
              <a:rPr spc="-210" dirty="0"/>
              <a:t> </a:t>
            </a:r>
            <a:r>
              <a:rPr spc="75" dirty="0"/>
              <a:t>Node</a:t>
            </a:r>
            <a:r>
              <a:rPr spc="-210" dirty="0"/>
              <a:t> </a:t>
            </a:r>
            <a:r>
              <a:rPr dirty="0"/>
              <a:t>Non-</a:t>
            </a:r>
            <a:r>
              <a:rPr spc="-100" dirty="0"/>
              <a:t>relative</a:t>
            </a:r>
            <a:r>
              <a:rPr spc="-210" dirty="0"/>
              <a:t> </a:t>
            </a:r>
            <a:r>
              <a:rPr spc="-30" dirty="0"/>
              <a:t>Imports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580C-F930-EB20-36E6-812FCE254C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471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Configuring</a:t>
            </a:r>
            <a:r>
              <a:rPr sz="2400" spc="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module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resolution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1EDA7-EA33-E0E7-11CC-DCF836BC6F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Supporting</a:t>
            </a:r>
            <a:r>
              <a:rPr spc="-17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Technologies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379" y="1057420"/>
            <a:ext cx="1084522" cy="13032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3534" y="5382810"/>
            <a:ext cx="1648051" cy="12657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801D-9664-8C3C-9F8E-68B352B64C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633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Configuring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Webpack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bundle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modules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93196-2FA8-8D4C-C3DF-E00315A389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4635500" cy="68580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041652"/>
            <a:ext cx="5233035" cy="2537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57555" indent="444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Modules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provide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higher-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level abstractions</a:t>
            </a:r>
            <a:endParaRPr sz="2400">
              <a:latin typeface="Verdana"/>
              <a:cs typeface="Verdana"/>
            </a:endParaRPr>
          </a:p>
          <a:p>
            <a:pPr marL="17145" marR="3003550">
              <a:lnSpc>
                <a:spcPct val="160000"/>
              </a:lnSpc>
              <a:spcBef>
                <a:spcPts val="7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Simple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syntax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Flexible</a:t>
            </a:r>
            <a:r>
              <a:rPr sz="2400" spc="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usage</a:t>
            </a:r>
            <a:endParaRPr sz="24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Configurable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resolution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strategies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DE37-1863-24E7-1751-D44A8666E8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1563115"/>
            <a:ext cx="7544434" cy="17811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20" dirty="0">
                <a:solidFill>
                  <a:srgbClr val="202020"/>
                </a:solidFill>
              </a:rPr>
              <a:t>Up</a:t>
            </a:r>
            <a:r>
              <a:rPr spc="-190" dirty="0">
                <a:solidFill>
                  <a:srgbClr val="202020"/>
                </a:solidFill>
              </a:rPr>
              <a:t> </a:t>
            </a:r>
            <a:r>
              <a:rPr spc="-10" dirty="0">
                <a:solidFill>
                  <a:srgbClr val="202020"/>
                </a:solidFill>
              </a:rPr>
              <a:t>Next:</a:t>
            </a:r>
          </a:p>
          <a:p>
            <a:pPr marL="12700" marR="5080">
              <a:lnSpc>
                <a:spcPts val="4610"/>
              </a:lnSpc>
              <a:spcBef>
                <a:spcPts val="100"/>
              </a:spcBef>
            </a:pPr>
            <a:r>
              <a:rPr dirty="0">
                <a:solidFill>
                  <a:srgbClr val="202020"/>
                </a:solidFill>
              </a:rPr>
              <a:t>Being</a:t>
            </a:r>
            <a:r>
              <a:rPr spc="-105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More</a:t>
            </a:r>
            <a:r>
              <a:rPr spc="-110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Productive</a:t>
            </a:r>
            <a:r>
              <a:rPr spc="-110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with</a:t>
            </a:r>
            <a:r>
              <a:rPr spc="-110" dirty="0">
                <a:solidFill>
                  <a:srgbClr val="202020"/>
                </a:solidFill>
              </a:rPr>
              <a:t> </a:t>
            </a:r>
            <a:r>
              <a:rPr spc="-20" dirty="0">
                <a:solidFill>
                  <a:srgbClr val="202020"/>
                </a:solidFill>
              </a:rPr>
              <a:t>Type Declaration</a:t>
            </a:r>
            <a:r>
              <a:rPr spc="-200" dirty="0">
                <a:solidFill>
                  <a:srgbClr val="202020"/>
                </a:solidFill>
              </a:rPr>
              <a:t> </a:t>
            </a:r>
            <a:r>
              <a:rPr spc="-10" dirty="0">
                <a:solidFill>
                  <a:srgbClr val="202020"/>
                </a:solidFill>
              </a:rPr>
              <a:t>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B92A6-D9AC-E7C4-69E5-EE2AE18412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42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Supporting</a:t>
            </a:r>
            <a:r>
              <a:rPr spc="-17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Technologies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2610" y="1057420"/>
            <a:ext cx="2574925" cy="3831590"/>
            <a:chOff x="1092610" y="1057420"/>
            <a:chExt cx="2574925" cy="3831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378" y="1057420"/>
              <a:ext cx="1084522" cy="13032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2610" y="2847878"/>
              <a:ext cx="2574925" cy="2041525"/>
            </a:xfrm>
            <a:custGeom>
              <a:avLst/>
              <a:gdLst/>
              <a:ahLst/>
              <a:cxnLst/>
              <a:rect l="l" t="t" r="r" b="b"/>
              <a:pathLst>
                <a:path w="2574925" h="2041525">
                  <a:moveTo>
                    <a:pt x="2234458" y="0"/>
                  </a:moveTo>
                  <a:lnTo>
                    <a:pt x="340157" y="0"/>
                  </a:lnTo>
                  <a:lnTo>
                    <a:pt x="293999" y="3105"/>
                  </a:lnTo>
                  <a:lnTo>
                    <a:pt x="249729" y="12150"/>
                  </a:lnTo>
                  <a:lnTo>
                    <a:pt x="207752" y="26731"/>
                  </a:lnTo>
                  <a:lnTo>
                    <a:pt x="168473" y="46441"/>
                  </a:lnTo>
                  <a:lnTo>
                    <a:pt x="132297" y="70875"/>
                  </a:lnTo>
                  <a:lnTo>
                    <a:pt x="99629" y="99629"/>
                  </a:lnTo>
                  <a:lnTo>
                    <a:pt x="70875" y="132297"/>
                  </a:lnTo>
                  <a:lnTo>
                    <a:pt x="46441" y="168473"/>
                  </a:lnTo>
                  <a:lnTo>
                    <a:pt x="26731" y="207752"/>
                  </a:lnTo>
                  <a:lnTo>
                    <a:pt x="12150" y="249729"/>
                  </a:lnTo>
                  <a:lnTo>
                    <a:pt x="3105" y="293999"/>
                  </a:lnTo>
                  <a:lnTo>
                    <a:pt x="0" y="340156"/>
                  </a:lnTo>
                  <a:lnTo>
                    <a:pt x="0" y="1700745"/>
                  </a:lnTo>
                  <a:lnTo>
                    <a:pt x="3105" y="1746903"/>
                  </a:lnTo>
                  <a:lnTo>
                    <a:pt x="12150" y="1791173"/>
                  </a:lnTo>
                  <a:lnTo>
                    <a:pt x="26731" y="1833150"/>
                  </a:lnTo>
                  <a:lnTo>
                    <a:pt x="46441" y="1872429"/>
                  </a:lnTo>
                  <a:lnTo>
                    <a:pt x="70875" y="1908605"/>
                  </a:lnTo>
                  <a:lnTo>
                    <a:pt x="99629" y="1941273"/>
                  </a:lnTo>
                  <a:lnTo>
                    <a:pt x="132297" y="1970026"/>
                  </a:lnTo>
                  <a:lnTo>
                    <a:pt x="168473" y="1994461"/>
                  </a:lnTo>
                  <a:lnTo>
                    <a:pt x="207752" y="2014171"/>
                  </a:lnTo>
                  <a:lnTo>
                    <a:pt x="249729" y="2028751"/>
                  </a:lnTo>
                  <a:lnTo>
                    <a:pt x="293999" y="2037797"/>
                  </a:lnTo>
                  <a:lnTo>
                    <a:pt x="340157" y="2040902"/>
                  </a:lnTo>
                  <a:lnTo>
                    <a:pt x="2234458" y="2040902"/>
                  </a:lnTo>
                  <a:lnTo>
                    <a:pt x="2280616" y="2037797"/>
                  </a:lnTo>
                  <a:lnTo>
                    <a:pt x="2324886" y="2028751"/>
                  </a:lnTo>
                  <a:lnTo>
                    <a:pt x="2366863" y="2014171"/>
                  </a:lnTo>
                  <a:lnTo>
                    <a:pt x="2406142" y="1994461"/>
                  </a:lnTo>
                  <a:lnTo>
                    <a:pt x="2442318" y="1970026"/>
                  </a:lnTo>
                  <a:lnTo>
                    <a:pt x="2474986" y="1941273"/>
                  </a:lnTo>
                  <a:lnTo>
                    <a:pt x="2503739" y="1908605"/>
                  </a:lnTo>
                  <a:lnTo>
                    <a:pt x="2528174" y="1872429"/>
                  </a:lnTo>
                  <a:lnTo>
                    <a:pt x="2547884" y="1833150"/>
                  </a:lnTo>
                  <a:lnTo>
                    <a:pt x="2562464" y="1791173"/>
                  </a:lnTo>
                  <a:lnTo>
                    <a:pt x="2571510" y="1746903"/>
                  </a:lnTo>
                  <a:lnTo>
                    <a:pt x="2574615" y="1700745"/>
                  </a:lnTo>
                  <a:lnTo>
                    <a:pt x="2574615" y="340156"/>
                  </a:lnTo>
                  <a:lnTo>
                    <a:pt x="2571510" y="293999"/>
                  </a:lnTo>
                  <a:lnTo>
                    <a:pt x="2562464" y="249729"/>
                  </a:lnTo>
                  <a:lnTo>
                    <a:pt x="2547884" y="207752"/>
                  </a:lnTo>
                  <a:lnTo>
                    <a:pt x="2528174" y="168473"/>
                  </a:lnTo>
                  <a:lnTo>
                    <a:pt x="2503739" y="132297"/>
                  </a:lnTo>
                  <a:lnTo>
                    <a:pt x="2474986" y="99629"/>
                  </a:lnTo>
                  <a:lnTo>
                    <a:pt x="2442318" y="70875"/>
                  </a:lnTo>
                  <a:lnTo>
                    <a:pt x="2406142" y="46441"/>
                  </a:lnTo>
                  <a:lnTo>
                    <a:pt x="2366863" y="26731"/>
                  </a:lnTo>
                  <a:lnTo>
                    <a:pt x="2324886" y="12150"/>
                  </a:lnTo>
                  <a:lnTo>
                    <a:pt x="2280616" y="3105"/>
                  </a:lnTo>
                  <a:lnTo>
                    <a:pt x="22344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6180" y="3424427"/>
            <a:ext cx="1407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marR="5080" indent="-107314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TypeScript Compiler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3534" y="5382810"/>
            <a:ext cx="1648051" cy="126577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171749" y="2378072"/>
            <a:ext cx="416559" cy="450850"/>
          </a:xfrm>
          <a:custGeom>
            <a:avLst/>
            <a:gdLst/>
            <a:ahLst/>
            <a:cxnLst/>
            <a:rect l="l" t="t" r="r" b="b"/>
            <a:pathLst>
              <a:path w="416560" h="450850">
                <a:moveTo>
                  <a:pt x="298881" y="0"/>
                </a:moveTo>
                <a:lnTo>
                  <a:pt x="117454" y="0"/>
                </a:lnTo>
                <a:lnTo>
                  <a:pt x="117454" y="242587"/>
                </a:lnTo>
                <a:lnTo>
                  <a:pt x="0" y="242587"/>
                </a:lnTo>
                <a:lnTo>
                  <a:pt x="208168" y="450756"/>
                </a:lnTo>
                <a:lnTo>
                  <a:pt x="416336" y="242587"/>
                </a:lnTo>
                <a:lnTo>
                  <a:pt x="298881" y="242587"/>
                </a:lnTo>
                <a:lnTo>
                  <a:pt x="29888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BD3A46-BF44-6C61-D73B-C40F0AB9E4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Supporting</a:t>
            </a:r>
            <a:r>
              <a:rPr spc="-17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Technologies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2610" y="1057420"/>
            <a:ext cx="2574925" cy="3831590"/>
            <a:chOff x="1092610" y="1057420"/>
            <a:chExt cx="2574925" cy="3831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378" y="1057420"/>
              <a:ext cx="1084522" cy="13032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2610" y="2847878"/>
              <a:ext cx="2574925" cy="2041525"/>
            </a:xfrm>
            <a:custGeom>
              <a:avLst/>
              <a:gdLst/>
              <a:ahLst/>
              <a:cxnLst/>
              <a:rect l="l" t="t" r="r" b="b"/>
              <a:pathLst>
                <a:path w="2574925" h="2041525">
                  <a:moveTo>
                    <a:pt x="2234458" y="0"/>
                  </a:moveTo>
                  <a:lnTo>
                    <a:pt x="340157" y="0"/>
                  </a:lnTo>
                  <a:lnTo>
                    <a:pt x="293999" y="3105"/>
                  </a:lnTo>
                  <a:lnTo>
                    <a:pt x="249729" y="12150"/>
                  </a:lnTo>
                  <a:lnTo>
                    <a:pt x="207752" y="26731"/>
                  </a:lnTo>
                  <a:lnTo>
                    <a:pt x="168473" y="46441"/>
                  </a:lnTo>
                  <a:lnTo>
                    <a:pt x="132297" y="70875"/>
                  </a:lnTo>
                  <a:lnTo>
                    <a:pt x="99629" y="99629"/>
                  </a:lnTo>
                  <a:lnTo>
                    <a:pt x="70875" y="132297"/>
                  </a:lnTo>
                  <a:lnTo>
                    <a:pt x="46441" y="168473"/>
                  </a:lnTo>
                  <a:lnTo>
                    <a:pt x="26731" y="207752"/>
                  </a:lnTo>
                  <a:lnTo>
                    <a:pt x="12150" y="249729"/>
                  </a:lnTo>
                  <a:lnTo>
                    <a:pt x="3105" y="293999"/>
                  </a:lnTo>
                  <a:lnTo>
                    <a:pt x="0" y="340156"/>
                  </a:lnTo>
                  <a:lnTo>
                    <a:pt x="0" y="1700745"/>
                  </a:lnTo>
                  <a:lnTo>
                    <a:pt x="3105" y="1746903"/>
                  </a:lnTo>
                  <a:lnTo>
                    <a:pt x="12150" y="1791173"/>
                  </a:lnTo>
                  <a:lnTo>
                    <a:pt x="26731" y="1833150"/>
                  </a:lnTo>
                  <a:lnTo>
                    <a:pt x="46441" y="1872429"/>
                  </a:lnTo>
                  <a:lnTo>
                    <a:pt x="70875" y="1908605"/>
                  </a:lnTo>
                  <a:lnTo>
                    <a:pt x="99629" y="1941273"/>
                  </a:lnTo>
                  <a:lnTo>
                    <a:pt x="132297" y="1970026"/>
                  </a:lnTo>
                  <a:lnTo>
                    <a:pt x="168473" y="1994461"/>
                  </a:lnTo>
                  <a:lnTo>
                    <a:pt x="207752" y="2014171"/>
                  </a:lnTo>
                  <a:lnTo>
                    <a:pt x="249729" y="2028751"/>
                  </a:lnTo>
                  <a:lnTo>
                    <a:pt x="293999" y="2037797"/>
                  </a:lnTo>
                  <a:lnTo>
                    <a:pt x="340157" y="2040902"/>
                  </a:lnTo>
                  <a:lnTo>
                    <a:pt x="2234458" y="2040902"/>
                  </a:lnTo>
                  <a:lnTo>
                    <a:pt x="2280616" y="2037797"/>
                  </a:lnTo>
                  <a:lnTo>
                    <a:pt x="2324886" y="2028751"/>
                  </a:lnTo>
                  <a:lnTo>
                    <a:pt x="2366863" y="2014171"/>
                  </a:lnTo>
                  <a:lnTo>
                    <a:pt x="2406142" y="1994461"/>
                  </a:lnTo>
                  <a:lnTo>
                    <a:pt x="2442318" y="1970026"/>
                  </a:lnTo>
                  <a:lnTo>
                    <a:pt x="2474986" y="1941273"/>
                  </a:lnTo>
                  <a:lnTo>
                    <a:pt x="2503739" y="1908605"/>
                  </a:lnTo>
                  <a:lnTo>
                    <a:pt x="2528174" y="1872429"/>
                  </a:lnTo>
                  <a:lnTo>
                    <a:pt x="2547884" y="1833150"/>
                  </a:lnTo>
                  <a:lnTo>
                    <a:pt x="2562464" y="1791173"/>
                  </a:lnTo>
                  <a:lnTo>
                    <a:pt x="2571510" y="1746903"/>
                  </a:lnTo>
                  <a:lnTo>
                    <a:pt x="2574615" y="1700745"/>
                  </a:lnTo>
                  <a:lnTo>
                    <a:pt x="2574615" y="340156"/>
                  </a:lnTo>
                  <a:lnTo>
                    <a:pt x="2571510" y="293999"/>
                  </a:lnTo>
                  <a:lnTo>
                    <a:pt x="2562464" y="249729"/>
                  </a:lnTo>
                  <a:lnTo>
                    <a:pt x="2547884" y="207752"/>
                  </a:lnTo>
                  <a:lnTo>
                    <a:pt x="2528174" y="168473"/>
                  </a:lnTo>
                  <a:lnTo>
                    <a:pt x="2503739" y="132297"/>
                  </a:lnTo>
                  <a:lnTo>
                    <a:pt x="2474986" y="99629"/>
                  </a:lnTo>
                  <a:lnTo>
                    <a:pt x="2442318" y="70875"/>
                  </a:lnTo>
                  <a:lnTo>
                    <a:pt x="2406142" y="46441"/>
                  </a:lnTo>
                  <a:lnTo>
                    <a:pt x="2366863" y="26731"/>
                  </a:lnTo>
                  <a:lnTo>
                    <a:pt x="2324886" y="12150"/>
                  </a:lnTo>
                  <a:lnTo>
                    <a:pt x="2280616" y="3105"/>
                  </a:lnTo>
                  <a:lnTo>
                    <a:pt x="22344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6180" y="3424427"/>
            <a:ext cx="1407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marR="5080" indent="-107314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TypeScript Compiler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2493" y="2847878"/>
            <a:ext cx="2574925" cy="2041525"/>
          </a:xfrm>
          <a:custGeom>
            <a:avLst/>
            <a:gdLst/>
            <a:ahLst/>
            <a:cxnLst/>
            <a:rect l="l" t="t" r="r" b="b"/>
            <a:pathLst>
              <a:path w="2574925" h="2041525">
                <a:moveTo>
                  <a:pt x="2234459" y="0"/>
                </a:moveTo>
                <a:lnTo>
                  <a:pt x="340156" y="0"/>
                </a:lnTo>
                <a:lnTo>
                  <a:pt x="293999" y="3105"/>
                </a:lnTo>
                <a:lnTo>
                  <a:pt x="249729" y="12150"/>
                </a:lnTo>
                <a:lnTo>
                  <a:pt x="207752" y="26731"/>
                </a:lnTo>
                <a:lnTo>
                  <a:pt x="168473" y="46441"/>
                </a:lnTo>
                <a:lnTo>
                  <a:pt x="132297" y="70875"/>
                </a:lnTo>
                <a:lnTo>
                  <a:pt x="99629" y="99629"/>
                </a:lnTo>
                <a:lnTo>
                  <a:pt x="70875" y="132297"/>
                </a:lnTo>
                <a:lnTo>
                  <a:pt x="46441" y="168473"/>
                </a:lnTo>
                <a:lnTo>
                  <a:pt x="26731" y="207752"/>
                </a:lnTo>
                <a:lnTo>
                  <a:pt x="12150" y="249729"/>
                </a:lnTo>
                <a:lnTo>
                  <a:pt x="3105" y="293999"/>
                </a:lnTo>
                <a:lnTo>
                  <a:pt x="0" y="340156"/>
                </a:lnTo>
                <a:lnTo>
                  <a:pt x="0" y="1700745"/>
                </a:lnTo>
                <a:lnTo>
                  <a:pt x="3105" y="1746903"/>
                </a:lnTo>
                <a:lnTo>
                  <a:pt x="12150" y="1791173"/>
                </a:lnTo>
                <a:lnTo>
                  <a:pt x="26731" y="1833150"/>
                </a:lnTo>
                <a:lnTo>
                  <a:pt x="46441" y="1872429"/>
                </a:lnTo>
                <a:lnTo>
                  <a:pt x="70875" y="1908605"/>
                </a:lnTo>
                <a:lnTo>
                  <a:pt x="99629" y="1941273"/>
                </a:lnTo>
                <a:lnTo>
                  <a:pt x="132297" y="1970026"/>
                </a:lnTo>
                <a:lnTo>
                  <a:pt x="168473" y="1994461"/>
                </a:lnTo>
                <a:lnTo>
                  <a:pt x="207752" y="2014171"/>
                </a:lnTo>
                <a:lnTo>
                  <a:pt x="249729" y="2028751"/>
                </a:lnTo>
                <a:lnTo>
                  <a:pt x="293999" y="2037797"/>
                </a:lnTo>
                <a:lnTo>
                  <a:pt x="340156" y="2040902"/>
                </a:lnTo>
                <a:lnTo>
                  <a:pt x="2234459" y="2040902"/>
                </a:lnTo>
                <a:lnTo>
                  <a:pt x="2280616" y="2037797"/>
                </a:lnTo>
                <a:lnTo>
                  <a:pt x="2324886" y="2028751"/>
                </a:lnTo>
                <a:lnTo>
                  <a:pt x="2366863" y="2014171"/>
                </a:lnTo>
                <a:lnTo>
                  <a:pt x="2406143" y="1994461"/>
                </a:lnTo>
                <a:lnTo>
                  <a:pt x="2442319" y="1970026"/>
                </a:lnTo>
                <a:lnTo>
                  <a:pt x="2474986" y="1941273"/>
                </a:lnTo>
                <a:lnTo>
                  <a:pt x="2503740" y="1908605"/>
                </a:lnTo>
                <a:lnTo>
                  <a:pt x="2528175" y="1872429"/>
                </a:lnTo>
                <a:lnTo>
                  <a:pt x="2547885" y="1833150"/>
                </a:lnTo>
                <a:lnTo>
                  <a:pt x="2562465" y="1791173"/>
                </a:lnTo>
                <a:lnTo>
                  <a:pt x="2571511" y="1746903"/>
                </a:lnTo>
                <a:lnTo>
                  <a:pt x="2574616" y="1700745"/>
                </a:lnTo>
                <a:lnTo>
                  <a:pt x="2574616" y="340156"/>
                </a:lnTo>
                <a:lnTo>
                  <a:pt x="2571511" y="293999"/>
                </a:lnTo>
                <a:lnTo>
                  <a:pt x="2562465" y="249729"/>
                </a:lnTo>
                <a:lnTo>
                  <a:pt x="2547885" y="207752"/>
                </a:lnTo>
                <a:lnTo>
                  <a:pt x="2528175" y="168473"/>
                </a:lnTo>
                <a:lnTo>
                  <a:pt x="2503740" y="132297"/>
                </a:lnTo>
                <a:lnTo>
                  <a:pt x="2474986" y="99629"/>
                </a:lnTo>
                <a:lnTo>
                  <a:pt x="2442319" y="70875"/>
                </a:lnTo>
                <a:lnTo>
                  <a:pt x="2406143" y="46441"/>
                </a:lnTo>
                <a:lnTo>
                  <a:pt x="2366863" y="26731"/>
                </a:lnTo>
                <a:lnTo>
                  <a:pt x="2324886" y="12150"/>
                </a:lnTo>
                <a:lnTo>
                  <a:pt x="2280616" y="3105"/>
                </a:lnTo>
                <a:lnTo>
                  <a:pt x="223445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2302" y="2920491"/>
            <a:ext cx="20123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Modules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2302" y="3173476"/>
            <a:ext cx="1539875" cy="1616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AMD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CommonJS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UMD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ES2015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3534" y="5382810"/>
            <a:ext cx="1648051" cy="126577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171749" y="2378072"/>
            <a:ext cx="416559" cy="450850"/>
          </a:xfrm>
          <a:custGeom>
            <a:avLst/>
            <a:gdLst/>
            <a:ahLst/>
            <a:cxnLst/>
            <a:rect l="l" t="t" r="r" b="b"/>
            <a:pathLst>
              <a:path w="416560" h="450850">
                <a:moveTo>
                  <a:pt x="298881" y="0"/>
                </a:moveTo>
                <a:lnTo>
                  <a:pt x="117454" y="0"/>
                </a:lnTo>
                <a:lnTo>
                  <a:pt x="117454" y="242587"/>
                </a:lnTo>
                <a:lnTo>
                  <a:pt x="0" y="242587"/>
                </a:lnTo>
                <a:lnTo>
                  <a:pt x="208168" y="450756"/>
                </a:lnTo>
                <a:lnTo>
                  <a:pt x="416336" y="242587"/>
                </a:lnTo>
                <a:lnTo>
                  <a:pt x="298881" y="242587"/>
                </a:lnTo>
                <a:lnTo>
                  <a:pt x="29888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9103" y="3660160"/>
            <a:ext cx="899160" cy="416559"/>
          </a:xfrm>
          <a:custGeom>
            <a:avLst/>
            <a:gdLst/>
            <a:ahLst/>
            <a:cxnLst/>
            <a:rect l="l" t="t" r="r" b="b"/>
            <a:pathLst>
              <a:path w="899160" h="416560">
                <a:moveTo>
                  <a:pt x="690928" y="0"/>
                </a:moveTo>
                <a:lnTo>
                  <a:pt x="690928" y="117455"/>
                </a:lnTo>
                <a:lnTo>
                  <a:pt x="0" y="117455"/>
                </a:lnTo>
                <a:lnTo>
                  <a:pt x="0" y="298881"/>
                </a:lnTo>
                <a:lnTo>
                  <a:pt x="690928" y="298881"/>
                </a:lnTo>
                <a:lnTo>
                  <a:pt x="690928" y="416336"/>
                </a:lnTo>
                <a:lnTo>
                  <a:pt x="899096" y="208168"/>
                </a:lnTo>
                <a:lnTo>
                  <a:pt x="690928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2F23996-580B-1B9A-DAEA-A17AD58646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Supporting</a:t>
            </a:r>
            <a:r>
              <a:rPr spc="-17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Technologies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2610" y="1057420"/>
            <a:ext cx="2574925" cy="3831590"/>
            <a:chOff x="1092610" y="1057420"/>
            <a:chExt cx="2574925" cy="3831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378" y="1057420"/>
              <a:ext cx="1084522" cy="13032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2610" y="2847878"/>
              <a:ext cx="2574925" cy="2041525"/>
            </a:xfrm>
            <a:custGeom>
              <a:avLst/>
              <a:gdLst/>
              <a:ahLst/>
              <a:cxnLst/>
              <a:rect l="l" t="t" r="r" b="b"/>
              <a:pathLst>
                <a:path w="2574925" h="2041525">
                  <a:moveTo>
                    <a:pt x="2234458" y="0"/>
                  </a:moveTo>
                  <a:lnTo>
                    <a:pt x="340157" y="0"/>
                  </a:lnTo>
                  <a:lnTo>
                    <a:pt x="293999" y="3105"/>
                  </a:lnTo>
                  <a:lnTo>
                    <a:pt x="249729" y="12150"/>
                  </a:lnTo>
                  <a:lnTo>
                    <a:pt x="207752" y="26731"/>
                  </a:lnTo>
                  <a:lnTo>
                    <a:pt x="168473" y="46441"/>
                  </a:lnTo>
                  <a:lnTo>
                    <a:pt x="132297" y="70875"/>
                  </a:lnTo>
                  <a:lnTo>
                    <a:pt x="99629" y="99629"/>
                  </a:lnTo>
                  <a:lnTo>
                    <a:pt x="70875" y="132297"/>
                  </a:lnTo>
                  <a:lnTo>
                    <a:pt x="46441" y="168473"/>
                  </a:lnTo>
                  <a:lnTo>
                    <a:pt x="26731" y="207752"/>
                  </a:lnTo>
                  <a:lnTo>
                    <a:pt x="12150" y="249729"/>
                  </a:lnTo>
                  <a:lnTo>
                    <a:pt x="3105" y="293999"/>
                  </a:lnTo>
                  <a:lnTo>
                    <a:pt x="0" y="340156"/>
                  </a:lnTo>
                  <a:lnTo>
                    <a:pt x="0" y="1700745"/>
                  </a:lnTo>
                  <a:lnTo>
                    <a:pt x="3105" y="1746903"/>
                  </a:lnTo>
                  <a:lnTo>
                    <a:pt x="12150" y="1791173"/>
                  </a:lnTo>
                  <a:lnTo>
                    <a:pt x="26731" y="1833150"/>
                  </a:lnTo>
                  <a:lnTo>
                    <a:pt x="46441" y="1872429"/>
                  </a:lnTo>
                  <a:lnTo>
                    <a:pt x="70875" y="1908605"/>
                  </a:lnTo>
                  <a:lnTo>
                    <a:pt x="99629" y="1941273"/>
                  </a:lnTo>
                  <a:lnTo>
                    <a:pt x="132297" y="1970026"/>
                  </a:lnTo>
                  <a:lnTo>
                    <a:pt x="168473" y="1994461"/>
                  </a:lnTo>
                  <a:lnTo>
                    <a:pt x="207752" y="2014171"/>
                  </a:lnTo>
                  <a:lnTo>
                    <a:pt x="249729" y="2028751"/>
                  </a:lnTo>
                  <a:lnTo>
                    <a:pt x="293999" y="2037797"/>
                  </a:lnTo>
                  <a:lnTo>
                    <a:pt x="340157" y="2040902"/>
                  </a:lnTo>
                  <a:lnTo>
                    <a:pt x="2234458" y="2040902"/>
                  </a:lnTo>
                  <a:lnTo>
                    <a:pt x="2280616" y="2037797"/>
                  </a:lnTo>
                  <a:lnTo>
                    <a:pt x="2324886" y="2028751"/>
                  </a:lnTo>
                  <a:lnTo>
                    <a:pt x="2366863" y="2014171"/>
                  </a:lnTo>
                  <a:lnTo>
                    <a:pt x="2406142" y="1994461"/>
                  </a:lnTo>
                  <a:lnTo>
                    <a:pt x="2442318" y="1970026"/>
                  </a:lnTo>
                  <a:lnTo>
                    <a:pt x="2474986" y="1941273"/>
                  </a:lnTo>
                  <a:lnTo>
                    <a:pt x="2503739" y="1908605"/>
                  </a:lnTo>
                  <a:lnTo>
                    <a:pt x="2528174" y="1872429"/>
                  </a:lnTo>
                  <a:lnTo>
                    <a:pt x="2547884" y="1833150"/>
                  </a:lnTo>
                  <a:lnTo>
                    <a:pt x="2562464" y="1791173"/>
                  </a:lnTo>
                  <a:lnTo>
                    <a:pt x="2571510" y="1746903"/>
                  </a:lnTo>
                  <a:lnTo>
                    <a:pt x="2574615" y="1700745"/>
                  </a:lnTo>
                  <a:lnTo>
                    <a:pt x="2574615" y="340156"/>
                  </a:lnTo>
                  <a:lnTo>
                    <a:pt x="2571510" y="293999"/>
                  </a:lnTo>
                  <a:lnTo>
                    <a:pt x="2562464" y="249729"/>
                  </a:lnTo>
                  <a:lnTo>
                    <a:pt x="2547884" y="207752"/>
                  </a:lnTo>
                  <a:lnTo>
                    <a:pt x="2528174" y="168473"/>
                  </a:lnTo>
                  <a:lnTo>
                    <a:pt x="2503739" y="132297"/>
                  </a:lnTo>
                  <a:lnTo>
                    <a:pt x="2474986" y="99629"/>
                  </a:lnTo>
                  <a:lnTo>
                    <a:pt x="2442318" y="70875"/>
                  </a:lnTo>
                  <a:lnTo>
                    <a:pt x="2406142" y="46441"/>
                  </a:lnTo>
                  <a:lnTo>
                    <a:pt x="2366863" y="26731"/>
                  </a:lnTo>
                  <a:lnTo>
                    <a:pt x="2324886" y="12150"/>
                  </a:lnTo>
                  <a:lnTo>
                    <a:pt x="2280616" y="3105"/>
                  </a:lnTo>
                  <a:lnTo>
                    <a:pt x="22344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6180" y="3424427"/>
            <a:ext cx="1407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marR="5080" indent="-107314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TypeScript Compiler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2493" y="2847878"/>
            <a:ext cx="2574925" cy="2041525"/>
          </a:xfrm>
          <a:custGeom>
            <a:avLst/>
            <a:gdLst/>
            <a:ahLst/>
            <a:cxnLst/>
            <a:rect l="l" t="t" r="r" b="b"/>
            <a:pathLst>
              <a:path w="2574925" h="2041525">
                <a:moveTo>
                  <a:pt x="2234459" y="0"/>
                </a:moveTo>
                <a:lnTo>
                  <a:pt x="340156" y="0"/>
                </a:lnTo>
                <a:lnTo>
                  <a:pt x="293999" y="3105"/>
                </a:lnTo>
                <a:lnTo>
                  <a:pt x="249729" y="12150"/>
                </a:lnTo>
                <a:lnTo>
                  <a:pt x="207752" y="26731"/>
                </a:lnTo>
                <a:lnTo>
                  <a:pt x="168473" y="46441"/>
                </a:lnTo>
                <a:lnTo>
                  <a:pt x="132297" y="70875"/>
                </a:lnTo>
                <a:lnTo>
                  <a:pt x="99629" y="99629"/>
                </a:lnTo>
                <a:lnTo>
                  <a:pt x="70875" y="132297"/>
                </a:lnTo>
                <a:lnTo>
                  <a:pt x="46441" y="168473"/>
                </a:lnTo>
                <a:lnTo>
                  <a:pt x="26731" y="207752"/>
                </a:lnTo>
                <a:lnTo>
                  <a:pt x="12150" y="249729"/>
                </a:lnTo>
                <a:lnTo>
                  <a:pt x="3105" y="293999"/>
                </a:lnTo>
                <a:lnTo>
                  <a:pt x="0" y="340156"/>
                </a:lnTo>
                <a:lnTo>
                  <a:pt x="0" y="1700745"/>
                </a:lnTo>
                <a:lnTo>
                  <a:pt x="3105" y="1746903"/>
                </a:lnTo>
                <a:lnTo>
                  <a:pt x="12150" y="1791173"/>
                </a:lnTo>
                <a:lnTo>
                  <a:pt x="26731" y="1833150"/>
                </a:lnTo>
                <a:lnTo>
                  <a:pt x="46441" y="1872429"/>
                </a:lnTo>
                <a:lnTo>
                  <a:pt x="70875" y="1908605"/>
                </a:lnTo>
                <a:lnTo>
                  <a:pt x="99629" y="1941273"/>
                </a:lnTo>
                <a:lnTo>
                  <a:pt x="132297" y="1970026"/>
                </a:lnTo>
                <a:lnTo>
                  <a:pt x="168473" y="1994461"/>
                </a:lnTo>
                <a:lnTo>
                  <a:pt x="207752" y="2014171"/>
                </a:lnTo>
                <a:lnTo>
                  <a:pt x="249729" y="2028751"/>
                </a:lnTo>
                <a:lnTo>
                  <a:pt x="293999" y="2037797"/>
                </a:lnTo>
                <a:lnTo>
                  <a:pt x="340156" y="2040902"/>
                </a:lnTo>
                <a:lnTo>
                  <a:pt x="2234459" y="2040902"/>
                </a:lnTo>
                <a:lnTo>
                  <a:pt x="2280616" y="2037797"/>
                </a:lnTo>
                <a:lnTo>
                  <a:pt x="2324886" y="2028751"/>
                </a:lnTo>
                <a:lnTo>
                  <a:pt x="2366863" y="2014171"/>
                </a:lnTo>
                <a:lnTo>
                  <a:pt x="2406143" y="1994461"/>
                </a:lnTo>
                <a:lnTo>
                  <a:pt x="2442319" y="1970026"/>
                </a:lnTo>
                <a:lnTo>
                  <a:pt x="2474986" y="1941273"/>
                </a:lnTo>
                <a:lnTo>
                  <a:pt x="2503740" y="1908605"/>
                </a:lnTo>
                <a:lnTo>
                  <a:pt x="2528175" y="1872429"/>
                </a:lnTo>
                <a:lnTo>
                  <a:pt x="2547885" y="1833150"/>
                </a:lnTo>
                <a:lnTo>
                  <a:pt x="2562465" y="1791173"/>
                </a:lnTo>
                <a:lnTo>
                  <a:pt x="2571511" y="1746903"/>
                </a:lnTo>
                <a:lnTo>
                  <a:pt x="2574616" y="1700745"/>
                </a:lnTo>
                <a:lnTo>
                  <a:pt x="2574616" y="340156"/>
                </a:lnTo>
                <a:lnTo>
                  <a:pt x="2571511" y="293999"/>
                </a:lnTo>
                <a:lnTo>
                  <a:pt x="2562465" y="249729"/>
                </a:lnTo>
                <a:lnTo>
                  <a:pt x="2547885" y="207752"/>
                </a:lnTo>
                <a:lnTo>
                  <a:pt x="2528175" y="168473"/>
                </a:lnTo>
                <a:lnTo>
                  <a:pt x="2503740" y="132297"/>
                </a:lnTo>
                <a:lnTo>
                  <a:pt x="2474986" y="99629"/>
                </a:lnTo>
                <a:lnTo>
                  <a:pt x="2442319" y="70875"/>
                </a:lnTo>
                <a:lnTo>
                  <a:pt x="2406143" y="46441"/>
                </a:lnTo>
                <a:lnTo>
                  <a:pt x="2366863" y="26731"/>
                </a:lnTo>
                <a:lnTo>
                  <a:pt x="2324886" y="12150"/>
                </a:lnTo>
                <a:lnTo>
                  <a:pt x="2280616" y="3105"/>
                </a:lnTo>
                <a:lnTo>
                  <a:pt x="223445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2302" y="2920491"/>
            <a:ext cx="20123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Modules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2302" y="3173476"/>
            <a:ext cx="1539875" cy="1616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AMD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CommonJS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UMD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ES2015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2375" y="2847878"/>
            <a:ext cx="2574925" cy="2041525"/>
          </a:xfrm>
          <a:custGeom>
            <a:avLst/>
            <a:gdLst/>
            <a:ahLst/>
            <a:cxnLst/>
            <a:rect l="l" t="t" r="r" b="b"/>
            <a:pathLst>
              <a:path w="2574925" h="2041525">
                <a:moveTo>
                  <a:pt x="2234459" y="0"/>
                </a:moveTo>
                <a:lnTo>
                  <a:pt x="340156" y="0"/>
                </a:lnTo>
                <a:lnTo>
                  <a:pt x="293999" y="3105"/>
                </a:lnTo>
                <a:lnTo>
                  <a:pt x="249729" y="12150"/>
                </a:lnTo>
                <a:lnTo>
                  <a:pt x="207752" y="26731"/>
                </a:lnTo>
                <a:lnTo>
                  <a:pt x="168473" y="46441"/>
                </a:lnTo>
                <a:lnTo>
                  <a:pt x="132297" y="70875"/>
                </a:lnTo>
                <a:lnTo>
                  <a:pt x="99629" y="99629"/>
                </a:lnTo>
                <a:lnTo>
                  <a:pt x="70875" y="132297"/>
                </a:lnTo>
                <a:lnTo>
                  <a:pt x="46441" y="168473"/>
                </a:lnTo>
                <a:lnTo>
                  <a:pt x="26731" y="207752"/>
                </a:lnTo>
                <a:lnTo>
                  <a:pt x="12150" y="249729"/>
                </a:lnTo>
                <a:lnTo>
                  <a:pt x="3105" y="293999"/>
                </a:lnTo>
                <a:lnTo>
                  <a:pt x="0" y="340156"/>
                </a:lnTo>
                <a:lnTo>
                  <a:pt x="0" y="1700745"/>
                </a:lnTo>
                <a:lnTo>
                  <a:pt x="3105" y="1746903"/>
                </a:lnTo>
                <a:lnTo>
                  <a:pt x="12150" y="1791173"/>
                </a:lnTo>
                <a:lnTo>
                  <a:pt x="26731" y="1833150"/>
                </a:lnTo>
                <a:lnTo>
                  <a:pt x="46441" y="1872429"/>
                </a:lnTo>
                <a:lnTo>
                  <a:pt x="70875" y="1908605"/>
                </a:lnTo>
                <a:lnTo>
                  <a:pt x="99629" y="1941273"/>
                </a:lnTo>
                <a:lnTo>
                  <a:pt x="132297" y="1970026"/>
                </a:lnTo>
                <a:lnTo>
                  <a:pt x="168473" y="1994461"/>
                </a:lnTo>
                <a:lnTo>
                  <a:pt x="207752" y="2014171"/>
                </a:lnTo>
                <a:lnTo>
                  <a:pt x="249729" y="2028751"/>
                </a:lnTo>
                <a:lnTo>
                  <a:pt x="293999" y="2037797"/>
                </a:lnTo>
                <a:lnTo>
                  <a:pt x="340156" y="2040902"/>
                </a:lnTo>
                <a:lnTo>
                  <a:pt x="2234459" y="2040902"/>
                </a:lnTo>
                <a:lnTo>
                  <a:pt x="2280616" y="2037797"/>
                </a:lnTo>
                <a:lnTo>
                  <a:pt x="2324886" y="2028751"/>
                </a:lnTo>
                <a:lnTo>
                  <a:pt x="2366863" y="2014171"/>
                </a:lnTo>
                <a:lnTo>
                  <a:pt x="2406142" y="1994461"/>
                </a:lnTo>
                <a:lnTo>
                  <a:pt x="2442318" y="1970026"/>
                </a:lnTo>
                <a:lnTo>
                  <a:pt x="2474986" y="1941273"/>
                </a:lnTo>
                <a:lnTo>
                  <a:pt x="2503740" y="1908605"/>
                </a:lnTo>
                <a:lnTo>
                  <a:pt x="2528174" y="1872429"/>
                </a:lnTo>
                <a:lnTo>
                  <a:pt x="2547885" y="1833150"/>
                </a:lnTo>
                <a:lnTo>
                  <a:pt x="2562465" y="1791173"/>
                </a:lnTo>
                <a:lnTo>
                  <a:pt x="2571511" y="1746903"/>
                </a:lnTo>
                <a:lnTo>
                  <a:pt x="2574616" y="1700745"/>
                </a:lnTo>
                <a:lnTo>
                  <a:pt x="2574616" y="340156"/>
                </a:lnTo>
                <a:lnTo>
                  <a:pt x="2571511" y="293999"/>
                </a:lnTo>
                <a:lnTo>
                  <a:pt x="2562465" y="249729"/>
                </a:lnTo>
                <a:lnTo>
                  <a:pt x="2547885" y="207752"/>
                </a:lnTo>
                <a:lnTo>
                  <a:pt x="2528174" y="168473"/>
                </a:lnTo>
                <a:lnTo>
                  <a:pt x="2503740" y="132297"/>
                </a:lnTo>
                <a:lnTo>
                  <a:pt x="2474986" y="99629"/>
                </a:lnTo>
                <a:lnTo>
                  <a:pt x="2442318" y="70875"/>
                </a:lnTo>
                <a:lnTo>
                  <a:pt x="2406142" y="46441"/>
                </a:lnTo>
                <a:lnTo>
                  <a:pt x="2366863" y="26731"/>
                </a:lnTo>
                <a:lnTo>
                  <a:pt x="2324886" y="12150"/>
                </a:lnTo>
                <a:lnTo>
                  <a:pt x="2280616" y="3105"/>
                </a:lnTo>
                <a:lnTo>
                  <a:pt x="223445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42184" y="3004820"/>
            <a:ext cx="1834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Loader/Bundler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42184" y="3294379"/>
            <a:ext cx="1529080" cy="14185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RequireJS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SystemJS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Webpack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33534" y="4902322"/>
            <a:ext cx="1648460" cy="1746885"/>
            <a:chOff x="8833534" y="4902322"/>
            <a:chExt cx="1648460" cy="174688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3534" y="5382810"/>
              <a:ext cx="1648051" cy="12657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451516" y="4902322"/>
              <a:ext cx="416559" cy="450850"/>
            </a:xfrm>
            <a:custGeom>
              <a:avLst/>
              <a:gdLst/>
              <a:ahLst/>
              <a:cxnLst/>
              <a:rect l="l" t="t" r="r" b="b"/>
              <a:pathLst>
                <a:path w="416559" h="450850">
                  <a:moveTo>
                    <a:pt x="298880" y="0"/>
                  </a:moveTo>
                  <a:lnTo>
                    <a:pt x="117453" y="0"/>
                  </a:lnTo>
                  <a:lnTo>
                    <a:pt x="117453" y="242589"/>
                  </a:lnTo>
                  <a:lnTo>
                    <a:pt x="0" y="242589"/>
                  </a:lnTo>
                  <a:lnTo>
                    <a:pt x="208168" y="450756"/>
                  </a:lnTo>
                  <a:lnTo>
                    <a:pt x="416335" y="242589"/>
                  </a:lnTo>
                  <a:lnTo>
                    <a:pt x="298880" y="242589"/>
                  </a:lnTo>
                  <a:lnTo>
                    <a:pt x="29888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171749" y="2378072"/>
            <a:ext cx="416559" cy="450850"/>
          </a:xfrm>
          <a:custGeom>
            <a:avLst/>
            <a:gdLst/>
            <a:ahLst/>
            <a:cxnLst/>
            <a:rect l="l" t="t" r="r" b="b"/>
            <a:pathLst>
              <a:path w="416560" h="450850">
                <a:moveTo>
                  <a:pt x="298881" y="0"/>
                </a:moveTo>
                <a:lnTo>
                  <a:pt x="117454" y="0"/>
                </a:lnTo>
                <a:lnTo>
                  <a:pt x="117454" y="242587"/>
                </a:lnTo>
                <a:lnTo>
                  <a:pt x="0" y="242587"/>
                </a:lnTo>
                <a:lnTo>
                  <a:pt x="208168" y="450756"/>
                </a:lnTo>
                <a:lnTo>
                  <a:pt x="416336" y="242587"/>
                </a:lnTo>
                <a:lnTo>
                  <a:pt x="298881" y="242587"/>
                </a:lnTo>
                <a:lnTo>
                  <a:pt x="29888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9103" y="3660160"/>
            <a:ext cx="899160" cy="416559"/>
          </a:xfrm>
          <a:custGeom>
            <a:avLst/>
            <a:gdLst/>
            <a:ahLst/>
            <a:cxnLst/>
            <a:rect l="l" t="t" r="r" b="b"/>
            <a:pathLst>
              <a:path w="899160" h="416560">
                <a:moveTo>
                  <a:pt x="690928" y="0"/>
                </a:moveTo>
                <a:lnTo>
                  <a:pt x="690928" y="117455"/>
                </a:lnTo>
                <a:lnTo>
                  <a:pt x="0" y="117455"/>
                </a:lnTo>
                <a:lnTo>
                  <a:pt x="0" y="298881"/>
                </a:lnTo>
                <a:lnTo>
                  <a:pt x="690928" y="298881"/>
                </a:lnTo>
                <a:lnTo>
                  <a:pt x="690928" y="416336"/>
                </a:lnTo>
                <a:lnTo>
                  <a:pt x="899096" y="208168"/>
                </a:lnTo>
                <a:lnTo>
                  <a:pt x="690928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0194" y="3660160"/>
            <a:ext cx="899160" cy="416559"/>
          </a:xfrm>
          <a:custGeom>
            <a:avLst/>
            <a:gdLst/>
            <a:ahLst/>
            <a:cxnLst/>
            <a:rect l="l" t="t" r="r" b="b"/>
            <a:pathLst>
              <a:path w="899159" h="416560">
                <a:moveTo>
                  <a:pt x="690928" y="0"/>
                </a:moveTo>
                <a:lnTo>
                  <a:pt x="690928" y="117455"/>
                </a:lnTo>
                <a:lnTo>
                  <a:pt x="0" y="117455"/>
                </a:lnTo>
                <a:lnTo>
                  <a:pt x="0" y="298881"/>
                </a:lnTo>
                <a:lnTo>
                  <a:pt x="690928" y="298881"/>
                </a:lnTo>
                <a:lnTo>
                  <a:pt x="690928" y="416336"/>
                </a:lnTo>
                <a:lnTo>
                  <a:pt x="899096" y="208168"/>
                </a:lnTo>
                <a:lnTo>
                  <a:pt x="690928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EE82886-776E-0451-D8AC-FDE3129AFF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340355"/>
            <a:ext cx="495554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person.ts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export</a:t>
            </a:r>
            <a:r>
              <a:rPr sz="24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C18F"/>
                </a:solidFill>
                <a:latin typeface="Courier New"/>
                <a:cs typeface="Courier New"/>
              </a:rPr>
              <a:t>Person</a:t>
            </a:r>
            <a:r>
              <a:rPr sz="2400" spc="-3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9995" y="517651"/>
            <a:ext cx="534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Exporting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Declaration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151" y="3465095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4" y="0"/>
                </a:moveTo>
                <a:lnTo>
                  <a:pt x="0" y="283945"/>
                </a:lnTo>
                <a:lnTo>
                  <a:pt x="141973" y="283945"/>
                </a:lnTo>
                <a:lnTo>
                  <a:pt x="141973" y="914400"/>
                </a:lnTo>
                <a:lnTo>
                  <a:pt x="425918" y="914400"/>
                </a:lnTo>
                <a:lnTo>
                  <a:pt x="425918" y="283945"/>
                </a:lnTo>
                <a:lnTo>
                  <a:pt x="567889" y="283945"/>
                </a:lnTo>
                <a:lnTo>
                  <a:pt x="2839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6952-9C32-24FC-FBC6-1D74698DF1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40355"/>
            <a:ext cx="7511415" cy="239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AE400"/>
                </a:solidFill>
                <a:latin typeface="Courier New"/>
                <a:cs typeface="Courier New"/>
              </a:rPr>
              <a:t>person.ts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export</a:t>
            </a:r>
            <a:r>
              <a:rPr sz="24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C18F"/>
                </a:solidFill>
                <a:latin typeface="Courier New"/>
                <a:cs typeface="Courier New"/>
              </a:rPr>
              <a:t>Person</a:t>
            </a:r>
            <a:r>
              <a:rPr sz="2400" spc="-3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5300"/>
              </a:lnSpc>
              <a:spcBef>
                <a:spcPts val="260"/>
              </a:spcBef>
            </a:pP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export</a:t>
            </a:r>
            <a:r>
              <a:rPr sz="2400" spc="-5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DCDCAA"/>
                </a:solidFill>
                <a:latin typeface="Courier New"/>
                <a:cs typeface="Courier New"/>
              </a:rPr>
              <a:t>hireDeveloper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4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export</a:t>
            </a:r>
            <a:r>
              <a:rPr sz="2400" spc="-3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C81FF"/>
                </a:solidFill>
                <a:latin typeface="Courier New"/>
                <a:cs typeface="Courier New"/>
              </a:rPr>
              <a:t>default</a:t>
            </a:r>
            <a:r>
              <a:rPr sz="2400" spc="-3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065">
              <a:lnSpc>
                <a:spcPct val="100000"/>
              </a:lnSpc>
              <a:spcBef>
                <a:spcPts val="100"/>
              </a:spcBef>
            </a:pPr>
            <a:r>
              <a:rPr dirty="0"/>
              <a:t>Exporting</a:t>
            </a:r>
            <a:r>
              <a:rPr spc="-190" dirty="0"/>
              <a:t> </a:t>
            </a:r>
            <a:r>
              <a:rPr dirty="0"/>
              <a:t>a</a:t>
            </a:r>
            <a:r>
              <a:rPr spc="-190" dirty="0"/>
              <a:t> </a:t>
            </a:r>
            <a:r>
              <a:rPr spc="-25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346960" y="4791777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5"/>
                </a:lnTo>
                <a:lnTo>
                  <a:pt x="141973" y="283945"/>
                </a:lnTo>
                <a:lnTo>
                  <a:pt x="141973" y="914400"/>
                </a:lnTo>
                <a:lnTo>
                  <a:pt x="425917" y="914400"/>
                </a:lnTo>
                <a:lnTo>
                  <a:pt x="425917" y="283945"/>
                </a:lnTo>
                <a:lnTo>
                  <a:pt x="567889" y="283945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9CE05-18A2-2D68-B4A0-A81AE8578F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1565</Words>
  <Application>Microsoft Office PowerPoint</Application>
  <PresentationFormat>Widescreen</PresentationFormat>
  <Paragraphs>262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Arial MT</vt:lpstr>
      <vt:lpstr>Courier New</vt:lpstr>
      <vt:lpstr>Times New Roman</vt:lpstr>
      <vt:lpstr>Verdana</vt:lpstr>
      <vt:lpstr>Office Theme</vt:lpstr>
      <vt:lpstr>Creating and Consuming Modules</vt:lpstr>
      <vt:lpstr>Overview</vt:lpstr>
      <vt:lpstr>PowerPoint Presentation</vt:lpstr>
      <vt:lpstr>Supporting Technologies</vt:lpstr>
      <vt:lpstr>Supporting Technologies</vt:lpstr>
      <vt:lpstr>Supporting Technologies</vt:lpstr>
      <vt:lpstr>Supporting Technologies</vt:lpstr>
      <vt:lpstr>PowerPoint Presentation</vt:lpstr>
      <vt:lpstr>Exporting a Declaration</vt:lpstr>
      <vt:lpstr>Exporting a Declaration</vt:lpstr>
      <vt:lpstr>Export Statements</vt:lpstr>
      <vt:lpstr>Export Statements</vt:lpstr>
      <vt:lpstr>Export Statements</vt:lpstr>
      <vt:lpstr>Importing from a Module</vt:lpstr>
      <vt:lpstr>Importing from a Module</vt:lpstr>
      <vt:lpstr>Importing from a Module</vt:lpstr>
      <vt:lpstr>Importing from a Module</vt:lpstr>
      <vt:lpstr>Importing from a Module</vt:lpstr>
      <vt:lpstr>Importing from a Module</vt:lpstr>
      <vt:lpstr>Importing from a Module</vt:lpstr>
      <vt:lpstr>Demo</vt:lpstr>
      <vt:lpstr>Relative vs. Non-relative Imports</vt:lpstr>
      <vt:lpstr>Relative vs. Non-relative Imports</vt:lpstr>
      <vt:lpstr>Relative vs. Non-relative Imports</vt:lpstr>
      <vt:lpstr>Module Resolution Strategies</vt:lpstr>
      <vt:lpstr>Module Resolution Strategies</vt:lpstr>
      <vt:lpstr>Module Resolution Strategies</vt:lpstr>
      <vt:lpstr>PowerPoint Presentation</vt:lpstr>
      <vt:lpstr>Resolving Classic Relative Imports</vt:lpstr>
      <vt:lpstr>Resolving Classic Non-relative Imports // File: /Source/MultiMath/player.ts import { Developer } from 'person';</vt:lpstr>
      <vt:lpstr>Resolving Classic Non-relative Imports // File: /Source/MultiMath/player.ts import { Developer } from 'person';</vt:lpstr>
      <vt:lpstr>Resolving Node Relative Imports</vt:lpstr>
      <vt:lpstr>Resolving Node Relative Imports</vt:lpstr>
      <vt:lpstr>Resolving Node Non-relative Imports // File: /Source/MultiMath/player.ts import { Developer } from 'person';</vt:lpstr>
      <vt:lpstr>Resolving Node Non-relative Imports // File: /Source/MultiMath/player.ts import { Developer } from 'person';</vt:lpstr>
      <vt:lpstr>Resolving Node Non-relative Imports</vt:lpstr>
      <vt:lpstr>Resolving Node Non-relative Imports</vt:lpstr>
      <vt:lpstr>Resolving Node Non-relative Imports</vt:lpstr>
      <vt:lpstr>Demo</vt:lpstr>
      <vt:lpstr>Demo</vt:lpstr>
      <vt:lpstr>Summary</vt:lpstr>
      <vt:lpstr>Up Next: Being More Productive with Type Declaration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2024-12-21T09:34:57Z</dcterms:created>
  <dcterms:modified xsi:type="dcterms:W3CDTF">2024-12-21T14:49:43Z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2024-12-21T00:00:00Z</vt:filetime>
  </property>
  <property fmtid="{D5CDD505-2E9C-101B-9397-08002B2CF9AE}" pid="4" name="Producer">
    <vt:lpwstr>macOS Version 10.15.7 (Build 19H524) Quartz PDFContext</vt:lpwstr>
  </property>
</Properties>
</file>