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875538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12822"/>
            <a:ext cx="801179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145" dirty="0">
                <a:solidFill>
                  <a:srgbClr val="171717"/>
                </a:solidFill>
              </a:rPr>
              <a:t>Moving Data with Kafka</a:t>
            </a:r>
            <a:endParaRPr lang="en-US"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1210310" y="526415"/>
          <a:ext cx="9770745" cy="5805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763125" imgH="5800725" progId="Paint.Picture">
                  <p:embed/>
                </p:oleObj>
              </mc:Choice>
              <mc:Fallback>
                <p:oleObj name="" r:id="rId1" imgW="9763125" imgH="58007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0310" y="526415"/>
                        <a:ext cx="9770745" cy="5805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748665" y="365125"/>
          <a:ext cx="10179050" cy="572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229850" imgH="5753100" progId="Paint.Picture">
                  <p:embed/>
                </p:oleObj>
              </mc:Choice>
              <mc:Fallback>
                <p:oleObj name="" r:id="rId1" imgW="10229850" imgH="57531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365125"/>
                        <a:ext cx="10179050" cy="5725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307465" y="702310"/>
          <a:ext cx="9845675" cy="545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820275" imgH="5438775" progId="Paint.Picture">
                  <p:embed/>
                </p:oleObj>
              </mc:Choice>
              <mc:Fallback>
                <p:oleObj name="" r:id="rId1" imgW="9820275" imgH="54387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7465" y="702310"/>
                        <a:ext cx="9845675" cy="545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419225" y="666750"/>
          <a:ext cx="9934575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363200" imgH="5762625" progId="Paint.Picture">
                  <p:embed/>
                </p:oleObj>
              </mc:Choice>
              <mc:Fallback>
                <p:oleObj name="" r:id="rId1" imgW="10363200" imgH="57626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9225" y="666750"/>
                        <a:ext cx="9934575" cy="552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255905" y="687705"/>
          <a:ext cx="11680190" cy="566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344150" imgH="5019675" progId="Paint.Picture">
                  <p:embed/>
                </p:oleObj>
              </mc:Choice>
              <mc:Fallback>
                <p:oleObj name="" r:id="rId1" imgW="10344150" imgH="50196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905" y="687705"/>
                        <a:ext cx="11680190" cy="5668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0435" y="852170"/>
            <a:ext cx="10311130" cy="49676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Presentation</Application>
  <PresentationFormat>Widescreen</PresentationFormat>
  <Paragraphs>18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Paint.Picture</vt:lpstr>
      <vt:lpstr>Paint.Picture</vt:lpstr>
      <vt:lpstr>Paint.Picture</vt:lpstr>
      <vt:lpstr>Paint.Picture</vt:lpstr>
      <vt:lpstr>Paint.Picture</vt:lpstr>
      <vt:lpstr>Kafka Connect Fundamentals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Data with Kafka</dc:title>
  <dc:creator/>
  <cp:lastModifiedBy>Steve Sam</cp:lastModifiedBy>
  <cp:revision>4</cp:revision>
  <dcterms:created xsi:type="dcterms:W3CDTF">2022-07-11T18:01:12Z</dcterms:created>
  <dcterms:modified xsi:type="dcterms:W3CDTF">2022-07-11T18:17:03Z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CAAD0457D0F84C8E80894D14F09C5645</vt:lpwstr>
  </property>
  <property fmtid="{D5CDD505-2E9C-101B-9397-08002B2CF9AE}" pid="3" name="KSOProductBuildVer">
    <vt:lpwstr>1033-11.2.0.11191</vt:lpwstr>
  </property>
</Properties>
</file>