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5" y="1919732"/>
            <a:ext cx="973772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9049" y="232155"/>
            <a:ext cx="45339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159" y="2117852"/>
            <a:ext cx="10139680" cy="238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7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2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3.png"/><Relationship Id="rId12" Type="http://schemas.openxmlformats.org/officeDocument/2006/relationships/image" Target="../media/image82.png"/><Relationship Id="rId11" Type="http://schemas.openxmlformats.org/officeDocument/2006/relationships/image" Target="../media/image60.png"/><Relationship Id="rId10" Type="http://schemas.openxmlformats.org/officeDocument/2006/relationships/image" Target="../media/image81.png"/><Relationship Id="rId1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755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ETL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PIPELINES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011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45" dirty="0">
                <a:solidFill>
                  <a:srgbClr val="171717"/>
                </a:solidFill>
              </a:rPr>
              <a:t>K</a:t>
            </a:r>
            <a:r>
              <a:rPr sz="4500" spc="-114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254" dirty="0">
                <a:solidFill>
                  <a:srgbClr val="171717"/>
                </a:solidFill>
              </a:rPr>
              <a:t>k</a:t>
            </a:r>
            <a:r>
              <a:rPr sz="4500" spc="-10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nn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m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72" y="517651"/>
            <a:ext cx="528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ETL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Apache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Kafka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487307" y="4661737"/>
            <a:ext cx="38100" cy="114935"/>
          </a:xfrm>
          <a:custGeom>
            <a:avLst/>
            <a:gdLst/>
            <a:ahLst/>
            <a:cxnLst/>
            <a:rect l="l" t="t" r="r" b="b"/>
            <a:pathLst>
              <a:path w="38100" h="114935">
                <a:moveTo>
                  <a:pt x="38100" y="95288"/>
                </a:moveTo>
                <a:lnTo>
                  <a:pt x="29565" y="76238"/>
                </a:lnTo>
                <a:lnTo>
                  <a:pt x="8521" y="76238"/>
                </a:lnTo>
                <a:lnTo>
                  <a:pt x="0" y="95326"/>
                </a:lnTo>
                <a:lnTo>
                  <a:pt x="8521" y="114376"/>
                </a:lnTo>
                <a:lnTo>
                  <a:pt x="29565" y="114376"/>
                </a:lnTo>
                <a:lnTo>
                  <a:pt x="38100" y="95288"/>
                </a:lnTo>
                <a:close/>
              </a:path>
              <a:path w="38100" h="114935">
                <a:moveTo>
                  <a:pt x="38100" y="19050"/>
                </a:moveTo>
                <a:lnTo>
                  <a:pt x="29565" y="0"/>
                </a:lnTo>
                <a:lnTo>
                  <a:pt x="8521" y="0"/>
                </a:lnTo>
                <a:lnTo>
                  <a:pt x="0" y="19088"/>
                </a:lnTo>
                <a:lnTo>
                  <a:pt x="8521" y="38138"/>
                </a:lnTo>
                <a:lnTo>
                  <a:pt x="29565" y="38138"/>
                </a:lnTo>
                <a:lnTo>
                  <a:pt x="38100" y="19050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55523" y="1864178"/>
            <a:ext cx="10995660" cy="3902710"/>
            <a:chOff x="555523" y="1864178"/>
            <a:chExt cx="10995660" cy="390271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87311" y="1864178"/>
              <a:ext cx="7451271" cy="2614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71151" y="4669027"/>
              <a:ext cx="167640" cy="628015"/>
            </a:xfrm>
            <a:custGeom>
              <a:avLst/>
              <a:gdLst/>
              <a:ahLst/>
              <a:cxnLst/>
              <a:rect l="l" t="t" r="r" b="b"/>
              <a:pathLst>
                <a:path w="167640" h="628014">
                  <a:moveTo>
                    <a:pt x="37261" y="594588"/>
                  </a:moveTo>
                  <a:lnTo>
                    <a:pt x="19024" y="584085"/>
                  </a:lnTo>
                  <a:lnTo>
                    <a:pt x="2108" y="596379"/>
                  </a:lnTo>
                  <a:lnTo>
                    <a:pt x="0" y="617143"/>
                  </a:lnTo>
                  <a:lnTo>
                    <a:pt x="18237" y="627634"/>
                  </a:lnTo>
                  <a:lnTo>
                    <a:pt x="35153" y="615353"/>
                  </a:lnTo>
                  <a:lnTo>
                    <a:pt x="37261" y="594588"/>
                  </a:lnTo>
                  <a:close/>
                </a:path>
                <a:path w="167640" h="628014">
                  <a:moveTo>
                    <a:pt x="72034" y="546430"/>
                  </a:moveTo>
                  <a:lnTo>
                    <a:pt x="72009" y="525551"/>
                  </a:lnTo>
                  <a:lnTo>
                    <a:pt x="52793" y="516978"/>
                  </a:lnTo>
                  <a:lnTo>
                    <a:pt x="37223" y="530936"/>
                  </a:lnTo>
                  <a:lnTo>
                    <a:pt x="37249" y="551815"/>
                  </a:lnTo>
                  <a:lnTo>
                    <a:pt x="56464" y="560387"/>
                  </a:lnTo>
                  <a:lnTo>
                    <a:pt x="72034" y="546430"/>
                  </a:lnTo>
                  <a:close/>
                </a:path>
                <a:path w="167640" h="628014">
                  <a:moveTo>
                    <a:pt x="102387" y="475602"/>
                  </a:moveTo>
                  <a:lnTo>
                    <a:pt x="101447" y="454748"/>
                  </a:lnTo>
                  <a:lnTo>
                    <a:pt x="81876" y="447040"/>
                  </a:lnTo>
                  <a:lnTo>
                    <a:pt x="66941" y="461657"/>
                  </a:lnTo>
                  <a:lnTo>
                    <a:pt x="67881" y="482511"/>
                  </a:lnTo>
                  <a:lnTo>
                    <a:pt x="87452" y="490232"/>
                  </a:lnTo>
                  <a:lnTo>
                    <a:pt x="102387" y="475602"/>
                  </a:lnTo>
                  <a:close/>
                </a:path>
                <a:path w="167640" h="628014">
                  <a:moveTo>
                    <a:pt x="127533" y="401713"/>
                  </a:moveTo>
                  <a:lnTo>
                    <a:pt x="124561" y="381050"/>
                  </a:lnTo>
                  <a:lnTo>
                    <a:pt x="104330" y="375272"/>
                  </a:lnTo>
                  <a:lnTo>
                    <a:pt x="90893" y="391274"/>
                  </a:lnTo>
                  <a:lnTo>
                    <a:pt x="93853" y="411937"/>
                  </a:lnTo>
                  <a:lnTo>
                    <a:pt x="114084" y="417715"/>
                  </a:lnTo>
                  <a:lnTo>
                    <a:pt x="127533" y="401713"/>
                  </a:lnTo>
                  <a:close/>
                </a:path>
                <a:path w="167640" h="628014">
                  <a:moveTo>
                    <a:pt x="146545" y="326872"/>
                  </a:moveTo>
                  <a:lnTo>
                    <a:pt x="142506" y="306400"/>
                  </a:lnTo>
                  <a:lnTo>
                    <a:pt x="121996" y="301688"/>
                  </a:lnTo>
                  <a:lnTo>
                    <a:pt x="109410" y="318376"/>
                  </a:lnTo>
                  <a:lnTo>
                    <a:pt x="113449" y="338861"/>
                  </a:lnTo>
                  <a:lnTo>
                    <a:pt x="133959" y="343560"/>
                  </a:lnTo>
                  <a:lnTo>
                    <a:pt x="146545" y="326872"/>
                  </a:lnTo>
                  <a:close/>
                </a:path>
                <a:path w="167640" h="628014">
                  <a:moveTo>
                    <a:pt x="159308" y="249923"/>
                  </a:moveTo>
                  <a:lnTo>
                    <a:pt x="153352" y="229920"/>
                  </a:lnTo>
                  <a:lnTo>
                    <a:pt x="132486" y="227152"/>
                  </a:lnTo>
                  <a:lnTo>
                    <a:pt x="121526" y="244957"/>
                  </a:lnTo>
                  <a:lnTo>
                    <a:pt x="127482" y="264960"/>
                  </a:lnTo>
                  <a:lnTo>
                    <a:pt x="148348" y="267728"/>
                  </a:lnTo>
                  <a:lnTo>
                    <a:pt x="159308" y="249923"/>
                  </a:lnTo>
                  <a:close/>
                </a:path>
                <a:path w="167640" h="628014">
                  <a:moveTo>
                    <a:pt x="166268" y="172021"/>
                  </a:moveTo>
                  <a:lnTo>
                    <a:pt x="158242" y="152755"/>
                  </a:lnTo>
                  <a:lnTo>
                    <a:pt x="137210" y="152196"/>
                  </a:lnTo>
                  <a:lnTo>
                    <a:pt x="128181" y="171056"/>
                  </a:lnTo>
                  <a:lnTo>
                    <a:pt x="136207" y="190322"/>
                  </a:lnTo>
                  <a:lnTo>
                    <a:pt x="157238" y="190868"/>
                  </a:lnTo>
                  <a:lnTo>
                    <a:pt x="166268" y="172021"/>
                  </a:lnTo>
                  <a:close/>
                </a:path>
                <a:path w="167640" h="628014">
                  <a:moveTo>
                    <a:pt x="167424" y="95288"/>
                  </a:moveTo>
                  <a:lnTo>
                    <a:pt x="158902" y="76238"/>
                  </a:lnTo>
                  <a:lnTo>
                    <a:pt x="137858" y="76238"/>
                  </a:lnTo>
                  <a:lnTo>
                    <a:pt x="129324" y="95326"/>
                  </a:lnTo>
                  <a:lnTo>
                    <a:pt x="137858" y="114376"/>
                  </a:lnTo>
                  <a:lnTo>
                    <a:pt x="158902" y="114376"/>
                  </a:lnTo>
                  <a:lnTo>
                    <a:pt x="167424" y="95288"/>
                  </a:lnTo>
                  <a:close/>
                </a:path>
                <a:path w="167640" h="628014">
                  <a:moveTo>
                    <a:pt x="167424" y="19050"/>
                  </a:moveTo>
                  <a:lnTo>
                    <a:pt x="158902" y="0"/>
                  </a:lnTo>
                  <a:lnTo>
                    <a:pt x="137858" y="0"/>
                  </a:lnTo>
                  <a:lnTo>
                    <a:pt x="129324" y="19088"/>
                  </a:lnTo>
                  <a:lnTo>
                    <a:pt x="137858" y="38138"/>
                  </a:lnTo>
                  <a:lnTo>
                    <a:pt x="158902" y="38138"/>
                  </a:lnTo>
                  <a:lnTo>
                    <a:pt x="167424" y="1905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6434" y="5317459"/>
              <a:ext cx="251941" cy="2602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47261" y="5581573"/>
              <a:ext cx="5349875" cy="185420"/>
            </a:xfrm>
            <a:custGeom>
              <a:avLst/>
              <a:gdLst/>
              <a:ahLst/>
              <a:cxnLst/>
              <a:rect l="l" t="t" r="r" b="b"/>
              <a:pathLst>
                <a:path w="5349875" h="185420">
                  <a:moveTo>
                    <a:pt x="38138" y="155562"/>
                  </a:moveTo>
                  <a:lnTo>
                    <a:pt x="19050" y="147040"/>
                  </a:lnTo>
                  <a:lnTo>
                    <a:pt x="0" y="155562"/>
                  </a:lnTo>
                  <a:lnTo>
                    <a:pt x="0" y="176606"/>
                  </a:lnTo>
                  <a:lnTo>
                    <a:pt x="19088" y="185140"/>
                  </a:lnTo>
                  <a:lnTo>
                    <a:pt x="38138" y="176606"/>
                  </a:lnTo>
                  <a:lnTo>
                    <a:pt x="38138" y="155562"/>
                  </a:lnTo>
                  <a:close/>
                </a:path>
                <a:path w="5349875" h="185420">
                  <a:moveTo>
                    <a:pt x="114376" y="155562"/>
                  </a:moveTo>
                  <a:lnTo>
                    <a:pt x="95288" y="147040"/>
                  </a:lnTo>
                  <a:lnTo>
                    <a:pt x="76238" y="155562"/>
                  </a:lnTo>
                  <a:lnTo>
                    <a:pt x="76238" y="176606"/>
                  </a:lnTo>
                  <a:lnTo>
                    <a:pt x="95326" y="185140"/>
                  </a:lnTo>
                  <a:lnTo>
                    <a:pt x="114376" y="176606"/>
                  </a:lnTo>
                  <a:lnTo>
                    <a:pt x="114376" y="155562"/>
                  </a:lnTo>
                  <a:close/>
                </a:path>
                <a:path w="5349875" h="185420">
                  <a:moveTo>
                    <a:pt x="190614" y="155562"/>
                  </a:moveTo>
                  <a:lnTo>
                    <a:pt x="171526" y="147040"/>
                  </a:lnTo>
                  <a:lnTo>
                    <a:pt x="152476" y="155562"/>
                  </a:lnTo>
                  <a:lnTo>
                    <a:pt x="152476" y="176606"/>
                  </a:lnTo>
                  <a:lnTo>
                    <a:pt x="171564" y="185140"/>
                  </a:lnTo>
                  <a:lnTo>
                    <a:pt x="190614" y="176606"/>
                  </a:lnTo>
                  <a:lnTo>
                    <a:pt x="190614" y="155562"/>
                  </a:lnTo>
                  <a:close/>
                </a:path>
                <a:path w="5349875" h="185420">
                  <a:moveTo>
                    <a:pt x="266852" y="155562"/>
                  </a:moveTo>
                  <a:lnTo>
                    <a:pt x="247764" y="147040"/>
                  </a:lnTo>
                  <a:lnTo>
                    <a:pt x="228714" y="155562"/>
                  </a:lnTo>
                  <a:lnTo>
                    <a:pt x="228714" y="176606"/>
                  </a:lnTo>
                  <a:lnTo>
                    <a:pt x="247802" y="185140"/>
                  </a:lnTo>
                  <a:lnTo>
                    <a:pt x="266852" y="176606"/>
                  </a:lnTo>
                  <a:lnTo>
                    <a:pt x="266852" y="155562"/>
                  </a:lnTo>
                  <a:close/>
                </a:path>
                <a:path w="5349875" h="185420">
                  <a:moveTo>
                    <a:pt x="343090" y="155562"/>
                  </a:moveTo>
                  <a:lnTo>
                    <a:pt x="324002" y="147040"/>
                  </a:lnTo>
                  <a:lnTo>
                    <a:pt x="304952" y="155562"/>
                  </a:lnTo>
                  <a:lnTo>
                    <a:pt x="304952" y="176606"/>
                  </a:lnTo>
                  <a:lnTo>
                    <a:pt x="324040" y="185140"/>
                  </a:lnTo>
                  <a:lnTo>
                    <a:pt x="343090" y="176606"/>
                  </a:lnTo>
                  <a:lnTo>
                    <a:pt x="343090" y="155562"/>
                  </a:lnTo>
                  <a:close/>
                </a:path>
                <a:path w="5349875" h="185420">
                  <a:moveTo>
                    <a:pt x="419328" y="155562"/>
                  </a:moveTo>
                  <a:lnTo>
                    <a:pt x="400240" y="147040"/>
                  </a:lnTo>
                  <a:lnTo>
                    <a:pt x="381190" y="155562"/>
                  </a:lnTo>
                  <a:lnTo>
                    <a:pt x="381190" y="176606"/>
                  </a:lnTo>
                  <a:lnTo>
                    <a:pt x="400278" y="185140"/>
                  </a:lnTo>
                  <a:lnTo>
                    <a:pt x="419328" y="176606"/>
                  </a:lnTo>
                  <a:lnTo>
                    <a:pt x="419328" y="155562"/>
                  </a:lnTo>
                  <a:close/>
                </a:path>
                <a:path w="5349875" h="185420">
                  <a:moveTo>
                    <a:pt x="495566" y="155562"/>
                  </a:moveTo>
                  <a:lnTo>
                    <a:pt x="476478" y="147040"/>
                  </a:lnTo>
                  <a:lnTo>
                    <a:pt x="457428" y="155562"/>
                  </a:lnTo>
                  <a:lnTo>
                    <a:pt x="457428" y="176606"/>
                  </a:lnTo>
                  <a:lnTo>
                    <a:pt x="476516" y="185140"/>
                  </a:lnTo>
                  <a:lnTo>
                    <a:pt x="495566" y="176606"/>
                  </a:lnTo>
                  <a:lnTo>
                    <a:pt x="495566" y="155562"/>
                  </a:lnTo>
                  <a:close/>
                </a:path>
                <a:path w="5349875" h="185420">
                  <a:moveTo>
                    <a:pt x="571804" y="155562"/>
                  </a:moveTo>
                  <a:lnTo>
                    <a:pt x="552716" y="147040"/>
                  </a:lnTo>
                  <a:lnTo>
                    <a:pt x="533666" y="155562"/>
                  </a:lnTo>
                  <a:lnTo>
                    <a:pt x="533666" y="176606"/>
                  </a:lnTo>
                  <a:lnTo>
                    <a:pt x="552754" y="185140"/>
                  </a:lnTo>
                  <a:lnTo>
                    <a:pt x="571804" y="176606"/>
                  </a:lnTo>
                  <a:lnTo>
                    <a:pt x="571804" y="155562"/>
                  </a:lnTo>
                  <a:close/>
                </a:path>
                <a:path w="5349875" h="185420">
                  <a:moveTo>
                    <a:pt x="648042" y="155562"/>
                  </a:moveTo>
                  <a:lnTo>
                    <a:pt x="628954" y="147040"/>
                  </a:lnTo>
                  <a:lnTo>
                    <a:pt x="609904" y="155562"/>
                  </a:lnTo>
                  <a:lnTo>
                    <a:pt x="609904" y="176606"/>
                  </a:lnTo>
                  <a:lnTo>
                    <a:pt x="628992" y="185140"/>
                  </a:lnTo>
                  <a:lnTo>
                    <a:pt x="648042" y="176606"/>
                  </a:lnTo>
                  <a:lnTo>
                    <a:pt x="648042" y="155562"/>
                  </a:lnTo>
                  <a:close/>
                </a:path>
                <a:path w="5349875" h="185420">
                  <a:moveTo>
                    <a:pt x="724281" y="155562"/>
                  </a:moveTo>
                  <a:lnTo>
                    <a:pt x="705192" y="147040"/>
                  </a:lnTo>
                  <a:lnTo>
                    <a:pt x="686142" y="155562"/>
                  </a:lnTo>
                  <a:lnTo>
                    <a:pt x="686142" y="176606"/>
                  </a:lnTo>
                  <a:lnTo>
                    <a:pt x="705231" y="185140"/>
                  </a:lnTo>
                  <a:lnTo>
                    <a:pt x="724281" y="176606"/>
                  </a:lnTo>
                  <a:lnTo>
                    <a:pt x="724281" y="155562"/>
                  </a:lnTo>
                  <a:close/>
                </a:path>
                <a:path w="5349875" h="185420">
                  <a:moveTo>
                    <a:pt x="800519" y="155562"/>
                  </a:moveTo>
                  <a:lnTo>
                    <a:pt x="781431" y="147040"/>
                  </a:lnTo>
                  <a:lnTo>
                    <a:pt x="762381" y="155562"/>
                  </a:lnTo>
                  <a:lnTo>
                    <a:pt x="762381" y="176606"/>
                  </a:lnTo>
                  <a:lnTo>
                    <a:pt x="781469" y="185140"/>
                  </a:lnTo>
                  <a:lnTo>
                    <a:pt x="800519" y="176606"/>
                  </a:lnTo>
                  <a:lnTo>
                    <a:pt x="800519" y="155562"/>
                  </a:lnTo>
                  <a:close/>
                </a:path>
                <a:path w="5349875" h="185420">
                  <a:moveTo>
                    <a:pt x="876757" y="155562"/>
                  </a:moveTo>
                  <a:lnTo>
                    <a:pt x="857669" y="147040"/>
                  </a:lnTo>
                  <a:lnTo>
                    <a:pt x="838619" y="155562"/>
                  </a:lnTo>
                  <a:lnTo>
                    <a:pt x="838619" y="176606"/>
                  </a:lnTo>
                  <a:lnTo>
                    <a:pt x="857707" y="185140"/>
                  </a:lnTo>
                  <a:lnTo>
                    <a:pt x="876757" y="176606"/>
                  </a:lnTo>
                  <a:lnTo>
                    <a:pt x="876757" y="155562"/>
                  </a:lnTo>
                  <a:close/>
                </a:path>
                <a:path w="5349875" h="185420">
                  <a:moveTo>
                    <a:pt x="952995" y="155562"/>
                  </a:moveTo>
                  <a:lnTo>
                    <a:pt x="933907" y="147040"/>
                  </a:lnTo>
                  <a:lnTo>
                    <a:pt x="914857" y="155562"/>
                  </a:lnTo>
                  <a:lnTo>
                    <a:pt x="914857" y="176606"/>
                  </a:lnTo>
                  <a:lnTo>
                    <a:pt x="933945" y="185140"/>
                  </a:lnTo>
                  <a:lnTo>
                    <a:pt x="952995" y="176606"/>
                  </a:lnTo>
                  <a:lnTo>
                    <a:pt x="952995" y="155562"/>
                  </a:lnTo>
                  <a:close/>
                </a:path>
                <a:path w="5349875" h="185420">
                  <a:moveTo>
                    <a:pt x="1029233" y="155562"/>
                  </a:moveTo>
                  <a:lnTo>
                    <a:pt x="1010145" y="147040"/>
                  </a:lnTo>
                  <a:lnTo>
                    <a:pt x="991095" y="155562"/>
                  </a:lnTo>
                  <a:lnTo>
                    <a:pt x="991095" y="176606"/>
                  </a:lnTo>
                  <a:lnTo>
                    <a:pt x="1010183" y="185140"/>
                  </a:lnTo>
                  <a:lnTo>
                    <a:pt x="1029233" y="176606"/>
                  </a:lnTo>
                  <a:lnTo>
                    <a:pt x="1029233" y="155562"/>
                  </a:lnTo>
                  <a:close/>
                </a:path>
                <a:path w="5349875" h="185420">
                  <a:moveTo>
                    <a:pt x="1105471" y="155562"/>
                  </a:moveTo>
                  <a:lnTo>
                    <a:pt x="1086383" y="147040"/>
                  </a:lnTo>
                  <a:lnTo>
                    <a:pt x="1067333" y="155562"/>
                  </a:lnTo>
                  <a:lnTo>
                    <a:pt x="1067333" y="176606"/>
                  </a:lnTo>
                  <a:lnTo>
                    <a:pt x="1086421" y="185140"/>
                  </a:lnTo>
                  <a:lnTo>
                    <a:pt x="1105471" y="176606"/>
                  </a:lnTo>
                  <a:lnTo>
                    <a:pt x="1105471" y="155562"/>
                  </a:lnTo>
                  <a:close/>
                </a:path>
                <a:path w="5349875" h="185420">
                  <a:moveTo>
                    <a:pt x="1181709" y="155562"/>
                  </a:moveTo>
                  <a:lnTo>
                    <a:pt x="1162621" y="147040"/>
                  </a:lnTo>
                  <a:lnTo>
                    <a:pt x="1143571" y="155562"/>
                  </a:lnTo>
                  <a:lnTo>
                    <a:pt x="1143571" y="176606"/>
                  </a:lnTo>
                  <a:lnTo>
                    <a:pt x="1162659" y="185140"/>
                  </a:lnTo>
                  <a:lnTo>
                    <a:pt x="1181709" y="176606"/>
                  </a:lnTo>
                  <a:lnTo>
                    <a:pt x="1181709" y="155562"/>
                  </a:lnTo>
                  <a:close/>
                </a:path>
                <a:path w="5349875" h="185420">
                  <a:moveTo>
                    <a:pt x="1257947" y="155562"/>
                  </a:moveTo>
                  <a:lnTo>
                    <a:pt x="1238859" y="147040"/>
                  </a:lnTo>
                  <a:lnTo>
                    <a:pt x="1219809" y="155562"/>
                  </a:lnTo>
                  <a:lnTo>
                    <a:pt x="1219809" y="176606"/>
                  </a:lnTo>
                  <a:lnTo>
                    <a:pt x="1238897" y="185140"/>
                  </a:lnTo>
                  <a:lnTo>
                    <a:pt x="1257947" y="176606"/>
                  </a:lnTo>
                  <a:lnTo>
                    <a:pt x="1257947" y="155562"/>
                  </a:lnTo>
                  <a:close/>
                </a:path>
                <a:path w="5349875" h="185420">
                  <a:moveTo>
                    <a:pt x="1334185" y="155562"/>
                  </a:moveTo>
                  <a:lnTo>
                    <a:pt x="1315097" y="147040"/>
                  </a:lnTo>
                  <a:lnTo>
                    <a:pt x="1296047" y="155562"/>
                  </a:lnTo>
                  <a:lnTo>
                    <a:pt x="1296047" y="176606"/>
                  </a:lnTo>
                  <a:lnTo>
                    <a:pt x="1315135" y="185140"/>
                  </a:lnTo>
                  <a:lnTo>
                    <a:pt x="1334185" y="176606"/>
                  </a:lnTo>
                  <a:lnTo>
                    <a:pt x="1334185" y="155562"/>
                  </a:lnTo>
                  <a:close/>
                </a:path>
                <a:path w="5349875" h="185420">
                  <a:moveTo>
                    <a:pt x="1410423" y="155562"/>
                  </a:moveTo>
                  <a:lnTo>
                    <a:pt x="1391335" y="147040"/>
                  </a:lnTo>
                  <a:lnTo>
                    <a:pt x="1372285" y="155562"/>
                  </a:lnTo>
                  <a:lnTo>
                    <a:pt x="1372285" y="176606"/>
                  </a:lnTo>
                  <a:lnTo>
                    <a:pt x="1391373" y="185140"/>
                  </a:lnTo>
                  <a:lnTo>
                    <a:pt x="1410423" y="176606"/>
                  </a:lnTo>
                  <a:lnTo>
                    <a:pt x="1410423" y="155562"/>
                  </a:lnTo>
                  <a:close/>
                </a:path>
                <a:path w="5349875" h="185420">
                  <a:moveTo>
                    <a:pt x="1486662" y="155562"/>
                  </a:moveTo>
                  <a:lnTo>
                    <a:pt x="1467573" y="147040"/>
                  </a:lnTo>
                  <a:lnTo>
                    <a:pt x="1448523" y="155562"/>
                  </a:lnTo>
                  <a:lnTo>
                    <a:pt x="1448523" y="176606"/>
                  </a:lnTo>
                  <a:lnTo>
                    <a:pt x="1467612" y="185140"/>
                  </a:lnTo>
                  <a:lnTo>
                    <a:pt x="1486662" y="176606"/>
                  </a:lnTo>
                  <a:lnTo>
                    <a:pt x="1486662" y="155562"/>
                  </a:lnTo>
                  <a:close/>
                </a:path>
                <a:path w="5349875" h="185420">
                  <a:moveTo>
                    <a:pt x="1562900" y="155562"/>
                  </a:moveTo>
                  <a:lnTo>
                    <a:pt x="1543812" y="147040"/>
                  </a:lnTo>
                  <a:lnTo>
                    <a:pt x="1524762" y="155562"/>
                  </a:lnTo>
                  <a:lnTo>
                    <a:pt x="1524762" y="176606"/>
                  </a:lnTo>
                  <a:lnTo>
                    <a:pt x="1543850" y="185140"/>
                  </a:lnTo>
                  <a:lnTo>
                    <a:pt x="1562900" y="176606"/>
                  </a:lnTo>
                  <a:lnTo>
                    <a:pt x="1562900" y="155562"/>
                  </a:lnTo>
                  <a:close/>
                </a:path>
                <a:path w="5349875" h="185420">
                  <a:moveTo>
                    <a:pt x="1639138" y="155562"/>
                  </a:moveTo>
                  <a:lnTo>
                    <a:pt x="1620050" y="147040"/>
                  </a:lnTo>
                  <a:lnTo>
                    <a:pt x="1601000" y="155562"/>
                  </a:lnTo>
                  <a:lnTo>
                    <a:pt x="1601000" y="176606"/>
                  </a:lnTo>
                  <a:lnTo>
                    <a:pt x="1620088" y="185140"/>
                  </a:lnTo>
                  <a:lnTo>
                    <a:pt x="1639138" y="176606"/>
                  </a:lnTo>
                  <a:lnTo>
                    <a:pt x="1639138" y="155562"/>
                  </a:lnTo>
                  <a:close/>
                </a:path>
                <a:path w="5349875" h="185420">
                  <a:moveTo>
                    <a:pt x="1715376" y="155562"/>
                  </a:moveTo>
                  <a:lnTo>
                    <a:pt x="1696288" y="147040"/>
                  </a:lnTo>
                  <a:lnTo>
                    <a:pt x="1677238" y="155562"/>
                  </a:lnTo>
                  <a:lnTo>
                    <a:pt x="1677238" y="176606"/>
                  </a:lnTo>
                  <a:lnTo>
                    <a:pt x="1696326" y="185140"/>
                  </a:lnTo>
                  <a:lnTo>
                    <a:pt x="1715376" y="176606"/>
                  </a:lnTo>
                  <a:lnTo>
                    <a:pt x="1715376" y="155562"/>
                  </a:lnTo>
                  <a:close/>
                </a:path>
                <a:path w="5349875" h="185420">
                  <a:moveTo>
                    <a:pt x="1791614" y="155562"/>
                  </a:moveTo>
                  <a:lnTo>
                    <a:pt x="1772526" y="147040"/>
                  </a:lnTo>
                  <a:lnTo>
                    <a:pt x="1753476" y="155562"/>
                  </a:lnTo>
                  <a:lnTo>
                    <a:pt x="1753476" y="176606"/>
                  </a:lnTo>
                  <a:lnTo>
                    <a:pt x="1772564" y="185140"/>
                  </a:lnTo>
                  <a:lnTo>
                    <a:pt x="1791614" y="176606"/>
                  </a:lnTo>
                  <a:lnTo>
                    <a:pt x="1791614" y="155562"/>
                  </a:lnTo>
                  <a:close/>
                </a:path>
                <a:path w="5349875" h="185420">
                  <a:moveTo>
                    <a:pt x="1867852" y="155562"/>
                  </a:moveTo>
                  <a:lnTo>
                    <a:pt x="1848764" y="147040"/>
                  </a:lnTo>
                  <a:lnTo>
                    <a:pt x="1829714" y="155562"/>
                  </a:lnTo>
                  <a:lnTo>
                    <a:pt x="1829714" y="176606"/>
                  </a:lnTo>
                  <a:lnTo>
                    <a:pt x="1848802" y="185140"/>
                  </a:lnTo>
                  <a:lnTo>
                    <a:pt x="1867852" y="176606"/>
                  </a:lnTo>
                  <a:lnTo>
                    <a:pt x="1867852" y="155562"/>
                  </a:lnTo>
                  <a:close/>
                </a:path>
                <a:path w="5349875" h="185420">
                  <a:moveTo>
                    <a:pt x="1944090" y="155562"/>
                  </a:moveTo>
                  <a:lnTo>
                    <a:pt x="1925002" y="147040"/>
                  </a:lnTo>
                  <a:lnTo>
                    <a:pt x="1905952" y="155562"/>
                  </a:lnTo>
                  <a:lnTo>
                    <a:pt x="1905952" y="176606"/>
                  </a:lnTo>
                  <a:lnTo>
                    <a:pt x="1925040" y="185140"/>
                  </a:lnTo>
                  <a:lnTo>
                    <a:pt x="1944090" y="176606"/>
                  </a:lnTo>
                  <a:lnTo>
                    <a:pt x="1944090" y="155562"/>
                  </a:lnTo>
                  <a:close/>
                </a:path>
                <a:path w="5349875" h="185420">
                  <a:moveTo>
                    <a:pt x="2020328" y="155562"/>
                  </a:moveTo>
                  <a:lnTo>
                    <a:pt x="2001240" y="147040"/>
                  </a:lnTo>
                  <a:lnTo>
                    <a:pt x="1982190" y="155562"/>
                  </a:lnTo>
                  <a:lnTo>
                    <a:pt x="1982190" y="176606"/>
                  </a:lnTo>
                  <a:lnTo>
                    <a:pt x="2001278" y="185140"/>
                  </a:lnTo>
                  <a:lnTo>
                    <a:pt x="2020328" y="176606"/>
                  </a:lnTo>
                  <a:lnTo>
                    <a:pt x="2020328" y="155562"/>
                  </a:lnTo>
                  <a:close/>
                </a:path>
                <a:path w="5349875" h="185420">
                  <a:moveTo>
                    <a:pt x="2096566" y="155562"/>
                  </a:moveTo>
                  <a:lnTo>
                    <a:pt x="2077478" y="147040"/>
                  </a:lnTo>
                  <a:lnTo>
                    <a:pt x="2058428" y="155562"/>
                  </a:lnTo>
                  <a:lnTo>
                    <a:pt x="2058428" y="176606"/>
                  </a:lnTo>
                  <a:lnTo>
                    <a:pt x="2077516" y="185140"/>
                  </a:lnTo>
                  <a:lnTo>
                    <a:pt x="2096566" y="176606"/>
                  </a:lnTo>
                  <a:lnTo>
                    <a:pt x="2096566" y="155562"/>
                  </a:lnTo>
                  <a:close/>
                </a:path>
                <a:path w="5349875" h="185420">
                  <a:moveTo>
                    <a:pt x="2172805" y="155562"/>
                  </a:moveTo>
                  <a:lnTo>
                    <a:pt x="2153716" y="147040"/>
                  </a:lnTo>
                  <a:lnTo>
                    <a:pt x="2134666" y="155562"/>
                  </a:lnTo>
                  <a:lnTo>
                    <a:pt x="2134666" y="176606"/>
                  </a:lnTo>
                  <a:lnTo>
                    <a:pt x="2153755" y="185140"/>
                  </a:lnTo>
                  <a:lnTo>
                    <a:pt x="2172805" y="176606"/>
                  </a:lnTo>
                  <a:lnTo>
                    <a:pt x="2172805" y="155562"/>
                  </a:lnTo>
                  <a:close/>
                </a:path>
                <a:path w="5349875" h="185420">
                  <a:moveTo>
                    <a:pt x="2249043" y="155562"/>
                  </a:moveTo>
                  <a:lnTo>
                    <a:pt x="2229955" y="147040"/>
                  </a:lnTo>
                  <a:lnTo>
                    <a:pt x="2210905" y="155562"/>
                  </a:lnTo>
                  <a:lnTo>
                    <a:pt x="2210905" y="176606"/>
                  </a:lnTo>
                  <a:lnTo>
                    <a:pt x="2229993" y="185140"/>
                  </a:lnTo>
                  <a:lnTo>
                    <a:pt x="2249043" y="176606"/>
                  </a:lnTo>
                  <a:lnTo>
                    <a:pt x="2249043" y="155562"/>
                  </a:lnTo>
                  <a:close/>
                </a:path>
                <a:path w="5349875" h="185420">
                  <a:moveTo>
                    <a:pt x="2325281" y="155562"/>
                  </a:moveTo>
                  <a:lnTo>
                    <a:pt x="2306193" y="147040"/>
                  </a:lnTo>
                  <a:lnTo>
                    <a:pt x="2287143" y="155562"/>
                  </a:lnTo>
                  <a:lnTo>
                    <a:pt x="2287143" y="176606"/>
                  </a:lnTo>
                  <a:lnTo>
                    <a:pt x="2306231" y="185140"/>
                  </a:lnTo>
                  <a:lnTo>
                    <a:pt x="2325281" y="176606"/>
                  </a:lnTo>
                  <a:lnTo>
                    <a:pt x="2325281" y="155562"/>
                  </a:lnTo>
                  <a:close/>
                </a:path>
                <a:path w="5349875" h="185420">
                  <a:moveTo>
                    <a:pt x="2401519" y="155562"/>
                  </a:moveTo>
                  <a:lnTo>
                    <a:pt x="2382431" y="147040"/>
                  </a:lnTo>
                  <a:lnTo>
                    <a:pt x="2363381" y="155562"/>
                  </a:lnTo>
                  <a:lnTo>
                    <a:pt x="2363381" y="176606"/>
                  </a:lnTo>
                  <a:lnTo>
                    <a:pt x="2382469" y="185140"/>
                  </a:lnTo>
                  <a:lnTo>
                    <a:pt x="2401519" y="176606"/>
                  </a:lnTo>
                  <a:lnTo>
                    <a:pt x="2401519" y="155562"/>
                  </a:lnTo>
                  <a:close/>
                </a:path>
                <a:path w="5349875" h="185420">
                  <a:moveTo>
                    <a:pt x="2477757" y="155562"/>
                  </a:moveTo>
                  <a:lnTo>
                    <a:pt x="2458669" y="147040"/>
                  </a:lnTo>
                  <a:lnTo>
                    <a:pt x="2439619" y="155562"/>
                  </a:lnTo>
                  <a:lnTo>
                    <a:pt x="2439619" y="176606"/>
                  </a:lnTo>
                  <a:lnTo>
                    <a:pt x="2458707" y="185140"/>
                  </a:lnTo>
                  <a:lnTo>
                    <a:pt x="2477757" y="176606"/>
                  </a:lnTo>
                  <a:lnTo>
                    <a:pt x="2477757" y="155562"/>
                  </a:lnTo>
                  <a:close/>
                </a:path>
                <a:path w="5349875" h="185420">
                  <a:moveTo>
                    <a:pt x="2553995" y="155562"/>
                  </a:moveTo>
                  <a:lnTo>
                    <a:pt x="2534907" y="147040"/>
                  </a:lnTo>
                  <a:lnTo>
                    <a:pt x="2515857" y="155562"/>
                  </a:lnTo>
                  <a:lnTo>
                    <a:pt x="2515857" y="176606"/>
                  </a:lnTo>
                  <a:lnTo>
                    <a:pt x="2534945" y="185140"/>
                  </a:lnTo>
                  <a:lnTo>
                    <a:pt x="2553995" y="176606"/>
                  </a:lnTo>
                  <a:lnTo>
                    <a:pt x="2553995" y="155562"/>
                  </a:lnTo>
                  <a:close/>
                </a:path>
                <a:path w="5349875" h="185420">
                  <a:moveTo>
                    <a:pt x="2630233" y="155562"/>
                  </a:moveTo>
                  <a:lnTo>
                    <a:pt x="2611145" y="147040"/>
                  </a:lnTo>
                  <a:lnTo>
                    <a:pt x="2592095" y="155562"/>
                  </a:lnTo>
                  <a:lnTo>
                    <a:pt x="2592095" y="176606"/>
                  </a:lnTo>
                  <a:lnTo>
                    <a:pt x="2611183" y="185140"/>
                  </a:lnTo>
                  <a:lnTo>
                    <a:pt x="2630233" y="176606"/>
                  </a:lnTo>
                  <a:lnTo>
                    <a:pt x="2630233" y="155562"/>
                  </a:lnTo>
                  <a:close/>
                </a:path>
                <a:path w="5349875" h="185420">
                  <a:moveTo>
                    <a:pt x="2706471" y="155562"/>
                  </a:moveTo>
                  <a:lnTo>
                    <a:pt x="2687383" y="147040"/>
                  </a:lnTo>
                  <a:lnTo>
                    <a:pt x="2668333" y="155562"/>
                  </a:lnTo>
                  <a:lnTo>
                    <a:pt x="2668333" y="176606"/>
                  </a:lnTo>
                  <a:lnTo>
                    <a:pt x="2687421" y="185140"/>
                  </a:lnTo>
                  <a:lnTo>
                    <a:pt x="2706471" y="176606"/>
                  </a:lnTo>
                  <a:lnTo>
                    <a:pt x="2706471" y="155562"/>
                  </a:lnTo>
                  <a:close/>
                </a:path>
                <a:path w="5349875" h="185420">
                  <a:moveTo>
                    <a:pt x="2782709" y="155562"/>
                  </a:moveTo>
                  <a:lnTo>
                    <a:pt x="2763621" y="147040"/>
                  </a:lnTo>
                  <a:lnTo>
                    <a:pt x="2744571" y="155562"/>
                  </a:lnTo>
                  <a:lnTo>
                    <a:pt x="2744571" y="176606"/>
                  </a:lnTo>
                  <a:lnTo>
                    <a:pt x="2763659" y="185140"/>
                  </a:lnTo>
                  <a:lnTo>
                    <a:pt x="2782709" y="176606"/>
                  </a:lnTo>
                  <a:lnTo>
                    <a:pt x="2782709" y="155562"/>
                  </a:lnTo>
                  <a:close/>
                </a:path>
                <a:path w="5349875" h="185420">
                  <a:moveTo>
                    <a:pt x="2858947" y="155562"/>
                  </a:moveTo>
                  <a:lnTo>
                    <a:pt x="2839859" y="147040"/>
                  </a:lnTo>
                  <a:lnTo>
                    <a:pt x="2820809" y="155562"/>
                  </a:lnTo>
                  <a:lnTo>
                    <a:pt x="2820809" y="176606"/>
                  </a:lnTo>
                  <a:lnTo>
                    <a:pt x="2839897" y="185140"/>
                  </a:lnTo>
                  <a:lnTo>
                    <a:pt x="2858947" y="176606"/>
                  </a:lnTo>
                  <a:lnTo>
                    <a:pt x="2858947" y="155562"/>
                  </a:lnTo>
                  <a:close/>
                </a:path>
                <a:path w="5349875" h="185420">
                  <a:moveTo>
                    <a:pt x="2935186" y="155562"/>
                  </a:moveTo>
                  <a:lnTo>
                    <a:pt x="2916097" y="147040"/>
                  </a:lnTo>
                  <a:lnTo>
                    <a:pt x="2897047" y="155562"/>
                  </a:lnTo>
                  <a:lnTo>
                    <a:pt x="2897047" y="176606"/>
                  </a:lnTo>
                  <a:lnTo>
                    <a:pt x="2916136" y="185140"/>
                  </a:lnTo>
                  <a:lnTo>
                    <a:pt x="2935186" y="176606"/>
                  </a:lnTo>
                  <a:lnTo>
                    <a:pt x="2935186" y="155562"/>
                  </a:lnTo>
                  <a:close/>
                </a:path>
                <a:path w="5349875" h="185420">
                  <a:moveTo>
                    <a:pt x="3011424" y="155562"/>
                  </a:moveTo>
                  <a:lnTo>
                    <a:pt x="2992336" y="147040"/>
                  </a:lnTo>
                  <a:lnTo>
                    <a:pt x="2973286" y="155562"/>
                  </a:lnTo>
                  <a:lnTo>
                    <a:pt x="2973286" y="176606"/>
                  </a:lnTo>
                  <a:lnTo>
                    <a:pt x="2992374" y="185140"/>
                  </a:lnTo>
                  <a:lnTo>
                    <a:pt x="3011424" y="176606"/>
                  </a:lnTo>
                  <a:lnTo>
                    <a:pt x="3011424" y="155562"/>
                  </a:lnTo>
                  <a:close/>
                </a:path>
                <a:path w="5349875" h="185420">
                  <a:moveTo>
                    <a:pt x="3087662" y="155562"/>
                  </a:moveTo>
                  <a:lnTo>
                    <a:pt x="3068574" y="147040"/>
                  </a:lnTo>
                  <a:lnTo>
                    <a:pt x="3049524" y="155562"/>
                  </a:lnTo>
                  <a:lnTo>
                    <a:pt x="3049524" y="176606"/>
                  </a:lnTo>
                  <a:lnTo>
                    <a:pt x="3068612" y="185140"/>
                  </a:lnTo>
                  <a:lnTo>
                    <a:pt x="3087662" y="176606"/>
                  </a:lnTo>
                  <a:lnTo>
                    <a:pt x="3087662" y="155562"/>
                  </a:lnTo>
                  <a:close/>
                </a:path>
                <a:path w="5349875" h="185420">
                  <a:moveTo>
                    <a:pt x="3163900" y="155562"/>
                  </a:moveTo>
                  <a:lnTo>
                    <a:pt x="3144812" y="147040"/>
                  </a:lnTo>
                  <a:lnTo>
                    <a:pt x="3125762" y="155562"/>
                  </a:lnTo>
                  <a:lnTo>
                    <a:pt x="3125762" y="176606"/>
                  </a:lnTo>
                  <a:lnTo>
                    <a:pt x="3144850" y="185140"/>
                  </a:lnTo>
                  <a:lnTo>
                    <a:pt x="3163900" y="176606"/>
                  </a:lnTo>
                  <a:lnTo>
                    <a:pt x="3163900" y="155562"/>
                  </a:lnTo>
                  <a:close/>
                </a:path>
                <a:path w="5349875" h="185420">
                  <a:moveTo>
                    <a:pt x="3240138" y="155562"/>
                  </a:moveTo>
                  <a:lnTo>
                    <a:pt x="3221050" y="147040"/>
                  </a:lnTo>
                  <a:lnTo>
                    <a:pt x="3202000" y="155562"/>
                  </a:lnTo>
                  <a:lnTo>
                    <a:pt x="3202000" y="176606"/>
                  </a:lnTo>
                  <a:lnTo>
                    <a:pt x="3221088" y="185140"/>
                  </a:lnTo>
                  <a:lnTo>
                    <a:pt x="3240138" y="176606"/>
                  </a:lnTo>
                  <a:lnTo>
                    <a:pt x="3240138" y="155562"/>
                  </a:lnTo>
                  <a:close/>
                </a:path>
                <a:path w="5349875" h="185420">
                  <a:moveTo>
                    <a:pt x="3316376" y="155562"/>
                  </a:moveTo>
                  <a:lnTo>
                    <a:pt x="3297288" y="147040"/>
                  </a:lnTo>
                  <a:lnTo>
                    <a:pt x="3278238" y="155562"/>
                  </a:lnTo>
                  <a:lnTo>
                    <a:pt x="3278238" y="176606"/>
                  </a:lnTo>
                  <a:lnTo>
                    <a:pt x="3297326" y="185140"/>
                  </a:lnTo>
                  <a:lnTo>
                    <a:pt x="3316376" y="176606"/>
                  </a:lnTo>
                  <a:lnTo>
                    <a:pt x="3316376" y="155562"/>
                  </a:lnTo>
                  <a:close/>
                </a:path>
                <a:path w="5349875" h="185420">
                  <a:moveTo>
                    <a:pt x="3392614" y="155562"/>
                  </a:moveTo>
                  <a:lnTo>
                    <a:pt x="3373526" y="147040"/>
                  </a:lnTo>
                  <a:lnTo>
                    <a:pt x="3354476" y="155562"/>
                  </a:lnTo>
                  <a:lnTo>
                    <a:pt x="3354476" y="176606"/>
                  </a:lnTo>
                  <a:lnTo>
                    <a:pt x="3373564" y="185140"/>
                  </a:lnTo>
                  <a:lnTo>
                    <a:pt x="3392614" y="176606"/>
                  </a:lnTo>
                  <a:lnTo>
                    <a:pt x="3392614" y="155562"/>
                  </a:lnTo>
                  <a:close/>
                </a:path>
                <a:path w="5349875" h="185420">
                  <a:moveTo>
                    <a:pt x="3468852" y="155562"/>
                  </a:moveTo>
                  <a:lnTo>
                    <a:pt x="3449764" y="147040"/>
                  </a:lnTo>
                  <a:lnTo>
                    <a:pt x="3430714" y="155562"/>
                  </a:lnTo>
                  <a:lnTo>
                    <a:pt x="3430714" y="176606"/>
                  </a:lnTo>
                  <a:lnTo>
                    <a:pt x="3449802" y="185140"/>
                  </a:lnTo>
                  <a:lnTo>
                    <a:pt x="3468852" y="176606"/>
                  </a:lnTo>
                  <a:lnTo>
                    <a:pt x="3468852" y="155562"/>
                  </a:lnTo>
                  <a:close/>
                </a:path>
                <a:path w="5349875" h="185420">
                  <a:moveTo>
                    <a:pt x="3545090" y="155562"/>
                  </a:moveTo>
                  <a:lnTo>
                    <a:pt x="3526002" y="147040"/>
                  </a:lnTo>
                  <a:lnTo>
                    <a:pt x="3506952" y="155562"/>
                  </a:lnTo>
                  <a:lnTo>
                    <a:pt x="3506952" y="176606"/>
                  </a:lnTo>
                  <a:lnTo>
                    <a:pt x="3526040" y="185140"/>
                  </a:lnTo>
                  <a:lnTo>
                    <a:pt x="3545090" y="176606"/>
                  </a:lnTo>
                  <a:lnTo>
                    <a:pt x="3545090" y="155562"/>
                  </a:lnTo>
                  <a:close/>
                </a:path>
                <a:path w="5349875" h="185420">
                  <a:moveTo>
                    <a:pt x="3621328" y="155562"/>
                  </a:moveTo>
                  <a:lnTo>
                    <a:pt x="3602240" y="147040"/>
                  </a:lnTo>
                  <a:lnTo>
                    <a:pt x="3583190" y="155562"/>
                  </a:lnTo>
                  <a:lnTo>
                    <a:pt x="3583190" y="176606"/>
                  </a:lnTo>
                  <a:lnTo>
                    <a:pt x="3602278" y="185140"/>
                  </a:lnTo>
                  <a:lnTo>
                    <a:pt x="3621328" y="176606"/>
                  </a:lnTo>
                  <a:lnTo>
                    <a:pt x="3621328" y="155562"/>
                  </a:lnTo>
                  <a:close/>
                </a:path>
                <a:path w="5349875" h="185420">
                  <a:moveTo>
                    <a:pt x="3697567" y="155562"/>
                  </a:moveTo>
                  <a:lnTo>
                    <a:pt x="3678478" y="147040"/>
                  </a:lnTo>
                  <a:lnTo>
                    <a:pt x="3659428" y="155562"/>
                  </a:lnTo>
                  <a:lnTo>
                    <a:pt x="3659428" y="176606"/>
                  </a:lnTo>
                  <a:lnTo>
                    <a:pt x="3678517" y="185140"/>
                  </a:lnTo>
                  <a:lnTo>
                    <a:pt x="3697567" y="176606"/>
                  </a:lnTo>
                  <a:lnTo>
                    <a:pt x="3697567" y="155562"/>
                  </a:lnTo>
                  <a:close/>
                </a:path>
                <a:path w="5349875" h="185420">
                  <a:moveTo>
                    <a:pt x="3773805" y="155562"/>
                  </a:moveTo>
                  <a:lnTo>
                    <a:pt x="3754717" y="147040"/>
                  </a:lnTo>
                  <a:lnTo>
                    <a:pt x="3735667" y="155562"/>
                  </a:lnTo>
                  <a:lnTo>
                    <a:pt x="3735667" y="176606"/>
                  </a:lnTo>
                  <a:lnTo>
                    <a:pt x="3754755" y="185140"/>
                  </a:lnTo>
                  <a:lnTo>
                    <a:pt x="3773805" y="176606"/>
                  </a:lnTo>
                  <a:lnTo>
                    <a:pt x="3773805" y="155562"/>
                  </a:lnTo>
                  <a:close/>
                </a:path>
                <a:path w="5349875" h="185420">
                  <a:moveTo>
                    <a:pt x="3850043" y="155562"/>
                  </a:moveTo>
                  <a:lnTo>
                    <a:pt x="3830955" y="147040"/>
                  </a:lnTo>
                  <a:lnTo>
                    <a:pt x="3811905" y="155562"/>
                  </a:lnTo>
                  <a:lnTo>
                    <a:pt x="3811905" y="176606"/>
                  </a:lnTo>
                  <a:lnTo>
                    <a:pt x="3830993" y="185140"/>
                  </a:lnTo>
                  <a:lnTo>
                    <a:pt x="3850043" y="176606"/>
                  </a:lnTo>
                  <a:lnTo>
                    <a:pt x="3850043" y="155562"/>
                  </a:lnTo>
                  <a:close/>
                </a:path>
                <a:path w="5349875" h="185420">
                  <a:moveTo>
                    <a:pt x="3926281" y="155562"/>
                  </a:moveTo>
                  <a:lnTo>
                    <a:pt x="3907193" y="147040"/>
                  </a:lnTo>
                  <a:lnTo>
                    <a:pt x="3888143" y="155562"/>
                  </a:lnTo>
                  <a:lnTo>
                    <a:pt x="3888143" y="176606"/>
                  </a:lnTo>
                  <a:lnTo>
                    <a:pt x="3907231" y="185140"/>
                  </a:lnTo>
                  <a:lnTo>
                    <a:pt x="3926281" y="176606"/>
                  </a:lnTo>
                  <a:lnTo>
                    <a:pt x="3926281" y="155562"/>
                  </a:lnTo>
                  <a:close/>
                </a:path>
                <a:path w="5349875" h="185420">
                  <a:moveTo>
                    <a:pt x="4002519" y="155562"/>
                  </a:moveTo>
                  <a:lnTo>
                    <a:pt x="3983431" y="147040"/>
                  </a:lnTo>
                  <a:lnTo>
                    <a:pt x="3964381" y="155562"/>
                  </a:lnTo>
                  <a:lnTo>
                    <a:pt x="3964381" y="176606"/>
                  </a:lnTo>
                  <a:lnTo>
                    <a:pt x="3983469" y="185140"/>
                  </a:lnTo>
                  <a:lnTo>
                    <a:pt x="4002519" y="176606"/>
                  </a:lnTo>
                  <a:lnTo>
                    <a:pt x="4002519" y="155562"/>
                  </a:lnTo>
                  <a:close/>
                </a:path>
                <a:path w="5349875" h="185420">
                  <a:moveTo>
                    <a:pt x="4078757" y="155562"/>
                  </a:moveTo>
                  <a:lnTo>
                    <a:pt x="4059669" y="147040"/>
                  </a:lnTo>
                  <a:lnTo>
                    <a:pt x="4040619" y="155562"/>
                  </a:lnTo>
                  <a:lnTo>
                    <a:pt x="4040619" y="176606"/>
                  </a:lnTo>
                  <a:lnTo>
                    <a:pt x="4059707" y="185140"/>
                  </a:lnTo>
                  <a:lnTo>
                    <a:pt x="4078757" y="176606"/>
                  </a:lnTo>
                  <a:lnTo>
                    <a:pt x="4078757" y="155562"/>
                  </a:lnTo>
                  <a:close/>
                </a:path>
                <a:path w="5349875" h="185420">
                  <a:moveTo>
                    <a:pt x="4154995" y="155562"/>
                  </a:moveTo>
                  <a:lnTo>
                    <a:pt x="4135907" y="147040"/>
                  </a:lnTo>
                  <a:lnTo>
                    <a:pt x="4116857" y="155562"/>
                  </a:lnTo>
                  <a:lnTo>
                    <a:pt x="4116857" y="176606"/>
                  </a:lnTo>
                  <a:lnTo>
                    <a:pt x="4135945" y="185140"/>
                  </a:lnTo>
                  <a:lnTo>
                    <a:pt x="4154995" y="176606"/>
                  </a:lnTo>
                  <a:lnTo>
                    <a:pt x="4154995" y="155562"/>
                  </a:lnTo>
                  <a:close/>
                </a:path>
                <a:path w="5349875" h="185420">
                  <a:moveTo>
                    <a:pt x="4231233" y="155562"/>
                  </a:moveTo>
                  <a:lnTo>
                    <a:pt x="4212145" y="147040"/>
                  </a:lnTo>
                  <a:lnTo>
                    <a:pt x="4193095" y="155562"/>
                  </a:lnTo>
                  <a:lnTo>
                    <a:pt x="4193095" y="176606"/>
                  </a:lnTo>
                  <a:lnTo>
                    <a:pt x="4212183" y="185140"/>
                  </a:lnTo>
                  <a:lnTo>
                    <a:pt x="4231233" y="176606"/>
                  </a:lnTo>
                  <a:lnTo>
                    <a:pt x="4231233" y="155562"/>
                  </a:lnTo>
                  <a:close/>
                </a:path>
                <a:path w="5349875" h="185420">
                  <a:moveTo>
                    <a:pt x="4307471" y="155562"/>
                  </a:moveTo>
                  <a:lnTo>
                    <a:pt x="4288383" y="147040"/>
                  </a:lnTo>
                  <a:lnTo>
                    <a:pt x="4269333" y="155562"/>
                  </a:lnTo>
                  <a:lnTo>
                    <a:pt x="4269333" y="176606"/>
                  </a:lnTo>
                  <a:lnTo>
                    <a:pt x="4288421" y="185140"/>
                  </a:lnTo>
                  <a:lnTo>
                    <a:pt x="4307471" y="176606"/>
                  </a:lnTo>
                  <a:lnTo>
                    <a:pt x="4307471" y="155562"/>
                  </a:lnTo>
                  <a:close/>
                </a:path>
                <a:path w="5349875" h="185420">
                  <a:moveTo>
                    <a:pt x="4383710" y="155562"/>
                  </a:moveTo>
                  <a:lnTo>
                    <a:pt x="4364621" y="147040"/>
                  </a:lnTo>
                  <a:lnTo>
                    <a:pt x="4345571" y="155562"/>
                  </a:lnTo>
                  <a:lnTo>
                    <a:pt x="4345571" y="176606"/>
                  </a:lnTo>
                  <a:lnTo>
                    <a:pt x="4364660" y="185140"/>
                  </a:lnTo>
                  <a:lnTo>
                    <a:pt x="4383710" y="176606"/>
                  </a:lnTo>
                  <a:lnTo>
                    <a:pt x="4383710" y="155562"/>
                  </a:lnTo>
                  <a:close/>
                </a:path>
                <a:path w="5349875" h="185420">
                  <a:moveTo>
                    <a:pt x="4459948" y="155562"/>
                  </a:moveTo>
                  <a:lnTo>
                    <a:pt x="4440860" y="147040"/>
                  </a:lnTo>
                  <a:lnTo>
                    <a:pt x="4421810" y="155562"/>
                  </a:lnTo>
                  <a:lnTo>
                    <a:pt x="4421810" y="176606"/>
                  </a:lnTo>
                  <a:lnTo>
                    <a:pt x="4440898" y="185140"/>
                  </a:lnTo>
                  <a:lnTo>
                    <a:pt x="4459948" y="176606"/>
                  </a:lnTo>
                  <a:lnTo>
                    <a:pt x="4459948" y="155562"/>
                  </a:lnTo>
                  <a:close/>
                </a:path>
                <a:path w="5349875" h="185420">
                  <a:moveTo>
                    <a:pt x="4536186" y="155562"/>
                  </a:moveTo>
                  <a:lnTo>
                    <a:pt x="4517098" y="147040"/>
                  </a:lnTo>
                  <a:lnTo>
                    <a:pt x="4498048" y="155562"/>
                  </a:lnTo>
                  <a:lnTo>
                    <a:pt x="4498048" y="176606"/>
                  </a:lnTo>
                  <a:lnTo>
                    <a:pt x="4517136" y="185140"/>
                  </a:lnTo>
                  <a:lnTo>
                    <a:pt x="4536186" y="176606"/>
                  </a:lnTo>
                  <a:lnTo>
                    <a:pt x="4536186" y="155562"/>
                  </a:lnTo>
                  <a:close/>
                </a:path>
                <a:path w="5349875" h="185420">
                  <a:moveTo>
                    <a:pt x="4612424" y="155562"/>
                  </a:moveTo>
                  <a:lnTo>
                    <a:pt x="4593336" y="147040"/>
                  </a:lnTo>
                  <a:lnTo>
                    <a:pt x="4574286" y="155562"/>
                  </a:lnTo>
                  <a:lnTo>
                    <a:pt x="4574286" y="176606"/>
                  </a:lnTo>
                  <a:lnTo>
                    <a:pt x="4593374" y="185140"/>
                  </a:lnTo>
                  <a:lnTo>
                    <a:pt x="4612424" y="176606"/>
                  </a:lnTo>
                  <a:lnTo>
                    <a:pt x="4612424" y="155562"/>
                  </a:lnTo>
                  <a:close/>
                </a:path>
                <a:path w="5349875" h="185420">
                  <a:moveTo>
                    <a:pt x="4688662" y="155562"/>
                  </a:moveTo>
                  <a:lnTo>
                    <a:pt x="4669574" y="147040"/>
                  </a:lnTo>
                  <a:lnTo>
                    <a:pt x="4650524" y="155562"/>
                  </a:lnTo>
                  <a:lnTo>
                    <a:pt x="4650524" y="176606"/>
                  </a:lnTo>
                  <a:lnTo>
                    <a:pt x="4669612" y="185140"/>
                  </a:lnTo>
                  <a:lnTo>
                    <a:pt x="4688662" y="176606"/>
                  </a:lnTo>
                  <a:lnTo>
                    <a:pt x="4688662" y="155562"/>
                  </a:lnTo>
                  <a:close/>
                </a:path>
                <a:path w="5349875" h="185420">
                  <a:moveTo>
                    <a:pt x="4764900" y="155562"/>
                  </a:moveTo>
                  <a:lnTo>
                    <a:pt x="4745812" y="147040"/>
                  </a:lnTo>
                  <a:lnTo>
                    <a:pt x="4726762" y="155562"/>
                  </a:lnTo>
                  <a:lnTo>
                    <a:pt x="4726762" y="176606"/>
                  </a:lnTo>
                  <a:lnTo>
                    <a:pt x="4745850" y="185140"/>
                  </a:lnTo>
                  <a:lnTo>
                    <a:pt x="4764900" y="176606"/>
                  </a:lnTo>
                  <a:lnTo>
                    <a:pt x="4764900" y="155562"/>
                  </a:lnTo>
                  <a:close/>
                </a:path>
                <a:path w="5349875" h="185420">
                  <a:moveTo>
                    <a:pt x="4841405" y="176047"/>
                  </a:moveTo>
                  <a:lnTo>
                    <a:pt x="4840859" y="155016"/>
                  </a:lnTo>
                  <a:lnTo>
                    <a:pt x="4821555" y="146989"/>
                  </a:lnTo>
                  <a:lnTo>
                    <a:pt x="4802733" y="156019"/>
                  </a:lnTo>
                  <a:lnTo>
                    <a:pt x="4803279" y="177050"/>
                  </a:lnTo>
                  <a:lnTo>
                    <a:pt x="4822583" y="185077"/>
                  </a:lnTo>
                  <a:lnTo>
                    <a:pt x="4841405" y="176047"/>
                  </a:lnTo>
                  <a:close/>
                </a:path>
                <a:path w="5349875" h="185420">
                  <a:moveTo>
                    <a:pt x="4918049" y="171602"/>
                  </a:moveTo>
                  <a:lnTo>
                    <a:pt x="4916386" y="150622"/>
                  </a:lnTo>
                  <a:lnTo>
                    <a:pt x="4896688" y="143624"/>
                  </a:lnTo>
                  <a:lnTo>
                    <a:pt x="4878375" y="153619"/>
                  </a:lnTo>
                  <a:lnTo>
                    <a:pt x="4880026" y="174599"/>
                  </a:lnTo>
                  <a:lnTo>
                    <a:pt x="4899723" y="181597"/>
                  </a:lnTo>
                  <a:lnTo>
                    <a:pt x="4918049" y="171602"/>
                  </a:lnTo>
                  <a:close/>
                </a:path>
                <a:path w="5349875" h="185420">
                  <a:moveTo>
                    <a:pt x="4994491" y="160477"/>
                  </a:moveTo>
                  <a:lnTo>
                    <a:pt x="4990770" y="139763"/>
                  </a:lnTo>
                  <a:lnTo>
                    <a:pt x="4970475" y="134759"/>
                  </a:lnTo>
                  <a:lnTo>
                    <a:pt x="4953228" y="146519"/>
                  </a:lnTo>
                  <a:lnTo>
                    <a:pt x="4956962" y="167233"/>
                  </a:lnTo>
                  <a:lnTo>
                    <a:pt x="4977257" y="172250"/>
                  </a:lnTo>
                  <a:lnTo>
                    <a:pt x="4994491" y="160477"/>
                  </a:lnTo>
                  <a:close/>
                </a:path>
                <a:path w="5349875" h="185420">
                  <a:moveTo>
                    <a:pt x="5069471" y="144221"/>
                  </a:moveTo>
                  <a:lnTo>
                    <a:pt x="5064760" y="123723"/>
                  </a:lnTo>
                  <a:lnTo>
                    <a:pt x="5044249" y="119684"/>
                  </a:lnTo>
                  <a:lnTo>
                    <a:pt x="5027600" y="132257"/>
                  </a:lnTo>
                  <a:lnTo>
                    <a:pt x="5032311" y="152768"/>
                  </a:lnTo>
                  <a:lnTo>
                    <a:pt x="5052822" y="156806"/>
                  </a:lnTo>
                  <a:lnTo>
                    <a:pt x="5069471" y="144221"/>
                  </a:lnTo>
                  <a:close/>
                </a:path>
                <a:path w="5349875" h="185420">
                  <a:moveTo>
                    <a:pt x="5143144" y="120764"/>
                  </a:moveTo>
                  <a:lnTo>
                    <a:pt x="5136362" y="100838"/>
                  </a:lnTo>
                  <a:lnTo>
                    <a:pt x="5115547" y="98920"/>
                  </a:lnTo>
                  <a:lnTo>
                    <a:pt x="5100256" y="113118"/>
                  </a:lnTo>
                  <a:lnTo>
                    <a:pt x="5107038" y="133045"/>
                  </a:lnTo>
                  <a:lnTo>
                    <a:pt x="5127853" y="134975"/>
                  </a:lnTo>
                  <a:lnTo>
                    <a:pt x="5143144" y="120764"/>
                  </a:lnTo>
                  <a:close/>
                </a:path>
                <a:path w="5349875" h="185420">
                  <a:moveTo>
                    <a:pt x="5214747" y="91757"/>
                  </a:moveTo>
                  <a:lnTo>
                    <a:pt x="5206009" y="72618"/>
                  </a:lnTo>
                  <a:lnTo>
                    <a:pt x="5185105" y="72783"/>
                  </a:lnTo>
                  <a:lnTo>
                    <a:pt x="5171313" y="88455"/>
                  </a:lnTo>
                  <a:lnTo>
                    <a:pt x="5180050" y="107594"/>
                  </a:lnTo>
                  <a:lnTo>
                    <a:pt x="5200955" y="107429"/>
                  </a:lnTo>
                  <a:lnTo>
                    <a:pt x="5214747" y="91757"/>
                  </a:lnTo>
                  <a:close/>
                </a:path>
                <a:path w="5349875" h="185420">
                  <a:moveTo>
                    <a:pt x="5283568" y="58013"/>
                  </a:moveTo>
                  <a:lnTo>
                    <a:pt x="5274056" y="39255"/>
                  </a:lnTo>
                  <a:lnTo>
                    <a:pt x="5253177" y="40284"/>
                  </a:lnTo>
                  <a:lnTo>
                    <a:pt x="5240045" y="56502"/>
                  </a:lnTo>
                  <a:lnTo>
                    <a:pt x="5249557" y="75272"/>
                  </a:lnTo>
                  <a:lnTo>
                    <a:pt x="5270449" y="74244"/>
                  </a:lnTo>
                  <a:lnTo>
                    <a:pt x="5283568" y="58013"/>
                  </a:lnTo>
                  <a:close/>
                </a:path>
                <a:path w="5349875" h="185420">
                  <a:moveTo>
                    <a:pt x="5349519" y="17716"/>
                  </a:moveTo>
                  <a:lnTo>
                    <a:pt x="5338178" y="0"/>
                  </a:lnTo>
                  <a:lnTo>
                    <a:pt x="5317502" y="3111"/>
                  </a:lnTo>
                  <a:lnTo>
                    <a:pt x="5306060" y="20574"/>
                  </a:lnTo>
                  <a:lnTo>
                    <a:pt x="5317414" y="38290"/>
                  </a:lnTo>
                  <a:lnTo>
                    <a:pt x="5338076" y="35166"/>
                  </a:lnTo>
                  <a:lnTo>
                    <a:pt x="5349519" y="17716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49130" y="5594565"/>
              <a:ext cx="1236345" cy="172720"/>
            </a:xfrm>
            <a:custGeom>
              <a:avLst/>
              <a:gdLst/>
              <a:ahLst/>
              <a:cxnLst/>
              <a:rect l="l" t="t" r="r" b="b"/>
              <a:pathLst>
                <a:path w="1236345" h="172720">
                  <a:moveTo>
                    <a:pt x="43548" y="19011"/>
                  </a:moveTo>
                  <a:lnTo>
                    <a:pt x="31254" y="2095"/>
                  </a:lnTo>
                  <a:lnTo>
                    <a:pt x="10490" y="0"/>
                  </a:lnTo>
                  <a:lnTo>
                    <a:pt x="0" y="18237"/>
                  </a:lnTo>
                  <a:lnTo>
                    <a:pt x="12293" y="35140"/>
                  </a:lnTo>
                  <a:lnTo>
                    <a:pt x="33058" y="37249"/>
                  </a:lnTo>
                  <a:lnTo>
                    <a:pt x="43548" y="19011"/>
                  </a:lnTo>
                  <a:close/>
                </a:path>
                <a:path w="1236345" h="172720">
                  <a:moveTo>
                    <a:pt x="110490" y="54305"/>
                  </a:moveTo>
                  <a:lnTo>
                    <a:pt x="97332" y="38049"/>
                  </a:lnTo>
                  <a:lnTo>
                    <a:pt x="76492" y="37020"/>
                  </a:lnTo>
                  <a:lnTo>
                    <a:pt x="66954" y="55778"/>
                  </a:lnTo>
                  <a:lnTo>
                    <a:pt x="80111" y="72034"/>
                  </a:lnTo>
                  <a:lnTo>
                    <a:pt x="100952" y="73063"/>
                  </a:lnTo>
                  <a:lnTo>
                    <a:pt x="110490" y="54305"/>
                  </a:lnTo>
                  <a:close/>
                </a:path>
                <a:path w="1236345" h="172720">
                  <a:moveTo>
                    <a:pt x="179997" y="83121"/>
                  </a:moveTo>
                  <a:lnTo>
                    <a:pt x="165379" y="68186"/>
                  </a:lnTo>
                  <a:lnTo>
                    <a:pt x="144526" y="69113"/>
                  </a:lnTo>
                  <a:lnTo>
                    <a:pt x="136804" y="88684"/>
                  </a:lnTo>
                  <a:lnTo>
                    <a:pt x="151422" y="103632"/>
                  </a:lnTo>
                  <a:lnTo>
                    <a:pt x="172262" y="102692"/>
                  </a:lnTo>
                  <a:lnTo>
                    <a:pt x="179997" y="83121"/>
                  </a:lnTo>
                  <a:close/>
                </a:path>
                <a:path w="1236345" h="172720">
                  <a:moveTo>
                    <a:pt x="251472" y="106489"/>
                  </a:moveTo>
                  <a:lnTo>
                    <a:pt x="235470" y="93027"/>
                  </a:lnTo>
                  <a:lnTo>
                    <a:pt x="214807" y="95973"/>
                  </a:lnTo>
                  <a:lnTo>
                    <a:pt x="209003" y="116205"/>
                  </a:lnTo>
                  <a:lnTo>
                    <a:pt x="225005" y="129654"/>
                  </a:lnTo>
                  <a:lnTo>
                    <a:pt x="245668" y="126707"/>
                  </a:lnTo>
                  <a:lnTo>
                    <a:pt x="251472" y="106489"/>
                  </a:lnTo>
                  <a:close/>
                </a:path>
                <a:path w="1236345" h="172720">
                  <a:moveTo>
                    <a:pt x="324929" y="124561"/>
                  </a:moveTo>
                  <a:lnTo>
                    <a:pt x="308216" y="111988"/>
                  </a:lnTo>
                  <a:lnTo>
                    <a:pt x="287743" y="116052"/>
                  </a:lnTo>
                  <a:lnTo>
                    <a:pt x="283057" y="136563"/>
                  </a:lnTo>
                  <a:lnTo>
                    <a:pt x="299758" y="149136"/>
                  </a:lnTo>
                  <a:lnTo>
                    <a:pt x="320230" y="145072"/>
                  </a:lnTo>
                  <a:lnTo>
                    <a:pt x="324929" y="124561"/>
                  </a:lnTo>
                  <a:close/>
                </a:path>
                <a:path w="1236345" h="172720">
                  <a:moveTo>
                    <a:pt x="399237" y="135877"/>
                  </a:moveTo>
                  <a:lnTo>
                    <a:pt x="381368" y="125044"/>
                  </a:lnTo>
                  <a:lnTo>
                    <a:pt x="361403" y="131127"/>
                  </a:lnTo>
                  <a:lnTo>
                    <a:pt x="358775" y="152006"/>
                  </a:lnTo>
                  <a:lnTo>
                    <a:pt x="376656" y="162852"/>
                  </a:lnTo>
                  <a:lnTo>
                    <a:pt x="396621" y="156756"/>
                  </a:lnTo>
                  <a:lnTo>
                    <a:pt x="399237" y="135877"/>
                  </a:lnTo>
                  <a:close/>
                </a:path>
                <a:path w="1236345" h="172720">
                  <a:moveTo>
                    <a:pt x="474687" y="142430"/>
                  </a:moveTo>
                  <a:lnTo>
                    <a:pt x="456336" y="132422"/>
                  </a:lnTo>
                  <a:lnTo>
                    <a:pt x="436676" y="139420"/>
                  </a:lnTo>
                  <a:lnTo>
                    <a:pt x="435013" y="160401"/>
                  </a:lnTo>
                  <a:lnTo>
                    <a:pt x="453377" y="170408"/>
                  </a:lnTo>
                  <a:lnTo>
                    <a:pt x="473036" y="163398"/>
                  </a:lnTo>
                  <a:lnTo>
                    <a:pt x="474687" y="142430"/>
                  </a:lnTo>
                  <a:close/>
                </a:path>
                <a:path w="1236345" h="172720">
                  <a:moveTo>
                    <a:pt x="550125" y="142570"/>
                  </a:moveTo>
                  <a:lnTo>
                    <a:pt x="531037" y="134048"/>
                  </a:lnTo>
                  <a:lnTo>
                    <a:pt x="511987" y="142570"/>
                  </a:lnTo>
                  <a:lnTo>
                    <a:pt x="511987" y="163614"/>
                  </a:lnTo>
                  <a:lnTo>
                    <a:pt x="531075" y="172148"/>
                  </a:lnTo>
                  <a:lnTo>
                    <a:pt x="550125" y="163614"/>
                  </a:lnTo>
                  <a:lnTo>
                    <a:pt x="550125" y="142570"/>
                  </a:lnTo>
                  <a:close/>
                </a:path>
                <a:path w="1236345" h="172720">
                  <a:moveTo>
                    <a:pt x="626364" y="142570"/>
                  </a:moveTo>
                  <a:lnTo>
                    <a:pt x="607275" y="134048"/>
                  </a:lnTo>
                  <a:lnTo>
                    <a:pt x="588225" y="142570"/>
                  </a:lnTo>
                  <a:lnTo>
                    <a:pt x="588225" y="163614"/>
                  </a:lnTo>
                  <a:lnTo>
                    <a:pt x="607314" y="172148"/>
                  </a:lnTo>
                  <a:lnTo>
                    <a:pt x="626364" y="163614"/>
                  </a:lnTo>
                  <a:lnTo>
                    <a:pt x="626364" y="142570"/>
                  </a:lnTo>
                  <a:close/>
                </a:path>
                <a:path w="1236345" h="172720">
                  <a:moveTo>
                    <a:pt x="702602" y="142570"/>
                  </a:moveTo>
                  <a:lnTo>
                    <a:pt x="683514" y="134048"/>
                  </a:lnTo>
                  <a:lnTo>
                    <a:pt x="664464" y="142570"/>
                  </a:lnTo>
                  <a:lnTo>
                    <a:pt x="664464" y="163614"/>
                  </a:lnTo>
                  <a:lnTo>
                    <a:pt x="683552" y="172148"/>
                  </a:lnTo>
                  <a:lnTo>
                    <a:pt x="702602" y="163614"/>
                  </a:lnTo>
                  <a:lnTo>
                    <a:pt x="702602" y="142570"/>
                  </a:lnTo>
                  <a:close/>
                </a:path>
                <a:path w="1236345" h="172720">
                  <a:moveTo>
                    <a:pt x="778840" y="142570"/>
                  </a:moveTo>
                  <a:lnTo>
                    <a:pt x="759752" y="134048"/>
                  </a:lnTo>
                  <a:lnTo>
                    <a:pt x="740702" y="142570"/>
                  </a:lnTo>
                  <a:lnTo>
                    <a:pt x="740702" y="163614"/>
                  </a:lnTo>
                  <a:lnTo>
                    <a:pt x="759790" y="172148"/>
                  </a:lnTo>
                  <a:lnTo>
                    <a:pt x="778840" y="163614"/>
                  </a:lnTo>
                  <a:lnTo>
                    <a:pt x="778840" y="142570"/>
                  </a:lnTo>
                  <a:close/>
                </a:path>
                <a:path w="1236345" h="172720">
                  <a:moveTo>
                    <a:pt x="855078" y="142570"/>
                  </a:moveTo>
                  <a:lnTo>
                    <a:pt x="835990" y="134048"/>
                  </a:lnTo>
                  <a:lnTo>
                    <a:pt x="816940" y="142570"/>
                  </a:lnTo>
                  <a:lnTo>
                    <a:pt x="816940" y="163614"/>
                  </a:lnTo>
                  <a:lnTo>
                    <a:pt x="836028" y="172148"/>
                  </a:lnTo>
                  <a:lnTo>
                    <a:pt x="855078" y="163614"/>
                  </a:lnTo>
                  <a:lnTo>
                    <a:pt x="855078" y="142570"/>
                  </a:lnTo>
                  <a:close/>
                </a:path>
                <a:path w="1236345" h="172720">
                  <a:moveTo>
                    <a:pt x="931316" y="142570"/>
                  </a:moveTo>
                  <a:lnTo>
                    <a:pt x="912228" y="134048"/>
                  </a:lnTo>
                  <a:lnTo>
                    <a:pt x="893178" y="142570"/>
                  </a:lnTo>
                  <a:lnTo>
                    <a:pt x="893178" y="163614"/>
                  </a:lnTo>
                  <a:lnTo>
                    <a:pt x="912266" y="172148"/>
                  </a:lnTo>
                  <a:lnTo>
                    <a:pt x="931316" y="163614"/>
                  </a:lnTo>
                  <a:lnTo>
                    <a:pt x="931316" y="142570"/>
                  </a:lnTo>
                  <a:close/>
                </a:path>
                <a:path w="1236345" h="172720">
                  <a:moveTo>
                    <a:pt x="1007554" y="142570"/>
                  </a:moveTo>
                  <a:lnTo>
                    <a:pt x="988466" y="134048"/>
                  </a:lnTo>
                  <a:lnTo>
                    <a:pt x="969416" y="142570"/>
                  </a:lnTo>
                  <a:lnTo>
                    <a:pt x="969416" y="163614"/>
                  </a:lnTo>
                  <a:lnTo>
                    <a:pt x="988504" y="172148"/>
                  </a:lnTo>
                  <a:lnTo>
                    <a:pt x="1007554" y="163614"/>
                  </a:lnTo>
                  <a:lnTo>
                    <a:pt x="1007554" y="142570"/>
                  </a:lnTo>
                  <a:close/>
                </a:path>
                <a:path w="1236345" h="172720">
                  <a:moveTo>
                    <a:pt x="1083792" y="142570"/>
                  </a:moveTo>
                  <a:lnTo>
                    <a:pt x="1064704" y="134048"/>
                  </a:lnTo>
                  <a:lnTo>
                    <a:pt x="1045654" y="142570"/>
                  </a:lnTo>
                  <a:lnTo>
                    <a:pt x="1045654" y="163614"/>
                  </a:lnTo>
                  <a:lnTo>
                    <a:pt x="1064742" y="172148"/>
                  </a:lnTo>
                  <a:lnTo>
                    <a:pt x="1083792" y="163614"/>
                  </a:lnTo>
                  <a:lnTo>
                    <a:pt x="1083792" y="142570"/>
                  </a:lnTo>
                  <a:close/>
                </a:path>
                <a:path w="1236345" h="172720">
                  <a:moveTo>
                    <a:pt x="1160030" y="142570"/>
                  </a:moveTo>
                  <a:lnTo>
                    <a:pt x="1140942" y="134048"/>
                  </a:lnTo>
                  <a:lnTo>
                    <a:pt x="1121892" y="142570"/>
                  </a:lnTo>
                  <a:lnTo>
                    <a:pt x="1121892" y="163614"/>
                  </a:lnTo>
                  <a:lnTo>
                    <a:pt x="1140980" y="172148"/>
                  </a:lnTo>
                  <a:lnTo>
                    <a:pt x="1160030" y="163614"/>
                  </a:lnTo>
                  <a:lnTo>
                    <a:pt x="1160030" y="142570"/>
                  </a:lnTo>
                  <a:close/>
                </a:path>
                <a:path w="1236345" h="172720">
                  <a:moveTo>
                    <a:pt x="1236268" y="142570"/>
                  </a:moveTo>
                  <a:lnTo>
                    <a:pt x="1217180" y="134048"/>
                  </a:lnTo>
                  <a:lnTo>
                    <a:pt x="1198130" y="142570"/>
                  </a:lnTo>
                  <a:lnTo>
                    <a:pt x="1198130" y="163614"/>
                  </a:lnTo>
                  <a:lnTo>
                    <a:pt x="1217218" y="172148"/>
                  </a:lnTo>
                  <a:lnTo>
                    <a:pt x="1236268" y="163614"/>
                  </a:lnTo>
                  <a:lnTo>
                    <a:pt x="1236268" y="14257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1202" y="5336728"/>
              <a:ext cx="257627" cy="2542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90114" y="4844326"/>
              <a:ext cx="177800" cy="473075"/>
            </a:xfrm>
            <a:custGeom>
              <a:avLst/>
              <a:gdLst/>
              <a:ahLst/>
              <a:cxnLst/>
              <a:rect l="l" t="t" r="r" b="b"/>
              <a:pathLst>
                <a:path w="177800" h="473075">
                  <a:moveTo>
                    <a:pt x="37998" y="18351"/>
                  </a:moveTo>
                  <a:lnTo>
                    <a:pt x="28041" y="0"/>
                  </a:lnTo>
                  <a:lnTo>
                    <a:pt x="7061" y="1600"/>
                  </a:lnTo>
                  <a:lnTo>
                    <a:pt x="0" y="21285"/>
                  </a:lnTo>
                  <a:lnTo>
                    <a:pt x="9956" y="39624"/>
                  </a:lnTo>
                  <a:lnTo>
                    <a:pt x="30937" y="38036"/>
                  </a:lnTo>
                  <a:lnTo>
                    <a:pt x="37998" y="18351"/>
                  </a:lnTo>
                  <a:close/>
                </a:path>
                <a:path w="177800" h="473075">
                  <a:moveTo>
                    <a:pt x="46075" y="93167"/>
                  </a:moveTo>
                  <a:lnTo>
                    <a:pt x="35204" y="75349"/>
                  </a:lnTo>
                  <a:lnTo>
                    <a:pt x="14338" y="78003"/>
                  </a:lnTo>
                  <a:lnTo>
                    <a:pt x="8280" y="98018"/>
                  </a:lnTo>
                  <a:lnTo>
                    <a:pt x="19151" y="115836"/>
                  </a:lnTo>
                  <a:lnTo>
                    <a:pt x="40017" y="113182"/>
                  </a:lnTo>
                  <a:lnTo>
                    <a:pt x="46075" y="93167"/>
                  </a:lnTo>
                  <a:close/>
                </a:path>
                <a:path w="177800" h="473075">
                  <a:moveTo>
                    <a:pt x="60515" y="166039"/>
                  </a:moveTo>
                  <a:lnTo>
                    <a:pt x="47904" y="149415"/>
                  </a:lnTo>
                  <a:lnTo>
                    <a:pt x="27406" y="154152"/>
                  </a:lnTo>
                  <a:lnTo>
                    <a:pt x="23406" y="174675"/>
                  </a:lnTo>
                  <a:lnTo>
                    <a:pt x="36004" y="191312"/>
                  </a:lnTo>
                  <a:lnTo>
                    <a:pt x="56502" y="186563"/>
                  </a:lnTo>
                  <a:lnTo>
                    <a:pt x="60515" y="166039"/>
                  </a:lnTo>
                  <a:close/>
                </a:path>
                <a:path w="177800" h="473075">
                  <a:moveTo>
                    <a:pt x="80378" y="237642"/>
                  </a:moveTo>
                  <a:lnTo>
                    <a:pt x="66192" y="222351"/>
                  </a:lnTo>
                  <a:lnTo>
                    <a:pt x="46253" y="229108"/>
                  </a:lnTo>
                  <a:lnTo>
                    <a:pt x="44310" y="249923"/>
                  </a:lnTo>
                  <a:lnTo>
                    <a:pt x="58508" y="265226"/>
                  </a:lnTo>
                  <a:lnTo>
                    <a:pt x="78435" y="258470"/>
                  </a:lnTo>
                  <a:lnTo>
                    <a:pt x="80378" y="237642"/>
                  </a:lnTo>
                  <a:close/>
                </a:path>
                <a:path w="177800" h="473075">
                  <a:moveTo>
                    <a:pt x="106337" y="308330"/>
                  </a:moveTo>
                  <a:lnTo>
                    <a:pt x="91427" y="293725"/>
                  </a:lnTo>
                  <a:lnTo>
                    <a:pt x="71843" y="301434"/>
                  </a:lnTo>
                  <a:lnTo>
                    <a:pt x="70904" y="322326"/>
                  </a:lnTo>
                  <a:lnTo>
                    <a:pt x="85813" y="336931"/>
                  </a:lnTo>
                  <a:lnTo>
                    <a:pt x="105397" y="329222"/>
                  </a:lnTo>
                  <a:lnTo>
                    <a:pt x="106337" y="308330"/>
                  </a:lnTo>
                  <a:close/>
                </a:path>
                <a:path w="177800" h="473075">
                  <a:moveTo>
                    <a:pt x="138785" y="396633"/>
                  </a:moveTo>
                  <a:lnTo>
                    <a:pt x="137706" y="375754"/>
                  </a:lnTo>
                  <a:lnTo>
                    <a:pt x="121437" y="362661"/>
                  </a:lnTo>
                  <a:lnTo>
                    <a:pt x="102704" y="372237"/>
                  </a:lnTo>
                  <a:lnTo>
                    <a:pt x="103784" y="393115"/>
                  </a:lnTo>
                  <a:lnTo>
                    <a:pt x="120053" y="406196"/>
                  </a:lnTo>
                  <a:lnTo>
                    <a:pt x="138785" y="396633"/>
                  </a:lnTo>
                  <a:close/>
                </a:path>
                <a:path w="177800" h="473075">
                  <a:moveTo>
                    <a:pt x="177228" y="461225"/>
                  </a:moveTo>
                  <a:lnTo>
                    <a:pt x="174091" y="440563"/>
                  </a:lnTo>
                  <a:lnTo>
                    <a:pt x="156616" y="429145"/>
                  </a:lnTo>
                  <a:lnTo>
                    <a:pt x="138912" y="440524"/>
                  </a:lnTo>
                  <a:lnTo>
                    <a:pt x="142049" y="461187"/>
                  </a:lnTo>
                  <a:lnTo>
                    <a:pt x="159524" y="472605"/>
                  </a:lnTo>
                  <a:lnTo>
                    <a:pt x="177228" y="461225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4772" y="4051420"/>
              <a:ext cx="1015990" cy="10015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523" y="4041380"/>
              <a:ext cx="945196" cy="97977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69920" y="5085588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56662" y="5085588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0889" y="1592403"/>
            <a:ext cx="5749925" cy="3432175"/>
            <a:chOff x="3340889" y="1592403"/>
            <a:chExt cx="5749925" cy="34321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889" y="4051421"/>
              <a:ext cx="969735" cy="9697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2097" y="4051418"/>
              <a:ext cx="1075025" cy="9697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0621" y="4054293"/>
              <a:ext cx="969735" cy="9697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07869" y="2487843"/>
              <a:ext cx="974165" cy="9697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7650" y="2726470"/>
              <a:ext cx="715758" cy="6851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1697" y="2721123"/>
              <a:ext cx="794637" cy="69048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17715" y="1611453"/>
              <a:ext cx="1905000" cy="480059"/>
            </a:xfrm>
            <a:custGeom>
              <a:avLst/>
              <a:gdLst/>
              <a:ahLst/>
              <a:cxnLst/>
              <a:rect l="l" t="t" r="r" b="b"/>
              <a:pathLst>
                <a:path w="1905000" h="480060">
                  <a:moveTo>
                    <a:pt x="1786162" y="0"/>
                  </a:moveTo>
                  <a:lnTo>
                    <a:pt x="118219" y="0"/>
                  </a:lnTo>
                  <a:lnTo>
                    <a:pt x="72202" y="9290"/>
                  </a:lnTo>
                  <a:lnTo>
                    <a:pt x="34625" y="34626"/>
                  </a:lnTo>
                  <a:lnTo>
                    <a:pt x="9290" y="72204"/>
                  </a:lnTo>
                  <a:lnTo>
                    <a:pt x="0" y="118220"/>
                  </a:lnTo>
                  <a:lnTo>
                    <a:pt x="0" y="361417"/>
                  </a:lnTo>
                  <a:lnTo>
                    <a:pt x="9290" y="407434"/>
                  </a:lnTo>
                  <a:lnTo>
                    <a:pt x="34625" y="445011"/>
                  </a:lnTo>
                  <a:lnTo>
                    <a:pt x="72202" y="470346"/>
                  </a:lnTo>
                  <a:lnTo>
                    <a:pt x="118219" y="479637"/>
                  </a:lnTo>
                  <a:lnTo>
                    <a:pt x="1786162" y="479637"/>
                  </a:lnTo>
                  <a:lnTo>
                    <a:pt x="1832178" y="470346"/>
                  </a:lnTo>
                  <a:lnTo>
                    <a:pt x="1869756" y="445011"/>
                  </a:lnTo>
                  <a:lnTo>
                    <a:pt x="1895092" y="407434"/>
                  </a:lnTo>
                  <a:lnTo>
                    <a:pt x="1904382" y="361417"/>
                  </a:lnTo>
                  <a:lnTo>
                    <a:pt x="1904382" y="118220"/>
                  </a:lnTo>
                  <a:lnTo>
                    <a:pt x="1895092" y="72204"/>
                  </a:lnTo>
                  <a:lnTo>
                    <a:pt x="1869756" y="34626"/>
                  </a:lnTo>
                  <a:lnTo>
                    <a:pt x="1832178" y="9290"/>
                  </a:lnTo>
                  <a:lnTo>
                    <a:pt x="1786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598665" y="1592403"/>
              <a:ext cx="1943100" cy="518159"/>
            </a:xfrm>
            <a:custGeom>
              <a:avLst/>
              <a:gdLst/>
              <a:ahLst/>
              <a:cxnLst/>
              <a:rect l="l" t="t" r="r" b="b"/>
              <a:pathLst>
                <a:path w="1943100" h="518160">
                  <a:moveTo>
                    <a:pt x="19050" y="323279"/>
                  </a:moveTo>
                  <a:lnTo>
                    <a:pt x="11634" y="324776"/>
                  </a:lnTo>
                  <a:lnTo>
                    <a:pt x="5579" y="328859"/>
                  </a:lnTo>
                  <a:lnTo>
                    <a:pt x="1496" y="334914"/>
                  </a:lnTo>
                  <a:lnTo>
                    <a:pt x="0" y="342367"/>
                  </a:lnTo>
                  <a:lnTo>
                    <a:pt x="1496" y="349782"/>
                  </a:lnTo>
                  <a:lnTo>
                    <a:pt x="5579" y="355838"/>
                  </a:lnTo>
                  <a:lnTo>
                    <a:pt x="11634" y="359920"/>
                  </a:lnTo>
                  <a:lnTo>
                    <a:pt x="19050" y="361417"/>
                  </a:lnTo>
                  <a:lnTo>
                    <a:pt x="26464" y="359920"/>
                  </a:lnTo>
                  <a:lnTo>
                    <a:pt x="32520" y="355838"/>
                  </a:lnTo>
                  <a:lnTo>
                    <a:pt x="36602" y="349782"/>
                  </a:lnTo>
                  <a:lnTo>
                    <a:pt x="38100" y="342329"/>
                  </a:lnTo>
                  <a:lnTo>
                    <a:pt x="36602" y="334914"/>
                  </a:lnTo>
                  <a:lnTo>
                    <a:pt x="32520" y="328859"/>
                  </a:lnTo>
                  <a:lnTo>
                    <a:pt x="26464" y="324776"/>
                  </a:lnTo>
                  <a:lnTo>
                    <a:pt x="19050" y="323279"/>
                  </a:lnTo>
                  <a:close/>
                </a:path>
                <a:path w="1943100" h="518160">
                  <a:moveTo>
                    <a:pt x="19050" y="247041"/>
                  </a:moveTo>
                  <a:lnTo>
                    <a:pt x="11634" y="248538"/>
                  </a:lnTo>
                  <a:lnTo>
                    <a:pt x="5579" y="252620"/>
                  </a:lnTo>
                  <a:lnTo>
                    <a:pt x="1496" y="258676"/>
                  </a:lnTo>
                  <a:lnTo>
                    <a:pt x="0" y="266129"/>
                  </a:lnTo>
                  <a:lnTo>
                    <a:pt x="1496" y="273544"/>
                  </a:lnTo>
                  <a:lnTo>
                    <a:pt x="5579" y="279600"/>
                  </a:lnTo>
                  <a:lnTo>
                    <a:pt x="11634" y="283682"/>
                  </a:lnTo>
                  <a:lnTo>
                    <a:pt x="19050" y="285179"/>
                  </a:lnTo>
                  <a:lnTo>
                    <a:pt x="26464" y="283682"/>
                  </a:lnTo>
                  <a:lnTo>
                    <a:pt x="32520" y="279600"/>
                  </a:lnTo>
                  <a:lnTo>
                    <a:pt x="36602" y="273544"/>
                  </a:lnTo>
                  <a:lnTo>
                    <a:pt x="38100" y="266091"/>
                  </a:lnTo>
                  <a:lnTo>
                    <a:pt x="36602" y="258676"/>
                  </a:lnTo>
                  <a:lnTo>
                    <a:pt x="32520" y="252620"/>
                  </a:lnTo>
                  <a:lnTo>
                    <a:pt x="26464" y="248538"/>
                  </a:lnTo>
                  <a:lnTo>
                    <a:pt x="19050" y="247041"/>
                  </a:lnTo>
                  <a:close/>
                </a:path>
                <a:path w="1943100" h="518160">
                  <a:moveTo>
                    <a:pt x="19050" y="170803"/>
                  </a:moveTo>
                  <a:lnTo>
                    <a:pt x="11634" y="172300"/>
                  </a:lnTo>
                  <a:lnTo>
                    <a:pt x="5579" y="176382"/>
                  </a:lnTo>
                  <a:lnTo>
                    <a:pt x="1496" y="182438"/>
                  </a:lnTo>
                  <a:lnTo>
                    <a:pt x="0" y="189891"/>
                  </a:lnTo>
                  <a:lnTo>
                    <a:pt x="1496" y="197306"/>
                  </a:lnTo>
                  <a:lnTo>
                    <a:pt x="5579" y="203361"/>
                  </a:lnTo>
                  <a:lnTo>
                    <a:pt x="11634" y="207444"/>
                  </a:lnTo>
                  <a:lnTo>
                    <a:pt x="19050" y="208941"/>
                  </a:lnTo>
                  <a:lnTo>
                    <a:pt x="26464" y="207444"/>
                  </a:lnTo>
                  <a:lnTo>
                    <a:pt x="32520" y="203361"/>
                  </a:lnTo>
                  <a:lnTo>
                    <a:pt x="36602" y="197306"/>
                  </a:lnTo>
                  <a:lnTo>
                    <a:pt x="38100" y="189853"/>
                  </a:lnTo>
                  <a:lnTo>
                    <a:pt x="36602" y="182438"/>
                  </a:lnTo>
                  <a:lnTo>
                    <a:pt x="32520" y="176382"/>
                  </a:lnTo>
                  <a:lnTo>
                    <a:pt x="26464" y="172300"/>
                  </a:lnTo>
                  <a:lnTo>
                    <a:pt x="19050" y="170803"/>
                  </a:lnTo>
                  <a:close/>
                </a:path>
                <a:path w="1943100" h="518160">
                  <a:moveTo>
                    <a:pt x="24277" y="94929"/>
                  </a:moveTo>
                  <a:lnTo>
                    <a:pt x="16720" y="95291"/>
                  </a:lnTo>
                  <a:lnTo>
                    <a:pt x="10118" y="98414"/>
                  </a:lnTo>
                  <a:lnTo>
                    <a:pt x="5169" y="103784"/>
                  </a:lnTo>
                  <a:lnTo>
                    <a:pt x="2565" y="110925"/>
                  </a:lnTo>
                  <a:lnTo>
                    <a:pt x="2926" y="118482"/>
                  </a:lnTo>
                  <a:lnTo>
                    <a:pt x="6048" y="125084"/>
                  </a:lnTo>
                  <a:lnTo>
                    <a:pt x="11418" y="130033"/>
                  </a:lnTo>
                  <a:lnTo>
                    <a:pt x="18522" y="132632"/>
                  </a:lnTo>
                  <a:lnTo>
                    <a:pt x="26079" y="132271"/>
                  </a:lnTo>
                  <a:lnTo>
                    <a:pt x="32681" y="129148"/>
                  </a:lnTo>
                  <a:lnTo>
                    <a:pt x="37630" y="123778"/>
                  </a:lnTo>
                  <a:lnTo>
                    <a:pt x="40228" y="116673"/>
                  </a:lnTo>
                  <a:lnTo>
                    <a:pt x="39873" y="109080"/>
                  </a:lnTo>
                  <a:lnTo>
                    <a:pt x="36751" y="102478"/>
                  </a:lnTo>
                  <a:lnTo>
                    <a:pt x="31381" y="97528"/>
                  </a:lnTo>
                  <a:lnTo>
                    <a:pt x="24277" y="94929"/>
                  </a:lnTo>
                  <a:close/>
                </a:path>
                <a:path w="1943100" h="518160">
                  <a:moveTo>
                    <a:pt x="61007" y="30162"/>
                  </a:moveTo>
                  <a:lnTo>
                    <a:pt x="53738" y="30867"/>
                  </a:lnTo>
                  <a:lnTo>
                    <a:pt x="47036" y="34456"/>
                  </a:lnTo>
                  <a:lnTo>
                    <a:pt x="42270" y="40330"/>
                  </a:lnTo>
                  <a:lnTo>
                    <a:pt x="40197" y="47333"/>
                  </a:lnTo>
                  <a:lnTo>
                    <a:pt x="40902" y="54602"/>
                  </a:lnTo>
                  <a:lnTo>
                    <a:pt x="44467" y="61274"/>
                  </a:lnTo>
                  <a:lnTo>
                    <a:pt x="50341" y="66041"/>
                  </a:lnTo>
                  <a:lnTo>
                    <a:pt x="57343" y="68113"/>
                  </a:lnTo>
                  <a:lnTo>
                    <a:pt x="64612" y="67408"/>
                  </a:lnTo>
                  <a:lnTo>
                    <a:pt x="71285" y="63844"/>
                  </a:lnTo>
                  <a:lnTo>
                    <a:pt x="76081" y="57945"/>
                  </a:lnTo>
                  <a:lnTo>
                    <a:pt x="78153" y="50942"/>
                  </a:lnTo>
                  <a:lnTo>
                    <a:pt x="77448" y="43673"/>
                  </a:lnTo>
                  <a:lnTo>
                    <a:pt x="73883" y="37001"/>
                  </a:lnTo>
                  <a:lnTo>
                    <a:pt x="68009" y="32234"/>
                  </a:lnTo>
                  <a:lnTo>
                    <a:pt x="61007" y="30162"/>
                  </a:lnTo>
                  <a:close/>
                </a:path>
                <a:path w="1943100" h="518160">
                  <a:moveTo>
                    <a:pt x="126926" y="499"/>
                  </a:moveTo>
                  <a:lnTo>
                    <a:pt x="119596" y="2367"/>
                  </a:lnTo>
                  <a:lnTo>
                    <a:pt x="113754" y="6750"/>
                  </a:lnTo>
                  <a:lnTo>
                    <a:pt x="109982" y="13003"/>
                  </a:lnTo>
                  <a:lnTo>
                    <a:pt x="108861" y="20485"/>
                  </a:lnTo>
                  <a:lnTo>
                    <a:pt x="110730" y="27815"/>
                  </a:lnTo>
                  <a:lnTo>
                    <a:pt x="115112" y="33656"/>
                  </a:lnTo>
                  <a:lnTo>
                    <a:pt x="121366" y="37428"/>
                  </a:lnTo>
                  <a:lnTo>
                    <a:pt x="128847" y="38549"/>
                  </a:lnTo>
                  <a:lnTo>
                    <a:pt x="136216" y="36679"/>
                  </a:lnTo>
                  <a:lnTo>
                    <a:pt x="142057" y="32296"/>
                  </a:lnTo>
                  <a:lnTo>
                    <a:pt x="145829" y="26042"/>
                  </a:lnTo>
                  <a:lnTo>
                    <a:pt x="146950" y="18562"/>
                  </a:lnTo>
                  <a:lnTo>
                    <a:pt x="145081" y="11231"/>
                  </a:lnTo>
                  <a:lnTo>
                    <a:pt x="140699" y="5389"/>
                  </a:lnTo>
                  <a:lnTo>
                    <a:pt x="134445" y="1617"/>
                  </a:lnTo>
                  <a:lnTo>
                    <a:pt x="126926" y="499"/>
                  </a:lnTo>
                  <a:close/>
                </a:path>
                <a:path w="1943100" h="518160">
                  <a:moveTo>
                    <a:pt x="204113" y="0"/>
                  </a:moveTo>
                  <a:lnTo>
                    <a:pt x="196698" y="1497"/>
                  </a:lnTo>
                  <a:lnTo>
                    <a:pt x="190642" y="5579"/>
                  </a:lnTo>
                  <a:lnTo>
                    <a:pt x="186560" y="11635"/>
                  </a:lnTo>
                  <a:lnTo>
                    <a:pt x="185063" y="19050"/>
                  </a:lnTo>
                  <a:lnTo>
                    <a:pt x="186560" y="26465"/>
                  </a:lnTo>
                  <a:lnTo>
                    <a:pt x="190642" y="32520"/>
                  </a:lnTo>
                  <a:lnTo>
                    <a:pt x="196698" y="36603"/>
                  </a:lnTo>
                  <a:lnTo>
                    <a:pt x="204151" y="38100"/>
                  </a:lnTo>
                  <a:lnTo>
                    <a:pt x="211566" y="36603"/>
                  </a:lnTo>
                  <a:lnTo>
                    <a:pt x="217621" y="32520"/>
                  </a:lnTo>
                  <a:lnTo>
                    <a:pt x="221704" y="26465"/>
                  </a:lnTo>
                  <a:lnTo>
                    <a:pt x="223201" y="19050"/>
                  </a:lnTo>
                  <a:lnTo>
                    <a:pt x="221704" y="11635"/>
                  </a:lnTo>
                  <a:lnTo>
                    <a:pt x="217621" y="5579"/>
                  </a:lnTo>
                  <a:lnTo>
                    <a:pt x="211566" y="1497"/>
                  </a:lnTo>
                  <a:lnTo>
                    <a:pt x="204113" y="0"/>
                  </a:lnTo>
                  <a:close/>
                </a:path>
                <a:path w="1943100" h="518160">
                  <a:moveTo>
                    <a:pt x="280351" y="0"/>
                  </a:moveTo>
                  <a:lnTo>
                    <a:pt x="272936" y="1497"/>
                  </a:lnTo>
                  <a:lnTo>
                    <a:pt x="266880" y="5579"/>
                  </a:lnTo>
                  <a:lnTo>
                    <a:pt x="262798" y="11635"/>
                  </a:lnTo>
                  <a:lnTo>
                    <a:pt x="261301" y="19050"/>
                  </a:lnTo>
                  <a:lnTo>
                    <a:pt x="262798" y="26465"/>
                  </a:lnTo>
                  <a:lnTo>
                    <a:pt x="266880" y="32520"/>
                  </a:lnTo>
                  <a:lnTo>
                    <a:pt x="272936" y="36603"/>
                  </a:lnTo>
                  <a:lnTo>
                    <a:pt x="280389" y="38100"/>
                  </a:lnTo>
                  <a:lnTo>
                    <a:pt x="287804" y="36603"/>
                  </a:lnTo>
                  <a:lnTo>
                    <a:pt x="293859" y="32520"/>
                  </a:lnTo>
                  <a:lnTo>
                    <a:pt x="297942" y="26465"/>
                  </a:lnTo>
                  <a:lnTo>
                    <a:pt x="299439" y="19050"/>
                  </a:lnTo>
                  <a:lnTo>
                    <a:pt x="297942" y="11635"/>
                  </a:lnTo>
                  <a:lnTo>
                    <a:pt x="293859" y="5579"/>
                  </a:lnTo>
                  <a:lnTo>
                    <a:pt x="287804" y="1497"/>
                  </a:lnTo>
                  <a:lnTo>
                    <a:pt x="280351" y="0"/>
                  </a:lnTo>
                  <a:close/>
                </a:path>
                <a:path w="1943100" h="518160">
                  <a:moveTo>
                    <a:pt x="356589" y="0"/>
                  </a:moveTo>
                  <a:lnTo>
                    <a:pt x="349174" y="1497"/>
                  </a:lnTo>
                  <a:lnTo>
                    <a:pt x="343119" y="5579"/>
                  </a:lnTo>
                  <a:lnTo>
                    <a:pt x="339036" y="11635"/>
                  </a:lnTo>
                  <a:lnTo>
                    <a:pt x="337539" y="19050"/>
                  </a:lnTo>
                  <a:lnTo>
                    <a:pt x="339036" y="26465"/>
                  </a:lnTo>
                  <a:lnTo>
                    <a:pt x="343119" y="32520"/>
                  </a:lnTo>
                  <a:lnTo>
                    <a:pt x="349174" y="36603"/>
                  </a:lnTo>
                  <a:lnTo>
                    <a:pt x="356627" y="38100"/>
                  </a:lnTo>
                  <a:lnTo>
                    <a:pt x="364042" y="36603"/>
                  </a:lnTo>
                  <a:lnTo>
                    <a:pt x="370097" y="32520"/>
                  </a:lnTo>
                  <a:lnTo>
                    <a:pt x="374180" y="26465"/>
                  </a:lnTo>
                  <a:lnTo>
                    <a:pt x="375677" y="19050"/>
                  </a:lnTo>
                  <a:lnTo>
                    <a:pt x="374180" y="11635"/>
                  </a:lnTo>
                  <a:lnTo>
                    <a:pt x="370097" y="5579"/>
                  </a:lnTo>
                  <a:lnTo>
                    <a:pt x="364042" y="1497"/>
                  </a:lnTo>
                  <a:lnTo>
                    <a:pt x="356589" y="0"/>
                  </a:lnTo>
                  <a:close/>
                </a:path>
                <a:path w="1943100" h="518160">
                  <a:moveTo>
                    <a:pt x="432827" y="0"/>
                  </a:moveTo>
                  <a:lnTo>
                    <a:pt x="425412" y="1497"/>
                  </a:lnTo>
                  <a:lnTo>
                    <a:pt x="419357" y="5579"/>
                  </a:lnTo>
                  <a:lnTo>
                    <a:pt x="415274" y="11635"/>
                  </a:lnTo>
                  <a:lnTo>
                    <a:pt x="413777" y="19050"/>
                  </a:lnTo>
                  <a:lnTo>
                    <a:pt x="415274" y="26465"/>
                  </a:lnTo>
                  <a:lnTo>
                    <a:pt x="419357" y="32520"/>
                  </a:lnTo>
                  <a:lnTo>
                    <a:pt x="425412" y="36603"/>
                  </a:lnTo>
                  <a:lnTo>
                    <a:pt x="432865" y="38100"/>
                  </a:lnTo>
                  <a:lnTo>
                    <a:pt x="440280" y="36603"/>
                  </a:lnTo>
                  <a:lnTo>
                    <a:pt x="446335" y="32520"/>
                  </a:lnTo>
                  <a:lnTo>
                    <a:pt x="450418" y="26465"/>
                  </a:lnTo>
                  <a:lnTo>
                    <a:pt x="451915" y="19050"/>
                  </a:lnTo>
                  <a:lnTo>
                    <a:pt x="450418" y="11635"/>
                  </a:lnTo>
                  <a:lnTo>
                    <a:pt x="446335" y="5579"/>
                  </a:lnTo>
                  <a:lnTo>
                    <a:pt x="440280" y="1497"/>
                  </a:lnTo>
                  <a:lnTo>
                    <a:pt x="432827" y="0"/>
                  </a:lnTo>
                  <a:close/>
                </a:path>
                <a:path w="1943100" h="518160">
                  <a:moveTo>
                    <a:pt x="509065" y="0"/>
                  </a:moveTo>
                  <a:lnTo>
                    <a:pt x="501650" y="1497"/>
                  </a:lnTo>
                  <a:lnTo>
                    <a:pt x="495595" y="5579"/>
                  </a:lnTo>
                  <a:lnTo>
                    <a:pt x="491512" y="11635"/>
                  </a:lnTo>
                  <a:lnTo>
                    <a:pt x="490015" y="19050"/>
                  </a:lnTo>
                  <a:lnTo>
                    <a:pt x="491512" y="26465"/>
                  </a:lnTo>
                  <a:lnTo>
                    <a:pt x="495595" y="32520"/>
                  </a:lnTo>
                  <a:lnTo>
                    <a:pt x="501650" y="36603"/>
                  </a:lnTo>
                  <a:lnTo>
                    <a:pt x="509103" y="38100"/>
                  </a:lnTo>
                  <a:lnTo>
                    <a:pt x="516518" y="36603"/>
                  </a:lnTo>
                  <a:lnTo>
                    <a:pt x="522573" y="32520"/>
                  </a:lnTo>
                  <a:lnTo>
                    <a:pt x="526656" y="26465"/>
                  </a:lnTo>
                  <a:lnTo>
                    <a:pt x="528153" y="19050"/>
                  </a:lnTo>
                  <a:lnTo>
                    <a:pt x="526656" y="11635"/>
                  </a:lnTo>
                  <a:lnTo>
                    <a:pt x="522573" y="5579"/>
                  </a:lnTo>
                  <a:lnTo>
                    <a:pt x="516518" y="1497"/>
                  </a:lnTo>
                  <a:lnTo>
                    <a:pt x="509065" y="0"/>
                  </a:lnTo>
                  <a:close/>
                </a:path>
                <a:path w="1943100" h="518160">
                  <a:moveTo>
                    <a:pt x="585303" y="0"/>
                  </a:moveTo>
                  <a:lnTo>
                    <a:pt x="577888" y="1497"/>
                  </a:lnTo>
                  <a:lnTo>
                    <a:pt x="571833" y="5579"/>
                  </a:lnTo>
                  <a:lnTo>
                    <a:pt x="567750" y="11635"/>
                  </a:lnTo>
                  <a:lnTo>
                    <a:pt x="566253" y="19050"/>
                  </a:lnTo>
                  <a:lnTo>
                    <a:pt x="567750" y="26465"/>
                  </a:lnTo>
                  <a:lnTo>
                    <a:pt x="571833" y="32520"/>
                  </a:lnTo>
                  <a:lnTo>
                    <a:pt x="577888" y="36603"/>
                  </a:lnTo>
                  <a:lnTo>
                    <a:pt x="585341" y="38100"/>
                  </a:lnTo>
                  <a:lnTo>
                    <a:pt x="592756" y="36603"/>
                  </a:lnTo>
                  <a:lnTo>
                    <a:pt x="598811" y="32520"/>
                  </a:lnTo>
                  <a:lnTo>
                    <a:pt x="602894" y="26465"/>
                  </a:lnTo>
                  <a:lnTo>
                    <a:pt x="604391" y="19050"/>
                  </a:lnTo>
                  <a:lnTo>
                    <a:pt x="602894" y="11635"/>
                  </a:lnTo>
                  <a:lnTo>
                    <a:pt x="598811" y="5579"/>
                  </a:lnTo>
                  <a:lnTo>
                    <a:pt x="592756" y="1497"/>
                  </a:lnTo>
                  <a:lnTo>
                    <a:pt x="585303" y="0"/>
                  </a:lnTo>
                  <a:close/>
                </a:path>
                <a:path w="1943100" h="518160">
                  <a:moveTo>
                    <a:pt x="661541" y="0"/>
                  </a:moveTo>
                  <a:lnTo>
                    <a:pt x="654126" y="1497"/>
                  </a:lnTo>
                  <a:lnTo>
                    <a:pt x="648071" y="5579"/>
                  </a:lnTo>
                  <a:lnTo>
                    <a:pt x="643988" y="11635"/>
                  </a:lnTo>
                  <a:lnTo>
                    <a:pt x="642491" y="19050"/>
                  </a:lnTo>
                  <a:lnTo>
                    <a:pt x="643988" y="26465"/>
                  </a:lnTo>
                  <a:lnTo>
                    <a:pt x="648071" y="32520"/>
                  </a:lnTo>
                  <a:lnTo>
                    <a:pt x="654126" y="36603"/>
                  </a:lnTo>
                  <a:lnTo>
                    <a:pt x="661579" y="38100"/>
                  </a:lnTo>
                  <a:lnTo>
                    <a:pt x="668994" y="36603"/>
                  </a:lnTo>
                  <a:lnTo>
                    <a:pt x="675050" y="32520"/>
                  </a:lnTo>
                  <a:lnTo>
                    <a:pt x="679132" y="26465"/>
                  </a:lnTo>
                  <a:lnTo>
                    <a:pt x="680629" y="19050"/>
                  </a:lnTo>
                  <a:lnTo>
                    <a:pt x="679132" y="11635"/>
                  </a:lnTo>
                  <a:lnTo>
                    <a:pt x="675050" y="5579"/>
                  </a:lnTo>
                  <a:lnTo>
                    <a:pt x="668994" y="1497"/>
                  </a:lnTo>
                  <a:lnTo>
                    <a:pt x="661541" y="0"/>
                  </a:lnTo>
                  <a:close/>
                </a:path>
                <a:path w="1943100" h="518160">
                  <a:moveTo>
                    <a:pt x="737779" y="0"/>
                  </a:moveTo>
                  <a:lnTo>
                    <a:pt x="730364" y="1497"/>
                  </a:lnTo>
                  <a:lnTo>
                    <a:pt x="724309" y="5579"/>
                  </a:lnTo>
                  <a:lnTo>
                    <a:pt x="720226" y="11635"/>
                  </a:lnTo>
                  <a:lnTo>
                    <a:pt x="718729" y="19050"/>
                  </a:lnTo>
                  <a:lnTo>
                    <a:pt x="720226" y="26465"/>
                  </a:lnTo>
                  <a:lnTo>
                    <a:pt x="724309" y="32520"/>
                  </a:lnTo>
                  <a:lnTo>
                    <a:pt x="730364" y="36603"/>
                  </a:lnTo>
                  <a:lnTo>
                    <a:pt x="737817" y="38100"/>
                  </a:lnTo>
                  <a:lnTo>
                    <a:pt x="745232" y="36603"/>
                  </a:lnTo>
                  <a:lnTo>
                    <a:pt x="751288" y="32520"/>
                  </a:lnTo>
                  <a:lnTo>
                    <a:pt x="755370" y="26465"/>
                  </a:lnTo>
                  <a:lnTo>
                    <a:pt x="756867" y="19050"/>
                  </a:lnTo>
                  <a:lnTo>
                    <a:pt x="755370" y="11635"/>
                  </a:lnTo>
                  <a:lnTo>
                    <a:pt x="751288" y="5579"/>
                  </a:lnTo>
                  <a:lnTo>
                    <a:pt x="745232" y="1497"/>
                  </a:lnTo>
                  <a:lnTo>
                    <a:pt x="737779" y="0"/>
                  </a:lnTo>
                  <a:close/>
                </a:path>
                <a:path w="1943100" h="518160">
                  <a:moveTo>
                    <a:pt x="814017" y="0"/>
                  </a:moveTo>
                  <a:lnTo>
                    <a:pt x="806602" y="1497"/>
                  </a:lnTo>
                  <a:lnTo>
                    <a:pt x="800547" y="5579"/>
                  </a:lnTo>
                  <a:lnTo>
                    <a:pt x="796465" y="11635"/>
                  </a:lnTo>
                  <a:lnTo>
                    <a:pt x="794967" y="19050"/>
                  </a:lnTo>
                  <a:lnTo>
                    <a:pt x="796465" y="26465"/>
                  </a:lnTo>
                  <a:lnTo>
                    <a:pt x="800547" y="32520"/>
                  </a:lnTo>
                  <a:lnTo>
                    <a:pt x="806602" y="36603"/>
                  </a:lnTo>
                  <a:lnTo>
                    <a:pt x="814056" y="38100"/>
                  </a:lnTo>
                  <a:lnTo>
                    <a:pt x="821471" y="36603"/>
                  </a:lnTo>
                  <a:lnTo>
                    <a:pt x="827526" y="32520"/>
                  </a:lnTo>
                  <a:lnTo>
                    <a:pt x="831608" y="26465"/>
                  </a:lnTo>
                  <a:lnTo>
                    <a:pt x="833106" y="19050"/>
                  </a:lnTo>
                  <a:lnTo>
                    <a:pt x="831608" y="11635"/>
                  </a:lnTo>
                  <a:lnTo>
                    <a:pt x="827526" y="5579"/>
                  </a:lnTo>
                  <a:lnTo>
                    <a:pt x="821471" y="1497"/>
                  </a:lnTo>
                  <a:lnTo>
                    <a:pt x="814017" y="0"/>
                  </a:lnTo>
                  <a:close/>
                </a:path>
                <a:path w="1943100" h="518160">
                  <a:moveTo>
                    <a:pt x="890256" y="0"/>
                  </a:moveTo>
                  <a:lnTo>
                    <a:pt x="882841" y="1497"/>
                  </a:lnTo>
                  <a:lnTo>
                    <a:pt x="876785" y="5579"/>
                  </a:lnTo>
                  <a:lnTo>
                    <a:pt x="872703" y="11635"/>
                  </a:lnTo>
                  <a:lnTo>
                    <a:pt x="871206" y="19050"/>
                  </a:lnTo>
                  <a:lnTo>
                    <a:pt x="872703" y="26465"/>
                  </a:lnTo>
                  <a:lnTo>
                    <a:pt x="876785" y="32520"/>
                  </a:lnTo>
                  <a:lnTo>
                    <a:pt x="882841" y="36603"/>
                  </a:lnTo>
                  <a:lnTo>
                    <a:pt x="890294" y="38100"/>
                  </a:lnTo>
                  <a:lnTo>
                    <a:pt x="897709" y="36603"/>
                  </a:lnTo>
                  <a:lnTo>
                    <a:pt x="903764" y="32520"/>
                  </a:lnTo>
                  <a:lnTo>
                    <a:pt x="907847" y="26465"/>
                  </a:lnTo>
                  <a:lnTo>
                    <a:pt x="909344" y="19050"/>
                  </a:lnTo>
                  <a:lnTo>
                    <a:pt x="907847" y="11635"/>
                  </a:lnTo>
                  <a:lnTo>
                    <a:pt x="903764" y="5579"/>
                  </a:lnTo>
                  <a:lnTo>
                    <a:pt x="897709" y="1497"/>
                  </a:lnTo>
                  <a:lnTo>
                    <a:pt x="890256" y="0"/>
                  </a:lnTo>
                  <a:close/>
                </a:path>
                <a:path w="1943100" h="518160">
                  <a:moveTo>
                    <a:pt x="966494" y="0"/>
                  </a:moveTo>
                  <a:lnTo>
                    <a:pt x="959079" y="1497"/>
                  </a:lnTo>
                  <a:lnTo>
                    <a:pt x="953023" y="5579"/>
                  </a:lnTo>
                  <a:lnTo>
                    <a:pt x="948941" y="11635"/>
                  </a:lnTo>
                  <a:lnTo>
                    <a:pt x="947444" y="19050"/>
                  </a:lnTo>
                  <a:lnTo>
                    <a:pt x="948941" y="26465"/>
                  </a:lnTo>
                  <a:lnTo>
                    <a:pt x="953023" y="32520"/>
                  </a:lnTo>
                  <a:lnTo>
                    <a:pt x="959079" y="36603"/>
                  </a:lnTo>
                  <a:lnTo>
                    <a:pt x="966532" y="38100"/>
                  </a:lnTo>
                  <a:lnTo>
                    <a:pt x="973947" y="36603"/>
                  </a:lnTo>
                  <a:lnTo>
                    <a:pt x="980002" y="32520"/>
                  </a:lnTo>
                  <a:lnTo>
                    <a:pt x="984085" y="26465"/>
                  </a:lnTo>
                  <a:lnTo>
                    <a:pt x="985582" y="19050"/>
                  </a:lnTo>
                  <a:lnTo>
                    <a:pt x="984085" y="11635"/>
                  </a:lnTo>
                  <a:lnTo>
                    <a:pt x="980002" y="5579"/>
                  </a:lnTo>
                  <a:lnTo>
                    <a:pt x="973947" y="1497"/>
                  </a:lnTo>
                  <a:lnTo>
                    <a:pt x="966494" y="0"/>
                  </a:lnTo>
                  <a:close/>
                </a:path>
                <a:path w="1943100" h="518160">
                  <a:moveTo>
                    <a:pt x="1042732" y="0"/>
                  </a:moveTo>
                  <a:lnTo>
                    <a:pt x="1035317" y="1497"/>
                  </a:lnTo>
                  <a:lnTo>
                    <a:pt x="1029261" y="5579"/>
                  </a:lnTo>
                  <a:lnTo>
                    <a:pt x="1025179" y="11635"/>
                  </a:lnTo>
                  <a:lnTo>
                    <a:pt x="1023682" y="19050"/>
                  </a:lnTo>
                  <a:lnTo>
                    <a:pt x="1025179" y="26465"/>
                  </a:lnTo>
                  <a:lnTo>
                    <a:pt x="1029261" y="32520"/>
                  </a:lnTo>
                  <a:lnTo>
                    <a:pt x="1035317" y="36603"/>
                  </a:lnTo>
                  <a:lnTo>
                    <a:pt x="1042770" y="38100"/>
                  </a:lnTo>
                  <a:lnTo>
                    <a:pt x="1050185" y="36603"/>
                  </a:lnTo>
                  <a:lnTo>
                    <a:pt x="1056241" y="32520"/>
                  </a:lnTo>
                  <a:lnTo>
                    <a:pt x="1060323" y="26465"/>
                  </a:lnTo>
                  <a:lnTo>
                    <a:pt x="1061820" y="19050"/>
                  </a:lnTo>
                  <a:lnTo>
                    <a:pt x="1060323" y="11635"/>
                  </a:lnTo>
                  <a:lnTo>
                    <a:pt x="1056241" y="5579"/>
                  </a:lnTo>
                  <a:lnTo>
                    <a:pt x="1050185" y="1497"/>
                  </a:lnTo>
                  <a:lnTo>
                    <a:pt x="1042732" y="0"/>
                  </a:lnTo>
                  <a:close/>
                </a:path>
                <a:path w="1943100" h="518160">
                  <a:moveTo>
                    <a:pt x="1118970" y="0"/>
                  </a:moveTo>
                  <a:lnTo>
                    <a:pt x="1111555" y="1497"/>
                  </a:lnTo>
                  <a:lnTo>
                    <a:pt x="1105500" y="5579"/>
                  </a:lnTo>
                  <a:lnTo>
                    <a:pt x="1101417" y="11635"/>
                  </a:lnTo>
                  <a:lnTo>
                    <a:pt x="1099920" y="19050"/>
                  </a:lnTo>
                  <a:lnTo>
                    <a:pt x="1101417" y="26465"/>
                  </a:lnTo>
                  <a:lnTo>
                    <a:pt x="1105500" y="32520"/>
                  </a:lnTo>
                  <a:lnTo>
                    <a:pt x="1111555" y="36603"/>
                  </a:lnTo>
                  <a:lnTo>
                    <a:pt x="1119008" y="38100"/>
                  </a:lnTo>
                  <a:lnTo>
                    <a:pt x="1126423" y="36603"/>
                  </a:lnTo>
                  <a:lnTo>
                    <a:pt x="1132479" y="32520"/>
                  </a:lnTo>
                  <a:lnTo>
                    <a:pt x="1136561" y="26465"/>
                  </a:lnTo>
                  <a:lnTo>
                    <a:pt x="1138058" y="19050"/>
                  </a:lnTo>
                  <a:lnTo>
                    <a:pt x="1136561" y="11635"/>
                  </a:lnTo>
                  <a:lnTo>
                    <a:pt x="1132479" y="5579"/>
                  </a:lnTo>
                  <a:lnTo>
                    <a:pt x="1126423" y="1497"/>
                  </a:lnTo>
                  <a:lnTo>
                    <a:pt x="1118970" y="0"/>
                  </a:lnTo>
                  <a:close/>
                </a:path>
                <a:path w="1943100" h="518160">
                  <a:moveTo>
                    <a:pt x="1195208" y="0"/>
                  </a:moveTo>
                  <a:lnTo>
                    <a:pt x="1187793" y="1497"/>
                  </a:lnTo>
                  <a:lnTo>
                    <a:pt x="1181738" y="5579"/>
                  </a:lnTo>
                  <a:lnTo>
                    <a:pt x="1177655" y="11635"/>
                  </a:lnTo>
                  <a:lnTo>
                    <a:pt x="1176158" y="19050"/>
                  </a:lnTo>
                  <a:lnTo>
                    <a:pt x="1177655" y="26465"/>
                  </a:lnTo>
                  <a:lnTo>
                    <a:pt x="1181738" y="32520"/>
                  </a:lnTo>
                  <a:lnTo>
                    <a:pt x="1187793" y="36603"/>
                  </a:lnTo>
                  <a:lnTo>
                    <a:pt x="1195246" y="38100"/>
                  </a:lnTo>
                  <a:lnTo>
                    <a:pt x="1202662" y="36603"/>
                  </a:lnTo>
                  <a:lnTo>
                    <a:pt x="1208717" y="32520"/>
                  </a:lnTo>
                  <a:lnTo>
                    <a:pt x="1212799" y="26465"/>
                  </a:lnTo>
                  <a:lnTo>
                    <a:pt x="1214296" y="19050"/>
                  </a:lnTo>
                  <a:lnTo>
                    <a:pt x="1212799" y="11635"/>
                  </a:lnTo>
                  <a:lnTo>
                    <a:pt x="1208717" y="5579"/>
                  </a:lnTo>
                  <a:lnTo>
                    <a:pt x="1202662" y="1497"/>
                  </a:lnTo>
                  <a:lnTo>
                    <a:pt x="1195208" y="0"/>
                  </a:lnTo>
                  <a:close/>
                </a:path>
                <a:path w="1943100" h="518160">
                  <a:moveTo>
                    <a:pt x="1271446" y="0"/>
                  </a:moveTo>
                  <a:lnTo>
                    <a:pt x="1264031" y="1497"/>
                  </a:lnTo>
                  <a:lnTo>
                    <a:pt x="1257976" y="5579"/>
                  </a:lnTo>
                  <a:lnTo>
                    <a:pt x="1253893" y="11635"/>
                  </a:lnTo>
                  <a:lnTo>
                    <a:pt x="1252396" y="19050"/>
                  </a:lnTo>
                  <a:lnTo>
                    <a:pt x="1253893" y="26465"/>
                  </a:lnTo>
                  <a:lnTo>
                    <a:pt x="1257976" y="32520"/>
                  </a:lnTo>
                  <a:lnTo>
                    <a:pt x="1264031" y="36603"/>
                  </a:lnTo>
                  <a:lnTo>
                    <a:pt x="1271484" y="38100"/>
                  </a:lnTo>
                  <a:lnTo>
                    <a:pt x="1278900" y="36603"/>
                  </a:lnTo>
                  <a:lnTo>
                    <a:pt x="1284955" y="32520"/>
                  </a:lnTo>
                  <a:lnTo>
                    <a:pt x="1289037" y="26465"/>
                  </a:lnTo>
                  <a:lnTo>
                    <a:pt x="1290534" y="19050"/>
                  </a:lnTo>
                  <a:lnTo>
                    <a:pt x="1289037" y="11635"/>
                  </a:lnTo>
                  <a:lnTo>
                    <a:pt x="1284955" y="5579"/>
                  </a:lnTo>
                  <a:lnTo>
                    <a:pt x="1278900" y="1497"/>
                  </a:lnTo>
                  <a:lnTo>
                    <a:pt x="1271446" y="0"/>
                  </a:lnTo>
                  <a:close/>
                </a:path>
                <a:path w="1943100" h="518160">
                  <a:moveTo>
                    <a:pt x="1347684" y="0"/>
                  </a:moveTo>
                  <a:lnTo>
                    <a:pt x="1340269" y="1497"/>
                  </a:lnTo>
                  <a:lnTo>
                    <a:pt x="1334214" y="5579"/>
                  </a:lnTo>
                  <a:lnTo>
                    <a:pt x="1330131" y="11635"/>
                  </a:lnTo>
                  <a:lnTo>
                    <a:pt x="1328634" y="19050"/>
                  </a:lnTo>
                  <a:lnTo>
                    <a:pt x="1330131" y="26465"/>
                  </a:lnTo>
                  <a:lnTo>
                    <a:pt x="1334214" y="32520"/>
                  </a:lnTo>
                  <a:lnTo>
                    <a:pt x="1340269" y="36603"/>
                  </a:lnTo>
                  <a:lnTo>
                    <a:pt x="1347722" y="38100"/>
                  </a:lnTo>
                  <a:lnTo>
                    <a:pt x="1355138" y="36603"/>
                  </a:lnTo>
                  <a:lnTo>
                    <a:pt x="1361193" y="32520"/>
                  </a:lnTo>
                  <a:lnTo>
                    <a:pt x="1365275" y="26465"/>
                  </a:lnTo>
                  <a:lnTo>
                    <a:pt x="1366772" y="19050"/>
                  </a:lnTo>
                  <a:lnTo>
                    <a:pt x="1365275" y="11635"/>
                  </a:lnTo>
                  <a:lnTo>
                    <a:pt x="1361193" y="5579"/>
                  </a:lnTo>
                  <a:lnTo>
                    <a:pt x="1355138" y="1497"/>
                  </a:lnTo>
                  <a:lnTo>
                    <a:pt x="1347684" y="0"/>
                  </a:lnTo>
                  <a:close/>
                </a:path>
                <a:path w="1943100" h="518160">
                  <a:moveTo>
                    <a:pt x="1423922" y="0"/>
                  </a:moveTo>
                  <a:lnTo>
                    <a:pt x="1416507" y="1497"/>
                  </a:lnTo>
                  <a:lnTo>
                    <a:pt x="1410452" y="5579"/>
                  </a:lnTo>
                  <a:lnTo>
                    <a:pt x="1406369" y="11635"/>
                  </a:lnTo>
                  <a:lnTo>
                    <a:pt x="1404872" y="19050"/>
                  </a:lnTo>
                  <a:lnTo>
                    <a:pt x="1406369" y="26465"/>
                  </a:lnTo>
                  <a:lnTo>
                    <a:pt x="1410452" y="32520"/>
                  </a:lnTo>
                  <a:lnTo>
                    <a:pt x="1416507" y="36603"/>
                  </a:lnTo>
                  <a:lnTo>
                    <a:pt x="1423960" y="38100"/>
                  </a:lnTo>
                  <a:lnTo>
                    <a:pt x="1431376" y="36603"/>
                  </a:lnTo>
                  <a:lnTo>
                    <a:pt x="1437431" y="32520"/>
                  </a:lnTo>
                  <a:lnTo>
                    <a:pt x="1441513" y="26465"/>
                  </a:lnTo>
                  <a:lnTo>
                    <a:pt x="1443010" y="19050"/>
                  </a:lnTo>
                  <a:lnTo>
                    <a:pt x="1441513" y="11635"/>
                  </a:lnTo>
                  <a:lnTo>
                    <a:pt x="1437431" y="5579"/>
                  </a:lnTo>
                  <a:lnTo>
                    <a:pt x="1431376" y="1497"/>
                  </a:lnTo>
                  <a:lnTo>
                    <a:pt x="1423922" y="0"/>
                  </a:lnTo>
                  <a:close/>
                </a:path>
                <a:path w="1943100" h="518160">
                  <a:moveTo>
                    <a:pt x="1500160" y="0"/>
                  </a:moveTo>
                  <a:lnTo>
                    <a:pt x="1492745" y="1497"/>
                  </a:lnTo>
                  <a:lnTo>
                    <a:pt x="1486690" y="5579"/>
                  </a:lnTo>
                  <a:lnTo>
                    <a:pt x="1482607" y="11635"/>
                  </a:lnTo>
                  <a:lnTo>
                    <a:pt x="1481110" y="19050"/>
                  </a:lnTo>
                  <a:lnTo>
                    <a:pt x="1482607" y="26465"/>
                  </a:lnTo>
                  <a:lnTo>
                    <a:pt x="1486690" y="32520"/>
                  </a:lnTo>
                  <a:lnTo>
                    <a:pt x="1492745" y="36603"/>
                  </a:lnTo>
                  <a:lnTo>
                    <a:pt x="1500198" y="38100"/>
                  </a:lnTo>
                  <a:lnTo>
                    <a:pt x="1507614" y="36603"/>
                  </a:lnTo>
                  <a:lnTo>
                    <a:pt x="1513669" y="32520"/>
                  </a:lnTo>
                  <a:lnTo>
                    <a:pt x="1517752" y="26465"/>
                  </a:lnTo>
                  <a:lnTo>
                    <a:pt x="1519248" y="19050"/>
                  </a:lnTo>
                  <a:lnTo>
                    <a:pt x="1517752" y="11635"/>
                  </a:lnTo>
                  <a:lnTo>
                    <a:pt x="1513669" y="5579"/>
                  </a:lnTo>
                  <a:lnTo>
                    <a:pt x="1507614" y="1497"/>
                  </a:lnTo>
                  <a:lnTo>
                    <a:pt x="1500160" y="0"/>
                  </a:lnTo>
                  <a:close/>
                </a:path>
                <a:path w="1943100" h="518160">
                  <a:moveTo>
                    <a:pt x="1576398" y="0"/>
                  </a:moveTo>
                  <a:lnTo>
                    <a:pt x="1568983" y="1497"/>
                  </a:lnTo>
                  <a:lnTo>
                    <a:pt x="1562928" y="5579"/>
                  </a:lnTo>
                  <a:lnTo>
                    <a:pt x="1558846" y="11635"/>
                  </a:lnTo>
                  <a:lnTo>
                    <a:pt x="1557348" y="19050"/>
                  </a:lnTo>
                  <a:lnTo>
                    <a:pt x="1558846" y="26465"/>
                  </a:lnTo>
                  <a:lnTo>
                    <a:pt x="1562928" y="32520"/>
                  </a:lnTo>
                  <a:lnTo>
                    <a:pt x="1568983" y="36603"/>
                  </a:lnTo>
                  <a:lnTo>
                    <a:pt x="1576437" y="38100"/>
                  </a:lnTo>
                  <a:lnTo>
                    <a:pt x="1583852" y="36603"/>
                  </a:lnTo>
                  <a:lnTo>
                    <a:pt x="1589907" y="32520"/>
                  </a:lnTo>
                  <a:lnTo>
                    <a:pt x="1593990" y="26465"/>
                  </a:lnTo>
                  <a:lnTo>
                    <a:pt x="1595487" y="19050"/>
                  </a:lnTo>
                  <a:lnTo>
                    <a:pt x="1593990" y="11635"/>
                  </a:lnTo>
                  <a:lnTo>
                    <a:pt x="1589907" y="5579"/>
                  </a:lnTo>
                  <a:lnTo>
                    <a:pt x="1583852" y="1497"/>
                  </a:lnTo>
                  <a:lnTo>
                    <a:pt x="1576398" y="0"/>
                  </a:lnTo>
                  <a:close/>
                </a:path>
                <a:path w="1943100" h="518160">
                  <a:moveTo>
                    <a:pt x="1652637" y="0"/>
                  </a:moveTo>
                  <a:lnTo>
                    <a:pt x="1645222" y="1497"/>
                  </a:lnTo>
                  <a:lnTo>
                    <a:pt x="1639166" y="5579"/>
                  </a:lnTo>
                  <a:lnTo>
                    <a:pt x="1635084" y="11635"/>
                  </a:lnTo>
                  <a:lnTo>
                    <a:pt x="1633587" y="19050"/>
                  </a:lnTo>
                  <a:lnTo>
                    <a:pt x="1635084" y="26465"/>
                  </a:lnTo>
                  <a:lnTo>
                    <a:pt x="1639166" y="32520"/>
                  </a:lnTo>
                  <a:lnTo>
                    <a:pt x="1645222" y="36603"/>
                  </a:lnTo>
                  <a:lnTo>
                    <a:pt x="1652675" y="38100"/>
                  </a:lnTo>
                  <a:lnTo>
                    <a:pt x="1660090" y="36603"/>
                  </a:lnTo>
                  <a:lnTo>
                    <a:pt x="1666145" y="32520"/>
                  </a:lnTo>
                  <a:lnTo>
                    <a:pt x="1670228" y="26465"/>
                  </a:lnTo>
                  <a:lnTo>
                    <a:pt x="1671725" y="19050"/>
                  </a:lnTo>
                  <a:lnTo>
                    <a:pt x="1670228" y="11635"/>
                  </a:lnTo>
                  <a:lnTo>
                    <a:pt x="1666145" y="5579"/>
                  </a:lnTo>
                  <a:lnTo>
                    <a:pt x="1660090" y="1497"/>
                  </a:lnTo>
                  <a:lnTo>
                    <a:pt x="1652637" y="0"/>
                  </a:lnTo>
                  <a:close/>
                </a:path>
                <a:path w="1943100" h="518160">
                  <a:moveTo>
                    <a:pt x="1728875" y="0"/>
                  </a:moveTo>
                  <a:lnTo>
                    <a:pt x="1721460" y="1497"/>
                  </a:lnTo>
                  <a:lnTo>
                    <a:pt x="1715404" y="5579"/>
                  </a:lnTo>
                  <a:lnTo>
                    <a:pt x="1711322" y="11635"/>
                  </a:lnTo>
                  <a:lnTo>
                    <a:pt x="1709825" y="19050"/>
                  </a:lnTo>
                  <a:lnTo>
                    <a:pt x="1711322" y="26465"/>
                  </a:lnTo>
                  <a:lnTo>
                    <a:pt x="1715404" y="32520"/>
                  </a:lnTo>
                  <a:lnTo>
                    <a:pt x="1721460" y="36603"/>
                  </a:lnTo>
                  <a:lnTo>
                    <a:pt x="1728913" y="38100"/>
                  </a:lnTo>
                  <a:lnTo>
                    <a:pt x="1736328" y="36603"/>
                  </a:lnTo>
                  <a:lnTo>
                    <a:pt x="1742383" y="32520"/>
                  </a:lnTo>
                  <a:lnTo>
                    <a:pt x="1746466" y="26465"/>
                  </a:lnTo>
                  <a:lnTo>
                    <a:pt x="1747963" y="19050"/>
                  </a:lnTo>
                  <a:lnTo>
                    <a:pt x="1746466" y="11635"/>
                  </a:lnTo>
                  <a:lnTo>
                    <a:pt x="1742383" y="5579"/>
                  </a:lnTo>
                  <a:lnTo>
                    <a:pt x="1736328" y="1497"/>
                  </a:lnTo>
                  <a:lnTo>
                    <a:pt x="1728875" y="0"/>
                  </a:lnTo>
                  <a:close/>
                </a:path>
                <a:path w="1943100" h="518160">
                  <a:moveTo>
                    <a:pt x="1805113" y="0"/>
                  </a:moveTo>
                  <a:lnTo>
                    <a:pt x="1797698" y="1497"/>
                  </a:lnTo>
                  <a:lnTo>
                    <a:pt x="1791642" y="5579"/>
                  </a:lnTo>
                  <a:lnTo>
                    <a:pt x="1787560" y="11635"/>
                  </a:lnTo>
                  <a:lnTo>
                    <a:pt x="1786063" y="19050"/>
                  </a:lnTo>
                  <a:lnTo>
                    <a:pt x="1787560" y="26465"/>
                  </a:lnTo>
                  <a:lnTo>
                    <a:pt x="1791642" y="32520"/>
                  </a:lnTo>
                  <a:lnTo>
                    <a:pt x="1797698" y="36603"/>
                  </a:lnTo>
                  <a:lnTo>
                    <a:pt x="1805151" y="38100"/>
                  </a:lnTo>
                  <a:lnTo>
                    <a:pt x="1812566" y="36603"/>
                  </a:lnTo>
                  <a:lnTo>
                    <a:pt x="1818622" y="32520"/>
                  </a:lnTo>
                  <a:lnTo>
                    <a:pt x="1822704" y="26465"/>
                  </a:lnTo>
                  <a:lnTo>
                    <a:pt x="1824201" y="19050"/>
                  </a:lnTo>
                  <a:lnTo>
                    <a:pt x="1822704" y="11635"/>
                  </a:lnTo>
                  <a:lnTo>
                    <a:pt x="1818622" y="5579"/>
                  </a:lnTo>
                  <a:lnTo>
                    <a:pt x="1812566" y="1497"/>
                  </a:lnTo>
                  <a:lnTo>
                    <a:pt x="1805113" y="0"/>
                  </a:lnTo>
                  <a:close/>
                </a:path>
                <a:path w="1943100" h="518160">
                  <a:moveTo>
                    <a:pt x="1874185" y="24145"/>
                  </a:moveTo>
                  <a:lnTo>
                    <a:pt x="1867181" y="26215"/>
                  </a:lnTo>
                  <a:lnTo>
                    <a:pt x="1861306" y="30981"/>
                  </a:lnTo>
                  <a:lnTo>
                    <a:pt x="1857741" y="37653"/>
                  </a:lnTo>
                  <a:lnTo>
                    <a:pt x="1857034" y="44921"/>
                  </a:lnTo>
                  <a:lnTo>
                    <a:pt x="1859105" y="51925"/>
                  </a:lnTo>
                  <a:lnTo>
                    <a:pt x="1863871" y="57800"/>
                  </a:lnTo>
                  <a:lnTo>
                    <a:pt x="1870572" y="61390"/>
                  </a:lnTo>
                  <a:lnTo>
                    <a:pt x="1877841" y="62096"/>
                  </a:lnTo>
                  <a:lnTo>
                    <a:pt x="1884844" y="60025"/>
                  </a:lnTo>
                  <a:lnTo>
                    <a:pt x="1890718" y="55260"/>
                  </a:lnTo>
                  <a:lnTo>
                    <a:pt x="1894284" y="48588"/>
                  </a:lnTo>
                  <a:lnTo>
                    <a:pt x="1894991" y="41319"/>
                  </a:lnTo>
                  <a:lnTo>
                    <a:pt x="1892920" y="34316"/>
                  </a:lnTo>
                  <a:lnTo>
                    <a:pt x="1888125" y="28417"/>
                  </a:lnTo>
                  <a:lnTo>
                    <a:pt x="1881453" y="24851"/>
                  </a:lnTo>
                  <a:lnTo>
                    <a:pt x="1874185" y="24145"/>
                  </a:lnTo>
                  <a:close/>
                </a:path>
                <a:path w="1943100" h="518160">
                  <a:moveTo>
                    <a:pt x="1920222" y="85761"/>
                  </a:moveTo>
                  <a:lnTo>
                    <a:pt x="1912696" y="86521"/>
                  </a:lnTo>
                  <a:lnTo>
                    <a:pt x="1906053" y="90141"/>
                  </a:lnTo>
                  <a:lnTo>
                    <a:pt x="1901474" y="95831"/>
                  </a:lnTo>
                  <a:lnTo>
                    <a:pt x="1899362" y="102822"/>
                  </a:lnTo>
                  <a:lnTo>
                    <a:pt x="1900121" y="110349"/>
                  </a:lnTo>
                  <a:lnTo>
                    <a:pt x="1903753" y="117027"/>
                  </a:lnTo>
                  <a:lnTo>
                    <a:pt x="1909442" y="121606"/>
                  </a:lnTo>
                  <a:lnTo>
                    <a:pt x="1916433" y="123718"/>
                  </a:lnTo>
                  <a:lnTo>
                    <a:pt x="1923959" y="122958"/>
                  </a:lnTo>
                  <a:lnTo>
                    <a:pt x="1930602" y="119338"/>
                  </a:lnTo>
                  <a:lnTo>
                    <a:pt x="1935181" y="113649"/>
                  </a:lnTo>
                  <a:lnTo>
                    <a:pt x="1937293" y="106658"/>
                  </a:lnTo>
                  <a:lnTo>
                    <a:pt x="1936522" y="99095"/>
                  </a:lnTo>
                  <a:lnTo>
                    <a:pt x="1932902" y="92453"/>
                  </a:lnTo>
                  <a:lnTo>
                    <a:pt x="1927213" y="87873"/>
                  </a:lnTo>
                  <a:lnTo>
                    <a:pt x="1920222" y="85761"/>
                  </a:lnTo>
                  <a:close/>
                </a:path>
                <a:path w="1943100" h="518160">
                  <a:moveTo>
                    <a:pt x="1923432" y="161348"/>
                  </a:moveTo>
                  <a:lnTo>
                    <a:pt x="1916017" y="162845"/>
                  </a:lnTo>
                  <a:lnTo>
                    <a:pt x="1909962" y="166928"/>
                  </a:lnTo>
                  <a:lnTo>
                    <a:pt x="1905879" y="172983"/>
                  </a:lnTo>
                  <a:lnTo>
                    <a:pt x="1904382" y="180436"/>
                  </a:lnTo>
                  <a:lnTo>
                    <a:pt x="1905879" y="187851"/>
                  </a:lnTo>
                  <a:lnTo>
                    <a:pt x="1909962" y="193906"/>
                  </a:lnTo>
                  <a:lnTo>
                    <a:pt x="1916017" y="197989"/>
                  </a:lnTo>
                  <a:lnTo>
                    <a:pt x="1923432" y="199486"/>
                  </a:lnTo>
                  <a:lnTo>
                    <a:pt x="1930847" y="197989"/>
                  </a:lnTo>
                  <a:lnTo>
                    <a:pt x="1936903" y="193906"/>
                  </a:lnTo>
                  <a:lnTo>
                    <a:pt x="1940985" y="187851"/>
                  </a:lnTo>
                  <a:lnTo>
                    <a:pt x="1942482" y="180398"/>
                  </a:lnTo>
                  <a:lnTo>
                    <a:pt x="1940985" y="172983"/>
                  </a:lnTo>
                  <a:lnTo>
                    <a:pt x="1936903" y="166928"/>
                  </a:lnTo>
                  <a:lnTo>
                    <a:pt x="1930847" y="162845"/>
                  </a:lnTo>
                  <a:lnTo>
                    <a:pt x="1923432" y="161348"/>
                  </a:lnTo>
                  <a:close/>
                </a:path>
                <a:path w="1943100" h="518160">
                  <a:moveTo>
                    <a:pt x="1923432" y="237586"/>
                  </a:moveTo>
                  <a:lnTo>
                    <a:pt x="1916017" y="239083"/>
                  </a:lnTo>
                  <a:lnTo>
                    <a:pt x="1909962" y="243166"/>
                  </a:lnTo>
                  <a:lnTo>
                    <a:pt x="1905879" y="249221"/>
                  </a:lnTo>
                  <a:lnTo>
                    <a:pt x="1904382" y="256674"/>
                  </a:lnTo>
                  <a:lnTo>
                    <a:pt x="1905879" y="264089"/>
                  </a:lnTo>
                  <a:lnTo>
                    <a:pt x="1909962" y="270144"/>
                  </a:lnTo>
                  <a:lnTo>
                    <a:pt x="1916017" y="274227"/>
                  </a:lnTo>
                  <a:lnTo>
                    <a:pt x="1923432" y="275724"/>
                  </a:lnTo>
                  <a:lnTo>
                    <a:pt x="1930847" y="274227"/>
                  </a:lnTo>
                  <a:lnTo>
                    <a:pt x="1936903" y="270144"/>
                  </a:lnTo>
                  <a:lnTo>
                    <a:pt x="1940985" y="264089"/>
                  </a:lnTo>
                  <a:lnTo>
                    <a:pt x="1942482" y="256636"/>
                  </a:lnTo>
                  <a:lnTo>
                    <a:pt x="1940985" y="249221"/>
                  </a:lnTo>
                  <a:lnTo>
                    <a:pt x="1936903" y="243166"/>
                  </a:lnTo>
                  <a:lnTo>
                    <a:pt x="1930847" y="239083"/>
                  </a:lnTo>
                  <a:lnTo>
                    <a:pt x="1923432" y="237586"/>
                  </a:lnTo>
                  <a:close/>
                </a:path>
                <a:path w="1943100" h="518160">
                  <a:moveTo>
                    <a:pt x="1923432" y="313824"/>
                  </a:moveTo>
                  <a:lnTo>
                    <a:pt x="1916017" y="315321"/>
                  </a:lnTo>
                  <a:lnTo>
                    <a:pt x="1909962" y="319404"/>
                  </a:lnTo>
                  <a:lnTo>
                    <a:pt x="1905879" y="325459"/>
                  </a:lnTo>
                  <a:lnTo>
                    <a:pt x="1904382" y="332912"/>
                  </a:lnTo>
                  <a:lnTo>
                    <a:pt x="1905879" y="340327"/>
                  </a:lnTo>
                  <a:lnTo>
                    <a:pt x="1909962" y="346382"/>
                  </a:lnTo>
                  <a:lnTo>
                    <a:pt x="1916017" y="350465"/>
                  </a:lnTo>
                  <a:lnTo>
                    <a:pt x="1923432" y="351962"/>
                  </a:lnTo>
                  <a:lnTo>
                    <a:pt x="1930847" y="350465"/>
                  </a:lnTo>
                  <a:lnTo>
                    <a:pt x="1936903" y="346382"/>
                  </a:lnTo>
                  <a:lnTo>
                    <a:pt x="1940985" y="340327"/>
                  </a:lnTo>
                  <a:lnTo>
                    <a:pt x="1942482" y="332874"/>
                  </a:lnTo>
                  <a:lnTo>
                    <a:pt x="1940985" y="325459"/>
                  </a:lnTo>
                  <a:lnTo>
                    <a:pt x="1936903" y="319404"/>
                  </a:lnTo>
                  <a:lnTo>
                    <a:pt x="1930847" y="315321"/>
                  </a:lnTo>
                  <a:lnTo>
                    <a:pt x="1923432" y="313824"/>
                  </a:lnTo>
                  <a:close/>
                </a:path>
                <a:path w="1943100" h="518160">
                  <a:moveTo>
                    <a:pt x="1917748" y="389790"/>
                  </a:moveTo>
                  <a:lnTo>
                    <a:pt x="1910757" y="391901"/>
                  </a:lnTo>
                  <a:lnTo>
                    <a:pt x="1905067" y="396480"/>
                  </a:lnTo>
                  <a:lnTo>
                    <a:pt x="1901446" y="403122"/>
                  </a:lnTo>
                  <a:lnTo>
                    <a:pt x="1900675" y="410685"/>
                  </a:lnTo>
                  <a:lnTo>
                    <a:pt x="1902786" y="417676"/>
                  </a:lnTo>
                  <a:lnTo>
                    <a:pt x="1907364" y="423365"/>
                  </a:lnTo>
                  <a:lnTo>
                    <a:pt x="1914006" y="426986"/>
                  </a:lnTo>
                  <a:lnTo>
                    <a:pt x="1921532" y="427747"/>
                  </a:lnTo>
                  <a:lnTo>
                    <a:pt x="1928523" y="425636"/>
                  </a:lnTo>
                  <a:lnTo>
                    <a:pt x="1934213" y="421057"/>
                  </a:lnTo>
                  <a:lnTo>
                    <a:pt x="1937846" y="414379"/>
                  </a:lnTo>
                  <a:lnTo>
                    <a:pt x="1938606" y="406853"/>
                  </a:lnTo>
                  <a:lnTo>
                    <a:pt x="1936495" y="399862"/>
                  </a:lnTo>
                  <a:lnTo>
                    <a:pt x="1931917" y="394172"/>
                  </a:lnTo>
                  <a:lnTo>
                    <a:pt x="1925275" y="390551"/>
                  </a:lnTo>
                  <a:lnTo>
                    <a:pt x="1917748" y="389790"/>
                  </a:lnTo>
                  <a:close/>
                </a:path>
                <a:path w="1943100" h="518160">
                  <a:moveTo>
                    <a:pt x="1881255" y="452823"/>
                  </a:moveTo>
                  <a:lnTo>
                    <a:pt x="1873986" y="453529"/>
                  </a:lnTo>
                  <a:lnTo>
                    <a:pt x="1867315" y="457095"/>
                  </a:lnTo>
                  <a:lnTo>
                    <a:pt x="1862520" y="462995"/>
                  </a:lnTo>
                  <a:lnTo>
                    <a:pt x="1860450" y="469998"/>
                  </a:lnTo>
                  <a:lnTo>
                    <a:pt x="1861156" y="477267"/>
                  </a:lnTo>
                  <a:lnTo>
                    <a:pt x="1864723" y="483938"/>
                  </a:lnTo>
                  <a:lnTo>
                    <a:pt x="1870598" y="488704"/>
                  </a:lnTo>
                  <a:lnTo>
                    <a:pt x="1877601" y="490775"/>
                  </a:lnTo>
                  <a:lnTo>
                    <a:pt x="1884870" y="490068"/>
                  </a:lnTo>
                  <a:lnTo>
                    <a:pt x="1891571" y="486478"/>
                  </a:lnTo>
                  <a:lnTo>
                    <a:pt x="1896335" y="480603"/>
                  </a:lnTo>
                  <a:lnTo>
                    <a:pt x="1898406" y="473599"/>
                  </a:lnTo>
                  <a:lnTo>
                    <a:pt x="1897700" y="466331"/>
                  </a:lnTo>
                  <a:lnTo>
                    <a:pt x="1894133" y="459659"/>
                  </a:lnTo>
                  <a:lnTo>
                    <a:pt x="1888258" y="454894"/>
                  </a:lnTo>
                  <a:lnTo>
                    <a:pt x="1881255" y="452823"/>
                  </a:lnTo>
                  <a:close/>
                </a:path>
                <a:path w="1943100" h="518160">
                  <a:moveTo>
                    <a:pt x="1808619" y="479441"/>
                  </a:moveTo>
                  <a:lnTo>
                    <a:pt x="1801250" y="481309"/>
                  </a:lnTo>
                  <a:lnTo>
                    <a:pt x="1795407" y="485690"/>
                  </a:lnTo>
                  <a:lnTo>
                    <a:pt x="1791633" y="491942"/>
                  </a:lnTo>
                  <a:lnTo>
                    <a:pt x="1790509" y="499423"/>
                  </a:lnTo>
                  <a:lnTo>
                    <a:pt x="1792376" y="506754"/>
                  </a:lnTo>
                  <a:lnTo>
                    <a:pt x="1796757" y="512597"/>
                  </a:lnTo>
                  <a:lnTo>
                    <a:pt x="1803009" y="516372"/>
                  </a:lnTo>
                  <a:lnTo>
                    <a:pt x="1810528" y="517493"/>
                  </a:lnTo>
                  <a:lnTo>
                    <a:pt x="1817858" y="515626"/>
                  </a:lnTo>
                  <a:lnTo>
                    <a:pt x="1823701" y="511245"/>
                  </a:lnTo>
                  <a:lnTo>
                    <a:pt x="1827475" y="504993"/>
                  </a:lnTo>
                  <a:lnTo>
                    <a:pt x="1828599" y="497512"/>
                  </a:lnTo>
                  <a:lnTo>
                    <a:pt x="1826732" y="490182"/>
                  </a:lnTo>
                  <a:lnTo>
                    <a:pt x="1822351" y="484339"/>
                  </a:lnTo>
                  <a:lnTo>
                    <a:pt x="1816099" y="480565"/>
                  </a:lnTo>
                  <a:lnTo>
                    <a:pt x="1808619" y="479441"/>
                  </a:lnTo>
                  <a:close/>
                </a:path>
                <a:path w="1943100" h="518160">
                  <a:moveTo>
                    <a:pt x="1733302" y="479637"/>
                  </a:moveTo>
                  <a:lnTo>
                    <a:pt x="1725887" y="481134"/>
                  </a:lnTo>
                  <a:lnTo>
                    <a:pt x="1719832" y="485216"/>
                  </a:lnTo>
                  <a:lnTo>
                    <a:pt x="1715749" y="491272"/>
                  </a:lnTo>
                  <a:lnTo>
                    <a:pt x="1714252" y="498687"/>
                  </a:lnTo>
                  <a:lnTo>
                    <a:pt x="1715749" y="506102"/>
                  </a:lnTo>
                  <a:lnTo>
                    <a:pt x="1719832" y="512157"/>
                  </a:lnTo>
                  <a:lnTo>
                    <a:pt x="1725887" y="516240"/>
                  </a:lnTo>
                  <a:lnTo>
                    <a:pt x="1733340" y="517737"/>
                  </a:lnTo>
                  <a:lnTo>
                    <a:pt x="1740755" y="516240"/>
                  </a:lnTo>
                  <a:lnTo>
                    <a:pt x="1746811" y="512157"/>
                  </a:lnTo>
                  <a:lnTo>
                    <a:pt x="1750893" y="506102"/>
                  </a:lnTo>
                  <a:lnTo>
                    <a:pt x="1752390" y="498687"/>
                  </a:lnTo>
                  <a:lnTo>
                    <a:pt x="1750893" y="491272"/>
                  </a:lnTo>
                  <a:lnTo>
                    <a:pt x="1746811" y="485216"/>
                  </a:lnTo>
                  <a:lnTo>
                    <a:pt x="1740755" y="481134"/>
                  </a:lnTo>
                  <a:lnTo>
                    <a:pt x="1733302" y="479637"/>
                  </a:lnTo>
                  <a:close/>
                </a:path>
                <a:path w="1943100" h="518160">
                  <a:moveTo>
                    <a:pt x="1657064" y="479637"/>
                  </a:moveTo>
                  <a:lnTo>
                    <a:pt x="1649649" y="481134"/>
                  </a:lnTo>
                  <a:lnTo>
                    <a:pt x="1643593" y="485216"/>
                  </a:lnTo>
                  <a:lnTo>
                    <a:pt x="1639511" y="491272"/>
                  </a:lnTo>
                  <a:lnTo>
                    <a:pt x="1638014" y="498687"/>
                  </a:lnTo>
                  <a:lnTo>
                    <a:pt x="1639511" y="506102"/>
                  </a:lnTo>
                  <a:lnTo>
                    <a:pt x="1643593" y="512157"/>
                  </a:lnTo>
                  <a:lnTo>
                    <a:pt x="1649649" y="516240"/>
                  </a:lnTo>
                  <a:lnTo>
                    <a:pt x="1657102" y="517737"/>
                  </a:lnTo>
                  <a:lnTo>
                    <a:pt x="1664517" y="516240"/>
                  </a:lnTo>
                  <a:lnTo>
                    <a:pt x="1670573" y="512157"/>
                  </a:lnTo>
                  <a:lnTo>
                    <a:pt x="1674655" y="506102"/>
                  </a:lnTo>
                  <a:lnTo>
                    <a:pt x="1676152" y="498687"/>
                  </a:lnTo>
                  <a:lnTo>
                    <a:pt x="1674655" y="491272"/>
                  </a:lnTo>
                  <a:lnTo>
                    <a:pt x="1670573" y="485216"/>
                  </a:lnTo>
                  <a:lnTo>
                    <a:pt x="1664517" y="481134"/>
                  </a:lnTo>
                  <a:lnTo>
                    <a:pt x="1657064" y="479637"/>
                  </a:lnTo>
                  <a:close/>
                </a:path>
                <a:path w="1943100" h="518160">
                  <a:moveTo>
                    <a:pt x="1580826" y="479637"/>
                  </a:moveTo>
                  <a:lnTo>
                    <a:pt x="1573411" y="481134"/>
                  </a:lnTo>
                  <a:lnTo>
                    <a:pt x="1567355" y="485216"/>
                  </a:lnTo>
                  <a:lnTo>
                    <a:pt x="1563273" y="491272"/>
                  </a:lnTo>
                  <a:lnTo>
                    <a:pt x="1561776" y="498687"/>
                  </a:lnTo>
                  <a:lnTo>
                    <a:pt x="1563273" y="506102"/>
                  </a:lnTo>
                  <a:lnTo>
                    <a:pt x="1567355" y="512157"/>
                  </a:lnTo>
                  <a:lnTo>
                    <a:pt x="1573411" y="516240"/>
                  </a:lnTo>
                  <a:lnTo>
                    <a:pt x="1580864" y="517737"/>
                  </a:lnTo>
                  <a:lnTo>
                    <a:pt x="1588279" y="516240"/>
                  </a:lnTo>
                  <a:lnTo>
                    <a:pt x="1594334" y="512157"/>
                  </a:lnTo>
                  <a:lnTo>
                    <a:pt x="1598417" y="506102"/>
                  </a:lnTo>
                  <a:lnTo>
                    <a:pt x="1599914" y="498687"/>
                  </a:lnTo>
                  <a:lnTo>
                    <a:pt x="1598417" y="491272"/>
                  </a:lnTo>
                  <a:lnTo>
                    <a:pt x="1594334" y="485216"/>
                  </a:lnTo>
                  <a:lnTo>
                    <a:pt x="1588279" y="481134"/>
                  </a:lnTo>
                  <a:lnTo>
                    <a:pt x="1580826" y="479637"/>
                  </a:lnTo>
                  <a:close/>
                </a:path>
                <a:path w="1943100" h="518160">
                  <a:moveTo>
                    <a:pt x="1504588" y="479637"/>
                  </a:moveTo>
                  <a:lnTo>
                    <a:pt x="1497173" y="481134"/>
                  </a:lnTo>
                  <a:lnTo>
                    <a:pt x="1491117" y="485216"/>
                  </a:lnTo>
                  <a:lnTo>
                    <a:pt x="1487035" y="491272"/>
                  </a:lnTo>
                  <a:lnTo>
                    <a:pt x="1485538" y="498687"/>
                  </a:lnTo>
                  <a:lnTo>
                    <a:pt x="1487035" y="506102"/>
                  </a:lnTo>
                  <a:lnTo>
                    <a:pt x="1491117" y="512157"/>
                  </a:lnTo>
                  <a:lnTo>
                    <a:pt x="1497173" y="516240"/>
                  </a:lnTo>
                  <a:lnTo>
                    <a:pt x="1504626" y="517737"/>
                  </a:lnTo>
                  <a:lnTo>
                    <a:pt x="1512041" y="516240"/>
                  </a:lnTo>
                  <a:lnTo>
                    <a:pt x="1518096" y="512157"/>
                  </a:lnTo>
                  <a:lnTo>
                    <a:pt x="1522179" y="506102"/>
                  </a:lnTo>
                  <a:lnTo>
                    <a:pt x="1523676" y="498687"/>
                  </a:lnTo>
                  <a:lnTo>
                    <a:pt x="1522179" y="491272"/>
                  </a:lnTo>
                  <a:lnTo>
                    <a:pt x="1518096" y="485216"/>
                  </a:lnTo>
                  <a:lnTo>
                    <a:pt x="1512041" y="481134"/>
                  </a:lnTo>
                  <a:lnTo>
                    <a:pt x="1504588" y="479637"/>
                  </a:lnTo>
                  <a:close/>
                </a:path>
                <a:path w="1943100" h="518160">
                  <a:moveTo>
                    <a:pt x="1428349" y="479637"/>
                  </a:moveTo>
                  <a:lnTo>
                    <a:pt x="1420934" y="481134"/>
                  </a:lnTo>
                  <a:lnTo>
                    <a:pt x="1414879" y="485216"/>
                  </a:lnTo>
                  <a:lnTo>
                    <a:pt x="1410797" y="491272"/>
                  </a:lnTo>
                  <a:lnTo>
                    <a:pt x="1409299" y="498687"/>
                  </a:lnTo>
                  <a:lnTo>
                    <a:pt x="1410797" y="506102"/>
                  </a:lnTo>
                  <a:lnTo>
                    <a:pt x="1414879" y="512157"/>
                  </a:lnTo>
                  <a:lnTo>
                    <a:pt x="1420934" y="516240"/>
                  </a:lnTo>
                  <a:lnTo>
                    <a:pt x="1428388" y="517737"/>
                  </a:lnTo>
                  <a:lnTo>
                    <a:pt x="1435803" y="516240"/>
                  </a:lnTo>
                  <a:lnTo>
                    <a:pt x="1441858" y="512157"/>
                  </a:lnTo>
                  <a:lnTo>
                    <a:pt x="1445941" y="506102"/>
                  </a:lnTo>
                  <a:lnTo>
                    <a:pt x="1447438" y="498687"/>
                  </a:lnTo>
                  <a:lnTo>
                    <a:pt x="1445941" y="491272"/>
                  </a:lnTo>
                  <a:lnTo>
                    <a:pt x="1441858" y="485216"/>
                  </a:lnTo>
                  <a:lnTo>
                    <a:pt x="1435803" y="481134"/>
                  </a:lnTo>
                  <a:lnTo>
                    <a:pt x="1428349" y="479637"/>
                  </a:lnTo>
                  <a:close/>
                </a:path>
                <a:path w="1943100" h="518160">
                  <a:moveTo>
                    <a:pt x="1352111" y="479637"/>
                  </a:moveTo>
                  <a:lnTo>
                    <a:pt x="1344696" y="481134"/>
                  </a:lnTo>
                  <a:lnTo>
                    <a:pt x="1338641" y="485216"/>
                  </a:lnTo>
                  <a:lnTo>
                    <a:pt x="1334558" y="491272"/>
                  </a:lnTo>
                  <a:lnTo>
                    <a:pt x="1333061" y="498687"/>
                  </a:lnTo>
                  <a:lnTo>
                    <a:pt x="1334558" y="506102"/>
                  </a:lnTo>
                  <a:lnTo>
                    <a:pt x="1338641" y="512157"/>
                  </a:lnTo>
                  <a:lnTo>
                    <a:pt x="1344696" y="516240"/>
                  </a:lnTo>
                  <a:lnTo>
                    <a:pt x="1352149" y="517737"/>
                  </a:lnTo>
                  <a:lnTo>
                    <a:pt x="1359565" y="516240"/>
                  </a:lnTo>
                  <a:lnTo>
                    <a:pt x="1365620" y="512157"/>
                  </a:lnTo>
                  <a:lnTo>
                    <a:pt x="1369703" y="506102"/>
                  </a:lnTo>
                  <a:lnTo>
                    <a:pt x="1371199" y="498687"/>
                  </a:lnTo>
                  <a:lnTo>
                    <a:pt x="1369703" y="491272"/>
                  </a:lnTo>
                  <a:lnTo>
                    <a:pt x="1365620" y="485216"/>
                  </a:lnTo>
                  <a:lnTo>
                    <a:pt x="1359565" y="481134"/>
                  </a:lnTo>
                  <a:lnTo>
                    <a:pt x="1352111" y="479637"/>
                  </a:lnTo>
                  <a:close/>
                </a:path>
                <a:path w="1943100" h="518160">
                  <a:moveTo>
                    <a:pt x="1275873" y="479637"/>
                  </a:moveTo>
                  <a:lnTo>
                    <a:pt x="1268458" y="481134"/>
                  </a:lnTo>
                  <a:lnTo>
                    <a:pt x="1262403" y="485216"/>
                  </a:lnTo>
                  <a:lnTo>
                    <a:pt x="1258320" y="491272"/>
                  </a:lnTo>
                  <a:lnTo>
                    <a:pt x="1256823" y="498687"/>
                  </a:lnTo>
                  <a:lnTo>
                    <a:pt x="1258320" y="506102"/>
                  </a:lnTo>
                  <a:lnTo>
                    <a:pt x="1262403" y="512157"/>
                  </a:lnTo>
                  <a:lnTo>
                    <a:pt x="1268458" y="516240"/>
                  </a:lnTo>
                  <a:lnTo>
                    <a:pt x="1275911" y="517737"/>
                  </a:lnTo>
                  <a:lnTo>
                    <a:pt x="1283327" y="516240"/>
                  </a:lnTo>
                  <a:lnTo>
                    <a:pt x="1289382" y="512157"/>
                  </a:lnTo>
                  <a:lnTo>
                    <a:pt x="1293464" y="506102"/>
                  </a:lnTo>
                  <a:lnTo>
                    <a:pt x="1294961" y="498687"/>
                  </a:lnTo>
                  <a:lnTo>
                    <a:pt x="1293464" y="491272"/>
                  </a:lnTo>
                  <a:lnTo>
                    <a:pt x="1289382" y="485216"/>
                  </a:lnTo>
                  <a:lnTo>
                    <a:pt x="1283327" y="481134"/>
                  </a:lnTo>
                  <a:lnTo>
                    <a:pt x="1275873" y="479637"/>
                  </a:lnTo>
                  <a:close/>
                </a:path>
                <a:path w="1943100" h="518160">
                  <a:moveTo>
                    <a:pt x="1199635" y="479637"/>
                  </a:moveTo>
                  <a:lnTo>
                    <a:pt x="1192220" y="481134"/>
                  </a:lnTo>
                  <a:lnTo>
                    <a:pt x="1186165" y="485216"/>
                  </a:lnTo>
                  <a:lnTo>
                    <a:pt x="1182082" y="491272"/>
                  </a:lnTo>
                  <a:lnTo>
                    <a:pt x="1180585" y="498687"/>
                  </a:lnTo>
                  <a:lnTo>
                    <a:pt x="1182082" y="506102"/>
                  </a:lnTo>
                  <a:lnTo>
                    <a:pt x="1186165" y="512157"/>
                  </a:lnTo>
                  <a:lnTo>
                    <a:pt x="1192220" y="516240"/>
                  </a:lnTo>
                  <a:lnTo>
                    <a:pt x="1199673" y="517737"/>
                  </a:lnTo>
                  <a:lnTo>
                    <a:pt x="1207089" y="516240"/>
                  </a:lnTo>
                  <a:lnTo>
                    <a:pt x="1213144" y="512157"/>
                  </a:lnTo>
                  <a:lnTo>
                    <a:pt x="1217226" y="506102"/>
                  </a:lnTo>
                  <a:lnTo>
                    <a:pt x="1218723" y="498687"/>
                  </a:lnTo>
                  <a:lnTo>
                    <a:pt x="1217226" y="491272"/>
                  </a:lnTo>
                  <a:lnTo>
                    <a:pt x="1213144" y="485216"/>
                  </a:lnTo>
                  <a:lnTo>
                    <a:pt x="1207089" y="481134"/>
                  </a:lnTo>
                  <a:lnTo>
                    <a:pt x="1199635" y="479637"/>
                  </a:lnTo>
                  <a:close/>
                </a:path>
                <a:path w="1943100" h="518160">
                  <a:moveTo>
                    <a:pt x="1123397" y="479637"/>
                  </a:moveTo>
                  <a:lnTo>
                    <a:pt x="1115982" y="481134"/>
                  </a:lnTo>
                  <a:lnTo>
                    <a:pt x="1109927" y="485216"/>
                  </a:lnTo>
                  <a:lnTo>
                    <a:pt x="1105844" y="491272"/>
                  </a:lnTo>
                  <a:lnTo>
                    <a:pt x="1104347" y="498687"/>
                  </a:lnTo>
                  <a:lnTo>
                    <a:pt x="1105844" y="506102"/>
                  </a:lnTo>
                  <a:lnTo>
                    <a:pt x="1109927" y="512157"/>
                  </a:lnTo>
                  <a:lnTo>
                    <a:pt x="1115982" y="516240"/>
                  </a:lnTo>
                  <a:lnTo>
                    <a:pt x="1123435" y="517737"/>
                  </a:lnTo>
                  <a:lnTo>
                    <a:pt x="1130851" y="516240"/>
                  </a:lnTo>
                  <a:lnTo>
                    <a:pt x="1136906" y="512157"/>
                  </a:lnTo>
                  <a:lnTo>
                    <a:pt x="1140988" y="506102"/>
                  </a:lnTo>
                  <a:lnTo>
                    <a:pt x="1142485" y="498687"/>
                  </a:lnTo>
                  <a:lnTo>
                    <a:pt x="1140988" y="491272"/>
                  </a:lnTo>
                  <a:lnTo>
                    <a:pt x="1136906" y="485216"/>
                  </a:lnTo>
                  <a:lnTo>
                    <a:pt x="1130851" y="481134"/>
                  </a:lnTo>
                  <a:lnTo>
                    <a:pt x="1123397" y="479637"/>
                  </a:lnTo>
                  <a:close/>
                </a:path>
                <a:path w="1943100" h="518160">
                  <a:moveTo>
                    <a:pt x="1047159" y="479637"/>
                  </a:moveTo>
                  <a:lnTo>
                    <a:pt x="1039744" y="481134"/>
                  </a:lnTo>
                  <a:lnTo>
                    <a:pt x="1033689" y="485216"/>
                  </a:lnTo>
                  <a:lnTo>
                    <a:pt x="1029606" y="491272"/>
                  </a:lnTo>
                  <a:lnTo>
                    <a:pt x="1028109" y="498687"/>
                  </a:lnTo>
                  <a:lnTo>
                    <a:pt x="1029606" y="506102"/>
                  </a:lnTo>
                  <a:lnTo>
                    <a:pt x="1033689" y="512157"/>
                  </a:lnTo>
                  <a:lnTo>
                    <a:pt x="1039744" y="516240"/>
                  </a:lnTo>
                  <a:lnTo>
                    <a:pt x="1047197" y="517737"/>
                  </a:lnTo>
                  <a:lnTo>
                    <a:pt x="1054613" y="516240"/>
                  </a:lnTo>
                  <a:lnTo>
                    <a:pt x="1060668" y="512157"/>
                  </a:lnTo>
                  <a:lnTo>
                    <a:pt x="1064750" y="506102"/>
                  </a:lnTo>
                  <a:lnTo>
                    <a:pt x="1066247" y="498687"/>
                  </a:lnTo>
                  <a:lnTo>
                    <a:pt x="1064750" y="491272"/>
                  </a:lnTo>
                  <a:lnTo>
                    <a:pt x="1060668" y="485216"/>
                  </a:lnTo>
                  <a:lnTo>
                    <a:pt x="1054613" y="481134"/>
                  </a:lnTo>
                  <a:lnTo>
                    <a:pt x="1047159" y="479637"/>
                  </a:lnTo>
                  <a:close/>
                </a:path>
                <a:path w="1943100" h="518160">
                  <a:moveTo>
                    <a:pt x="970921" y="479637"/>
                  </a:moveTo>
                  <a:lnTo>
                    <a:pt x="963506" y="481134"/>
                  </a:lnTo>
                  <a:lnTo>
                    <a:pt x="957451" y="485216"/>
                  </a:lnTo>
                  <a:lnTo>
                    <a:pt x="953368" y="491272"/>
                  </a:lnTo>
                  <a:lnTo>
                    <a:pt x="951871" y="498687"/>
                  </a:lnTo>
                  <a:lnTo>
                    <a:pt x="953368" y="506102"/>
                  </a:lnTo>
                  <a:lnTo>
                    <a:pt x="957451" y="512157"/>
                  </a:lnTo>
                  <a:lnTo>
                    <a:pt x="963506" y="516240"/>
                  </a:lnTo>
                  <a:lnTo>
                    <a:pt x="970959" y="517737"/>
                  </a:lnTo>
                  <a:lnTo>
                    <a:pt x="978374" y="516240"/>
                  </a:lnTo>
                  <a:lnTo>
                    <a:pt x="984430" y="512157"/>
                  </a:lnTo>
                  <a:lnTo>
                    <a:pt x="988512" y="506102"/>
                  </a:lnTo>
                  <a:lnTo>
                    <a:pt x="990009" y="498687"/>
                  </a:lnTo>
                  <a:lnTo>
                    <a:pt x="988512" y="491272"/>
                  </a:lnTo>
                  <a:lnTo>
                    <a:pt x="984430" y="485216"/>
                  </a:lnTo>
                  <a:lnTo>
                    <a:pt x="978374" y="481134"/>
                  </a:lnTo>
                  <a:lnTo>
                    <a:pt x="970921" y="479637"/>
                  </a:lnTo>
                  <a:close/>
                </a:path>
                <a:path w="1943100" h="518160">
                  <a:moveTo>
                    <a:pt x="894683" y="479637"/>
                  </a:moveTo>
                  <a:lnTo>
                    <a:pt x="887268" y="481134"/>
                  </a:lnTo>
                  <a:lnTo>
                    <a:pt x="881212" y="485216"/>
                  </a:lnTo>
                  <a:lnTo>
                    <a:pt x="877130" y="491272"/>
                  </a:lnTo>
                  <a:lnTo>
                    <a:pt x="875633" y="498687"/>
                  </a:lnTo>
                  <a:lnTo>
                    <a:pt x="877130" y="506102"/>
                  </a:lnTo>
                  <a:lnTo>
                    <a:pt x="881212" y="512157"/>
                  </a:lnTo>
                  <a:lnTo>
                    <a:pt x="887268" y="516240"/>
                  </a:lnTo>
                  <a:lnTo>
                    <a:pt x="894721" y="517737"/>
                  </a:lnTo>
                  <a:lnTo>
                    <a:pt x="902136" y="516240"/>
                  </a:lnTo>
                  <a:lnTo>
                    <a:pt x="908192" y="512157"/>
                  </a:lnTo>
                  <a:lnTo>
                    <a:pt x="912274" y="506102"/>
                  </a:lnTo>
                  <a:lnTo>
                    <a:pt x="913771" y="498687"/>
                  </a:lnTo>
                  <a:lnTo>
                    <a:pt x="912274" y="491272"/>
                  </a:lnTo>
                  <a:lnTo>
                    <a:pt x="908192" y="485216"/>
                  </a:lnTo>
                  <a:lnTo>
                    <a:pt x="902136" y="481134"/>
                  </a:lnTo>
                  <a:lnTo>
                    <a:pt x="894683" y="479637"/>
                  </a:lnTo>
                  <a:close/>
                </a:path>
                <a:path w="1943100" h="518160">
                  <a:moveTo>
                    <a:pt x="818445" y="479637"/>
                  </a:moveTo>
                  <a:lnTo>
                    <a:pt x="811030" y="481134"/>
                  </a:lnTo>
                  <a:lnTo>
                    <a:pt x="804974" y="485216"/>
                  </a:lnTo>
                  <a:lnTo>
                    <a:pt x="800892" y="491272"/>
                  </a:lnTo>
                  <a:lnTo>
                    <a:pt x="799395" y="498687"/>
                  </a:lnTo>
                  <a:lnTo>
                    <a:pt x="800892" y="506102"/>
                  </a:lnTo>
                  <a:lnTo>
                    <a:pt x="804974" y="512157"/>
                  </a:lnTo>
                  <a:lnTo>
                    <a:pt x="811030" y="516240"/>
                  </a:lnTo>
                  <a:lnTo>
                    <a:pt x="818483" y="517737"/>
                  </a:lnTo>
                  <a:lnTo>
                    <a:pt x="825898" y="516240"/>
                  </a:lnTo>
                  <a:lnTo>
                    <a:pt x="831953" y="512157"/>
                  </a:lnTo>
                  <a:lnTo>
                    <a:pt x="836036" y="506102"/>
                  </a:lnTo>
                  <a:lnTo>
                    <a:pt x="837533" y="498687"/>
                  </a:lnTo>
                  <a:lnTo>
                    <a:pt x="836036" y="491272"/>
                  </a:lnTo>
                  <a:lnTo>
                    <a:pt x="831953" y="485216"/>
                  </a:lnTo>
                  <a:lnTo>
                    <a:pt x="825898" y="481134"/>
                  </a:lnTo>
                  <a:lnTo>
                    <a:pt x="818445" y="479637"/>
                  </a:lnTo>
                  <a:close/>
                </a:path>
                <a:path w="1943100" h="518160">
                  <a:moveTo>
                    <a:pt x="742207" y="479637"/>
                  </a:moveTo>
                  <a:lnTo>
                    <a:pt x="734792" y="481134"/>
                  </a:lnTo>
                  <a:lnTo>
                    <a:pt x="728736" y="485216"/>
                  </a:lnTo>
                  <a:lnTo>
                    <a:pt x="724654" y="491272"/>
                  </a:lnTo>
                  <a:lnTo>
                    <a:pt x="723157" y="498687"/>
                  </a:lnTo>
                  <a:lnTo>
                    <a:pt x="724654" y="506102"/>
                  </a:lnTo>
                  <a:lnTo>
                    <a:pt x="728736" y="512157"/>
                  </a:lnTo>
                  <a:lnTo>
                    <a:pt x="734792" y="516240"/>
                  </a:lnTo>
                  <a:lnTo>
                    <a:pt x="742245" y="517737"/>
                  </a:lnTo>
                  <a:lnTo>
                    <a:pt x="749660" y="516240"/>
                  </a:lnTo>
                  <a:lnTo>
                    <a:pt x="755715" y="512157"/>
                  </a:lnTo>
                  <a:lnTo>
                    <a:pt x="759798" y="506102"/>
                  </a:lnTo>
                  <a:lnTo>
                    <a:pt x="761295" y="498687"/>
                  </a:lnTo>
                  <a:lnTo>
                    <a:pt x="759798" y="491272"/>
                  </a:lnTo>
                  <a:lnTo>
                    <a:pt x="755715" y="485216"/>
                  </a:lnTo>
                  <a:lnTo>
                    <a:pt x="749660" y="481134"/>
                  </a:lnTo>
                  <a:lnTo>
                    <a:pt x="742207" y="479637"/>
                  </a:lnTo>
                  <a:close/>
                </a:path>
                <a:path w="1943100" h="518160">
                  <a:moveTo>
                    <a:pt x="665968" y="479637"/>
                  </a:moveTo>
                  <a:lnTo>
                    <a:pt x="658553" y="481134"/>
                  </a:lnTo>
                  <a:lnTo>
                    <a:pt x="652498" y="485216"/>
                  </a:lnTo>
                  <a:lnTo>
                    <a:pt x="648416" y="491272"/>
                  </a:lnTo>
                  <a:lnTo>
                    <a:pt x="646918" y="498687"/>
                  </a:lnTo>
                  <a:lnTo>
                    <a:pt x="648416" y="506102"/>
                  </a:lnTo>
                  <a:lnTo>
                    <a:pt x="652498" y="512157"/>
                  </a:lnTo>
                  <a:lnTo>
                    <a:pt x="658553" y="516240"/>
                  </a:lnTo>
                  <a:lnTo>
                    <a:pt x="666007" y="517737"/>
                  </a:lnTo>
                  <a:lnTo>
                    <a:pt x="673422" y="516240"/>
                  </a:lnTo>
                  <a:lnTo>
                    <a:pt x="679477" y="512157"/>
                  </a:lnTo>
                  <a:lnTo>
                    <a:pt x="683559" y="506102"/>
                  </a:lnTo>
                  <a:lnTo>
                    <a:pt x="685057" y="498687"/>
                  </a:lnTo>
                  <a:lnTo>
                    <a:pt x="683559" y="491272"/>
                  </a:lnTo>
                  <a:lnTo>
                    <a:pt x="679477" y="485216"/>
                  </a:lnTo>
                  <a:lnTo>
                    <a:pt x="673422" y="481134"/>
                  </a:lnTo>
                  <a:lnTo>
                    <a:pt x="665968" y="479637"/>
                  </a:lnTo>
                  <a:close/>
                </a:path>
                <a:path w="1943100" h="518160">
                  <a:moveTo>
                    <a:pt x="589730" y="479637"/>
                  </a:moveTo>
                  <a:lnTo>
                    <a:pt x="582315" y="481134"/>
                  </a:lnTo>
                  <a:lnTo>
                    <a:pt x="576260" y="485216"/>
                  </a:lnTo>
                  <a:lnTo>
                    <a:pt x="572177" y="491272"/>
                  </a:lnTo>
                  <a:lnTo>
                    <a:pt x="570680" y="498687"/>
                  </a:lnTo>
                  <a:lnTo>
                    <a:pt x="572177" y="506102"/>
                  </a:lnTo>
                  <a:lnTo>
                    <a:pt x="576260" y="512157"/>
                  </a:lnTo>
                  <a:lnTo>
                    <a:pt x="582315" y="516240"/>
                  </a:lnTo>
                  <a:lnTo>
                    <a:pt x="589768" y="517737"/>
                  </a:lnTo>
                  <a:lnTo>
                    <a:pt x="597183" y="516240"/>
                  </a:lnTo>
                  <a:lnTo>
                    <a:pt x="603239" y="512157"/>
                  </a:lnTo>
                  <a:lnTo>
                    <a:pt x="607321" y="506102"/>
                  </a:lnTo>
                  <a:lnTo>
                    <a:pt x="608818" y="498687"/>
                  </a:lnTo>
                  <a:lnTo>
                    <a:pt x="607321" y="491272"/>
                  </a:lnTo>
                  <a:lnTo>
                    <a:pt x="603239" y="485216"/>
                  </a:lnTo>
                  <a:lnTo>
                    <a:pt x="597183" y="481134"/>
                  </a:lnTo>
                  <a:lnTo>
                    <a:pt x="589730" y="479637"/>
                  </a:lnTo>
                  <a:close/>
                </a:path>
                <a:path w="1943100" h="518160">
                  <a:moveTo>
                    <a:pt x="513492" y="479637"/>
                  </a:moveTo>
                  <a:lnTo>
                    <a:pt x="506077" y="481134"/>
                  </a:lnTo>
                  <a:lnTo>
                    <a:pt x="500022" y="485216"/>
                  </a:lnTo>
                  <a:lnTo>
                    <a:pt x="495939" y="491272"/>
                  </a:lnTo>
                  <a:lnTo>
                    <a:pt x="494442" y="498687"/>
                  </a:lnTo>
                  <a:lnTo>
                    <a:pt x="495939" y="506102"/>
                  </a:lnTo>
                  <a:lnTo>
                    <a:pt x="500022" y="512157"/>
                  </a:lnTo>
                  <a:lnTo>
                    <a:pt x="506077" y="516240"/>
                  </a:lnTo>
                  <a:lnTo>
                    <a:pt x="513530" y="517737"/>
                  </a:lnTo>
                  <a:lnTo>
                    <a:pt x="520945" y="516240"/>
                  </a:lnTo>
                  <a:lnTo>
                    <a:pt x="527001" y="512157"/>
                  </a:lnTo>
                  <a:lnTo>
                    <a:pt x="531083" y="506102"/>
                  </a:lnTo>
                  <a:lnTo>
                    <a:pt x="532580" y="498687"/>
                  </a:lnTo>
                  <a:lnTo>
                    <a:pt x="531083" y="491272"/>
                  </a:lnTo>
                  <a:lnTo>
                    <a:pt x="527001" y="485216"/>
                  </a:lnTo>
                  <a:lnTo>
                    <a:pt x="520945" y="481134"/>
                  </a:lnTo>
                  <a:lnTo>
                    <a:pt x="513492" y="479637"/>
                  </a:lnTo>
                  <a:close/>
                </a:path>
                <a:path w="1943100" h="518160">
                  <a:moveTo>
                    <a:pt x="437254" y="479637"/>
                  </a:moveTo>
                  <a:lnTo>
                    <a:pt x="429839" y="481134"/>
                  </a:lnTo>
                  <a:lnTo>
                    <a:pt x="423784" y="485216"/>
                  </a:lnTo>
                  <a:lnTo>
                    <a:pt x="419701" y="491272"/>
                  </a:lnTo>
                  <a:lnTo>
                    <a:pt x="418204" y="498687"/>
                  </a:lnTo>
                  <a:lnTo>
                    <a:pt x="419701" y="506102"/>
                  </a:lnTo>
                  <a:lnTo>
                    <a:pt x="423784" y="512157"/>
                  </a:lnTo>
                  <a:lnTo>
                    <a:pt x="429839" y="516240"/>
                  </a:lnTo>
                  <a:lnTo>
                    <a:pt x="437292" y="517737"/>
                  </a:lnTo>
                  <a:lnTo>
                    <a:pt x="444707" y="516240"/>
                  </a:lnTo>
                  <a:lnTo>
                    <a:pt x="450763" y="512157"/>
                  </a:lnTo>
                  <a:lnTo>
                    <a:pt x="454845" y="506102"/>
                  </a:lnTo>
                  <a:lnTo>
                    <a:pt x="456342" y="498687"/>
                  </a:lnTo>
                  <a:lnTo>
                    <a:pt x="454845" y="491272"/>
                  </a:lnTo>
                  <a:lnTo>
                    <a:pt x="450763" y="485216"/>
                  </a:lnTo>
                  <a:lnTo>
                    <a:pt x="444707" y="481134"/>
                  </a:lnTo>
                  <a:lnTo>
                    <a:pt x="437254" y="479637"/>
                  </a:lnTo>
                  <a:close/>
                </a:path>
                <a:path w="1943100" h="518160">
                  <a:moveTo>
                    <a:pt x="361016" y="479637"/>
                  </a:moveTo>
                  <a:lnTo>
                    <a:pt x="353601" y="481134"/>
                  </a:lnTo>
                  <a:lnTo>
                    <a:pt x="347546" y="485216"/>
                  </a:lnTo>
                  <a:lnTo>
                    <a:pt x="343463" y="491272"/>
                  </a:lnTo>
                  <a:lnTo>
                    <a:pt x="341966" y="498687"/>
                  </a:lnTo>
                  <a:lnTo>
                    <a:pt x="343463" y="506102"/>
                  </a:lnTo>
                  <a:lnTo>
                    <a:pt x="347546" y="512157"/>
                  </a:lnTo>
                  <a:lnTo>
                    <a:pt x="353601" y="516240"/>
                  </a:lnTo>
                  <a:lnTo>
                    <a:pt x="361054" y="517737"/>
                  </a:lnTo>
                  <a:lnTo>
                    <a:pt x="368469" y="516240"/>
                  </a:lnTo>
                  <a:lnTo>
                    <a:pt x="374524" y="512157"/>
                  </a:lnTo>
                  <a:lnTo>
                    <a:pt x="378607" y="506102"/>
                  </a:lnTo>
                  <a:lnTo>
                    <a:pt x="380104" y="498687"/>
                  </a:lnTo>
                  <a:lnTo>
                    <a:pt x="378607" y="491272"/>
                  </a:lnTo>
                  <a:lnTo>
                    <a:pt x="374524" y="485216"/>
                  </a:lnTo>
                  <a:lnTo>
                    <a:pt x="368469" y="481134"/>
                  </a:lnTo>
                  <a:lnTo>
                    <a:pt x="361016" y="479637"/>
                  </a:lnTo>
                  <a:close/>
                </a:path>
                <a:path w="1943100" h="518160">
                  <a:moveTo>
                    <a:pt x="284778" y="479637"/>
                  </a:moveTo>
                  <a:lnTo>
                    <a:pt x="277363" y="481134"/>
                  </a:lnTo>
                  <a:lnTo>
                    <a:pt x="271308" y="485216"/>
                  </a:lnTo>
                  <a:lnTo>
                    <a:pt x="267225" y="491272"/>
                  </a:lnTo>
                  <a:lnTo>
                    <a:pt x="265728" y="498687"/>
                  </a:lnTo>
                  <a:lnTo>
                    <a:pt x="267225" y="506102"/>
                  </a:lnTo>
                  <a:lnTo>
                    <a:pt x="271308" y="512157"/>
                  </a:lnTo>
                  <a:lnTo>
                    <a:pt x="277363" y="516240"/>
                  </a:lnTo>
                  <a:lnTo>
                    <a:pt x="284816" y="517737"/>
                  </a:lnTo>
                  <a:lnTo>
                    <a:pt x="292231" y="516240"/>
                  </a:lnTo>
                  <a:lnTo>
                    <a:pt x="298286" y="512157"/>
                  </a:lnTo>
                  <a:lnTo>
                    <a:pt x="302369" y="506102"/>
                  </a:lnTo>
                  <a:lnTo>
                    <a:pt x="303866" y="498687"/>
                  </a:lnTo>
                  <a:lnTo>
                    <a:pt x="302369" y="491272"/>
                  </a:lnTo>
                  <a:lnTo>
                    <a:pt x="298286" y="485216"/>
                  </a:lnTo>
                  <a:lnTo>
                    <a:pt x="292231" y="481134"/>
                  </a:lnTo>
                  <a:lnTo>
                    <a:pt x="284778" y="479637"/>
                  </a:lnTo>
                  <a:close/>
                </a:path>
                <a:path w="1943100" h="518160">
                  <a:moveTo>
                    <a:pt x="208540" y="479637"/>
                  </a:moveTo>
                  <a:lnTo>
                    <a:pt x="201125" y="481134"/>
                  </a:lnTo>
                  <a:lnTo>
                    <a:pt x="195070" y="485216"/>
                  </a:lnTo>
                  <a:lnTo>
                    <a:pt x="190987" y="491272"/>
                  </a:lnTo>
                  <a:lnTo>
                    <a:pt x="189490" y="498687"/>
                  </a:lnTo>
                  <a:lnTo>
                    <a:pt x="190987" y="506102"/>
                  </a:lnTo>
                  <a:lnTo>
                    <a:pt x="195070" y="512157"/>
                  </a:lnTo>
                  <a:lnTo>
                    <a:pt x="201125" y="516240"/>
                  </a:lnTo>
                  <a:lnTo>
                    <a:pt x="208578" y="517737"/>
                  </a:lnTo>
                  <a:lnTo>
                    <a:pt x="215993" y="516240"/>
                  </a:lnTo>
                  <a:lnTo>
                    <a:pt x="222049" y="512157"/>
                  </a:lnTo>
                  <a:lnTo>
                    <a:pt x="226131" y="506102"/>
                  </a:lnTo>
                  <a:lnTo>
                    <a:pt x="227628" y="498687"/>
                  </a:lnTo>
                  <a:lnTo>
                    <a:pt x="226131" y="491272"/>
                  </a:lnTo>
                  <a:lnTo>
                    <a:pt x="222049" y="485216"/>
                  </a:lnTo>
                  <a:lnTo>
                    <a:pt x="215993" y="481134"/>
                  </a:lnTo>
                  <a:lnTo>
                    <a:pt x="208540" y="479637"/>
                  </a:lnTo>
                  <a:close/>
                </a:path>
                <a:path w="1943100" h="518160">
                  <a:moveTo>
                    <a:pt x="133300" y="479412"/>
                  </a:moveTo>
                  <a:lnTo>
                    <a:pt x="125781" y="480534"/>
                  </a:lnTo>
                  <a:lnTo>
                    <a:pt x="119529" y="484309"/>
                  </a:lnTo>
                  <a:lnTo>
                    <a:pt x="115148" y="490153"/>
                  </a:lnTo>
                  <a:lnTo>
                    <a:pt x="113282" y="497484"/>
                  </a:lnTo>
                  <a:lnTo>
                    <a:pt x="114407" y="504965"/>
                  </a:lnTo>
                  <a:lnTo>
                    <a:pt x="118181" y="511216"/>
                  </a:lnTo>
                  <a:lnTo>
                    <a:pt x="124025" y="515597"/>
                  </a:lnTo>
                  <a:lnTo>
                    <a:pt x="131394" y="517465"/>
                  </a:lnTo>
                  <a:lnTo>
                    <a:pt x="138874" y="516340"/>
                  </a:lnTo>
                  <a:lnTo>
                    <a:pt x="145126" y="512566"/>
                  </a:lnTo>
                  <a:lnTo>
                    <a:pt x="149506" y="506722"/>
                  </a:lnTo>
                  <a:lnTo>
                    <a:pt x="151372" y="499391"/>
                  </a:lnTo>
                  <a:lnTo>
                    <a:pt x="150248" y="491911"/>
                  </a:lnTo>
                  <a:lnTo>
                    <a:pt x="146474" y="485659"/>
                  </a:lnTo>
                  <a:lnTo>
                    <a:pt x="140631" y="481278"/>
                  </a:lnTo>
                  <a:lnTo>
                    <a:pt x="133300" y="479412"/>
                  </a:lnTo>
                  <a:close/>
                </a:path>
                <a:path w="1943100" h="518160">
                  <a:moveTo>
                    <a:pt x="60759" y="452441"/>
                  </a:moveTo>
                  <a:lnTo>
                    <a:pt x="53757" y="454513"/>
                  </a:lnTo>
                  <a:lnTo>
                    <a:pt x="47882" y="459280"/>
                  </a:lnTo>
                  <a:lnTo>
                    <a:pt x="44317" y="465952"/>
                  </a:lnTo>
                  <a:lnTo>
                    <a:pt x="43612" y="473221"/>
                  </a:lnTo>
                  <a:lnTo>
                    <a:pt x="45684" y="480224"/>
                  </a:lnTo>
                  <a:lnTo>
                    <a:pt x="50479" y="486122"/>
                  </a:lnTo>
                  <a:lnTo>
                    <a:pt x="57152" y="489687"/>
                  </a:lnTo>
                  <a:lnTo>
                    <a:pt x="64421" y="490392"/>
                  </a:lnTo>
                  <a:lnTo>
                    <a:pt x="71424" y="488320"/>
                  </a:lnTo>
                  <a:lnTo>
                    <a:pt x="77298" y="483553"/>
                  </a:lnTo>
                  <a:lnTo>
                    <a:pt x="80863" y="476882"/>
                  </a:lnTo>
                  <a:lnTo>
                    <a:pt x="81568" y="469613"/>
                  </a:lnTo>
                  <a:lnTo>
                    <a:pt x="79496" y="462610"/>
                  </a:lnTo>
                  <a:lnTo>
                    <a:pt x="74730" y="456736"/>
                  </a:lnTo>
                  <a:lnTo>
                    <a:pt x="68028" y="453147"/>
                  </a:lnTo>
                  <a:lnTo>
                    <a:pt x="60759" y="452441"/>
                  </a:lnTo>
                  <a:close/>
                </a:path>
                <a:path w="1943100" h="518160">
                  <a:moveTo>
                    <a:pt x="24533" y="389215"/>
                  </a:moveTo>
                  <a:lnTo>
                    <a:pt x="17007" y="389985"/>
                  </a:lnTo>
                  <a:lnTo>
                    <a:pt x="10370" y="393614"/>
                  </a:lnTo>
                  <a:lnTo>
                    <a:pt x="5798" y="399308"/>
                  </a:lnTo>
                  <a:lnTo>
                    <a:pt x="3694" y="406301"/>
                  </a:lnTo>
                  <a:lnTo>
                    <a:pt x="4475" y="413863"/>
                  </a:lnTo>
                  <a:lnTo>
                    <a:pt x="8104" y="420501"/>
                  </a:lnTo>
                  <a:lnTo>
                    <a:pt x="13799" y="425073"/>
                  </a:lnTo>
                  <a:lnTo>
                    <a:pt x="20792" y="427177"/>
                  </a:lnTo>
                  <a:lnTo>
                    <a:pt x="28318" y="426407"/>
                  </a:lnTo>
                  <a:lnTo>
                    <a:pt x="34955" y="422778"/>
                  </a:lnTo>
                  <a:lnTo>
                    <a:pt x="39527" y="417084"/>
                  </a:lnTo>
                  <a:lnTo>
                    <a:pt x="41631" y="410090"/>
                  </a:lnTo>
                  <a:lnTo>
                    <a:pt x="40862" y="402565"/>
                  </a:lnTo>
                  <a:lnTo>
                    <a:pt x="37221" y="395891"/>
                  </a:lnTo>
                  <a:lnTo>
                    <a:pt x="31527" y="391318"/>
                  </a:lnTo>
                  <a:lnTo>
                    <a:pt x="24533" y="389215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061028" y="5063235"/>
            <a:ext cx="1514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8826" y="5063235"/>
            <a:ext cx="13392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6246" y="5063235"/>
            <a:ext cx="1514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nn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75254" y="2201164"/>
            <a:ext cx="2717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9391" y="1688084"/>
            <a:ext cx="177228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95275">
              <a:lnSpc>
                <a:spcPct val="100000"/>
              </a:lnSpc>
              <a:spcBef>
                <a:spcPts val="1640"/>
              </a:spcBef>
            </a:pP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81669" y="3487553"/>
            <a:ext cx="9053195" cy="1162685"/>
            <a:chOff x="1481669" y="3487553"/>
            <a:chExt cx="9053195" cy="1162685"/>
          </a:xfrm>
        </p:grpSpPr>
        <p:sp>
          <p:nvSpPr>
            <p:cNvPr id="31" name="object 31"/>
            <p:cNvSpPr/>
            <p:nvPr/>
          </p:nvSpPr>
          <p:spPr>
            <a:xfrm>
              <a:off x="4291571" y="3487559"/>
              <a:ext cx="3829050" cy="1108710"/>
            </a:xfrm>
            <a:custGeom>
              <a:avLst/>
              <a:gdLst/>
              <a:ahLst/>
              <a:cxnLst/>
              <a:rect l="l" t="t" r="r" b="b"/>
              <a:pathLst>
                <a:path w="3829050" h="1108710">
                  <a:moveTo>
                    <a:pt x="38138" y="1048740"/>
                  </a:moveTo>
                  <a:lnTo>
                    <a:pt x="36639" y="1041323"/>
                  </a:lnTo>
                  <a:lnTo>
                    <a:pt x="32550" y="1035265"/>
                  </a:lnTo>
                  <a:lnTo>
                    <a:pt x="26504" y="1031176"/>
                  </a:lnTo>
                  <a:lnTo>
                    <a:pt x="19088" y="1029690"/>
                  </a:lnTo>
                  <a:lnTo>
                    <a:pt x="11633" y="1031176"/>
                  </a:lnTo>
                  <a:lnTo>
                    <a:pt x="5575" y="1035265"/>
                  </a:lnTo>
                  <a:lnTo>
                    <a:pt x="1498" y="1041323"/>
                  </a:lnTo>
                  <a:lnTo>
                    <a:pt x="0" y="1048740"/>
                  </a:lnTo>
                  <a:lnTo>
                    <a:pt x="1498" y="1056144"/>
                  </a:lnTo>
                  <a:lnTo>
                    <a:pt x="5575" y="1062202"/>
                  </a:lnTo>
                  <a:lnTo>
                    <a:pt x="11633" y="1066292"/>
                  </a:lnTo>
                  <a:lnTo>
                    <a:pt x="19050" y="1067790"/>
                  </a:lnTo>
                  <a:lnTo>
                    <a:pt x="26504" y="1066292"/>
                  </a:lnTo>
                  <a:lnTo>
                    <a:pt x="32550" y="1062202"/>
                  </a:lnTo>
                  <a:lnTo>
                    <a:pt x="36639" y="1056144"/>
                  </a:lnTo>
                  <a:lnTo>
                    <a:pt x="38138" y="1048740"/>
                  </a:lnTo>
                  <a:close/>
                </a:path>
                <a:path w="3829050" h="1108710">
                  <a:moveTo>
                    <a:pt x="114376" y="1048740"/>
                  </a:moveTo>
                  <a:lnTo>
                    <a:pt x="112877" y="1041323"/>
                  </a:lnTo>
                  <a:lnTo>
                    <a:pt x="108788" y="1035265"/>
                  </a:lnTo>
                  <a:lnTo>
                    <a:pt x="102743" y="1031176"/>
                  </a:lnTo>
                  <a:lnTo>
                    <a:pt x="95326" y="1029690"/>
                  </a:lnTo>
                  <a:lnTo>
                    <a:pt x="87871" y="1031176"/>
                  </a:lnTo>
                  <a:lnTo>
                    <a:pt x="81813" y="1035265"/>
                  </a:lnTo>
                  <a:lnTo>
                    <a:pt x="77736" y="1041323"/>
                  </a:lnTo>
                  <a:lnTo>
                    <a:pt x="76238" y="1048740"/>
                  </a:lnTo>
                  <a:lnTo>
                    <a:pt x="77736" y="1056144"/>
                  </a:lnTo>
                  <a:lnTo>
                    <a:pt x="81813" y="1062202"/>
                  </a:lnTo>
                  <a:lnTo>
                    <a:pt x="87871" y="1066292"/>
                  </a:lnTo>
                  <a:lnTo>
                    <a:pt x="95288" y="1067790"/>
                  </a:lnTo>
                  <a:lnTo>
                    <a:pt x="102743" y="1066292"/>
                  </a:lnTo>
                  <a:lnTo>
                    <a:pt x="108788" y="1062202"/>
                  </a:lnTo>
                  <a:lnTo>
                    <a:pt x="112877" y="1056144"/>
                  </a:lnTo>
                  <a:lnTo>
                    <a:pt x="114376" y="1048740"/>
                  </a:lnTo>
                  <a:close/>
                </a:path>
                <a:path w="3829050" h="1108710">
                  <a:moveTo>
                    <a:pt x="190614" y="1048740"/>
                  </a:moveTo>
                  <a:lnTo>
                    <a:pt x="189115" y="1041323"/>
                  </a:lnTo>
                  <a:lnTo>
                    <a:pt x="185026" y="1035265"/>
                  </a:lnTo>
                  <a:lnTo>
                    <a:pt x="178981" y="1031176"/>
                  </a:lnTo>
                  <a:lnTo>
                    <a:pt x="171564" y="1029690"/>
                  </a:lnTo>
                  <a:lnTo>
                    <a:pt x="164109" y="1031176"/>
                  </a:lnTo>
                  <a:lnTo>
                    <a:pt x="158051" y="1035265"/>
                  </a:lnTo>
                  <a:lnTo>
                    <a:pt x="153974" y="1041323"/>
                  </a:lnTo>
                  <a:lnTo>
                    <a:pt x="152476" y="1048740"/>
                  </a:lnTo>
                  <a:lnTo>
                    <a:pt x="153974" y="1056144"/>
                  </a:lnTo>
                  <a:lnTo>
                    <a:pt x="158051" y="1062202"/>
                  </a:lnTo>
                  <a:lnTo>
                    <a:pt x="164109" y="1066292"/>
                  </a:lnTo>
                  <a:lnTo>
                    <a:pt x="171526" y="1067790"/>
                  </a:lnTo>
                  <a:lnTo>
                    <a:pt x="178981" y="1066292"/>
                  </a:lnTo>
                  <a:lnTo>
                    <a:pt x="185026" y="1062202"/>
                  </a:lnTo>
                  <a:lnTo>
                    <a:pt x="189115" y="1056144"/>
                  </a:lnTo>
                  <a:lnTo>
                    <a:pt x="190614" y="1048740"/>
                  </a:lnTo>
                  <a:close/>
                </a:path>
                <a:path w="3829050" h="1108710">
                  <a:moveTo>
                    <a:pt x="266852" y="1048740"/>
                  </a:moveTo>
                  <a:lnTo>
                    <a:pt x="265353" y="1041323"/>
                  </a:lnTo>
                  <a:lnTo>
                    <a:pt x="261264" y="1035265"/>
                  </a:lnTo>
                  <a:lnTo>
                    <a:pt x="255219" y="1031176"/>
                  </a:lnTo>
                  <a:lnTo>
                    <a:pt x="247802" y="1029690"/>
                  </a:lnTo>
                  <a:lnTo>
                    <a:pt x="240347" y="1031176"/>
                  </a:lnTo>
                  <a:lnTo>
                    <a:pt x="234289" y="1035265"/>
                  </a:lnTo>
                  <a:lnTo>
                    <a:pt x="230212" y="1041323"/>
                  </a:lnTo>
                  <a:lnTo>
                    <a:pt x="228714" y="1048740"/>
                  </a:lnTo>
                  <a:lnTo>
                    <a:pt x="230212" y="1056144"/>
                  </a:lnTo>
                  <a:lnTo>
                    <a:pt x="234289" y="1062202"/>
                  </a:lnTo>
                  <a:lnTo>
                    <a:pt x="240347" y="1066292"/>
                  </a:lnTo>
                  <a:lnTo>
                    <a:pt x="247764" y="1067790"/>
                  </a:lnTo>
                  <a:lnTo>
                    <a:pt x="255219" y="1066292"/>
                  </a:lnTo>
                  <a:lnTo>
                    <a:pt x="261264" y="1062202"/>
                  </a:lnTo>
                  <a:lnTo>
                    <a:pt x="265353" y="1056144"/>
                  </a:lnTo>
                  <a:lnTo>
                    <a:pt x="266852" y="1048740"/>
                  </a:lnTo>
                  <a:close/>
                </a:path>
                <a:path w="3829050" h="1108710">
                  <a:moveTo>
                    <a:pt x="343090" y="1048740"/>
                  </a:moveTo>
                  <a:lnTo>
                    <a:pt x="341591" y="1041323"/>
                  </a:lnTo>
                  <a:lnTo>
                    <a:pt x="337502" y="1035265"/>
                  </a:lnTo>
                  <a:lnTo>
                    <a:pt x="331457" y="1031176"/>
                  </a:lnTo>
                  <a:lnTo>
                    <a:pt x="324040" y="1029690"/>
                  </a:lnTo>
                  <a:lnTo>
                    <a:pt x="316585" y="1031176"/>
                  </a:lnTo>
                  <a:lnTo>
                    <a:pt x="310527" y="1035265"/>
                  </a:lnTo>
                  <a:lnTo>
                    <a:pt x="306451" y="1041323"/>
                  </a:lnTo>
                  <a:lnTo>
                    <a:pt x="304952" y="1048740"/>
                  </a:lnTo>
                  <a:lnTo>
                    <a:pt x="306451" y="1056144"/>
                  </a:lnTo>
                  <a:lnTo>
                    <a:pt x="310527" y="1062202"/>
                  </a:lnTo>
                  <a:lnTo>
                    <a:pt x="316585" y="1066292"/>
                  </a:lnTo>
                  <a:lnTo>
                    <a:pt x="324002" y="1067790"/>
                  </a:lnTo>
                  <a:lnTo>
                    <a:pt x="331457" y="1066292"/>
                  </a:lnTo>
                  <a:lnTo>
                    <a:pt x="337502" y="1062202"/>
                  </a:lnTo>
                  <a:lnTo>
                    <a:pt x="341591" y="1056144"/>
                  </a:lnTo>
                  <a:lnTo>
                    <a:pt x="343090" y="1048740"/>
                  </a:lnTo>
                  <a:close/>
                </a:path>
                <a:path w="3829050" h="1108710">
                  <a:moveTo>
                    <a:pt x="419328" y="1048740"/>
                  </a:moveTo>
                  <a:lnTo>
                    <a:pt x="417830" y="1041323"/>
                  </a:lnTo>
                  <a:lnTo>
                    <a:pt x="413740" y="1035265"/>
                  </a:lnTo>
                  <a:lnTo>
                    <a:pt x="407695" y="1031176"/>
                  </a:lnTo>
                  <a:lnTo>
                    <a:pt x="400278" y="1029690"/>
                  </a:lnTo>
                  <a:lnTo>
                    <a:pt x="392823" y="1031176"/>
                  </a:lnTo>
                  <a:lnTo>
                    <a:pt x="386765" y="1035265"/>
                  </a:lnTo>
                  <a:lnTo>
                    <a:pt x="382689" y="1041323"/>
                  </a:lnTo>
                  <a:lnTo>
                    <a:pt x="381190" y="1048740"/>
                  </a:lnTo>
                  <a:lnTo>
                    <a:pt x="382689" y="1056144"/>
                  </a:lnTo>
                  <a:lnTo>
                    <a:pt x="386765" y="1062202"/>
                  </a:lnTo>
                  <a:lnTo>
                    <a:pt x="392823" y="1066292"/>
                  </a:lnTo>
                  <a:lnTo>
                    <a:pt x="400240" y="1067790"/>
                  </a:lnTo>
                  <a:lnTo>
                    <a:pt x="407695" y="1066292"/>
                  </a:lnTo>
                  <a:lnTo>
                    <a:pt x="413740" y="1062202"/>
                  </a:lnTo>
                  <a:lnTo>
                    <a:pt x="417830" y="1056144"/>
                  </a:lnTo>
                  <a:lnTo>
                    <a:pt x="419328" y="1048740"/>
                  </a:lnTo>
                  <a:close/>
                </a:path>
                <a:path w="3829050" h="1108710">
                  <a:moveTo>
                    <a:pt x="495566" y="1048740"/>
                  </a:moveTo>
                  <a:lnTo>
                    <a:pt x="494068" y="1041323"/>
                  </a:lnTo>
                  <a:lnTo>
                    <a:pt x="489978" y="1035265"/>
                  </a:lnTo>
                  <a:lnTo>
                    <a:pt x="483933" y="1031176"/>
                  </a:lnTo>
                  <a:lnTo>
                    <a:pt x="476516" y="1029690"/>
                  </a:lnTo>
                  <a:lnTo>
                    <a:pt x="469061" y="1031176"/>
                  </a:lnTo>
                  <a:lnTo>
                    <a:pt x="463003" y="1035265"/>
                  </a:lnTo>
                  <a:lnTo>
                    <a:pt x="458927" y="1041323"/>
                  </a:lnTo>
                  <a:lnTo>
                    <a:pt x="457428" y="1048740"/>
                  </a:lnTo>
                  <a:lnTo>
                    <a:pt x="458927" y="1056144"/>
                  </a:lnTo>
                  <a:lnTo>
                    <a:pt x="463003" y="1062202"/>
                  </a:lnTo>
                  <a:lnTo>
                    <a:pt x="469061" y="1066292"/>
                  </a:lnTo>
                  <a:lnTo>
                    <a:pt x="476478" y="1067790"/>
                  </a:lnTo>
                  <a:lnTo>
                    <a:pt x="483933" y="1066292"/>
                  </a:lnTo>
                  <a:lnTo>
                    <a:pt x="489978" y="1062202"/>
                  </a:lnTo>
                  <a:lnTo>
                    <a:pt x="494068" y="1056144"/>
                  </a:lnTo>
                  <a:lnTo>
                    <a:pt x="495566" y="1048740"/>
                  </a:lnTo>
                  <a:close/>
                </a:path>
                <a:path w="3829050" h="1108710">
                  <a:moveTo>
                    <a:pt x="571804" y="1048740"/>
                  </a:moveTo>
                  <a:lnTo>
                    <a:pt x="570306" y="1041323"/>
                  </a:lnTo>
                  <a:lnTo>
                    <a:pt x="566229" y="1035265"/>
                  </a:lnTo>
                  <a:lnTo>
                    <a:pt x="560171" y="1031176"/>
                  </a:lnTo>
                  <a:lnTo>
                    <a:pt x="552754" y="1029690"/>
                  </a:lnTo>
                  <a:lnTo>
                    <a:pt x="545299" y="1031176"/>
                  </a:lnTo>
                  <a:lnTo>
                    <a:pt x="539242" y="1035265"/>
                  </a:lnTo>
                  <a:lnTo>
                    <a:pt x="535165" y="1041323"/>
                  </a:lnTo>
                  <a:lnTo>
                    <a:pt x="533666" y="1048740"/>
                  </a:lnTo>
                  <a:lnTo>
                    <a:pt x="535165" y="1056144"/>
                  </a:lnTo>
                  <a:lnTo>
                    <a:pt x="539242" y="1062202"/>
                  </a:lnTo>
                  <a:lnTo>
                    <a:pt x="545299" y="1066292"/>
                  </a:lnTo>
                  <a:lnTo>
                    <a:pt x="552716" y="1067790"/>
                  </a:lnTo>
                  <a:lnTo>
                    <a:pt x="560171" y="1066292"/>
                  </a:lnTo>
                  <a:lnTo>
                    <a:pt x="566229" y="1062202"/>
                  </a:lnTo>
                  <a:lnTo>
                    <a:pt x="570306" y="1056144"/>
                  </a:lnTo>
                  <a:lnTo>
                    <a:pt x="571804" y="1048740"/>
                  </a:lnTo>
                  <a:close/>
                </a:path>
                <a:path w="3829050" h="1108710">
                  <a:moveTo>
                    <a:pt x="648042" y="1048740"/>
                  </a:moveTo>
                  <a:lnTo>
                    <a:pt x="646544" y="1041323"/>
                  </a:lnTo>
                  <a:lnTo>
                    <a:pt x="642467" y="1035265"/>
                  </a:lnTo>
                  <a:lnTo>
                    <a:pt x="636409" y="1031176"/>
                  </a:lnTo>
                  <a:lnTo>
                    <a:pt x="628992" y="1029690"/>
                  </a:lnTo>
                  <a:lnTo>
                    <a:pt x="621538" y="1031176"/>
                  </a:lnTo>
                  <a:lnTo>
                    <a:pt x="615480" y="1035265"/>
                  </a:lnTo>
                  <a:lnTo>
                    <a:pt x="611403" y="1041323"/>
                  </a:lnTo>
                  <a:lnTo>
                    <a:pt x="609904" y="1048740"/>
                  </a:lnTo>
                  <a:lnTo>
                    <a:pt x="611403" y="1056144"/>
                  </a:lnTo>
                  <a:lnTo>
                    <a:pt x="615480" y="1062202"/>
                  </a:lnTo>
                  <a:lnTo>
                    <a:pt x="621538" y="1066292"/>
                  </a:lnTo>
                  <a:lnTo>
                    <a:pt x="628954" y="1067790"/>
                  </a:lnTo>
                  <a:lnTo>
                    <a:pt x="636409" y="1066292"/>
                  </a:lnTo>
                  <a:lnTo>
                    <a:pt x="642467" y="1062202"/>
                  </a:lnTo>
                  <a:lnTo>
                    <a:pt x="646544" y="1056144"/>
                  </a:lnTo>
                  <a:lnTo>
                    <a:pt x="648042" y="1048740"/>
                  </a:lnTo>
                  <a:close/>
                </a:path>
                <a:path w="3829050" h="1108710">
                  <a:moveTo>
                    <a:pt x="724281" y="1048740"/>
                  </a:moveTo>
                  <a:lnTo>
                    <a:pt x="722782" y="1041323"/>
                  </a:lnTo>
                  <a:lnTo>
                    <a:pt x="718705" y="1035265"/>
                  </a:lnTo>
                  <a:lnTo>
                    <a:pt x="712647" y="1031176"/>
                  </a:lnTo>
                  <a:lnTo>
                    <a:pt x="705231" y="1029690"/>
                  </a:lnTo>
                  <a:lnTo>
                    <a:pt x="697776" y="1031176"/>
                  </a:lnTo>
                  <a:lnTo>
                    <a:pt x="691718" y="1035265"/>
                  </a:lnTo>
                  <a:lnTo>
                    <a:pt x="687641" y="1041323"/>
                  </a:lnTo>
                  <a:lnTo>
                    <a:pt x="686142" y="1048740"/>
                  </a:lnTo>
                  <a:lnTo>
                    <a:pt x="687641" y="1056144"/>
                  </a:lnTo>
                  <a:lnTo>
                    <a:pt x="691718" y="1062202"/>
                  </a:lnTo>
                  <a:lnTo>
                    <a:pt x="697776" y="1066292"/>
                  </a:lnTo>
                  <a:lnTo>
                    <a:pt x="705192" y="1067790"/>
                  </a:lnTo>
                  <a:lnTo>
                    <a:pt x="712647" y="1066292"/>
                  </a:lnTo>
                  <a:lnTo>
                    <a:pt x="718705" y="1062202"/>
                  </a:lnTo>
                  <a:lnTo>
                    <a:pt x="722782" y="1056144"/>
                  </a:lnTo>
                  <a:lnTo>
                    <a:pt x="724281" y="1048740"/>
                  </a:lnTo>
                  <a:close/>
                </a:path>
                <a:path w="3829050" h="1108710">
                  <a:moveTo>
                    <a:pt x="800519" y="1048740"/>
                  </a:moveTo>
                  <a:lnTo>
                    <a:pt x="799020" y="1041323"/>
                  </a:lnTo>
                  <a:lnTo>
                    <a:pt x="794943" y="1035265"/>
                  </a:lnTo>
                  <a:lnTo>
                    <a:pt x="788885" y="1031176"/>
                  </a:lnTo>
                  <a:lnTo>
                    <a:pt x="781469" y="1029690"/>
                  </a:lnTo>
                  <a:lnTo>
                    <a:pt x="774014" y="1031176"/>
                  </a:lnTo>
                  <a:lnTo>
                    <a:pt x="767956" y="1035265"/>
                  </a:lnTo>
                  <a:lnTo>
                    <a:pt x="763879" y="1041323"/>
                  </a:lnTo>
                  <a:lnTo>
                    <a:pt x="762381" y="1048740"/>
                  </a:lnTo>
                  <a:lnTo>
                    <a:pt x="763879" y="1056144"/>
                  </a:lnTo>
                  <a:lnTo>
                    <a:pt x="767956" y="1062202"/>
                  </a:lnTo>
                  <a:lnTo>
                    <a:pt x="774014" y="1066292"/>
                  </a:lnTo>
                  <a:lnTo>
                    <a:pt x="781431" y="1067790"/>
                  </a:lnTo>
                  <a:lnTo>
                    <a:pt x="788885" y="1066292"/>
                  </a:lnTo>
                  <a:lnTo>
                    <a:pt x="794943" y="1062202"/>
                  </a:lnTo>
                  <a:lnTo>
                    <a:pt x="799020" y="1056144"/>
                  </a:lnTo>
                  <a:lnTo>
                    <a:pt x="800519" y="1048740"/>
                  </a:lnTo>
                  <a:close/>
                </a:path>
                <a:path w="3829050" h="1108710">
                  <a:moveTo>
                    <a:pt x="876757" y="1048740"/>
                  </a:moveTo>
                  <a:lnTo>
                    <a:pt x="875258" y="1041323"/>
                  </a:lnTo>
                  <a:lnTo>
                    <a:pt x="871181" y="1035265"/>
                  </a:lnTo>
                  <a:lnTo>
                    <a:pt x="865124" y="1031176"/>
                  </a:lnTo>
                  <a:lnTo>
                    <a:pt x="857707" y="1029690"/>
                  </a:lnTo>
                  <a:lnTo>
                    <a:pt x="850252" y="1031176"/>
                  </a:lnTo>
                  <a:lnTo>
                    <a:pt x="844194" y="1035265"/>
                  </a:lnTo>
                  <a:lnTo>
                    <a:pt x="840117" y="1041323"/>
                  </a:lnTo>
                  <a:lnTo>
                    <a:pt x="838619" y="1048740"/>
                  </a:lnTo>
                  <a:lnTo>
                    <a:pt x="840117" y="1056144"/>
                  </a:lnTo>
                  <a:lnTo>
                    <a:pt x="844194" y="1062202"/>
                  </a:lnTo>
                  <a:lnTo>
                    <a:pt x="850252" y="1066292"/>
                  </a:lnTo>
                  <a:lnTo>
                    <a:pt x="857669" y="1067790"/>
                  </a:lnTo>
                  <a:lnTo>
                    <a:pt x="865124" y="1066292"/>
                  </a:lnTo>
                  <a:lnTo>
                    <a:pt x="871181" y="1062202"/>
                  </a:lnTo>
                  <a:lnTo>
                    <a:pt x="875258" y="1056144"/>
                  </a:lnTo>
                  <a:lnTo>
                    <a:pt x="876757" y="1048740"/>
                  </a:lnTo>
                  <a:close/>
                </a:path>
                <a:path w="3829050" h="1108710">
                  <a:moveTo>
                    <a:pt x="952995" y="1048727"/>
                  </a:moveTo>
                  <a:lnTo>
                    <a:pt x="951496" y="1041323"/>
                  </a:lnTo>
                  <a:lnTo>
                    <a:pt x="947420" y="1035265"/>
                  </a:lnTo>
                  <a:lnTo>
                    <a:pt x="941362" y="1031176"/>
                  </a:lnTo>
                  <a:lnTo>
                    <a:pt x="933945" y="1029677"/>
                  </a:lnTo>
                  <a:lnTo>
                    <a:pt x="926490" y="1031176"/>
                  </a:lnTo>
                  <a:lnTo>
                    <a:pt x="920432" y="1035265"/>
                  </a:lnTo>
                  <a:lnTo>
                    <a:pt x="916355" y="1041323"/>
                  </a:lnTo>
                  <a:lnTo>
                    <a:pt x="914857" y="1048727"/>
                  </a:lnTo>
                  <a:lnTo>
                    <a:pt x="916355" y="1056144"/>
                  </a:lnTo>
                  <a:lnTo>
                    <a:pt x="920432" y="1062202"/>
                  </a:lnTo>
                  <a:lnTo>
                    <a:pt x="926490" y="1066292"/>
                  </a:lnTo>
                  <a:lnTo>
                    <a:pt x="933907" y="1067777"/>
                  </a:lnTo>
                  <a:lnTo>
                    <a:pt x="941362" y="1066292"/>
                  </a:lnTo>
                  <a:lnTo>
                    <a:pt x="947420" y="1062202"/>
                  </a:lnTo>
                  <a:lnTo>
                    <a:pt x="951496" y="1056144"/>
                  </a:lnTo>
                  <a:lnTo>
                    <a:pt x="952995" y="1048727"/>
                  </a:lnTo>
                  <a:close/>
                </a:path>
                <a:path w="3829050" h="1108710">
                  <a:moveTo>
                    <a:pt x="967270" y="102146"/>
                  </a:moveTo>
                  <a:lnTo>
                    <a:pt x="844867" y="65417"/>
                  </a:lnTo>
                  <a:lnTo>
                    <a:pt x="888923" y="185381"/>
                  </a:lnTo>
                  <a:lnTo>
                    <a:pt x="919327" y="153085"/>
                  </a:lnTo>
                  <a:lnTo>
                    <a:pt x="919594" y="152793"/>
                  </a:lnTo>
                  <a:lnTo>
                    <a:pt x="925461" y="151472"/>
                  </a:lnTo>
                  <a:lnTo>
                    <a:pt x="931633" y="147091"/>
                  </a:lnTo>
                  <a:lnTo>
                    <a:pt x="935621" y="140677"/>
                  </a:lnTo>
                  <a:lnTo>
                    <a:pt x="936599" y="134734"/>
                  </a:lnTo>
                  <a:lnTo>
                    <a:pt x="955192" y="114973"/>
                  </a:lnTo>
                  <a:lnTo>
                    <a:pt x="967270" y="102146"/>
                  </a:lnTo>
                  <a:close/>
                </a:path>
                <a:path w="3829050" h="1108710">
                  <a:moveTo>
                    <a:pt x="992314" y="185724"/>
                  </a:moveTo>
                  <a:lnTo>
                    <a:pt x="990701" y="178600"/>
                  </a:lnTo>
                  <a:lnTo>
                    <a:pt x="986332" y="172427"/>
                  </a:lnTo>
                  <a:lnTo>
                    <a:pt x="979881" y="168402"/>
                  </a:lnTo>
                  <a:lnTo>
                    <a:pt x="972667" y="167220"/>
                  </a:lnTo>
                  <a:lnTo>
                    <a:pt x="965542" y="168833"/>
                  </a:lnTo>
                  <a:lnTo>
                    <a:pt x="959370" y="173215"/>
                  </a:lnTo>
                  <a:lnTo>
                    <a:pt x="955382" y="179641"/>
                  </a:lnTo>
                  <a:lnTo>
                    <a:pt x="954201" y="186842"/>
                  </a:lnTo>
                  <a:lnTo>
                    <a:pt x="955814" y="193967"/>
                  </a:lnTo>
                  <a:lnTo>
                    <a:pt x="960221" y="200164"/>
                  </a:lnTo>
                  <a:lnTo>
                    <a:pt x="966635" y="204152"/>
                  </a:lnTo>
                  <a:lnTo>
                    <a:pt x="973848" y="205333"/>
                  </a:lnTo>
                  <a:lnTo>
                    <a:pt x="980973" y="203720"/>
                  </a:lnTo>
                  <a:lnTo>
                    <a:pt x="987145" y="199351"/>
                  </a:lnTo>
                  <a:lnTo>
                    <a:pt x="991133" y="192925"/>
                  </a:lnTo>
                  <a:lnTo>
                    <a:pt x="992314" y="185724"/>
                  </a:lnTo>
                  <a:close/>
                </a:path>
                <a:path w="3829050" h="1108710">
                  <a:moveTo>
                    <a:pt x="1029233" y="1048727"/>
                  </a:moveTo>
                  <a:lnTo>
                    <a:pt x="1027734" y="1041323"/>
                  </a:lnTo>
                  <a:lnTo>
                    <a:pt x="1023658" y="1035265"/>
                  </a:lnTo>
                  <a:lnTo>
                    <a:pt x="1017600" y="1031176"/>
                  </a:lnTo>
                  <a:lnTo>
                    <a:pt x="1010183" y="1029677"/>
                  </a:lnTo>
                  <a:lnTo>
                    <a:pt x="1002728" y="1031176"/>
                  </a:lnTo>
                  <a:lnTo>
                    <a:pt x="996670" y="1035265"/>
                  </a:lnTo>
                  <a:lnTo>
                    <a:pt x="992593" y="1041323"/>
                  </a:lnTo>
                  <a:lnTo>
                    <a:pt x="991095" y="1048727"/>
                  </a:lnTo>
                  <a:lnTo>
                    <a:pt x="992593" y="1056144"/>
                  </a:lnTo>
                  <a:lnTo>
                    <a:pt x="996670" y="1062202"/>
                  </a:lnTo>
                  <a:lnTo>
                    <a:pt x="1002728" y="1066292"/>
                  </a:lnTo>
                  <a:lnTo>
                    <a:pt x="1010145" y="1067777"/>
                  </a:lnTo>
                  <a:lnTo>
                    <a:pt x="1017600" y="1066292"/>
                  </a:lnTo>
                  <a:lnTo>
                    <a:pt x="1023658" y="1062202"/>
                  </a:lnTo>
                  <a:lnTo>
                    <a:pt x="1027734" y="1056144"/>
                  </a:lnTo>
                  <a:lnTo>
                    <a:pt x="1029233" y="1048727"/>
                  </a:lnTo>
                  <a:close/>
                </a:path>
                <a:path w="3829050" h="1108710">
                  <a:moveTo>
                    <a:pt x="1047826" y="237972"/>
                  </a:moveTo>
                  <a:lnTo>
                    <a:pt x="1046213" y="230847"/>
                  </a:lnTo>
                  <a:lnTo>
                    <a:pt x="1041844" y="224675"/>
                  </a:lnTo>
                  <a:lnTo>
                    <a:pt x="1035392" y="220662"/>
                  </a:lnTo>
                  <a:lnTo>
                    <a:pt x="1028179" y="219481"/>
                  </a:lnTo>
                  <a:lnTo>
                    <a:pt x="1021054" y="221094"/>
                  </a:lnTo>
                  <a:lnTo>
                    <a:pt x="1014882" y="225463"/>
                  </a:lnTo>
                  <a:lnTo>
                    <a:pt x="1010894" y="231889"/>
                  </a:lnTo>
                  <a:lnTo>
                    <a:pt x="1009713" y="239102"/>
                  </a:lnTo>
                  <a:lnTo>
                    <a:pt x="1011326" y="246227"/>
                  </a:lnTo>
                  <a:lnTo>
                    <a:pt x="1015733" y="252425"/>
                  </a:lnTo>
                  <a:lnTo>
                    <a:pt x="1022146" y="256413"/>
                  </a:lnTo>
                  <a:lnTo>
                    <a:pt x="1029360" y="257594"/>
                  </a:lnTo>
                  <a:lnTo>
                    <a:pt x="1036485" y="255981"/>
                  </a:lnTo>
                  <a:lnTo>
                    <a:pt x="1042657" y="251612"/>
                  </a:lnTo>
                  <a:lnTo>
                    <a:pt x="1046645" y="245186"/>
                  </a:lnTo>
                  <a:lnTo>
                    <a:pt x="1047826" y="237972"/>
                  </a:lnTo>
                  <a:close/>
                </a:path>
                <a:path w="3829050" h="1108710">
                  <a:moveTo>
                    <a:pt x="1099159" y="18491"/>
                  </a:moveTo>
                  <a:lnTo>
                    <a:pt x="1097546" y="11366"/>
                  </a:lnTo>
                  <a:lnTo>
                    <a:pt x="1093177" y="5194"/>
                  </a:lnTo>
                  <a:lnTo>
                    <a:pt x="1086726" y="1181"/>
                  </a:lnTo>
                  <a:lnTo>
                    <a:pt x="1079512" y="0"/>
                  </a:lnTo>
                  <a:lnTo>
                    <a:pt x="1072400" y="1612"/>
                  </a:lnTo>
                  <a:lnTo>
                    <a:pt x="1066228" y="5981"/>
                  </a:lnTo>
                  <a:lnTo>
                    <a:pt x="1062228" y="12407"/>
                  </a:lnTo>
                  <a:lnTo>
                    <a:pt x="1061046" y="19621"/>
                  </a:lnTo>
                  <a:lnTo>
                    <a:pt x="1062659" y="26733"/>
                  </a:lnTo>
                  <a:lnTo>
                    <a:pt x="1067066" y="32943"/>
                  </a:lnTo>
                  <a:lnTo>
                    <a:pt x="1073492" y="36931"/>
                  </a:lnTo>
                  <a:lnTo>
                    <a:pt x="1080693" y="38112"/>
                  </a:lnTo>
                  <a:lnTo>
                    <a:pt x="1087818" y="36499"/>
                  </a:lnTo>
                  <a:lnTo>
                    <a:pt x="1093990" y="32131"/>
                  </a:lnTo>
                  <a:lnTo>
                    <a:pt x="1097978" y="25704"/>
                  </a:lnTo>
                  <a:lnTo>
                    <a:pt x="1099159" y="18491"/>
                  </a:lnTo>
                  <a:close/>
                </a:path>
                <a:path w="3829050" h="1108710">
                  <a:moveTo>
                    <a:pt x="1103337" y="290220"/>
                  </a:moveTo>
                  <a:lnTo>
                    <a:pt x="1101725" y="283108"/>
                  </a:lnTo>
                  <a:lnTo>
                    <a:pt x="1097356" y="276936"/>
                  </a:lnTo>
                  <a:lnTo>
                    <a:pt x="1090891" y="272910"/>
                  </a:lnTo>
                  <a:lnTo>
                    <a:pt x="1083691" y="271741"/>
                  </a:lnTo>
                  <a:lnTo>
                    <a:pt x="1076566" y="273354"/>
                  </a:lnTo>
                  <a:lnTo>
                    <a:pt x="1070394" y="277723"/>
                  </a:lnTo>
                  <a:lnTo>
                    <a:pt x="1066406" y="284149"/>
                  </a:lnTo>
                  <a:lnTo>
                    <a:pt x="1065225" y="291363"/>
                  </a:lnTo>
                  <a:lnTo>
                    <a:pt x="1066838" y="298488"/>
                  </a:lnTo>
                  <a:lnTo>
                    <a:pt x="1071245" y="304673"/>
                  </a:lnTo>
                  <a:lnTo>
                    <a:pt x="1077671" y="308673"/>
                  </a:lnTo>
                  <a:lnTo>
                    <a:pt x="1084872" y="309841"/>
                  </a:lnTo>
                  <a:lnTo>
                    <a:pt x="1091996" y="308229"/>
                  </a:lnTo>
                  <a:lnTo>
                    <a:pt x="1098169" y="303860"/>
                  </a:lnTo>
                  <a:lnTo>
                    <a:pt x="1102156" y="297434"/>
                  </a:lnTo>
                  <a:lnTo>
                    <a:pt x="1103337" y="290220"/>
                  </a:lnTo>
                  <a:close/>
                </a:path>
                <a:path w="3829050" h="1108710">
                  <a:moveTo>
                    <a:pt x="1105471" y="1048727"/>
                  </a:moveTo>
                  <a:lnTo>
                    <a:pt x="1103972" y="1041323"/>
                  </a:lnTo>
                  <a:lnTo>
                    <a:pt x="1099896" y="1035265"/>
                  </a:lnTo>
                  <a:lnTo>
                    <a:pt x="1093838" y="1031176"/>
                  </a:lnTo>
                  <a:lnTo>
                    <a:pt x="1086421" y="1029677"/>
                  </a:lnTo>
                  <a:lnTo>
                    <a:pt x="1078966" y="1031176"/>
                  </a:lnTo>
                  <a:lnTo>
                    <a:pt x="1072908" y="1035265"/>
                  </a:lnTo>
                  <a:lnTo>
                    <a:pt x="1068832" y="1041323"/>
                  </a:lnTo>
                  <a:lnTo>
                    <a:pt x="1067333" y="1048727"/>
                  </a:lnTo>
                  <a:lnTo>
                    <a:pt x="1068832" y="1056144"/>
                  </a:lnTo>
                  <a:lnTo>
                    <a:pt x="1072908" y="1062202"/>
                  </a:lnTo>
                  <a:lnTo>
                    <a:pt x="1078966" y="1066292"/>
                  </a:lnTo>
                  <a:lnTo>
                    <a:pt x="1086383" y="1067777"/>
                  </a:lnTo>
                  <a:lnTo>
                    <a:pt x="1093838" y="1066292"/>
                  </a:lnTo>
                  <a:lnTo>
                    <a:pt x="1099896" y="1062202"/>
                  </a:lnTo>
                  <a:lnTo>
                    <a:pt x="1103972" y="1056144"/>
                  </a:lnTo>
                  <a:lnTo>
                    <a:pt x="1105471" y="1048727"/>
                  </a:lnTo>
                  <a:close/>
                </a:path>
                <a:path w="3829050" h="1108710">
                  <a:moveTo>
                    <a:pt x="1154671" y="70751"/>
                  </a:moveTo>
                  <a:lnTo>
                    <a:pt x="1153058" y="63627"/>
                  </a:lnTo>
                  <a:lnTo>
                    <a:pt x="1148689" y="57454"/>
                  </a:lnTo>
                  <a:lnTo>
                    <a:pt x="1142238" y="53428"/>
                  </a:lnTo>
                  <a:lnTo>
                    <a:pt x="1135024" y="52260"/>
                  </a:lnTo>
                  <a:lnTo>
                    <a:pt x="1127912" y="53860"/>
                  </a:lnTo>
                  <a:lnTo>
                    <a:pt x="1121740" y="58242"/>
                  </a:lnTo>
                  <a:lnTo>
                    <a:pt x="1117739" y="64668"/>
                  </a:lnTo>
                  <a:lnTo>
                    <a:pt x="1116558" y="71869"/>
                  </a:lnTo>
                  <a:lnTo>
                    <a:pt x="1118171" y="78994"/>
                  </a:lnTo>
                  <a:lnTo>
                    <a:pt x="1122578" y="85191"/>
                  </a:lnTo>
                  <a:lnTo>
                    <a:pt x="1129004" y="89192"/>
                  </a:lnTo>
                  <a:lnTo>
                    <a:pt x="1136205" y="90360"/>
                  </a:lnTo>
                  <a:lnTo>
                    <a:pt x="1143330" y="88760"/>
                  </a:lnTo>
                  <a:lnTo>
                    <a:pt x="1149502" y="84378"/>
                  </a:lnTo>
                  <a:lnTo>
                    <a:pt x="1153490" y="77952"/>
                  </a:lnTo>
                  <a:lnTo>
                    <a:pt x="1154671" y="70751"/>
                  </a:lnTo>
                  <a:close/>
                </a:path>
                <a:path w="3829050" h="1108710">
                  <a:moveTo>
                    <a:pt x="1158849" y="342480"/>
                  </a:moveTo>
                  <a:lnTo>
                    <a:pt x="1157236" y="335356"/>
                  </a:lnTo>
                  <a:lnTo>
                    <a:pt x="1152867" y="329184"/>
                  </a:lnTo>
                  <a:lnTo>
                    <a:pt x="1146403" y="325170"/>
                  </a:lnTo>
                  <a:lnTo>
                    <a:pt x="1139202" y="323989"/>
                  </a:lnTo>
                  <a:lnTo>
                    <a:pt x="1132078" y="325602"/>
                  </a:lnTo>
                  <a:lnTo>
                    <a:pt x="1125905" y="329984"/>
                  </a:lnTo>
                  <a:lnTo>
                    <a:pt x="1121918" y="336410"/>
                  </a:lnTo>
                  <a:lnTo>
                    <a:pt x="1120736" y="343611"/>
                  </a:lnTo>
                  <a:lnTo>
                    <a:pt x="1122349" y="350735"/>
                  </a:lnTo>
                  <a:lnTo>
                    <a:pt x="1126756" y="356933"/>
                  </a:lnTo>
                  <a:lnTo>
                    <a:pt x="1133182" y="360921"/>
                  </a:lnTo>
                  <a:lnTo>
                    <a:pt x="1140383" y="362102"/>
                  </a:lnTo>
                  <a:lnTo>
                    <a:pt x="1147508" y="360489"/>
                  </a:lnTo>
                  <a:lnTo>
                    <a:pt x="1153680" y="356120"/>
                  </a:lnTo>
                  <a:lnTo>
                    <a:pt x="1157681" y="349694"/>
                  </a:lnTo>
                  <a:lnTo>
                    <a:pt x="1158849" y="342480"/>
                  </a:lnTo>
                  <a:close/>
                </a:path>
                <a:path w="3829050" h="1108710">
                  <a:moveTo>
                    <a:pt x="1210183" y="122999"/>
                  </a:moveTo>
                  <a:lnTo>
                    <a:pt x="1208570" y="115887"/>
                  </a:lnTo>
                  <a:lnTo>
                    <a:pt x="1204201" y="109715"/>
                  </a:lnTo>
                  <a:lnTo>
                    <a:pt x="1197749" y="105689"/>
                  </a:lnTo>
                  <a:lnTo>
                    <a:pt x="1190536" y="104508"/>
                  </a:lnTo>
                  <a:lnTo>
                    <a:pt x="1183424" y="106121"/>
                  </a:lnTo>
                  <a:lnTo>
                    <a:pt x="1177251" y="110490"/>
                  </a:lnTo>
                  <a:lnTo>
                    <a:pt x="1173251" y="116916"/>
                  </a:lnTo>
                  <a:lnTo>
                    <a:pt x="1172070" y="124129"/>
                  </a:lnTo>
                  <a:lnTo>
                    <a:pt x="1173683" y="131254"/>
                  </a:lnTo>
                  <a:lnTo>
                    <a:pt x="1178090" y="137452"/>
                  </a:lnTo>
                  <a:lnTo>
                    <a:pt x="1184516" y="141439"/>
                  </a:lnTo>
                  <a:lnTo>
                    <a:pt x="1191717" y="142621"/>
                  </a:lnTo>
                  <a:lnTo>
                    <a:pt x="1198841" y="141008"/>
                  </a:lnTo>
                  <a:lnTo>
                    <a:pt x="1205014" y="136639"/>
                  </a:lnTo>
                  <a:lnTo>
                    <a:pt x="1209001" y="130213"/>
                  </a:lnTo>
                  <a:lnTo>
                    <a:pt x="1210183" y="122999"/>
                  </a:lnTo>
                  <a:close/>
                </a:path>
                <a:path w="3829050" h="1108710">
                  <a:moveTo>
                    <a:pt x="1214361" y="394741"/>
                  </a:moveTo>
                  <a:lnTo>
                    <a:pt x="1212748" y="387616"/>
                  </a:lnTo>
                  <a:lnTo>
                    <a:pt x="1208379" y="381444"/>
                  </a:lnTo>
                  <a:lnTo>
                    <a:pt x="1201928" y="377431"/>
                  </a:lnTo>
                  <a:lnTo>
                    <a:pt x="1194714" y="376250"/>
                  </a:lnTo>
                  <a:lnTo>
                    <a:pt x="1187589" y="377863"/>
                  </a:lnTo>
                  <a:lnTo>
                    <a:pt x="1181417" y="382231"/>
                  </a:lnTo>
                  <a:lnTo>
                    <a:pt x="1177429" y="388658"/>
                  </a:lnTo>
                  <a:lnTo>
                    <a:pt x="1176248" y="395871"/>
                  </a:lnTo>
                  <a:lnTo>
                    <a:pt x="1177861" y="402996"/>
                  </a:lnTo>
                  <a:lnTo>
                    <a:pt x="1182268" y="409194"/>
                  </a:lnTo>
                  <a:lnTo>
                    <a:pt x="1188694" y="413181"/>
                  </a:lnTo>
                  <a:lnTo>
                    <a:pt x="1195908" y="414362"/>
                  </a:lnTo>
                  <a:lnTo>
                    <a:pt x="1203020" y="412750"/>
                  </a:lnTo>
                  <a:lnTo>
                    <a:pt x="1209192" y="408368"/>
                  </a:lnTo>
                  <a:lnTo>
                    <a:pt x="1213192" y="401942"/>
                  </a:lnTo>
                  <a:lnTo>
                    <a:pt x="1214361" y="394741"/>
                  </a:lnTo>
                  <a:close/>
                </a:path>
                <a:path w="3829050" h="1108710">
                  <a:moveTo>
                    <a:pt x="1230515" y="1048727"/>
                  </a:moveTo>
                  <a:lnTo>
                    <a:pt x="1116215" y="991577"/>
                  </a:lnTo>
                  <a:lnTo>
                    <a:pt x="1116215" y="1105877"/>
                  </a:lnTo>
                  <a:lnTo>
                    <a:pt x="1230515" y="1048727"/>
                  </a:lnTo>
                  <a:close/>
                </a:path>
                <a:path w="3829050" h="1108710">
                  <a:moveTo>
                    <a:pt x="1265694" y="175260"/>
                  </a:moveTo>
                  <a:lnTo>
                    <a:pt x="1264081" y="168135"/>
                  </a:lnTo>
                  <a:lnTo>
                    <a:pt x="1259713" y="161963"/>
                  </a:lnTo>
                  <a:lnTo>
                    <a:pt x="1253261" y="157949"/>
                  </a:lnTo>
                  <a:lnTo>
                    <a:pt x="1246060" y="156768"/>
                  </a:lnTo>
                  <a:lnTo>
                    <a:pt x="1238935" y="158381"/>
                  </a:lnTo>
                  <a:lnTo>
                    <a:pt x="1232763" y="162750"/>
                  </a:lnTo>
                  <a:lnTo>
                    <a:pt x="1228763" y="169176"/>
                  </a:lnTo>
                  <a:lnTo>
                    <a:pt x="1227582" y="176377"/>
                  </a:lnTo>
                  <a:lnTo>
                    <a:pt x="1229194" y="183502"/>
                  </a:lnTo>
                  <a:lnTo>
                    <a:pt x="1233601" y="189699"/>
                  </a:lnTo>
                  <a:lnTo>
                    <a:pt x="1240028" y="193700"/>
                  </a:lnTo>
                  <a:lnTo>
                    <a:pt x="1247228" y="194881"/>
                  </a:lnTo>
                  <a:lnTo>
                    <a:pt x="1254353" y="193268"/>
                  </a:lnTo>
                  <a:lnTo>
                    <a:pt x="1260525" y="188887"/>
                  </a:lnTo>
                  <a:lnTo>
                    <a:pt x="1264526" y="182473"/>
                  </a:lnTo>
                  <a:lnTo>
                    <a:pt x="1265694" y="175260"/>
                  </a:lnTo>
                  <a:close/>
                </a:path>
                <a:path w="3829050" h="1108710">
                  <a:moveTo>
                    <a:pt x="1269873" y="447001"/>
                  </a:moveTo>
                  <a:lnTo>
                    <a:pt x="1268260" y="439877"/>
                  </a:lnTo>
                  <a:lnTo>
                    <a:pt x="1263891" y="433705"/>
                  </a:lnTo>
                  <a:lnTo>
                    <a:pt x="1257439" y="429679"/>
                  </a:lnTo>
                  <a:lnTo>
                    <a:pt x="1250226" y="428510"/>
                  </a:lnTo>
                  <a:lnTo>
                    <a:pt x="1243114" y="430110"/>
                  </a:lnTo>
                  <a:lnTo>
                    <a:pt x="1236941" y="434492"/>
                  </a:lnTo>
                  <a:lnTo>
                    <a:pt x="1232941" y="440918"/>
                  </a:lnTo>
                  <a:lnTo>
                    <a:pt x="1231760" y="448119"/>
                  </a:lnTo>
                  <a:lnTo>
                    <a:pt x="1233373" y="455244"/>
                  </a:lnTo>
                  <a:lnTo>
                    <a:pt x="1237780" y="461441"/>
                  </a:lnTo>
                  <a:lnTo>
                    <a:pt x="1244206" y="465429"/>
                  </a:lnTo>
                  <a:lnTo>
                    <a:pt x="1251407" y="466610"/>
                  </a:lnTo>
                  <a:lnTo>
                    <a:pt x="1258531" y="464997"/>
                  </a:lnTo>
                  <a:lnTo>
                    <a:pt x="1264704" y="460629"/>
                  </a:lnTo>
                  <a:lnTo>
                    <a:pt x="1268691" y="454202"/>
                  </a:lnTo>
                  <a:lnTo>
                    <a:pt x="1269873" y="447001"/>
                  </a:lnTo>
                  <a:close/>
                </a:path>
                <a:path w="3829050" h="1108710">
                  <a:moveTo>
                    <a:pt x="1321206" y="227520"/>
                  </a:moveTo>
                  <a:lnTo>
                    <a:pt x="1319606" y="220395"/>
                  </a:lnTo>
                  <a:lnTo>
                    <a:pt x="1315224" y="214223"/>
                  </a:lnTo>
                  <a:lnTo>
                    <a:pt x="1308773" y="210197"/>
                  </a:lnTo>
                  <a:lnTo>
                    <a:pt x="1301572" y="209016"/>
                  </a:lnTo>
                  <a:lnTo>
                    <a:pt x="1294447" y="210629"/>
                  </a:lnTo>
                  <a:lnTo>
                    <a:pt x="1288275" y="215011"/>
                  </a:lnTo>
                  <a:lnTo>
                    <a:pt x="1284274" y="221437"/>
                  </a:lnTo>
                  <a:lnTo>
                    <a:pt x="1283093" y="228638"/>
                  </a:lnTo>
                  <a:lnTo>
                    <a:pt x="1284706" y="235762"/>
                  </a:lnTo>
                  <a:lnTo>
                    <a:pt x="1289113" y="241960"/>
                  </a:lnTo>
                  <a:lnTo>
                    <a:pt x="1295539" y="245948"/>
                  </a:lnTo>
                  <a:lnTo>
                    <a:pt x="1302740" y="247129"/>
                  </a:lnTo>
                  <a:lnTo>
                    <a:pt x="1309865" y="245516"/>
                  </a:lnTo>
                  <a:lnTo>
                    <a:pt x="1316037" y="241147"/>
                  </a:lnTo>
                  <a:lnTo>
                    <a:pt x="1320038" y="234721"/>
                  </a:lnTo>
                  <a:lnTo>
                    <a:pt x="1321206" y="227520"/>
                  </a:lnTo>
                  <a:close/>
                </a:path>
                <a:path w="3829050" h="1108710">
                  <a:moveTo>
                    <a:pt x="1325384" y="499249"/>
                  </a:moveTo>
                  <a:lnTo>
                    <a:pt x="1323771" y="492125"/>
                  </a:lnTo>
                  <a:lnTo>
                    <a:pt x="1319403" y="485952"/>
                  </a:lnTo>
                  <a:lnTo>
                    <a:pt x="1312951" y="481939"/>
                  </a:lnTo>
                  <a:lnTo>
                    <a:pt x="1305737" y="480758"/>
                  </a:lnTo>
                  <a:lnTo>
                    <a:pt x="1298625" y="482371"/>
                  </a:lnTo>
                  <a:lnTo>
                    <a:pt x="1292453" y="486740"/>
                  </a:lnTo>
                  <a:lnTo>
                    <a:pt x="1288453" y="493166"/>
                  </a:lnTo>
                  <a:lnTo>
                    <a:pt x="1287272" y="500380"/>
                  </a:lnTo>
                  <a:lnTo>
                    <a:pt x="1288884" y="507504"/>
                  </a:lnTo>
                  <a:lnTo>
                    <a:pt x="1293291" y="513702"/>
                  </a:lnTo>
                  <a:lnTo>
                    <a:pt x="1299718" y="517690"/>
                  </a:lnTo>
                  <a:lnTo>
                    <a:pt x="1306918" y="518871"/>
                  </a:lnTo>
                  <a:lnTo>
                    <a:pt x="1314043" y="517258"/>
                  </a:lnTo>
                  <a:lnTo>
                    <a:pt x="1320215" y="512889"/>
                  </a:lnTo>
                  <a:lnTo>
                    <a:pt x="1324203" y="506463"/>
                  </a:lnTo>
                  <a:lnTo>
                    <a:pt x="1325384" y="499249"/>
                  </a:lnTo>
                  <a:close/>
                </a:path>
                <a:path w="3829050" h="1108710">
                  <a:moveTo>
                    <a:pt x="1376718" y="279768"/>
                  </a:moveTo>
                  <a:lnTo>
                    <a:pt x="1375105" y="272643"/>
                  </a:lnTo>
                  <a:lnTo>
                    <a:pt x="1370736" y="266471"/>
                  </a:lnTo>
                  <a:lnTo>
                    <a:pt x="1364284" y="262458"/>
                  </a:lnTo>
                  <a:lnTo>
                    <a:pt x="1357071" y="261277"/>
                  </a:lnTo>
                  <a:lnTo>
                    <a:pt x="1349946" y="262890"/>
                  </a:lnTo>
                  <a:lnTo>
                    <a:pt x="1343774" y="267258"/>
                  </a:lnTo>
                  <a:lnTo>
                    <a:pt x="1339786" y="273697"/>
                  </a:lnTo>
                  <a:lnTo>
                    <a:pt x="1338618" y="280898"/>
                  </a:lnTo>
                  <a:lnTo>
                    <a:pt x="1340231" y="288023"/>
                  </a:lnTo>
                  <a:lnTo>
                    <a:pt x="1344625" y="294220"/>
                  </a:lnTo>
                  <a:lnTo>
                    <a:pt x="1351051" y="298208"/>
                  </a:lnTo>
                  <a:lnTo>
                    <a:pt x="1358265" y="299389"/>
                  </a:lnTo>
                  <a:lnTo>
                    <a:pt x="1365389" y="297776"/>
                  </a:lnTo>
                  <a:lnTo>
                    <a:pt x="1371561" y="293395"/>
                  </a:lnTo>
                  <a:lnTo>
                    <a:pt x="1375549" y="286969"/>
                  </a:lnTo>
                  <a:lnTo>
                    <a:pt x="1376718" y="279768"/>
                  </a:lnTo>
                  <a:close/>
                </a:path>
                <a:path w="3829050" h="1108710">
                  <a:moveTo>
                    <a:pt x="1380896" y="551510"/>
                  </a:moveTo>
                  <a:lnTo>
                    <a:pt x="1379283" y="544385"/>
                  </a:lnTo>
                  <a:lnTo>
                    <a:pt x="1374914" y="538213"/>
                  </a:lnTo>
                  <a:lnTo>
                    <a:pt x="1368463" y="534187"/>
                  </a:lnTo>
                  <a:lnTo>
                    <a:pt x="1361249" y="533019"/>
                  </a:lnTo>
                  <a:lnTo>
                    <a:pt x="1354137" y="534631"/>
                  </a:lnTo>
                  <a:lnTo>
                    <a:pt x="1347965" y="539000"/>
                  </a:lnTo>
                  <a:lnTo>
                    <a:pt x="1343964" y="545426"/>
                  </a:lnTo>
                  <a:lnTo>
                    <a:pt x="1342783" y="552627"/>
                  </a:lnTo>
                  <a:lnTo>
                    <a:pt x="1344396" y="559752"/>
                  </a:lnTo>
                  <a:lnTo>
                    <a:pt x="1348803" y="565950"/>
                  </a:lnTo>
                  <a:lnTo>
                    <a:pt x="1355229" y="569950"/>
                  </a:lnTo>
                  <a:lnTo>
                    <a:pt x="1362430" y="571119"/>
                  </a:lnTo>
                  <a:lnTo>
                    <a:pt x="1369555" y="569518"/>
                  </a:lnTo>
                  <a:lnTo>
                    <a:pt x="1375727" y="565137"/>
                  </a:lnTo>
                  <a:lnTo>
                    <a:pt x="1379728" y="558711"/>
                  </a:lnTo>
                  <a:lnTo>
                    <a:pt x="1380896" y="551510"/>
                  </a:lnTo>
                  <a:close/>
                </a:path>
                <a:path w="3829050" h="1108710">
                  <a:moveTo>
                    <a:pt x="1432229" y="332016"/>
                  </a:moveTo>
                  <a:lnTo>
                    <a:pt x="1430616" y="324904"/>
                  </a:lnTo>
                  <a:lnTo>
                    <a:pt x="1426248" y="318731"/>
                  </a:lnTo>
                  <a:lnTo>
                    <a:pt x="1419796" y="314706"/>
                  </a:lnTo>
                  <a:lnTo>
                    <a:pt x="1412582" y="313537"/>
                  </a:lnTo>
                  <a:lnTo>
                    <a:pt x="1405458" y="315150"/>
                  </a:lnTo>
                  <a:lnTo>
                    <a:pt x="1399286" y="319519"/>
                  </a:lnTo>
                  <a:lnTo>
                    <a:pt x="1395298" y="325945"/>
                  </a:lnTo>
                  <a:lnTo>
                    <a:pt x="1394129" y="333159"/>
                  </a:lnTo>
                  <a:lnTo>
                    <a:pt x="1395742" y="340283"/>
                  </a:lnTo>
                  <a:lnTo>
                    <a:pt x="1400136" y="346468"/>
                  </a:lnTo>
                  <a:lnTo>
                    <a:pt x="1406563" y="350469"/>
                  </a:lnTo>
                  <a:lnTo>
                    <a:pt x="1413776" y="351637"/>
                  </a:lnTo>
                  <a:lnTo>
                    <a:pt x="1420901" y="350024"/>
                  </a:lnTo>
                  <a:lnTo>
                    <a:pt x="1427073" y="345655"/>
                  </a:lnTo>
                  <a:lnTo>
                    <a:pt x="1431061" y="339229"/>
                  </a:lnTo>
                  <a:lnTo>
                    <a:pt x="1432229" y="332016"/>
                  </a:lnTo>
                  <a:close/>
                </a:path>
                <a:path w="3829050" h="1108710">
                  <a:moveTo>
                    <a:pt x="1487741" y="384276"/>
                  </a:moveTo>
                  <a:lnTo>
                    <a:pt x="1486141" y="377164"/>
                  </a:lnTo>
                  <a:lnTo>
                    <a:pt x="1481759" y="370979"/>
                  </a:lnTo>
                  <a:lnTo>
                    <a:pt x="1475308" y="366966"/>
                  </a:lnTo>
                  <a:lnTo>
                    <a:pt x="1468107" y="365785"/>
                  </a:lnTo>
                  <a:lnTo>
                    <a:pt x="1460982" y="367398"/>
                  </a:lnTo>
                  <a:lnTo>
                    <a:pt x="1454810" y="371767"/>
                  </a:lnTo>
                  <a:lnTo>
                    <a:pt x="1450809" y="378193"/>
                  </a:lnTo>
                  <a:lnTo>
                    <a:pt x="1449641" y="385406"/>
                  </a:lnTo>
                  <a:lnTo>
                    <a:pt x="1451241" y="392531"/>
                  </a:lnTo>
                  <a:lnTo>
                    <a:pt x="1455648" y="398729"/>
                  </a:lnTo>
                  <a:lnTo>
                    <a:pt x="1462074" y="402717"/>
                  </a:lnTo>
                  <a:lnTo>
                    <a:pt x="1469275" y="403898"/>
                  </a:lnTo>
                  <a:lnTo>
                    <a:pt x="1476400" y="402285"/>
                  </a:lnTo>
                  <a:lnTo>
                    <a:pt x="1482572" y="397916"/>
                  </a:lnTo>
                  <a:lnTo>
                    <a:pt x="1486573" y="391490"/>
                  </a:lnTo>
                  <a:lnTo>
                    <a:pt x="1487741" y="384276"/>
                  </a:lnTo>
                  <a:close/>
                </a:path>
                <a:path w="3829050" h="1108710">
                  <a:moveTo>
                    <a:pt x="1593570" y="502399"/>
                  </a:moveTo>
                  <a:lnTo>
                    <a:pt x="1576590" y="456158"/>
                  </a:lnTo>
                  <a:lnTo>
                    <a:pt x="1562595" y="418045"/>
                  </a:lnTo>
                  <a:lnTo>
                    <a:pt x="1549514" y="382435"/>
                  </a:lnTo>
                  <a:lnTo>
                    <a:pt x="1510474" y="423913"/>
                  </a:lnTo>
                  <a:lnTo>
                    <a:pt x="1510322" y="424027"/>
                  </a:lnTo>
                  <a:lnTo>
                    <a:pt x="1510220" y="424192"/>
                  </a:lnTo>
                  <a:lnTo>
                    <a:pt x="1471180" y="465670"/>
                  </a:lnTo>
                  <a:lnTo>
                    <a:pt x="1593570" y="502399"/>
                  </a:lnTo>
                  <a:close/>
                </a:path>
                <a:path w="3829050" h="1108710">
                  <a:moveTo>
                    <a:pt x="2117394" y="497268"/>
                  </a:moveTo>
                  <a:lnTo>
                    <a:pt x="2116340" y="490042"/>
                  </a:lnTo>
                  <a:lnTo>
                    <a:pt x="2112467" y="483552"/>
                  </a:lnTo>
                  <a:lnTo>
                    <a:pt x="2106371" y="479069"/>
                  </a:lnTo>
                  <a:lnTo>
                    <a:pt x="2099271" y="477329"/>
                  </a:lnTo>
                  <a:lnTo>
                    <a:pt x="2092045" y="478383"/>
                  </a:lnTo>
                  <a:lnTo>
                    <a:pt x="2085530" y="482282"/>
                  </a:lnTo>
                  <a:lnTo>
                    <a:pt x="2081047" y="488378"/>
                  </a:lnTo>
                  <a:lnTo>
                    <a:pt x="2079307" y="495465"/>
                  </a:lnTo>
                  <a:lnTo>
                    <a:pt x="2080361" y="502691"/>
                  </a:lnTo>
                  <a:lnTo>
                    <a:pt x="2084235" y="509193"/>
                  </a:lnTo>
                  <a:lnTo>
                    <a:pt x="2090331" y="513676"/>
                  </a:lnTo>
                  <a:lnTo>
                    <a:pt x="2097417" y="515416"/>
                  </a:lnTo>
                  <a:lnTo>
                    <a:pt x="2104656" y="514362"/>
                  </a:lnTo>
                  <a:lnTo>
                    <a:pt x="2111146" y="510489"/>
                  </a:lnTo>
                  <a:lnTo>
                    <a:pt x="2115655" y="504367"/>
                  </a:lnTo>
                  <a:lnTo>
                    <a:pt x="2117394" y="497268"/>
                  </a:lnTo>
                  <a:close/>
                </a:path>
                <a:path w="3829050" h="1108710">
                  <a:moveTo>
                    <a:pt x="2173821" y="446011"/>
                  </a:moveTo>
                  <a:lnTo>
                    <a:pt x="2172766" y="438785"/>
                  </a:lnTo>
                  <a:lnTo>
                    <a:pt x="2168893" y="432282"/>
                  </a:lnTo>
                  <a:lnTo>
                    <a:pt x="2162797" y="427799"/>
                  </a:lnTo>
                  <a:lnTo>
                    <a:pt x="2155710" y="426072"/>
                  </a:lnTo>
                  <a:lnTo>
                    <a:pt x="2148484" y="427113"/>
                  </a:lnTo>
                  <a:lnTo>
                    <a:pt x="2141956" y="431025"/>
                  </a:lnTo>
                  <a:lnTo>
                    <a:pt x="2137473" y="437108"/>
                  </a:lnTo>
                  <a:lnTo>
                    <a:pt x="2135733" y="444207"/>
                  </a:lnTo>
                  <a:lnTo>
                    <a:pt x="2136787" y="451434"/>
                  </a:lnTo>
                  <a:lnTo>
                    <a:pt x="2140661" y="457923"/>
                  </a:lnTo>
                  <a:lnTo>
                    <a:pt x="2146757" y="462407"/>
                  </a:lnTo>
                  <a:lnTo>
                    <a:pt x="2153856" y="464146"/>
                  </a:lnTo>
                  <a:lnTo>
                    <a:pt x="2161082" y="463092"/>
                  </a:lnTo>
                  <a:lnTo>
                    <a:pt x="2167572" y="459219"/>
                  </a:lnTo>
                  <a:lnTo>
                    <a:pt x="2172081" y="453097"/>
                  </a:lnTo>
                  <a:lnTo>
                    <a:pt x="2173821" y="446011"/>
                  </a:lnTo>
                  <a:close/>
                </a:path>
                <a:path w="3829050" h="1108710">
                  <a:moveTo>
                    <a:pt x="2230247" y="394741"/>
                  </a:moveTo>
                  <a:lnTo>
                    <a:pt x="2229205" y="387515"/>
                  </a:lnTo>
                  <a:lnTo>
                    <a:pt x="2225332" y="381025"/>
                  </a:lnTo>
                  <a:lnTo>
                    <a:pt x="2219236" y="376542"/>
                  </a:lnTo>
                  <a:lnTo>
                    <a:pt x="2212136" y="374802"/>
                  </a:lnTo>
                  <a:lnTo>
                    <a:pt x="2204910" y="375856"/>
                  </a:lnTo>
                  <a:lnTo>
                    <a:pt x="2198382" y="379755"/>
                  </a:lnTo>
                  <a:lnTo>
                    <a:pt x="2193899" y="385851"/>
                  </a:lnTo>
                  <a:lnTo>
                    <a:pt x="2192172" y="392938"/>
                  </a:lnTo>
                  <a:lnTo>
                    <a:pt x="2193213" y="400164"/>
                  </a:lnTo>
                  <a:lnTo>
                    <a:pt x="2197100" y="406666"/>
                  </a:lnTo>
                  <a:lnTo>
                    <a:pt x="2203183" y="411149"/>
                  </a:lnTo>
                  <a:lnTo>
                    <a:pt x="2210282" y="412889"/>
                  </a:lnTo>
                  <a:lnTo>
                    <a:pt x="2217509" y="411835"/>
                  </a:lnTo>
                  <a:lnTo>
                    <a:pt x="2223998" y="407962"/>
                  </a:lnTo>
                  <a:lnTo>
                    <a:pt x="2228519" y="401840"/>
                  </a:lnTo>
                  <a:lnTo>
                    <a:pt x="2230247" y="394741"/>
                  </a:lnTo>
                  <a:close/>
                </a:path>
                <a:path w="3829050" h="1108710">
                  <a:moveTo>
                    <a:pt x="2286685" y="343484"/>
                  </a:moveTo>
                  <a:lnTo>
                    <a:pt x="2285631" y="336257"/>
                  </a:lnTo>
                  <a:lnTo>
                    <a:pt x="2281758" y="329755"/>
                  </a:lnTo>
                  <a:lnTo>
                    <a:pt x="2275662" y="325272"/>
                  </a:lnTo>
                  <a:lnTo>
                    <a:pt x="2268563" y="323545"/>
                  </a:lnTo>
                  <a:lnTo>
                    <a:pt x="2261336" y="324586"/>
                  </a:lnTo>
                  <a:lnTo>
                    <a:pt x="2254821" y="328498"/>
                  </a:lnTo>
                  <a:lnTo>
                    <a:pt x="2250338" y="334594"/>
                  </a:lnTo>
                  <a:lnTo>
                    <a:pt x="2248598" y="341680"/>
                  </a:lnTo>
                  <a:lnTo>
                    <a:pt x="2249652" y="348907"/>
                  </a:lnTo>
                  <a:lnTo>
                    <a:pt x="2253526" y="355409"/>
                  </a:lnTo>
                  <a:lnTo>
                    <a:pt x="2259622" y="359879"/>
                  </a:lnTo>
                  <a:lnTo>
                    <a:pt x="2266708" y="361619"/>
                  </a:lnTo>
                  <a:lnTo>
                    <a:pt x="2273935" y="360565"/>
                  </a:lnTo>
                  <a:lnTo>
                    <a:pt x="2280437" y="356692"/>
                  </a:lnTo>
                  <a:lnTo>
                    <a:pt x="2284946" y="350570"/>
                  </a:lnTo>
                  <a:lnTo>
                    <a:pt x="2286685" y="343484"/>
                  </a:lnTo>
                  <a:close/>
                </a:path>
                <a:path w="3829050" h="1108710">
                  <a:moveTo>
                    <a:pt x="2324633" y="1048766"/>
                  </a:moveTo>
                  <a:lnTo>
                    <a:pt x="2323147" y="1041349"/>
                  </a:lnTo>
                  <a:lnTo>
                    <a:pt x="2319083" y="1035291"/>
                  </a:lnTo>
                  <a:lnTo>
                    <a:pt x="2313038" y="1031189"/>
                  </a:lnTo>
                  <a:lnTo>
                    <a:pt x="2305583" y="1029677"/>
                  </a:lnTo>
                  <a:lnTo>
                    <a:pt x="2298166" y="1031163"/>
                  </a:lnTo>
                  <a:lnTo>
                    <a:pt x="2292096" y="1035240"/>
                  </a:lnTo>
                  <a:lnTo>
                    <a:pt x="2288006" y="1041285"/>
                  </a:lnTo>
                  <a:lnTo>
                    <a:pt x="2286495" y="1048702"/>
                  </a:lnTo>
                  <a:lnTo>
                    <a:pt x="2287981" y="1056119"/>
                  </a:lnTo>
                  <a:lnTo>
                    <a:pt x="2292045" y="1062177"/>
                  </a:lnTo>
                  <a:lnTo>
                    <a:pt x="2298103" y="1066279"/>
                  </a:lnTo>
                  <a:lnTo>
                    <a:pt x="2305545" y="1067777"/>
                  </a:lnTo>
                  <a:lnTo>
                    <a:pt x="2312962" y="1066304"/>
                  </a:lnTo>
                  <a:lnTo>
                    <a:pt x="2319032" y="1062228"/>
                  </a:lnTo>
                  <a:lnTo>
                    <a:pt x="2323122" y="1056182"/>
                  </a:lnTo>
                  <a:lnTo>
                    <a:pt x="2324633" y="1048766"/>
                  </a:lnTo>
                  <a:close/>
                </a:path>
                <a:path w="3829050" h="1108710">
                  <a:moveTo>
                    <a:pt x="2343112" y="292214"/>
                  </a:moveTo>
                  <a:lnTo>
                    <a:pt x="2342057" y="284988"/>
                  </a:lnTo>
                  <a:lnTo>
                    <a:pt x="2338184" y="278498"/>
                  </a:lnTo>
                  <a:lnTo>
                    <a:pt x="2332088" y="274015"/>
                  </a:lnTo>
                  <a:lnTo>
                    <a:pt x="2324989" y="272275"/>
                  </a:lnTo>
                  <a:lnTo>
                    <a:pt x="2317762" y="273329"/>
                  </a:lnTo>
                  <a:lnTo>
                    <a:pt x="2311247" y="277228"/>
                  </a:lnTo>
                  <a:lnTo>
                    <a:pt x="2306764" y="283324"/>
                  </a:lnTo>
                  <a:lnTo>
                    <a:pt x="2305024" y="290423"/>
                  </a:lnTo>
                  <a:lnTo>
                    <a:pt x="2306078" y="297649"/>
                  </a:lnTo>
                  <a:lnTo>
                    <a:pt x="2309952" y="304139"/>
                  </a:lnTo>
                  <a:lnTo>
                    <a:pt x="2316048" y="308622"/>
                  </a:lnTo>
                  <a:lnTo>
                    <a:pt x="2323147" y="310362"/>
                  </a:lnTo>
                  <a:lnTo>
                    <a:pt x="2330373" y="309308"/>
                  </a:lnTo>
                  <a:lnTo>
                    <a:pt x="2336863" y="305435"/>
                  </a:lnTo>
                  <a:lnTo>
                    <a:pt x="2341372" y="299313"/>
                  </a:lnTo>
                  <a:lnTo>
                    <a:pt x="2343112" y="292214"/>
                  </a:lnTo>
                  <a:close/>
                </a:path>
                <a:path w="3829050" h="1108710">
                  <a:moveTo>
                    <a:pt x="2399538" y="240944"/>
                  </a:moveTo>
                  <a:lnTo>
                    <a:pt x="2398484" y="233718"/>
                  </a:lnTo>
                  <a:lnTo>
                    <a:pt x="2394610" y="227228"/>
                  </a:lnTo>
                  <a:lnTo>
                    <a:pt x="2388514" y="222745"/>
                  </a:lnTo>
                  <a:lnTo>
                    <a:pt x="2381415" y="221018"/>
                  </a:lnTo>
                  <a:lnTo>
                    <a:pt x="2374188" y="222059"/>
                  </a:lnTo>
                  <a:lnTo>
                    <a:pt x="2367673" y="225971"/>
                  </a:lnTo>
                  <a:lnTo>
                    <a:pt x="2363190" y="232067"/>
                  </a:lnTo>
                  <a:lnTo>
                    <a:pt x="2361450" y="239166"/>
                  </a:lnTo>
                  <a:lnTo>
                    <a:pt x="2362504" y="246392"/>
                  </a:lnTo>
                  <a:lnTo>
                    <a:pt x="2366391" y="252882"/>
                  </a:lnTo>
                  <a:lnTo>
                    <a:pt x="2372487" y="257365"/>
                  </a:lnTo>
                  <a:lnTo>
                    <a:pt x="2379573" y="259092"/>
                  </a:lnTo>
                  <a:lnTo>
                    <a:pt x="2386800" y="258038"/>
                  </a:lnTo>
                  <a:lnTo>
                    <a:pt x="2393302" y="254165"/>
                  </a:lnTo>
                  <a:lnTo>
                    <a:pt x="2397810" y="248043"/>
                  </a:lnTo>
                  <a:lnTo>
                    <a:pt x="2399538" y="240944"/>
                  </a:lnTo>
                  <a:close/>
                </a:path>
                <a:path w="3829050" h="1108710">
                  <a:moveTo>
                    <a:pt x="2400871" y="1048918"/>
                  </a:moveTo>
                  <a:lnTo>
                    <a:pt x="2399385" y="1041501"/>
                  </a:lnTo>
                  <a:lnTo>
                    <a:pt x="2395321" y="1035431"/>
                  </a:lnTo>
                  <a:lnTo>
                    <a:pt x="2389276" y="1031341"/>
                  </a:lnTo>
                  <a:lnTo>
                    <a:pt x="2381821" y="1029830"/>
                  </a:lnTo>
                  <a:lnTo>
                    <a:pt x="2374404" y="1031316"/>
                  </a:lnTo>
                  <a:lnTo>
                    <a:pt x="2368334" y="1035380"/>
                  </a:lnTo>
                  <a:lnTo>
                    <a:pt x="2364244" y="1041425"/>
                  </a:lnTo>
                  <a:lnTo>
                    <a:pt x="2362733" y="1048842"/>
                  </a:lnTo>
                  <a:lnTo>
                    <a:pt x="2364219" y="1056259"/>
                  </a:lnTo>
                  <a:lnTo>
                    <a:pt x="2368283" y="1062316"/>
                  </a:lnTo>
                  <a:lnTo>
                    <a:pt x="2374341" y="1066419"/>
                  </a:lnTo>
                  <a:lnTo>
                    <a:pt x="2381783" y="1067930"/>
                  </a:lnTo>
                  <a:lnTo>
                    <a:pt x="2389200" y="1066444"/>
                  </a:lnTo>
                  <a:lnTo>
                    <a:pt x="2395270" y="1062367"/>
                  </a:lnTo>
                  <a:lnTo>
                    <a:pt x="2399360" y="1056322"/>
                  </a:lnTo>
                  <a:lnTo>
                    <a:pt x="2400871" y="1048918"/>
                  </a:lnTo>
                  <a:close/>
                </a:path>
                <a:path w="3829050" h="1108710">
                  <a:moveTo>
                    <a:pt x="2405291" y="549287"/>
                  </a:moveTo>
                  <a:lnTo>
                    <a:pt x="2395778" y="538822"/>
                  </a:lnTo>
                  <a:lnTo>
                    <a:pt x="2366988" y="507123"/>
                  </a:lnTo>
                  <a:lnTo>
                    <a:pt x="2366886" y="506958"/>
                  </a:lnTo>
                  <a:lnTo>
                    <a:pt x="2366734" y="506857"/>
                  </a:lnTo>
                  <a:lnTo>
                    <a:pt x="2361184" y="500748"/>
                  </a:lnTo>
                  <a:lnTo>
                    <a:pt x="2328430" y="464693"/>
                  </a:lnTo>
                  <a:lnTo>
                    <a:pt x="2282253" y="583844"/>
                  </a:lnTo>
                  <a:lnTo>
                    <a:pt x="2405291" y="549287"/>
                  </a:lnTo>
                  <a:close/>
                </a:path>
                <a:path w="3829050" h="1108710">
                  <a:moveTo>
                    <a:pt x="2428240" y="469430"/>
                  </a:moveTo>
                  <a:lnTo>
                    <a:pt x="2427198" y="462191"/>
                  </a:lnTo>
                  <a:lnTo>
                    <a:pt x="2423325" y="455701"/>
                  </a:lnTo>
                  <a:lnTo>
                    <a:pt x="2417229" y="451218"/>
                  </a:lnTo>
                  <a:lnTo>
                    <a:pt x="2410129" y="449478"/>
                  </a:lnTo>
                  <a:lnTo>
                    <a:pt x="2402903" y="450532"/>
                  </a:lnTo>
                  <a:lnTo>
                    <a:pt x="2396375" y="454431"/>
                  </a:lnTo>
                  <a:lnTo>
                    <a:pt x="2391892" y="460527"/>
                  </a:lnTo>
                  <a:lnTo>
                    <a:pt x="2390165" y="467626"/>
                  </a:lnTo>
                  <a:lnTo>
                    <a:pt x="2391206" y="474853"/>
                  </a:lnTo>
                  <a:lnTo>
                    <a:pt x="2395093" y="481342"/>
                  </a:lnTo>
                  <a:lnTo>
                    <a:pt x="2401176" y="485825"/>
                  </a:lnTo>
                  <a:lnTo>
                    <a:pt x="2408275" y="487565"/>
                  </a:lnTo>
                  <a:lnTo>
                    <a:pt x="2415502" y="486511"/>
                  </a:lnTo>
                  <a:lnTo>
                    <a:pt x="2422004" y="482638"/>
                  </a:lnTo>
                  <a:lnTo>
                    <a:pt x="2426512" y="476516"/>
                  </a:lnTo>
                  <a:lnTo>
                    <a:pt x="2428240" y="469430"/>
                  </a:lnTo>
                  <a:close/>
                </a:path>
                <a:path w="3829050" h="1108710">
                  <a:moveTo>
                    <a:pt x="2455976" y="189687"/>
                  </a:moveTo>
                  <a:lnTo>
                    <a:pt x="2454922" y="182460"/>
                  </a:lnTo>
                  <a:lnTo>
                    <a:pt x="2451036" y="175958"/>
                  </a:lnTo>
                  <a:lnTo>
                    <a:pt x="2444940" y="171488"/>
                  </a:lnTo>
                  <a:lnTo>
                    <a:pt x="2437854" y="169748"/>
                  </a:lnTo>
                  <a:lnTo>
                    <a:pt x="2430627" y="170802"/>
                  </a:lnTo>
                  <a:lnTo>
                    <a:pt x="2424099" y="174701"/>
                  </a:lnTo>
                  <a:lnTo>
                    <a:pt x="2419616" y="180797"/>
                  </a:lnTo>
                  <a:lnTo>
                    <a:pt x="2417889" y="187896"/>
                  </a:lnTo>
                  <a:lnTo>
                    <a:pt x="2418943" y="195122"/>
                  </a:lnTo>
                  <a:lnTo>
                    <a:pt x="2422817" y="201612"/>
                  </a:lnTo>
                  <a:lnTo>
                    <a:pt x="2428913" y="206095"/>
                  </a:lnTo>
                  <a:lnTo>
                    <a:pt x="2436012" y="207835"/>
                  </a:lnTo>
                  <a:lnTo>
                    <a:pt x="2443238" y="206781"/>
                  </a:lnTo>
                  <a:lnTo>
                    <a:pt x="2449728" y="202895"/>
                  </a:lnTo>
                  <a:lnTo>
                    <a:pt x="2454237" y="196773"/>
                  </a:lnTo>
                  <a:lnTo>
                    <a:pt x="2455976" y="189687"/>
                  </a:lnTo>
                  <a:close/>
                </a:path>
                <a:path w="3829050" h="1108710">
                  <a:moveTo>
                    <a:pt x="2477109" y="1049058"/>
                  </a:moveTo>
                  <a:lnTo>
                    <a:pt x="2475623" y="1041641"/>
                  </a:lnTo>
                  <a:lnTo>
                    <a:pt x="2471559" y="1035583"/>
                  </a:lnTo>
                  <a:lnTo>
                    <a:pt x="2465514" y="1031481"/>
                  </a:lnTo>
                  <a:lnTo>
                    <a:pt x="2458059" y="1029970"/>
                  </a:lnTo>
                  <a:lnTo>
                    <a:pt x="2450642" y="1031455"/>
                  </a:lnTo>
                  <a:lnTo>
                    <a:pt x="2444572" y="1035519"/>
                  </a:lnTo>
                  <a:lnTo>
                    <a:pt x="2440482" y="1041577"/>
                  </a:lnTo>
                  <a:lnTo>
                    <a:pt x="2438971" y="1048981"/>
                  </a:lnTo>
                  <a:lnTo>
                    <a:pt x="2440457" y="1056398"/>
                  </a:lnTo>
                  <a:lnTo>
                    <a:pt x="2444521" y="1062469"/>
                  </a:lnTo>
                  <a:lnTo>
                    <a:pt x="2450579" y="1066558"/>
                  </a:lnTo>
                  <a:lnTo>
                    <a:pt x="2458021" y="1068070"/>
                  </a:lnTo>
                  <a:lnTo>
                    <a:pt x="2465438" y="1066584"/>
                  </a:lnTo>
                  <a:lnTo>
                    <a:pt x="2471509" y="1062520"/>
                  </a:lnTo>
                  <a:lnTo>
                    <a:pt x="2475598" y="1056474"/>
                  </a:lnTo>
                  <a:lnTo>
                    <a:pt x="2477109" y="1049058"/>
                  </a:lnTo>
                  <a:close/>
                </a:path>
                <a:path w="3829050" h="1108710">
                  <a:moveTo>
                    <a:pt x="2484678" y="418160"/>
                  </a:moveTo>
                  <a:lnTo>
                    <a:pt x="2483624" y="410933"/>
                  </a:lnTo>
                  <a:lnTo>
                    <a:pt x="2479751" y="404431"/>
                  </a:lnTo>
                  <a:lnTo>
                    <a:pt x="2473655" y="399948"/>
                  </a:lnTo>
                  <a:lnTo>
                    <a:pt x="2466556" y="398221"/>
                  </a:lnTo>
                  <a:lnTo>
                    <a:pt x="2459329" y="399262"/>
                  </a:lnTo>
                  <a:lnTo>
                    <a:pt x="2452814" y="403174"/>
                  </a:lnTo>
                  <a:lnTo>
                    <a:pt x="2448331" y="409270"/>
                  </a:lnTo>
                  <a:lnTo>
                    <a:pt x="2446591" y="416356"/>
                  </a:lnTo>
                  <a:lnTo>
                    <a:pt x="2447645" y="423583"/>
                  </a:lnTo>
                  <a:lnTo>
                    <a:pt x="2451519" y="430085"/>
                  </a:lnTo>
                  <a:lnTo>
                    <a:pt x="2457615" y="434568"/>
                  </a:lnTo>
                  <a:lnTo>
                    <a:pt x="2464701" y="436295"/>
                  </a:lnTo>
                  <a:lnTo>
                    <a:pt x="2471940" y="435254"/>
                  </a:lnTo>
                  <a:lnTo>
                    <a:pt x="2478430" y="431368"/>
                  </a:lnTo>
                  <a:lnTo>
                    <a:pt x="2482939" y="425246"/>
                  </a:lnTo>
                  <a:lnTo>
                    <a:pt x="2484678" y="418160"/>
                  </a:lnTo>
                  <a:close/>
                </a:path>
                <a:path w="3829050" h="1108710">
                  <a:moveTo>
                    <a:pt x="2512403" y="138417"/>
                  </a:moveTo>
                  <a:lnTo>
                    <a:pt x="2511348" y="131191"/>
                  </a:lnTo>
                  <a:lnTo>
                    <a:pt x="2507462" y="124701"/>
                  </a:lnTo>
                  <a:lnTo>
                    <a:pt x="2501366" y="120218"/>
                  </a:lnTo>
                  <a:lnTo>
                    <a:pt x="2494280" y="118491"/>
                  </a:lnTo>
                  <a:lnTo>
                    <a:pt x="2487053" y="119532"/>
                  </a:lnTo>
                  <a:lnTo>
                    <a:pt x="2480526" y="123444"/>
                  </a:lnTo>
                  <a:lnTo>
                    <a:pt x="2476055" y="129540"/>
                  </a:lnTo>
                  <a:lnTo>
                    <a:pt x="2474315" y="136639"/>
                  </a:lnTo>
                  <a:lnTo>
                    <a:pt x="2475369" y="143865"/>
                  </a:lnTo>
                  <a:lnTo>
                    <a:pt x="2479243" y="150355"/>
                  </a:lnTo>
                  <a:lnTo>
                    <a:pt x="2485339" y="154838"/>
                  </a:lnTo>
                  <a:lnTo>
                    <a:pt x="2492438" y="156565"/>
                  </a:lnTo>
                  <a:lnTo>
                    <a:pt x="2499664" y="155511"/>
                  </a:lnTo>
                  <a:lnTo>
                    <a:pt x="2506154" y="151638"/>
                  </a:lnTo>
                  <a:lnTo>
                    <a:pt x="2510663" y="145516"/>
                  </a:lnTo>
                  <a:lnTo>
                    <a:pt x="2512403" y="138417"/>
                  </a:lnTo>
                  <a:close/>
                </a:path>
                <a:path w="3829050" h="1108710">
                  <a:moveTo>
                    <a:pt x="2541105" y="366890"/>
                  </a:moveTo>
                  <a:lnTo>
                    <a:pt x="2540050" y="359664"/>
                  </a:lnTo>
                  <a:lnTo>
                    <a:pt x="2536177" y="353174"/>
                  </a:lnTo>
                  <a:lnTo>
                    <a:pt x="2530081" y="348691"/>
                  </a:lnTo>
                  <a:lnTo>
                    <a:pt x="2522982" y="346951"/>
                  </a:lnTo>
                  <a:lnTo>
                    <a:pt x="2515755" y="348005"/>
                  </a:lnTo>
                  <a:lnTo>
                    <a:pt x="2509240" y="351904"/>
                  </a:lnTo>
                  <a:lnTo>
                    <a:pt x="2504757" y="358000"/>
                  </a:lnTo>
                  <a:lnTo>
                    <a:pt x="2503017" y="365099"/>
                  </a:lnTo>
                  <a:lnTo>
                    <a:pt x="2504071" y="372325"/>
                  </a:lnTo>
                  <a:lnTo>
                    <a:pt x="2507945" y="378815"/>
                  </a:lnTo>
                  <a:lnTo>
                    <a:pt x="2514041" y="383298"/>
                  </a:lnTo>
                  <a:lnTo>
                    <a:pt x="2521140" y="385038"/>
                  </a:lnTo>
                  <a:lnTo>
                    <a:pt x="2528366" y="383984"/>
                  </a:lnTo>
                  <a:lnTo>
                    <a:pt x="2534856" y="380111"/>
                  </a:lnTo>
                  <a:lnTo>
                    <a:pt x="2539365" y="373989"/>
                  </a:lnTo>
                  <a:lnTo>
                    <a:pt x="2541105" y="366890"/>
                  </a:lnTo>
                  <a:close/>
                </a:path>
                <a:path w="3829050" h="1108710">
                  <a:moveTo>
                    <a:pt x="2553347" y="1049197"/>
                  </a:moveTo>
                  <a:lnTo>
                    <a:pt x="2551861" y="1041781"/>
                  </a:lnTo>
                  <a:lnTo>
                    <a:pt x="2547797" y="1035723"/>
                  </a:lnTo>
                  <a:lnTo>
                    <a:pt x="2541740" y="1031621"/>
                  </a:lnTo>
                  <a:lnTo>
                    <a:pt x="2534297" y="1030109"/>
                  </a:lnTo>
                  <a:lnTo>
                    <a:pt x="2526881" y="1031595"/>
                  </a:lnTo>
                  <a:lnTo>
                    <a:pt x="2520810" y="1035672"/>
                  </a:lnTo>
                  <a:lnTo>
                    <a:pt x="2516721" y="1041717"/>
                  </a:lnTo>
                  <a:lnTo>
                    <a:pt x="2515209" y="1049134"/>
                  </a:lnTo>
                  <a:lnTo>
                    <a:pt x="2516695" y="1056551"/>
                  </a:lnTo>
                  <a:lnTo>
                    <a:pt x="2520759" y="1062609"/>
                  </a:lnTo>
                  <a:lnTo>
                    <a:pt x="2526817" y="1066711"/>
                  </a:lnTo>
                  <a:lnTo>
                    <a:pt x="2534259" y="1068209"/>
                  </a:lnTo>
                  <a:lnTo>
                    <a:pt x="2541676" y="1066736"/>
                  </a:lnTo>
                  <a:lnTo>
                    <a:pt x="2547747" y="1062659"/>
                  </a:lnTo>
                  <a:lnTo>
                    <a:pt x="2551836" y="1056614"/>
                  </a:lnTo>
                  <a:lnTo>
                    <a:pt x="2553347" y="1049197"/>
                  </a:lnTo>
                  <a:close/>
                </a:path>
                <a:path w="3829050" h="1108710">
                  <a:moveTo>
                    <a:pt x="2597531" y="315620"/>
                  </a:moveTo>
                  <a:lnTo>
                    <a:pt x="2596477" y="308394"/>
                  </a:lnTo>
                  <a:lnTo>
                    <a:pt x="2592603" y="301904"/>
                  </a:lnTo>
                  <a:lnTo>
                    <a:pt x="2586507" y="297421"/>
                  </a:lnTo>
                  <a:lnTo>
                    <a:pt x="2579408" y="295694"/>
                  </a:lnTo>
                  <a:lnTo>
                    <a:pt x="2572181" y="296748"/>
                  </a:lnTo>
                  <a:lnTo>
                    <a:pt x="2565666" y="300647"/>
                  </a:lnTo>
                  <a:lnTo>
                    <a:pt x="2561183" y="306743"/>
                  </a:lnTo>
                  <a:lnTo>
                    <a:pt x="2559443" y="313842"/>
                  </a:lnTo>
                  <a:lnTo>
                    <a:pt x="2560497" y="321068"/>
                  </a:lnTo>
                  <a:lnTo>
                    <a:pt x="2564384" y="327558"/>
                  </a:lnTo>
                  <a:lnTo>
                    <a:pt x="2570480" y="332041"/>
                  </a:lnTo>
                  <a:lnTo>
                    <a:pt x="2577566" y="333768"/>
                  </a:lnTo>
                  <a:lnTo>
                    <a:pt x="2584793" y="332727"/>
                  </a:lnTo>
                  <a:lnTo>
                    <a:pt x="2591295" y="328841"/>
                  </a:lnTo>
                  <a:lnTo>
                    <a:pt x="2595803" y="322719"/>
                  </a:lnTo>
                  <a:lnTo>
                    <a:pt x="2597531" y="315620"/>
                  </a:lnTo>
                  <a:close/>
                </a:path>
                <a:path w="3829050" h="1108710">
                  <a:moveTo>
                    <a:pt x="2603563" y="37414"/>
                  </a:moveTo>
                  <a:lnTo>
                    <a:pt x="2480526" y="71970"/>
                  </a:lnTo>
                  <a:lnTo>
                    <a:pt x="2557386" y="156565"/>
                  </a:lnTo>
                  <a:lnTo>
                    <a:pt x="2603563" y="37414"/>
                  </a:lnTo>
                  <a:close/>
                </a:path>
                <a:path w="3829050" h="1108710">
                  <a:moveTo>
                    <a:pt x="2629585" y="1049350"/>
                  </a:moveTo>
                  <a:lnTo>
                    <a:pt x="2628100" y="1041933"/>
                  </a:lnTo>
                  <a:lnTo>
                    <a:pt x="2624036" y="1035862"/>
                  </a:lnTo>
                  <a:lnTo>
                    <a:pt x="2617978" y="1031773"/>
                  </a:lnTo>
                  <a:lnTo>
                    <a:pt x="2610535" y="1030262"/>
                  </a:lnTo>
                  <a:lnTo>
                    <a:pt x="2603119" y="1031748"/>
                  </a:lnTo>
                  <a:lnTo>
                    <a:pt x="2597048" y="1035812"/>
                  </a:lnTo>
                  <a:lnTo>
                    <a:pt x="2592959" y="1041857"/>
                  </a:lnTo>
                  <a:lnTo>
                    <a:pt x="2591447" y="1049274"/>
                  </a:lnTo>
                  <a:lnTo>
                    <a:pt x="2592933" y="1056690"/>
                  </a:lnTo>
                  <a:lnTo>
                    <a:pt x="2596997" y="1062748"/>
                  </a:lnTo>
                  <a:lnTo>
                    <a:pt x="2603055" y="1066850"/>
                  </a:lnTo>
                  <a:lnTo>
                    <a:pt x="2610497" y="1068362"/>
                  </a:lnTo>
                  <a:lnTo>
                    <a:pt x="2617914" y="1066876"/>
                  </a:lnTo>
                  <a:lnTo>
                    <a:pt x="2623985" y="1062799"/>
                  </a:lnTo>
                  <a:lnTo>
                    <a:pt x="2628074" y="1056754"/>
                  </a:lnTo>
                  <a:lnTo>
                    <a:pt x="2629585" y="1049350"/>
                  </a:lnTo>
                  <a:close/>
                </a:path>
                <a:path w="3829050" h="1108710">
                  <a:moveTo>
                    <a:pt x="2653969" y="264363"/>
                  </a:moveTo>
                  <a:lnTo>
                    <a:pt x="2652915" y="257136"/>
                  </a:lnTo>
                  <a:lnTo>
                    <a:pt x="2649029" y="250647"/>
                  </a:lnTo>
                  <a:lnTo>
                    <a:pt x="2642933" y="246164"/>
                  </a:lnTo>
                  <a:lnTo>
                    <a:pt x="2635847" y="244424"/>
                  </a:lnTo>
                  <a:lnTo>
                    <a:pt x="2628620" y="245478"/>
                  </a:lnTo>
                  <a:lnTo>
                    <a:pt x="2622092" y="249389"/>
                  </a:lnTo>
                  <a:lnTo>
                    <a:pt x="2617609" y="255485"/>
                  </a:lnTo>
                  <a:lnTo>
                    <a:pt x="2615882" y="262572"/>
                  </a:lnTo>
                  <a:lnTo>
                    <a:pt x="2616936" y="269798"/>
                  </a:lnTo>
                  <a:lnTo>
                    <a:pt x="2620810" y="276301"/>
                  </a:lnTo>
                  <a:lnTo>
                    <a:pt x="2626906" y="280771"/>
                  </a:lnTo>
                  <a:lnTo>
                    <a:pt x="2634005" y="282511"/>
                  </a:lnTo>
                  <a:lnTo>
                    <a:pt x="2641231" y="281457"/>
                  </a:lnTo>
                  <a:lnTo>
                    <a:pt x="2647721" y="277571"/>
                  </a:lnTo>
                  <a:lnTo>
                    <a:pt x="2652230" y="271462"/>
                  </a:lnTo>
                  <a:lnTo>
                    <a:pt x="2653969" y="264363"/>
                  </a:lnTo>
                  <a:close/>
                </a:path>
                <a:path w="3829050" h="1108710">
                  <a:moveTo>
                    <a:pt x="2705824" y="1049489"/>
                  </a:moveTo>
                  <a:lnTo>
                    <a:pt x="2704338" y="1042073"/>
                  </a:lnTo>
                  <a:lnTo>
                    <a:pt x="2700274" y="1036002"/>
                  </a:lnTo>
                  <a:lnTo>
                    <a:pt x="2694216" y="1031913"/>
                  </a:lnTo>
                  <a:lnTo>
                    <a:pt x="2686774" y="1030401"/>
                  </a:lnTo>
                  <a:lnTo>
                    <a:pt x="2679357" y="1031887"/>
                  </a:lnTo>
                  <a:lnTo>
                    <a:pt x="2673286" y="1035951"/>
                  </a:lnTo>
                  <a:lnTo>
                    <a:pt x="2669197" y="1042009"/>
                  </a:lnTo>
                  <a:lnTo>
                    <a:pt x="2667685" y="1049413"/>
                  </a:lnTo>
                  <a:lnTo>
                    <a:pt x="2669171" y="1056830"/>
                  </a:lnTo>
                  <a:lnTo>
                    <a:pt x="2673235" y="1062901"/>
                  </a:lnTo>
                  <a:lnTo>
                    <a:pt x="2679293" y="1066990"/>
                  </a:lnTo>
                  <a:lnTo>
                    <a:pt x="2686735" y="1068501"/>
                  </a:lnTo>
                  <a:lnTo>
                    <a:pt x="2694152" y="1067015"/>
                  </a:lnTo>
                  <a:lnTo>
                    <a:pt x="2700223" y="1062951"/>
                  </a:lnTo>
                  <a:lnTo>
                    <a:pt x="2704312" y="1056906"/>
                  </a:lnTo>
                  <a:lnTo>
                    <a:pt x="2705824" y="1049489"/>
                  </a:lnTo>
                  <a:close/>
                </a:path>
                <a:path w="3829050" h="1108710">
                  <a:moveTo>
                    <a:pt x="2710396" y="213093"/>
                  </a:moveTo>
                  <a:lnTo>
                    <a:pt x="2709341" y="205867"/>
                  </a:lnTo>
                  <a:lnTo>
                    <a:pt x="2705468" y="199377"/>
                  </a:lnTo>
                  <a:lnTo>
                    <a:pt x="2699372" y="194894"/>
                  </a:lnTo>
                  <a:lnTo>
                    <a:pt x="2692273" y="193167"/>
                  </a:lnTo>
                  <a:lnTo>
                    <a:pt x="2685046" y="194221"/>
                  </a:lnTo>
                  <a:lnTo>
                    <a:pt x="2678519" y="198120"/>
                  </a:lnTo>
                  <a:lnTo>
                    <a:pt x="2674048" y="204216"/>
                  </a:lnTo>
                  <a:lnTo>
                    <a:pt x="2672308" y="211315"/>
                  </a:lnTo>
                  <a:lnTo>
                    <a:pt x="2673362" y="218541"/>
                  </a:lnTo>
                  <a:lnTo>
                    <a:pt x="2677249" y="225031"/>
                  </a:lnTo>
                  <a:lnTo>
                    <a:pt x="2683332" y="229514"/>
                  </a:lnTo>
                  <a:lnTo>
                    <a:pt x="2690431" y="231241"/>
                  </a:lnTo>
                  <a:lnTo>
                    <a:pt x="2697657" y="230200"/>
                  </a:lnTo>
                  <a:lnTo>
                    <a:pt x="2704147" y="226314"/>
                  </a:lnTo>
                  <a:lnTo>
                    <a:pt x="2708656" y="220192"/>
                  </a:lnTo>
                  <a:lnTo>
                    <a:pt x="2710396" y="213093"/>
                  </a:lnTo>
                  <a:close/>
                </a:path>
                <a:path w="3829050" h="1108710">
                  <a:moveTo>
                    <a:pt x="2766822" y="161836"/>
                  </a:moveTo>
                  <a:lnTo>
                    <a:pt x="2765768" y="154609"/>
                  </a:lnTo>
                  <a:lnTo>
                    <a:pt x="2761894" y="148120"/>
                  </a:lnTo>
                  <a:lnTo>
                    <a:pt x="2755798" y="143637"/>
                  </a:lnTo>
                  <a:lnTo>
                    <a:pt x="2748699" y="141897"/>
                  </a:lnTo>
                  <a:lnTo>
                    <a:pt x="2741472" y="142951"/>
                  </a:lnTo>
                  <a:lnTo>
                    <a:pt x="2734957" y="146862"/>
                  </a:lnTo>
                  <a:lnTo>
                    <a:pt x="2730474" y="152958"/>
                  </a:lnTo>
                  <a:lnTo>
                    <a:pt x="2728734" y="160045"/>
                  </a:lnTo>
                  <a:lnTo>
                    <a:pt x="2729788" y="167271"/>
                  </a:lnTo>
                  <a:lnTo>
                    <a:pt x="2733675" y="173774"/>
                  </a:lnTo>
                  <a:lnTo>
                    <a:pt x="2739771" y="178244"/>
                  </a:lnTo>
                  <a:lnTo>
                    <a:pt x="2746857" y="179984"/>
                  </a:lnTo>
                  <a:lnTo>
                    <a:pt x="2754084" y="178930"/>
                  </a:lnTo>
                  <a:lnTo>
                    <a:pt x="2760586" y="175044"/>
                  </a:lnTo>
                  <a:lnTo>
                    <a:pt x="2765094" y="168935"/>
                  </a:lnTo>
                  <a:lnTo>
                    <a:pt x="2766822" y="161836"/>
                  </a:lnTo>
                  <a:close/>
                </a:path>
                <a:path w="3829050" h="1108710">
                  <a:moveTo>
                    <a:pt x="2782062" y="1049629"/>
                  </a:moveTo>
                  <a:lnTo>
                    <a:pt x="2780576" y="1042212"/>
                  </a:lnTo>
                  <a:lnTo>
                    <a:pt x="2776512" y="1036154"/>
                  </a:lnTo>
                  <a:lnTo>
                    <a:pt x="2770454" y="1032052"/>
                  </a:lnTo>
                  <a:lnTo>
                    <a:pt x="2763012" y="1030541"/>
                  </a:lnTo>
                  <a:lnTo>
                    <a:pt x="2755595" y="1032027"/>
                  </a:lnTo>
                  <a:lnTo>
                    <a:pt x="2749524" y="1036104"/>
                  </a:lnTo>
                  <a:lnTo>
                    <a:pt x="2745435" y="1042149"/>
                  </a:lnTo>
                  <a:lnTo>
                    <a:pt x="2743924" y="1049566"/>
                  </a:lnTo>
                  <a:lnTo>
                    <a:pt x="2745409" y="1056982"/>
                  </a:lnTo>
                  <a:lnTo>
                    <a:pt x="2749473" y="1063040"/>
                  </a:lnTo>
                  <a:lnTo>
                    <a:pt x="2755531" y="1067130"/>
                  </a:lnTo>
                  <a:lnTo>
                    <a:pt x="2762974" y="1068641"/>
                  </a:lnTo>
                  <a:lnTo>
                    <a:pt x="2770390" y="1067168"/>
                  </a:lnTo>
                  <a:lnTo>
                    <a:pt x="2776461" y="1063091"/>
                  </a:lnTo>
                  <a:lnTo>
                    <a:pt x="2780550" y="1057046"/>
                  </a:lnTo>
                  <a:lnTo>
                    <a:pt x="2782062" y="1049629"/>
                  </a:lnTo>
                  <a:close/>
                </a:path>
                <a:path w="3829050" h="1108710">
                  <a:moveTo>
                    <a:pt x="2858300" y="1049782"/>
                  </a:moveTo>
                  <a:lnTo>
                    <a:pt x="2856814" y="1042365"/>
                  </a:lnTo>
                  <a:lnTo>
                    <a:pt x="2852750" y="1036294"/>
                  </a:lnTo>
                  <a:lnTo>
                    <a:pt x="2846692" y="1032205"/>
                  </a:lnTo>
                  <a:lnTo>
                    <a:pt x="2839250" y="1030693"/>
                  </a:lnTo>
                  <a:lnTo>
                    <a:pt x="2831833" y="1032179"/>
                  </a:lnTo>
                  <a:lnTo>
                    <a:pt x="2825762" y="1036243"/>
                  </a:lnTo>
                  <a:lnTo>
                    <a:pt x="2821673" y="1042289"/>
                  </a:lnTo>
                  <a:lnTo>
                    <a:pt x="2820162" y="1049705"/>
                  </a:lnTo>
                  <a:lnTo>
                    <a:pt x="2821648" y="1057122"/>
                  </a:lnTo>
                  <a:lnTo>
                    <a:pt x="2825712" y="1063180"/>
                  </a:lnTo>
                  <a:lnTo>
                    <a:pt x="2831757" y="1067282"/>
                  </a:lnTo>
                  <a:lnTo>
                    <a:pt x="2839212" y="1068793"/>
                  </a:lnTo>
                  <a:lnTo>
                    <a:pt x="2846628" y="1067308"/>
                  </a:lnTo>
                  <a:lnTo>
                    <a:pt x="2852699" y="1063231"/>
                  </a:lnTo>
                  <a:lnTo>
                    <a:pt x="2856788" y="1057186"/>
                  </a:lnTo>
                  <a:lnTo>
                    <a:pt x="2858300" y="1049782"/>
                  </a:lnTo>
                  <a:close/>
                </a:path>
                <a:path w="3829050" h="1108710">
                  <a:moveTo>
                    <a:pt x="2934538" y="1049921"/>
                  </a:moveTo>
                  <a:lnTo>
                    <a:pt x="2933052" y="1042504"/>
                  </a:lnTo>
                  <a:lnTo>
                    <a:pt x="2928988" y="1036434"/>
                  </a:lnTo>
                  <a:lnTo>
                    <a:pt x="2922930" y="1032344"/>
                  </a:lnTo>
                  <a:lnTo>
                    <a:pt x="2915488" y="1030833"/>
                  </a:lnTo>
                  <a:lnTo>
                    <a:pt x="2908071" y="1032319"/>
                  </a:lnTo>
                  <a:lnTo>
                    <a:pt x="2902000" y="1036383"/>
                  </a:lnTo>
                  <a:lnTo>
                    <a:pt x="2897911" y="1042441"/>
                  </a:lnTo>
                  <a:lnTo>
                    <a:pt x="2896400" y="1049845"/>
                  </a:lnTo>
                  <a:lnTo>
                    <a:pt x="2897886" y="1057262"/>
                  </a:lnTo>
                  <a:lnTo>
                    <a:pt x="2901950" y="1063332"/>
                  </a:lnTo>
                  <a:lnTo>
                    <a:pt x="2907995" y="1067422"/>
                  </a:lnTo>
                  <a:lnTo>
                    <a:pt x="2915450" y="1068933"/>
                  </a:lnTo>
                  <a:lnTo>
                    <a:pt x="2922867" y="1067447"/>
                  </a:lnTo>
                  <a:lnTo>
                    <a:pt x="2928937" y="1063383"/>
                  </a:lnTo>
                  <a:lnTo>
                    <a:pt x="2933027" y="1057338"/>
                  </a:lnTo>
                  <a:lnTo>
                    <a:pt x="2934538" y="1049921"/>
                  </a:lnTo>
                  <a:close/>
                </a:path>
                <a:path w="3829050" h="1108710">
                  <a:moveTo>
                    <a:pt x="3010776" y="1050061"/>
                  </a:moveTo>
                  <a:lnTo>
                    <a:pt x="3009290" y="1042644"/>
                  </a:lnTo>
                  <a:lnTo>
                    <a:pt x="3005226" y="1036586"/>
                  </a:lnTo>
                  <a:lnTo>
                    <a:pt x="2999168" y="1032484"/>
                  </a:lnTo>
                  <a:lnTo>
                    <a:pt x="2991726" y="1030973"/>
                  </a:lnTo>
                  <a:lnTo>
                    <a:pt x="2984309" y="1032459"/>
                  </a:lnTo>
                  <a:lnTo>
                    <a:pt x="2978239" y="1036535"/>
                  </a:lnTo>
                  <a:lnTo>
                    <a:pt x="2974149" y="1042581"/>
                  </a:lnTo>
                  <a:lnTo>
                    <a:pt x="2972638" y="1049997"/>
                  </a:lnTo>
                  <a:lnTo>
                    <a:pt x="2974124" y="1057414"/>
                  </a:lnTo>
                  <a:lnTo>
                    <a:pt x="2978188" y="1063472"/>
                  </a:lnTo>
                  <a:lnTo>
                    <a:pt x="2984233" y="1067562"/>
                  </a:lnTo>
                  <a:lnTo>
                    <a:pt x="2991688" y="1069073"/>
                  </a:lnTo>
                  <a:lnTo>
                    <a:pt x="2999105" y="1067600"/>
                  </a:lnTo>
                  <a:lnTo>
                    <a:pt x="3005175" y="1063523"/>
                  </a:lnTo>
                  <a:lnTo>
                    <a:pt x="3009265" y="1057478"/>
                  </a:lnTo>
                  <a:lnTo>
                    <a:pt x="3010776" y="1050061"/>
                  </a:lnTo>
                  <a:close/>
                </a:path>
                <a:path w="3829050" h="1108710">
                  <a:moveTo>
                    <a:pt x="3087014" y="1050213"/>
                  </a:moveTo>
                  <a:lnTo>
                    <a:pt x="3085528" y="1042784"/>
                  </a:lnTo>
                  <a:lnTo>
                    <a:pt x="3081464" y="1036726"/>
                  </a:lnTo>
                  <a:lnTo>
                    <a:pt x="3075406" y="1032637"/>
                  </a:lnTo>
                  <a:lnTo>
                    <a:pt x="3067964" y="1031125"/>
                  </a:lnTo>
                  <a:lnTo>
                    <a:pt x="3060547" y="1032611"/>
                  </a:lnTo>
                  <a:lnTo>
                    <a:pt x="3054477" y="1036675"/>
                  </a:lnTo>
                  <a:lnTo>
                    <a:pt x="3050387" y="1042720"/>
                  </a:lnTo>
                  <a:lnTo>
                    <a:pt x="3048876" y="1050137"/>
                  </a:lnTo>
                  <a:lnTo>
                    <a:pt x="3050362" y="1057554"/>
                  </a:lnTo>
                  <a:lnTo>
                    <a:pt x="3054426" y="1063612"/>
                  </a:lnTo>
                  <a:lnTo>
                    <a:pt x="3060471" y="1067714"/>
                  </a:lnTo>
                  <a:lnTo>
                    <a:pt x="3067926" y="1069225"/>
                  </a:lnTo>
                  <a:lnTo>
                    <a:pt x="3075343" y="1067739"/>
                  </a:lnTo>
                  <a:lnTo>
                    <a:pt x="3081413" y="1063663"/>
                  </a:lnTo>
                  <a:lnTo>
                    <a:pt x="3085503" y="1057617"/>
                  </a:lnTo>
                  <a:lnTo>
                    <a:pt x="3087014" y="1050213"/>
                  </a:lnTo>
                  <a:close/>
                </a:path>
                <a:path w="3829050" h="1108710">
                  <a:moveTo>
                    <a:pt x="3163252" y="1050353"/>
                  </a:moveTo>
                  <a:lnTo>
                    <a:pt x="3161766" y="1042936"/>
                  </a:lnTo>
                  <a:lnTo>
                    <a:pt x="3157702" y="1036866"/>
                  </a:lnTo>
                  <a:lnTo>
                    <a:pt x="3151644" y="1032776"/>
                  </a:lnTo>
                  <a:lnTo>
                    <a:pt x="3144202" y="1031265"/>
                  </a:lnTo>
                  <a:lnTo>
                    <a:pt x="3136785" y="1032751"/>
                  </a:lnTo>
                  <a:lnTo>
                    <a:pt x="3130715" y="1036815"/>
                  </a:lnTo>
                  <a:lnTo>
                    <a:pt x="3126625" y="1042873"/>
                  </a:lnTo>
                  <a:lnTo>
                    <a:pt x="3125114" y="1050277"/>
                  </a:lnTo>
                  <a:lnTo>
                    <a:pt x="3126600" y="1057694"/>
                  </a:lnTo>
                  <a:lnTo>
                    <a:pt x="3130664" y="1063764"/>
                  </a:lnTo>
                  <a:lnTo>
                    <a:pt x="3136709" y="1067854"/>
                  </a:lnTo>
                  <a:lnTo>
                    <a:pt x="3144164" y="1069365"/>
                  </a:lnTo>
                  <a:lnTo>
                    <a:pt x="3151581" y="1067879"/>
                  </a:lnTo>
                  <a:lnTo>
                    <a:pt x="3157651" y="1063815"/>
                  </a:lnTo>
                  <a:lnTo>
                    <a:pt x="3161741" y="1057770"/>
                  </a:lnTo>
                  <a:lnTo>
                    <a:pt x="3163252" y="1050353"/>
                  </a:lnTo>
                  <a:close/>
                </a:path>
                <a:path w="3829050" h="1108710">
                  <a:moveTo>
                    <a:pt x="3239490" y="1050493"/>
                  </a:moveTo>
                  <a:lnTo>
                    <a:pt x="3238004" y="1043076"/>
                  </a:lnTo>
                  <a:lnTo>
                    <a:pt x="3233940" y="1037018"/>
                  </a:lnTo>
                  <a:lnTo>
                    <a:pt x="3227882" y="1032916"/>
                  </a:lnTo>
                  <a:lnTo>
                    <a:pt x="3220440" y="1031405"/>
                  </a:lnTo>
                  <a:lnTo>
                    <a:pt x="3213023" y="1032891"/>
                  </a:lnTo>
                  <a:lnTo>
                    <a:pt x="3206953" y="1036967"/>
                  </a:lnTo>
                  <a:lnTo>
                    <a:pt x="3202863" y="1043012"/>
                  </a:lnTo>
                  <a:lnTo>
                    <a:pt x="3201352" y="1050417"/>
                  </a:lnTo>
                  <a:lnTo>
                    <a:pt x="3202838" y="1057846"/>
                  </a:lnTo>
                  <a:lnTo>
                    <a:pt x="3206902" y="1063904"/>
                  </a:lnTo>
                  <a:lnTo>
                    <a:pt x="3212947" y="1067993"/>
                  </a:lnTo>
                  <a:lnTo>
                    <a:pt x="3220402" y="1069505"/>
                  </a:lnTo>
                  <a:lnTo>
                    <a:pt x="3227819" y="1068031"/>
                  </a:lnTo>
                  <a:lnTo>
                    <a:pt x="3233890" y="1063955"/>
                  </a:lnTo>
                  <a:lnTo>
                    <a:pt x="3237979" y="1057910"/>
                  </a:lnTo>
                  <a:lnTo>
                    <a:pt x="3239490" y="1050493"/>
                  </a:lnTo>
                  <a:close/>
                </a:path>
                <a:path w="3829050" h="1108710">
                  <a:moveTo>
                    <a:pt x="3315728" y="1050632"/>
                  </a:moveTo>
                  <a:lnTo>
                    <a:pt x="3314242" y="1043216"/>
                  </a:lnTo>
                  <a:lnTo>
                    <a:pt x="3310178" y="1037158"/>
                  </a:lnTo>
                  <a:lnTo>
                    <a:pt x="3304121" y="1033068"/>
                  </a:lnTo>
                  <a:lnTo>
                    <a:pt x="3296678" y="1031557"/>
                  </a:lnTo>
                  <a:lnTo>
                    <a:pt x="3289262" y="1033030"/>
                  </a:lnTo>
                  <a:lnTo>
                    <a:pt x="3283191" y="1037107"/>
                  </a:lnTo>
                  <a:lnTo>
                    <a:pt x="3279102" y="1043152"/>
                  </a:lnTo>
                  <a:lnTo>
                    <a:pt x="3277590" y="1050569"/>
                  </a:lnTo>
                  <a:lnTo>
                    <a:pt x="3279076" y="1057986"/>
                  </a:lnTo>
                  <a:lnTo>
                    <a:pt x="3283140" y="1064044"/>
                  </a:lnTo>
                  <a:lnTo>
                    <a:pt x="3289185" y="1068146"/>
                  </a:lnTo>
                  <a:lnTo>
                    <a:pt x="3296640" y="1069657"/>
                  </a:lnTo>
                  <a:lnTo>
                    <a:pt x="3304057" y="1068171"/>
                  </a:lnTo>
                  <a:lnTo>
                    <a:pt x="3310128" y="1064094"/>
                  </a:lnTo>
                  <a:lnTo>
                    <a:pt x="3314217" y="1058049"/>
                  </a:lnTo>
                  <a:lnTo>
                    <a:pt x="3315728" y="1050632"/>
                  </a:lnTo>
                  <a:close/>
                </a:path>
                <a:path w="3829050" h="1108710">
                  <a:moveTo>
                    <a:pt x="3391966" y="1050785"/>
                  </a:moveTo>
                  <a:lnTo>
                    <a:pt x="3390481" y="1043368"/>
                  </a:lnTo>
                  <a:lnTo>
                    <a:pt x="3386417" y="1037297"/>
                  </a:lnTo>
                  <a:lnTo>
                    <a:pt x="3380359" y="1033208"/>
                  </a:lnTo>
                  <a:lnTo>
                    <a:pt x="3372916" y="1031697"/>
                  </a:lnTo>
                  <a:lnTo>
                    <a:pt x="3365500" y="1033183"/>
                  </a:lnTo>
                  <a:lnTo>
                    <a:pt x="3359429" y="1037247"/>
                  </a:lnTo>
                  <a:lnTo>
                    <a:pt x="3355340" y="1043305"/>
                  </a:lnTo>
                  <a:lnTo>
                    <a:pt x="3353828" y="1050709"/>
                  </a:lnTo>
                  <a:lnTo>
                    <a:pt x="3355314" y="1058125"/>
                  </a:lnTo>
                  <a:lnTo>
                    <a:pt x="3359378" y="1064196"/>
                  </a:lnTo>
                  <a:lnTo>
                    <a:pt x="3365423" y="1068285"/>
                  </a:lnTo>
                  <a:lnTo>
                    <a:pt x="3372878" y="1069797"/>
                  </a:lnTo>
                  <a:lnTo>
                    <a:pt x="3380295" y="1068311"/>
                  </a:lnTo>
                  <a:lnTo>
                    <a:pt x="3386366" y="1064247"/>
                  </a:lnTo>
                  <a:lnTo>
                    <a:pt x="3390455" y="1058189"/>
                  </a:lnTo>
                  <a:lnTo>
                    <a:pt x="3391966" y="1050785"/>
                  </a:lnTo>
                  <a:close/>
                </a:path>
                <a:path w="3829050" h="1108710">
                  <a:moveTo>
                    <a:pt x="3468205" y="1050925"/>
                  </a:moveTo>
                  <a:lnTo>
                    <a:pt x="3466719" y="1043508"/>
                  </a:lnTo>
                  <a:lnTo>
                    <a:pt x="3462655" y="1037450"/>
                  </a:lnTo>
                  <a:lnTo>
                    <a:pt x="3456597" y="1033348"/>
                  </a:lnTo>
                  <a:lnTo>
                    <a:pt x="3449155" y="1031836"/>
                  </a:lnTo>
                  <a:lnTo>
                    <a:pt x="3441738" y="1033322"/>
                  </a:lnTo>
                  <a:lnTo>
                    <a:pt x="3435667" y="1037399"/>
                  </a:lnTo>
                  <a:lnTo>
                    <a:pt x="3431578" y="1043444"/>
                  </a:lnTo>
                  <a:lnTo>
                    <a:pt x="3430066" y="1050848"/>
                  </a:lnTo>
                  <a:lnTo>
                    <a:pt x="3431552" y="1058278"/>
                  </a:lnTo>
                  <a:lnTo>
                    <a:pt x="3435616" y="1064336"/>
                  </a:lnTo>
                  <a:lnTo>
                    <a:pt x="3441662" y="1068425"/>
                  </a:lnTo>
                  <a:lnTo>
                    <a:pt x="3449116" y="1069936"/>
                  </a:lnTo>
                  <a:lnTo>
                    <a:pt x="3456533" y="1068463"/>
                  </a:lnTo>
                  <a:lnTo>
                    <a:pt x="3462604" y="1064387"/>
                  </a:lnTo>
                  <a:lnTo>
                    <a:pt x="3466693" y="1058341"/>
                  </a:lnTo>
                  <a:lnTo>
                    <a:pt x="3468205" y="1050925"/>
                  </a:lnTo>
                  <a:close/>
                </a:path>
                <a:path w="3829050" h="1108710">
                  <a:moveTo>
                    <a:pt x="3544443" y="1051064"/>
                  </a:moveTo>
                  <a:lnTo>
                    <a:pt x="3542957" y="1043647"/>
                  </a:lnTo>
                  <a:lnTo>
                    <a:pt x="3538893" y="1037590"/>
                  </a:lnTo>
                  <a:lnTo>
                    <a:pt x="3532835" y="1033500"/>
                  </a:lnTo>
                  <a:lnTo>
                    <a:pt x="3525393" y="1031989"/>
                  </a:lnTo>
                  <a:lnTo>
                    <a:pt x="3517976" y="1033462"/>
                  </a:lnTo>
                  <a:lnTo>
                    <a:pt x="3511905" y="1037539"/>
                  </a:lnTo>
                  <a:lnTo>
                    <a:pt x="3507816" y="1043584"/>
                  </a:lnTo>
                  <a:lnTo>
                    <a:pt x="3506305" y="1051001"/>
                  </a:lnTo>
                  <a:lnTo>
                    <a:pt x="3507790" y="1058418"/>
                  </a:lnTo>
                  <a:lnTo>
                    <a:pt x="3511854" y="1064475"/>
                  </a:lnTo>
                  <a:lnTo>
                    <a:pt x="3517900" y="1068578"/>
                  </a:lnTo>
                  <a:lnTo>
                    <a:pt x="3525355" y="1070089"/>
                  </a:lnTo>
                  <a:lnTo>
                    <a:pt x="3532771" y="1068603"/>
                  </a:lnTo>
                  <a:lnTo>
                    <a:pt x="3538842" y="1064526"/>
                  </a:lnTo>
                  <a:lnTo>
                    <a:pt x="3542931" y="1058481"/>
                  </a:lnTo>
                  <a:lnTo>
                    <a:pt x="3544443" y="1051064"/>
                  </a:lnTo>
                  <a:close/>
                </a:path>
                <a:path w="3829050" h="1108710">
                  <a:moveTo>
                    <a:pt x="3620681" y="1051217"/>
                  </a:moveTo>
                  <a:lnTo>
                    <a:pt x="3619195" y="1043800"/>
                  </a:lnTo>
                  <a:lnTo>
                    <a:pt x="3615131" y="1037729"/>
                  </a:lnTo>
                  <a:lnTo>
                    <a:pt x="3609073" y="1033640"/>
                  </a:lnTo>
                  <a:lnTo>
                    <a:pt x="3601631" y="1032129"/>
                  </a:lnTo>
                  <a:lnTo>
                    <a:pt x="3594214" y="1033614"/>
                  </a:lnTo>
                  <a:lnTo>
                    <a:pt x="3588143" y="1037678"/>
                  </a:lnTo>
                  <a:lnTo>
                    <a:pt x="3584054" y="1043724"/>
                  </a:lnTo>
                  <a:lnTo>
                    <a:pt x="3582543" y="1051140"/>
                  </a:lnTo>
                  <a:lnTo>
                    <a:pt x="3584029" y="1058557"/>
                  </a:lnTo>
                  <a:lnTo>
                    <a:pt x="3588093" y="1064628"/>
                  </a:lnTo>
                  <a:lnTo>
                    <a:pt x="3594138" y="1068717"/>
                  </a:lnTo>
                  <a:lnTo>
                    <a:pt x="3601593" y="1070229"/>
                  </a:lnTo>
                  <a:lnTo>
                    <a:pt x="3609009" y="1068743"/>
                  </a:lnTo>
                  <a:lnTo>
                    <a:pt x="3615080" y="1064679"/>
                  </a:lnTo>
                  <a:lnTo>
                    <a:pt x="3619169" y="1058621"/>
                  </a:lnTo>
                  <a:lnTo>
                    <a:pt x="3620681" y="1051217"/>
                  </a:lnTo>
                  <a:close/>
                </a:path>
                <a:path w="3829050" h="1108710">
                  <a:moveTo>
                    <a:pt x="3696919" y="1051356"/>
                  </a:moveTo>
                  <a:lnTo>
                    <a:pt x="3695433" y="1043940"/>
                  </a:lnTo>
                  <a:lnTo>
                    <a:pt x="3691369" y="1037882"/>
                  </a:lnTo>
                  <a:lnTo>
                    <a:pt x="3685311" y="1033780"/>
                  </a:lnTo>
                  <a:lnTo>
                    <a:pt x="3677869" y="1032268"/>
                  </a:lnTo>
                  <a:lnTo>
                    <a:pt x="3670452" y="1033754"/>
                  </a:lnTo>
                  <a:lnTo>
                    <a:pt x="3664381" y="1037831"/>
                  </a:lnTo>
                  <a:lnTo>
                    <a:pt x="3660292" y="1043876"/>
                  </a:lnTo>
                  <a:lnTo>
                    <a:pt x="3658781" y="1051280"/>
                  </a:lnTo>
                  <a:lnTo>
                    <a:pt x="3660267" y="1058710"/>
                  </a:lnTo>
                  <a:lnTo>
                    <a:pt x="3664331" y="1064768"/>
                  </a:lnTo>
                  <a:lnTo>
                    <a:pt x="3670376" y="1068857"/>
                  </a:lnTo>
                  <a:lnTo>
                    <a:pt x="3677831" y="1070368"/>
                  </a:lnTo>
                  <a:lnTo>
                    <a:pt x="3685248" y="1068882"/>
                  </a:lnTo>
                  <a:lnTo>
                    <a:pt x="3691318" y="1064818"/>
                  </a:lnTo>
                  <a:lnTo>
                    <a:pt x="3695408" y="1058773"/>
                  </a:lnTo>
                  <a:lnTo>
                    <a:pt x="3696919" y="1051356"/>
                  </a:lnTo>
                  <a:close/>
                </a:path>
                <a:path w="3829050" h="1108710">
                  <a:moveTo>
                    <a:pt x="3829037" y="1051610"/>
                  </a:moveTo>
                  <a:lnTo>
                    <a:pt x="3714851" y="994244"/>
                  </a:lnTo>
                  <a:lnTo>
                    <a:pt x="3714635" y="1108544"/>
                  </a:lnTo>
                  <a:lnTo>
                    <a:pt x="3829037" y="105161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828380" y="4454220"/>
              <a:ext cx="197485" cy="196215"/>
            </a:xfrm>
            <a:custGeom>
              <a:avLst/>
              <a:gdLst/>
              <a:ahLst/>
              <a:cxnLst/>
              <a:rect l="l" t="t" r="r" b="b"/>
              <a:pathLst>
                <a:path w="197484" h="196214">
                  <a:moveTo>
                    <a:pt x="197450" y="0"/>
                  </a:moveTo>
                  <a:lnTo>
                    <a:pt x="0" y="0"/>
                  </a:lnTo>
                  <a:lnTo>
                    <a:pt x="0" y="195943"/>
                  </a:lnTo>
                  <a:lnTo>
                    <a:pt x="197450" y="195943"/>
                  </a:lnTo>
                  <a:lnTo>
                    <a:pt x="197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481658" y="4478832"/>
              <a:ext cx="9053195" cy="129539"/>
            </a:xfrm>
            <a:custGeom>
              <a:avLst/>
              <a:gdLst/>
              <a:ahLst/>
              <a:cxnLst/>
              <a:rect l="l" t="t" r="r" b="b"/>
              <a:pathLst>
                <a:path w="9053195" h="129539">
                  <a:moveTo>
                    <a:pt x="38138" y="52489"/>
                  </a:moveTo>
                  <a:lnTo>
                    <a:pt x="36664" y="45072"/>
                  </a:lnTo>
                  <a:lnTo>
                    <a:pt x="32600" y="39014"/>
                  </a:lnTo>
                  <a:lnTo>
                    <a:pt x="26555" y="34912"/>
                  </a:lnTo>
                  <a:lnTo>
                    <a:pt x="19113" y="33388"/>
                  </a:lnTo>
                  <a:lnTo>
                    <a:pt x="11684" y="34874"/>
                  </a:lnTo>
                  <a:lnTo>
                    <a:pt x="5626" y="38938"/>
                  </a:lnTo>
                  <a:lnTo>
                    <a:pt x="1524" y="44983"/>
                  </a:lnTo>
                  <a:lnTo>
                    <a:pt x="0" y="52387"/>
                  </a:lnTo>
                  <a:lnTo>
                    <a:pt x="1485" y="59804"/>
                  </a:lnTo>
                  <a:lnTo>
                    <a:pt x="5549" y="65874"/>
                  </a:lnTo>
                  <a:lnTo>
                    <a:pt x="11595" y="69977"/>
                  </a:lnTo>
                  <a:lnTo>
                    <a:pt x="19037" y="71488"/>
                  </a:lnTo>
                  <a:lnTo>
                    <a:pt x="26466" y="70015"/>
                  </a:lnTo>
                  <a:lnTo>
                    <a:pt x="32524" y="65951"/>
                  </a:lnTo>
                  <a:lnTo>
                    <a:pt x="36626" y="59905"/>
                  </a:lnTo>
                  <a:lnTo>
                    <a:pt x="38138" y="52489"/>
                  </a:lnTo>
                  <a:close/>
                </a:path>
                <a:path w="9053195" h="129539">
                  <a:moveTo>
                    <a:pt x="114376" y="52705"/>
                  </a:moveTo>
                  <a:lnTo>
                    <a:pt x="112903" y="45288"/>
                  </a:lnTo>
                  <a:lnTo>
                    <a:pt x="108839" y="39217"/>
                  </a:lnTo>
                  <a:lnTo>
                    <a:pt x="102793" y="35115"/>
                  </a:lnTo>
                  <a:lnTo>
                    <a:pt x="95351" y="33604"/>
                  </a:lnTo>
                  <a:lnTo>
                    <a:pt x="87922" y="35077"/>
                  </a:lnTo>
                  <a:lnTo>
                    <a:pt x="81864" y="39141"/>
                  </a:lnTo>
                  <a:lnTo>
                    <a:pt x="77762" y="45186"/>
                  </a:lnTo>
                  <a:lnTo>
                    <a:pt x="76238" y="52603"/>
                  </a:lnTo>
                  <a:lnTo>
                    <a:pt x="77724" y="60020"/>
                  </a:lnTo>
                  <a:lnTo>
                    <a:pt x="81788" y="66078"/>
                  </a:lnTo>
                  <a:lnTo>
                    <a:pt x="87833" y="70180"/>
                  </a:lnTo>
                  <a:lnTo>
                    <a:pt x="95275" y="71704"/>
                  </a:lnTo>
                  <a:lnTo>
                    <a:pt x="102692" y="70218"/>
                  </a:lnTo>
                  <a:lnTo>
                    <a:pt x="108762" y="66154"/>
                  </a:lnTo>
                  <a:lnTo>
                    <a:pt x="112864" y="60109"/>
                  </a:lnTo>
                  <a:lnTo>
                    <a:pt x="114376" y="52705"/>
                  </a:lnTo>
                  <a:close/>
                </a:path>
                <a:path w="9053195" h="129539">
                  <a:moveTo>
                    <a:pt x="190614" y="52908"/>
                  </a:moveTo>
                  <a:lnTo>
                    <a:pt x="189141" y="45491"/>
                  </a:lnTo>
                  <a:lnTo>
                    <a:pt x="185077" y="39420"/>
                  </a:lnTo>
                  <a:lnTo>
                    <a:pt x="179031" y="35331"/>
                  </a:lnTo>
                  <a:lnTo>
                    <a:pt x="171577" y="33807"/>
                  </a:lnTo>
                  <a:lnTo>
                    <a:pt x="164160" y="35280"/>
                  </a:lnTo>
                  <a:lnTo>
                    <a:pt x="158102" y="39357"/>
                  </a:lnTo>
                  <a:lnTo>
                    <a:pt x="154000" y="45389"/>
                  </a:lnTo>
                  <a:lnTo>
                    <a:pt x="152476" y="52806"/>
                  </a:lnTo>
                  <a:lnTo>
                    <a:pt x="153962" y="60223"/>
                  </a:lnTo>
                  <a:lnTo>
                    <a:pt x="158026" y="66294"/>
                  </a:lnTo>
                  <a:lnTo>
                    <a:pt x="164071" y="70396"/>
                  </a:lnTo>
                  <a:lnTo>
                    <a:pt x="171513" y="71907"/>
                  </a:lnTo>
                  <a:lnTo>
                    <a:pt x="178930" y="70434"/>
                  </a:lnTo>
                  <a:lnTo>
                    <a:pt x="185000" y="66370"/>
                  </a:lnTo>
                  <a:lnTo>
                    <a:pt x="189103" y="60325"/>
                  </a:lnTo>
                  <a:lnTo>
                    <a:pt x="190614" y="52908"/>
                  </a:lnTo>
                  <a:close/>
                </a:path>
                <a:path w="9053195" h="129539">
                  <a:moveTo>
                    <a:pt x="266852" y="53124"/>
                  </a:moveTo>
                  <a:lnTo>
                    <a:pt x="265379" y="45694"/>
                  </a:lnTo>
                  <a:lnTo>
                    <a:pt x="261315" y="39636"/>
                  </a:lnTo>
                  <a:lnTo>
                    <a:pt x="255270" y="35534"/>
                  </a:lnTo>
                  <a:lnTo>
                    <a:pt x="247827" y="34010"/>
                  </a:lnTo>
                  <a:lnTo>
                    <a:pt x="240398" y="35496"/>
                  </a:lnTo>
                  <a:lnTo>
                    <a:pt x="234340" y="39560"/>
                  </a:lnTo>
                  <a:lnTo>
                    <a:pt x="230238" y="45605"/>
                  </a:lnTo>
                  <a:lnTo>
                    <a:pt x="228714" y="53009"/>
                  </a:lnTo>
                  <a:lnTo>
                    <a:pt x="230200" y="60439"/>
                  </a:lnTo>
                  <a:lnTo>
                    <a:pt x="234264" y="66497"/>
                  </a:lnTo>
                  <a:lnTo>
                    <a:pt x="240309" y="70599"/>
                  </a:lnTo>
                  <a:lnTo>
                    <a:pt x="247751" y="72110"/>
                  </a:lnTo>
                  <a:lnTo>
                    <a:pt x="255168" y="70637"/>
                  </a:lnTo>
                  <a:lnTo>
                    <a:pt x="261239" y="66573"/>
                  </a:lnTo>
                  <a:lnTo>
                    <a:pt x="265341" y="60528"/>
                  </a:lnTo>
                  <a:lnTo>
                    <a:pt x="266852" y="53124"/>
                  </a:lnTo>
                  <a:close/>
                </a:path>
                <a:path w="9053195" h="129539">
                  <a:moveTo>
                    <a:pt x="343090" y="53327"/>
                  </a:moveTo>
                  <a:lnTo>
                    <a:pt x="341617" y="45910"/>
                  </a:lnTo>
                  <a:lnTo>
                    <a:pt x="337553" y="39839"/>
                  </a:lnTo>
                  <a:lnTo>
                    <a:pt x="331508" y="35737"/>
                  </a:lnTo>
                  <a:lnTo>
                    <a:pt x="324053" y="34226"/>
                  </a:lnTo>
                  <a:lnTo>
                    <a:pt x="316636" y="35699"/>
                  </a:lnTo>
                  <a:lnTo>
                    <a:pt x="310578" y="39763"/>
                  </a:lnTo>
                  <a:lnTo>
                    <a:pt x="306476" y="45808"/>
                  </a:lnTo>
                  <a:lnTo>
                    <a:pt x="304952" y="53225"/>
                  </a:lnTo>
                  <a:lnTo>
                    <a:pt x="306438" y="60642"/>
                  </a:lnTo>
                  <a:lnTo>
                    <a:pt x="310502" y="66713"/>
                  </a:lnTo>
                  <a:lnTo>
                    <a:pt x="316547" y="70802"/>
                  </a:lnTo>
                  <a:lnTo>
                    <a:pt x="323989" y="72326"/>
                  </a:lnTo>
                  <a:lnTo>
                    <a:pt x="331406" y="70853"/>
                  </a:lnTo>
                  <a:lnTo>
                    <a:pt x="337477" y="66776"/>
                  </a:lnTo>
                  <a:lnTo>
                    <a:pt x="341579" y="60731"/>
                  </a:lnTo>
                  <a:lnTo>
                    <a:pt x="343090" y="53327"/>
                  </a:lnTo>
                  <a:close/>
                </a:path>
                <a:path w="9053195" h="129539">
                  <a:moveTo>
                    <a:pt x="419328" y="53530"/>
                  </a:moveTo>
                  <a:lnTo>
                    <a:pt x="417855" y="46113"/>
                  </a:lnTo>
                  <a:lnTo>
                    <a:pt x="413791" y="40043"/>
                  </a:lnTo>
                  <a:lnTo>
                    <a:pt x="407746" y="35953"/>
                  </a:lnTo>
                  <a:lnTo>
                    <a:pt x="400291" y="34429"/>
                  </a:lnTo>
                  <a:lnTo>
                    <a:pt x="392874" y="35915"/>
                  </a:lnTo>
                  <a:lnTo>
                    <a:pt x="386816" y="39979"/>
                  </a:lnTo>
                  <a:lnTo>
                    <a:pt x="382714" y="46024"/>
                  </a:lnTo>
                  <a:lnTo>
                    <a:pt x="381190" y="53428"/>
                  </a:lnTo>
                  <a:lnTo>
                    <a:pt x="382676" y="60845"/>
                  </a:lnTo>
                  <a:lnTo>
                    <a:pt x="386740" y="66916"/>
                  </a:lnTo>
                  <a:lnTo>
                    <a:pt x="392785" y="71018"/>
                  </a:lnTo>
                  <a:lnTo>
                    <a:pt x="400227" y="72529"/>
                  </a:lnTo>
                  <a:lnTo>
                    <a:pt x="407644" y="71056"/>
                  </a:lnTo>
                  <a:lnTo>
                    <a:pt x="413715" y="66992"/>
                  </a:lnTo>
                  <a:lnTo>
                    <a:pt x="417817" y="60947"/>
                  </a:lnTo>
                  <a:lnTo>
                    <a:pt x="419328" y="53530"/>
                  </a:lnTo>
                  <a:close/>
                </a:path>
                <a:path w="9053195" h="129539">
                  <a:moveTo>
                    <a:pt x="495566" y="53746"/>
                  </a:moveTo>
                  <a:lnTo>
                    <a:pt x="494093" y="46329"/>
                  </a:lnTo>
                  <a:lnTo>
                    <a:pt x="490029" y="40259"/>
                  </a:lnTo>
                  <a:lnTo>
                    <a:pt x="483984" y="36156"/>
                  </a:lnTo>
                  <a:lnTo>
                    <a:pt x="476529" y="34645"/>
                  </a:lnTo>
                  <a:lnTo>
                    <a:pt x="469112" y="36118"/>
                  </a:lnTo>
                  <a:lnTo>
                    <a:pt x="463054" y="40182"/>
                  </a:lnTo>
                  <a:lnTo>
                    <a:pt x="458952" y="46228"/>
                  </a:lnTo>
                  <a:lnTo>
                    <a:pt x="457428" y="53632"/>
                  </a:lnTo>
                  <a:lnTo>
                    <a:pt x="458914" y="61061"/>
                  </a:lnTo>
                  <a:lnTo>
                    <a:pt x="462978" y="67119"/>
                  </a:lnTo>
                  <a:lnTo>
                    <a:pt x="469023" y="71221"/>
                  </a:lnTo>
                  <a:lnTo>
                    <a:pt x="476465" y="72745"/>
                  </a:lnTo>
                  <a:lnTo>
                    <a:pt x="483882" y="71259"/>
                  </a:lnTo>
                  <a:lnTo>
                    <a:pt x="489953" y="67195"/>
                  </a:lnTo>
                  <a:lnTo>
                    <a:pt x="494055" y="61150"/>
                  </a:lnTo>
                  <a:lnTo>
                    <a:pt x="495566" y="53746"/>
                  </a:lnTo>
                  <a:close/>
                </a:path>
                <a:path w="9053195" h="129539">
                  <a:moveTo>
                    <a:pt x="571804" y="53949"/>
                  </a:moveTo>
                  <a:lnTo>
                    <a:pt x="570331" y="46532"/>
                  </a:lnTo>
                  <a:lnTo>
                    <a:pt x="566267" y="40462"/>
                  </a:lnTo>
                  <a:lnTo>
                    <a:pt x="560222" y="36360"/>
                  </a:lnTo>
                  <a:lnTo>
                    <a:pt x="552767" y="34848"/>
                  </a:lnTo>
                  <a:lnTo>
                    <a:pt x="545350" y="36322"/>
                  </a:lnTo>
                  <a:lnTo>
                    <a:pt x="539280" y="40386"/>
                  </a:lnTo>
                  <a:lnTo>
                    <a:pt x="535190" y="46431"/>
                  </a:lnTo>
                  <a:lnTo>
                    <a:pt x="533666" y="53848"/>
                  </a:lnTo>
                  <a:lnTo>
                    <a:pt x="535152" y="61264"/>
                  </a:lnTo>
                  <a:lnTo>
                    <a:pt x="539216" y="67335"/>
                  </a:lnTo>
                  <a:lnTo>
                    <a:pt x="545261" y="71437"/>
                  </a:lnTo>
                  <a:lnTo>
                    <a:pt x="552704" y="72948"/>
                  </a:lnTo>
                  <a:lnTo>
                    <a:pt x="560120" y="71475"/>
                  </a:lnTo>
                  <a:lnTo>
                    <a:pt x="566191" y="67411"/>
                  </a:lnTo>
                  <a:lnTo>
                    <a:pt x="570293" y="61366"/>
                  </a:lnTo>
                  <a:lnTo>
                    <a:pt x="571804" y="53949"/>
                  </a:lnTo>
                  <a:close/>
                </a:path>
                <a:path w="9053195" h="129539">
                  <a:moveTo>
                    <a:pt x="648042" y="54152"/>
                  </a:moveTo>
                  <a:lnTo>
                    <a:pt x="646569" y="46736"/>
                  </a:lnTo>
                  <a:lnTo>
                    <a:pt x="642505" y="40678"/>
                  </a:lnTo>
                  <a:lnTo>
                    <a:pt x="636460" y="36576"/>
                  </a:lnTo>
                  <a:lnTo>
                    <a:pt x="629005" y="35052"/>
                  </a:lnTo>
                  <a:lnTo>
                    <a:pt x="621588" y="36537"/>
                  </a:lnTo>
                  <a:lnTo>
                    <a:pt x="615518" y="40601"/>
                  </a:lnTo>
                  <a:lnTo>
                    <a:pt x="611428" y="46647"/>
                  </a:lnTo>
                  <a:lnTo>
                    <a:pt x="609904" y="54051"/>
                  </a:lnTo>
                  <a:lnTo>
                    <a:pt x="611390" y="61468"/>
                  </a:lnTo>
                  <a:lnTo>
                    <a:pt x="615454" y="67538"/>
                  </a:lnTo>
                  <a:lnTo>
                    <a:pt x="621499" y="71640"/>
                  </a:lnTo>
                  <a:lnTo>
                    <a:pt x="628942" y="73152"/>
                  </a:lnTo>
                  <a:lnTo>
                    <a:pt x="636358" y="71678"/>
                  </a:lnTo>
                  <a:lnTo>
                    <a:pt x="642429" y="67614"/>
                  </a:lnTo>
                  <a:lnTo>
                    <a:pt x="646531" y="61569"/>
                  </a:lnTo>
                  <a:lnTo>
                    <a:pt x="648042" y="54152"/>
                  </a:lnTo>
                  <a:close/>
                </a:path>
                <a:path w="9053195" h="129539">
                  <a:moveTo>
                    <a:pt x="724281" y="54368"/>
                  </a:moveTo>
                  <a:lnTo>
                    <a:pt x="722807" y="46951"/>
                  </a:lnTo>
                  <a:lnTo>
                    <a:pt x="718743" y="40881"/>
                  </a:lnTo>
                  <a:lnTo>
                    <a:pt x="712698" y="36779"/>
                  </a:lnTo>
                  <a:lnTo>
                    <a:pt x="705243" y="35267"/>
                  </a:lnTo>
                  <a:lnTo>
                    <a:pt x="697826" y="36741"/>
                  </a:lnTo>
                  <a:lnTo>
                    <a:pt x="691756" y="40805"/>
                  </a:lnTo>
                  <a:lnTo>
                    <a:pt x="687666" y="46850"/>
                  </a:lnTo>
                  <a:lnTo>
                    <a:pt x="686142" y="54267"/>
                  </a:lnTo>
                  <a:lnTo>
                    <a:pt x="687628" y="61683"/>
                  </a:lnTo>
                  <a:lnTo>
                    <a:pt x="691692" y="67754"/>
                  </a:lnTo>
                  <a:lnTo>
                    <a:pt x="697738" y="71843"/>
                  </a:lnTo>
                  <a:lnTo>
                    <a:pt x="705180" y="73367"/>
                  </a:lnTo>
                  <a:lnTo>
                    <a:pt x="712597" y="71882"/>
                  </a:lnTo>
                  <a:lnTo>
                    <a:pt x="718667" y="67818"/>
                  </a:lnTo>
                  <a:lnTo>
                    <a:pt x="722769" y="61772"/>
                  </a:lnTo>
                  <a:lnTo>
                    <a:pt x="724281" y="54368"/>
                  </a:lnTo>
                  <a:close/>
                </a:path>
                <a:path w="9053195" h="129539">
                  <a:moveTo>
                    <a:pt x="800519" y="54571"/>
                  </a:moveTo>
                  <a:lnTo>
                    <a:pt x="799045" y="47155"/>
                  </a:lnTo>
                  <a:lnTo>
                    <a:pt x="794981" y="41084"/>
                  </a:lnTo>
                  <a:lnTo>
                    <a:pt x="788936" y="36995"/>
                  </a:lnTo>
                  <a:lnTo>
                    <a:pt x="781481" y="35471"/>
                  </a:lnTo>
                  <a:lnTo>
                    <a:pt x="774065" y="36944"/>
                  </a:lnTo>
                  <a:lnTo>
                    <a:pt x="767994" y="41021"/>
                  </a:lnTo>
                  <a:lnTo>
                    <a:pt x="763905" y="47053"/>
                  </a:lnTo>
                  <a:lnTo>
                    <a:pt x="762381" y="54470"/>
                  </a:lnTo>
                  <a:lnTo>
                    <a:pt x="763866" y="61887"/>
                  </a:lnTo>
                  <a:lnTo>
                    <a:pt x="767930" y="67957"/>
                  </a:lnTo>
                  <a:lnTo>
                    <a:pt x="773976" y="72059"/>
                  </a:lnTo>
                  <a:lnTo>
                    <a:pt x="781418" y="73571"/>
                  </a:lnTo>
                  <a:lnTo>
                    <a:pt x="788835" y="72097"/>
                  </a:lnTo>
                  <a:lnTo>
                    <a:pt x="794905" y="68033"/>
                  </a:lnTo>
                  <a:lnTo>
                    <a:pt x="799007" y="61988"/>
                  </a:lnTo>
                  <a:lnTo>
                    <a:pt x="800519" y="54571"/>
                  </a:lnTo>
                  <a:close/>
                </a:path>
                <a:path w="9053195" h="129539">
                  <a:moveTo>
                    <a:pt x="876757" y="54787"/>
                  </a:moveTo>
                  <a:lnTo>
                    <a:pt x="875284" y="47358"/>
                  </a:lnTo>
                  <a:lnTo>
                    <a:pt x="871220" y="41300"/>
                  </a:lnTo>
                  <a:lnTo>
                    <a:pt x="865174" y="37198"/>
                  </a:lnTo>
                  <a:lnTo>
                    <a:pt x="857719" y="35674"/>
                  </a:lnTo>
                  <a:lnTo>
                    <a:pt x="850303" y="37160"/>
                  </a:lnTo>
                  <a:lnTo>
                    <a:pt x="844232" y="41224"/>
                  </a:lnTo>
                  <a:lnTo>
                    <a:pt x="840143" y="47269"/>
                  </a:lnTo>
                  <a:lnTo>
                    <a:pt x="838619" y="54673"/>
                  </a:lnTo>
                  <a:lnTo>
                    <a:pt x="840092" y="62103"/>
                  </a:lnTo>
                  <a:lnTo>
                    <a:pt x="844169" y="68160"/>
                  </a:lnTo>
                  <a:lnTo>
                    <a:pt x="850214" y="72263"/>
                  </a:lnTo>
                  <a:lnTo>
                    <a:pt x="857656" y="73774"/>
                  </a:lnTo>
                  <a:lnTo>
                    <a:pt x="865073" y="72301"/>
                  </a:lnTo>
                  <a:lnTo>
                    <a:pt x="871143" y="68237"/>
                  </a:lnTo>
                  <a:lnTo>
                    <a:pt x="875245" y="62191"/>
                  </a:lnTo>
                  <a:lnTo>
                    <a:pt x="876757" y="54787"/>
                  </a:lnTo>
                  <a:close/>
                </a:path>
                <a:path w="9053195" h="129539">
                  <a:moveTo>
                    <a:pt x="952995" y="54991"/>
                  </a:moveTo>
                  <a:lnTo>
                    <a:pt x="951522" y="47574"/>
                  </a:lnTo>
                  <a:lnTo>
                    <a:pt x="947458" y="41503"/>
                  </a:lnTo>
                  <a:lnTo>
                    <a:pt x="941412" y="37401"/>
                  </a:lnTo>
                  <a:lnTo>
                    <a:pt x="933958" y="35890"/>
                  </a:lnTo>
                  <a:lnTo>
                    <a:pt x="926541" y="37363"/>
                  </a:lnTo>
                  <a:lnTo>
                    <a:pt x="920470" y="41427"/>
                  </a:lnTo>
                  <a:lnTo>
                    <a:pt x="916381" y="47472"/>
                  </a:lnTo>
                  <a:lnTo>
                    <a:pt x="914857" y="54889"/>
                  </a:lnTo>
                  <a:lnTo>
                    <a:pt x="916330" y="62306"/>
                  </a:lnTo>
                  <a:lnTo>
                    <a:pt x="920407" y="68376"/>
                  </a:lnTo>
                  <a:lnTo>
                    <a:pt x="926452" y="72466"/>
                  </a:lnTo>
                  <a:lnTo>
                    <a:pt x="933856" y="73990"/>
                  </a:lnTo>
                  <a:lnTo>
                    <a:pt x="941311" y="72517"/>
                  </a:lnTo>
                  <a:lnTo>
                    <a:pt x="947381" y="68440"/>
                  </a:lnTo>
                  <a:lnTo>
                    <a:pt x="951484" y="62395"/>
                  </a:lnTo>
                  <a:lnTo>
                    <a:pt x="952995" y="54991"/>
                  </a:lnTo>
                  <a:close/>
                </a:path>
                <a:path w="9053195" h="129539">
                  <a:moveTo>
                    <a:pt x="1029233" y="55194"/>
                  </a:moveTo>
                  <a:lnTo>
                    <a:pt x="1027760" y="47777"/>
                  </a:lnTo>
                  <a:lnTo>
                    <a:pt x="1023696" y="41706"/>
                  </a:lnTo>
                  <a:lnTo>
                    <a:pt x="1017651" y="37617"/>
                  </a:lnTo>
                  <a:lnTo>
                    <a:pt x="1010196" y="36093"/>
                  </a:lnTo>
                  <a:lnTo>
                    <a:pt x="1002779" y="37579"/>
                  </a:lnTo>
                  <a:lnTo>
                    <a:pt x="996708" y="41643"/>
                  </a:lnTo>
                  <a:lnTo>
                    <a:pt x="992619" y="47688"/>
                  </a:lnTo>
                  <a:lnTo>
                    <a:pt x="991095" y="55092"/>
                  </a:lnTo>
                  <a:lnTo>
                    <a:pt x="992568" y="62509"/>
                  </a:lnTo>
                  <a:lnTo>
                    <a:pt x="996645" y="68580"/>
                  </a:lnTo>
                  <a:lnTo>
                    <a:pt x="1002690" y="72682"/>
                  </a:lnTo>
                  <a:lnTo>
                    <a:pt x="1010132" y="74193"/>
                  </a:lnTo>
                  <a:lnTo>
                    <a:pt x="1017549" y="72720"/>
                  </a:lnTo>
                  <a:lnTo>
                    <a:pt x="1023620" y="68656"/>
                  </a:lnTo>
                  <a:lnTo>
                    <a:pt x="1027722" y="62611"/>
                  </a:lnTo>
                  <a:lnTo>
                    <a:pt x="1029233" y="55194"/>
                  </a:lnTo>
                  <a:close/>
                </a:path>
                <a:path w="9053195" h="129539">
                  <a:moveTo>
                    <a:pt x="1105471" y="55410"/>
                  </a:moveTo>
                  <a:lnTo>
                    <a:pt x="1103998" y="47993"/>
                  </a:lnTo>
                  <a:lnTo>
                    <a:pt x="1099934" y="41922"/>
                  </a:lnTo>
                  <a:lnTo>
                    <a:pt x="1093889" y="37820"/>
                  </a:lnTo>
                  <a:lnTo>
                    <a:pt x="1086434" y="36309"/>
                  </a:lnTo>
                  <a:lnTo>
                    <a:pt x="1079017" y="37782"/>
                  </a:lnTo>
                  <a:lnTo>
                    <a:pt x="1072946" y="41846"/>
                  </a:lnTo>
                  <a:lnTo>
                    <a:pt x="1068857" y="47891"/>
                  </a:lnTo>
                  <a:lnTo>
                    <a:pt x="1067333" y="55295"/>
                  </a:lnTo>
                  <a:lnTo>
                    <a:pt x="1068806" y="62725"/>
                  </a:lnTo>
                  <a:lnTo>
                    <a:pt x="1072883" y="68783"/>
                  </a:lnTo>
                  <a:lnTo>
                    <a:pt x="1078915" y="72885"/>
                  </a:lnTo>
                  <a:lnTo>
                    <a:pt x="1086370" y="74409"/>
                  </a:lnTo>
                  <a:lnTo>
                    <a:pt x="1093787" y="72923"/>
                  </a:lnTo>
                  <a:lnTo>
                    <a:pt x="1099858" y="68859"/>
                  </a:lnTo>
                  <a:lnTo>
                    <a:pt x="1103960" y="62814"/>
                  </a:lnTo>
                  <a:lnTo>
                    <a:pt x="1105471" y="55410"/>
                  </a:lnTo>
                  <a:close/>
                </a:path>
                <a:path w="9053195" h="129539">
                  <a:moveTo>
                    <a:pt x="1181709" y="55613"/>
                  </a:moveTo>
                  <a:lnTo>
                    <a:pt x="1180236" y="48196"/>
                  </a:lnTo>
                  <a:lnTo>
                    <a:pt x="1176172" y="42125"/>
                  </a:lnTo>
                  <a:lnTo>
                    <a:pt x="1170127" y="38023"/>
                  </a:lnTo>
                  <a:lnTo>
                    <a:pt x="1162672" y="36512"/>
                  </a:lnTo>
                  <a:lnTo>
                    <a:pt x="1155255" y="37985"/>
                  </a:lnTo>
                  <a:lnTo>
                    <a:pt x="1149184" y="42049"/>
                  </a:lnTo>
                  <a:lnTo>
                    <a:pt x="1145095" y="48094"/>
                  </a:lnTo>
                  <a:lnTo>
                    <a:pt x="1143571" y="55511"/>
                  </a:lnTo>
                  <a:lnTo>
                    <a:pt x="1145044" y="62928"/>
                  </a:lnTo>
                  <a:lnTo>
                    <a:pt x="1149121" y="68999"/>
                  </a:lnTo>
                  <a:lnTo>
                    <a:pt x="1155153" y="73101"/>
                  </a:lnTo>
                  <a:lnTo>
                    <a:pt x="1162608" y="74612"/>
                  </a:lnTo>
                  <a:lnTo>
                    <a:pt x="1170025" y="73139"/>
                  </a:lnTo>
                  <a:lnTo>
                    <a:pt x="1176096" y="69075"/>
                  </a:lnTo>
                  <a:lnTo>
                    <a:pt x="1180198" y="63030"/>
                  </a:lnTo>
                  <a:lnTo>
                    <a:pt x="1181709" y="55613"/>
                  </a:lnTo>
                  <a:close/>
                </a:path>
                <a:path w="9053195" h="129539">
                  <a:moveTo>
                    <a:pt x="1257947" y="55816"/>
                  </a:moveTo>
                  <a:lnTo>
                    <a:pt x="1256474" y="48399"/>
                  </a:lnTo>
                  <a:lnTo>
                    <a:pt x="1252410" y="42341"/>
                  </a:lnTo>
                  <a:lnTo>
                    <a:pt x="1246365" y="38239"/>
                  </a:lnTo>
                  <a:lnTo>
                    <a:pt x="1238910" y="36715"/>
                  </a:lnTo>
                  <a:lnTo>
                    <a:pt x="1231493" y="38201"/>
                  </a:lnTo>
                  <a:lnTo>
                    <a:pt x="1225423" y="42265"/>
                  </a:lnTo>
                  <a:lnTo>
                    <a:pt x="1221333" y="48310"/>
                  </a:lnTo>
                  <a:lnTo>
                    <a:pt x="1219809" y="55714"/>
                  </a:lnTo>
                  <a:lnTo>
                    <a:pt x="1221282" y="63131"/>
                  </a:lnTo>
                  <a:lnTo>
                    <a:pt x="1225359" y="69202"/>
                  </a:lnTo>
                  <a:lnTo>
                    <a:pt x="1231392" y="73304"/>
                  </a:lnTo>
                  <a:lnTo>
                    <a:pt x="1238808" y="74815"/>
                  </a:lnTo>
                  <a:lnTo>
                    <a:pt x="1246263" y="73342"/>
                  </a:lnTo>
                  <a:lnTo>
                    <a:pt x="1252334" y="69278"/>
                  </a:lnTo>
                  <a:lnTo>
                    <a:pt x="1256436" y="63233"/>
                  </a:lnTo>
                  <a:lnTo>
                    <a:pt x="1257947" y="55816"/>
                  </a:lnTo>
                  <a:close/>
                </a:path>
                <a:path w="9053195" h="129539">
                  <a:moveTo>
                    <a:pt x="1334185" y="56032"/>
                  </a:moveTo>
                  <a:lnTo>
                    <a:pt x="1332712" y="48615"/>
                  </a:lnTo>
                  <a:lnTo>
                    <a:pt x="1328648" y="42545"/>
                  </a:lnTo>
                  <a:lnTo>
                    <a:pt x="1322603" y="38442"/>
                  </a:lnTo>
                  <a:lnTo>
                    <a:pt x="1315148" y="36931"/>
                  </a:lnTo>
                  <a:lnTo>
                    <a:pt x="1307731" y="38404"/>
                  </a:lnTo>
                  <a:lnTo>
                    <a:pt x="1301661" y="42468"/>
                  </a:lnTo>
                  <a:lnTo>
                    <a:pt x="1297571" y="48514"/>
                  </a:lnTo>
                  <a:lnTo>
                    <a:pt x="1296047" y="55930"/>
                  </a:lnTo>
                  <a:lnTo>
                    <a:pt x="1297520" y="63347"/>
                  </a:lnTo>
                  <a:lnTo>
                    <a:pt x="1301597" y="69418"/>
                  </a:lnTo>
                  <a:lnTo>
                    <a:pt x="1307630" y="73507"/>
                  </a:lnTo>
                  <a:lnTo>
                    <a:pt x="1315085" y="75031"/>
                  </a:lnTo>
                  <a:lnTo>
                    <a:pt x="1322501" y="73545"/>
                  </a:lnTo>
                  <a:lnTo>
                    <a:pt x="1328572" y="69481"/>
                  </a:lnTo>
                  <a:lnTo>
                    <a:pt x="1332674" y="63436"/>
                  </a:lnTo>
                  <a:lnTo>
                    <a:pt x="1334185" y="56032"/>
                  </a:lnTo>
                  <a:close/>
                </a:path>
                <a:path w="9053195" h="129539">
                  <a:moveTo>
                    <a:pt x="1410423" y="56235"/>
                  </a:moveTo>
                  <a:lnTo>
                    <a:pt x="1408950" y="48818"/>
                  </a:lnTo>
                  <a:lnTo>
                    <a:pt x="1404886" y="42748"/>
                  </a:lnTo>
                  <a:lnTo>
                    <a:pt x="1398841" y="38658"/>
                  </a:lnTo>
                  <a:lnTo>
                    <a:pt x="1391386" y="37134"/>
                  </a:lnTo>
                  <a:lnTo>
                    <a:pt x="1383969" y="38608"/>
                  </a:lnTo>
                  <a:lnTo>
                    <a:pt x="1377899" y="42684"/>
                  </a:lnTo>
                  <a:lnTo>
                    <a:pt x="1373809" y="48717"/>
                  </a:lnTo>
                  <a:lnTo>
                    <a:pt x="1372285" y="56134"/>
                  </a:lnTo>
                  <a:lnTo>
                    <a:pt x="1373759" y="63550"/>
                  </a:lnTo>
                  <a:lnTo>
                    <a:pt x="1377823" y="69621"/>
                  </a:lnTo>
                  <a:lnTo>
                    <a:pt x="1383868" y="73723"/>
                  </a:lnTo>
                  <a:lnTo>
                    <a:pt x="1391323" y="75234"/>
                  </a:lnTo>
                  <a:lnTo>
                    <a:pt x="1398739" y="73761"/>
                  </a:lnTo>
                  <a:lnTo>
                    <a:pt x="1404810" y="69697"/>
                  </a:lnTo>
                  <a:lnTo>
                    <a:pt x="1408912" y="63652"/>
                  </a:lnTo>
                  <a:lnTo>
                    <a:pt x="1410423" y="56235"/>
                  </a:lnTo>
                  <a:close/>
                </a:path>
                <a:path w="9053195" h="129539">
                  <a:moveTo>
                    <a:pt x="1486662" y="56451"/>
                  </a:moveTo>
                  <a:lnTo>
                    <a:pt x="1485188" y="49022"/>
                  </a:lnTo>
                  <a:lnTo>
                    <a:pt x="1481124" y="42964"/>
                  </a:lnTo>
                  <a:lnTo>
                    <a:pt x="1475079" y="38862"/>
                  </a:lnTo>
                  <a:lnTo>
                    <a:pt x="1467624" y="37338"/>
                  </a:lnTo>
                  <a:lnTo>
                    <a:pt x="1460207" y="38823"/>
                  </a:lnTo>
                  <a:lnTo>
                    <a:pt x="1454137" y="42887"/>
                  </a:lnTo>
                  <a:lnTo>
                    <a:pt x="1450035" y="48933"/>
                  </a:lnTo>
                  <a:lnTo>
                    <a:pt x="1448523" y="56337"/>
                  </a:lnTo>
                  <a:lnTo>
                    <a:pt x="1449997" y="63766"/>
                  </a:lnTo>
                  <a:lnTo>
                    <a:pt x="1454061" y="69824"/>
                  </a:lnTo>
                  <a:lnTo>
                    <a:pt x="1460106" y="73926"/>
                  </a:lnTo>
                  <a:lnTo>
                    <a:pt x="1467561" y="75438"/>
                  </a:lnTo>
                  <a:lnTo>
                    <a:pt x="1474978" y="73964"/>
                  </a:lnTo>
                  <a:lnTo>
                    <a:pt x="1481048" y="69900"/>
                  </a:lnTo>
                  <a:lnTo>
                    <a:pt x="1485150" y="63855"/>
                  </a:lnTo>
                  <a:lnTo>
                    <a:pt x="1486662" y="56451"/>
                  </a:lnTo>
                  <a:close/>
                </a:path>
                <a:path w="9053195" h="129539">
                  <a:moveTo>
                    <a:pt x="1562900" y="56654"/>
                  </a:moveTo>
                  <a:lnTo>
                    <a:pt x="1561426" y="49237"/>
                  </a:lnTo>
                  <a:lnTo>
                    <a:pt x="1557362" y="43167"/>
                  </a:lnTo>
                  <a:lnTo>
                    <a:pt x="1551317" y="39065"/>
                  </a:lnTo>
                  <a:lnTo>
                    <a:pt x="1543862" y="37553"/>
                  </a:lnTo>
                  <a:lnTo>
                    <a:pt x="1536446" y="39027"/>
                  </a:lnTo>
                  <a:lnTo>
                    <a:pt x="1530375" y="43091"/>
                  </a:lnTo>
                  <a:lnTo>
                    <a:pt x="1526273" y="49136"/>
                  </a:lnTo>
                  <a:lnTo>
                    <a:pt x="1524762" y="56553"/>
                  </a:lnTo>
                  <a:lnTo>
                    <a:pt x="1526235" y="63969"/>
                  </a:lnTo>
                  <a:lnTo>
                    <a:pt x="1530299" y="70040"/>
                  </a:lnTo>
                  <a:lnTo>
                    <a:pt x="1536344" y="74129"/>
                  </a:lnTo>
                  <a:lnTo>
                    <a:pt x="1543799" y="75653"/>
                  </a:lnTo>
                  <a:lnTo>
                    <a:pt x="1551216" y="74180"/>
                  </a:lnTo>
                  <a:lnTo>
                    <a:pt x="1557286" y="70104"/>
                  </a:lnTo>
                  <a:lnTo>
                    <a:pt x="1561388" y="64071"/>
                  </a:lnTo>
                  <a:lnTo>
                    <a:pt x="1562900" y="56654"/>
                  </a:lnTo>
                  <a:close/>
                </a:path>
                <a:path w="9053195" h="129539">
                  <a:moveTo>
                    <a:pt x="1639138" y="56857"/>
                  </a:moveTo>
                  <a:lnTo>
                    <a:pt x="1637665" y="49441"/>
                  </a:lnTo>
                  <a:lnTo>
                    <a:pt x="1633601" y="43370"/>
                  </a:lnTo>
                  <a:lnTo>
                    <a:pt x="1627555" y="39281"/>
                  </a:lnTo>
                  <a:lnTo>
                    <a:pt x="1620100" y="37757"/>
                  </a:lnTo>
                  <a:lnTo>
                    <a:pt x="1612684" y="39243"/>
                  </a:lnTo>
                  <a:lnTo>
                    <a:pt x="1606613" y="43307"/>
                  </a:lnTo>
                  <a:lnTo>
                    <a:pt x="1602511" y="49352"/>
                  </a:lnTo>
                  <a:lnTo>
                    <a:pt x="1601000" y="56756"/>
                  </a:lnTo>
                  <a:lnTo>
                    <a:pt x="1602473" y="64173"/>
                  </a:lnTo>
                  <a:lnTo>
                    <a:pt x="1606537" y="70243"/>
                  </a:lnTo>
                  <a:lnTo>
                    <a:pt x="1612582" y="74345"/>
                  </a:lnTo>
                  <a:lnTo>
                    <a:pt x="1620037" y="75857"/>
                  </a:lnTo>
                  <a:lnTo>
                    <a:pt x="1627454" y="74383"/>
                  </a:lnTo>
                  <a:lnTo>
                    <a:pt x="1633524" y="70319"/>
                  </a:lnTo>
                  <a:lnTo>
                    <a:pt x="1637626" y="64274"/>
                  </a:lnTo>
                  <a:lnTo>
                    <a:pt x="1639138" y="56857"/>
                  </a:lnTo>
                  <a:close/>
                </a:path>
                <a:path w="9053195" h="129539">
                  <a:moveTo>
                    <a:pt x="1715376" y="57073"/>
                  </a:moveTo>
                  <a:lnTo>
                    <a:pt x="1713903" y="49657"/>
                  </a:lnTo>
                  <a:lnTo>
                    <a:pt x="1709839" y="43586"/>
                  </a:lnTo>
                  <a:lnTo>
                    <a:pt x="1703793" y="39484"/>
                  </a:lnTo>
                  <a:lnTo>
                    <a:pt x="1696339" y="37973"/>
                  </a:lnTo>
                  <a:lnTo>
                    <a:pt x="1688922" y="39446"/>
                  </a:lnTo>
                  <a:lnTo>
                    <a:pt x="1682851" y="43510"/>
                  </a:lnTo>
                  <a:lnTo>
                    <a:pt x="1678749" y="49555"/>
                  </a:lnTo>
                  <a:lnTo>
                    <a:pt x="1677238" y="56959"/>
                  </a:lnTo>
                  <a:lnTo>
                    <a:pt x="1678711" y="64389"/>
                  </a:lnTo>
                  <a:lnTo>
                    <a:pt x="1682775" y="70446"/>
                  </a:lnTo>
                  <a:lnTo>
                    <a:pt x="1688820" y="74549"/>
                  </a:lnTo>
                  <a:lnTo>
                    <a:pt x="1696275" y="76073"/>
                  </a:lnTo>
                  <a:lnTo>
                    <a:pt x="1703692" y="74587"/>
                  </a:lnTo>
                  <a:lnTo>
                    <a:pt x="1709762" y="70523"/>
                  </a:lnTo>
                  <a:lnTo>
                    <a:pt x="1713865" y="64477"/>
                  </a:lnTo>
                  <a:lnTo>
                    <a:pt x="1715376" y="57073"/>
                  </a:lnTo>
                  <a:close/>
                </a:path>
                <a:path w="9053195" h="129539">
                  <a:moveTo>
                    <a:pt x="1859229" y="57467"/>
                  </a:moveTo>
                  <a:lnTo>
                    <a:pt x="1745081" y="0"/>
                  </a:lnTo>
                  <a:lnTo>
                    <a:pt x="1744776" y="114300"/>
                  </a:lnTo>
                  <a:lnTo>
                    <a:pt x="1859229" y="57467"/>
                  </a:lnTo>
                  <a:close/>
                </a:path>
                <a:path w="9053195" h="129539">
                  <a:moveTo>
                    <a:pt x="7627785" y="60502"/>
                  </a:moveTo>
                  <a:lnTo>
                    <a:pt x="7626350" y="53073"/>
                  </a:lnTo>
                  <a:lnTo>
                    <a:pt x="7622324" y="46990"/>
                  </a:lnTo>
                  <a:lnTo>
                    <a:pt x="7616304" y="42849"/>
                  </a:lnTo>
                  <a:lnTo>
                    <a:pt x="7608862" y="41287"/>
                  </a:lnTo>
                  <a:lnTo>
                    <a:pt x="7601432" y="42710"/>
                  </a:lnTo>
                  <a:lnTo>
                    <a:pt x="7595349" y="46748"/>
                  </a:lnTo>
                  <a:lnTo>
                    <a:pt x="7591209" y="52755"/>
                  </a:lnTo>
                  <a:lnTo>
                    <a:pt x="7589647" y="60159"/>
                  </a:lnTo>
                  <a:lnTo>
                    <a:pt x="7591069" y="67589"/>
                  </a:lnTo>
                  <a:lnTo>
                    <a:pt x="7595095" y="73685"/>
                  </a:lnTo>
                  <a:lnTo>
                    <a:pt x="7601115" y="77825"/>
                  </a:lnTo>
                  <a:lnTo>
                    <a:pt x="7608557" y="79387"/>
                  </a:lnTo>
                  <a:lnTo>
                    <a:pt x="7615987" y="77952"/>
                  </a:lnTo>
                  <a:lnTo>
                    <a:pt x="7622083" y="73926"/>
                  </a:lnTo>
                  <a:lnTo>
                    <a:pt x="7626210" y="67906"/>
                  </a:lnTo>
                  <a:lnTo>
                    <a:pt x="7627785" y="60502"/>
                  </a:lnTo>
                  <a:close/>
                </a:path>
                <a:path w="9053195" h="129539">
                  <a:moveTo>
                    <a:pt x="7704010" y="61188"/>
                  </a:moveTo>
                  <a:lnTo>
                    <a:pt x="7702588" y="53771"/>
                  </a:lnTo>
                  <a:lnTo>
                    <a:pt x="7698562" y="47675"/>
                  </a:lnTo>
                  <a:lnTo>
                    <a:pt x="7692542" y="43535"/>
                  </a:lnTo>
                  <a:lnTo>
                    <a:pt x="7685100" y="41973"/>
                  </a:lnTo>
                  <a:lnTo>
                    <a:pt x="7677671" y="43408"/>
                  </a:lnTo>
                  <a:lnTo>
                    <a:pt x="7671575" y="47434"/>
                  </a:lnTo>
                  <a:lnTo>
                    <a:pt x="7667447" y="53454"/>
                  </a:lnTo>
                  <a:lnTo>
                    <a:pt x="7665885" y="60845"/>
                  </a:lnTo>
                  <a:lnTo>
                    <a:pt x="7667307" y="68275"/>
                  </a:lnTo>
                  <a:lnTo>
                    <a:pt x="7671333" y="74371"/>
                  </a:lnTo>
                  <a:lnTo>
                    <a:pt x="7677353" y="78511"/>
                  </a:lnTo>
                  <a:lnTo>
                    <a:pt x="7684757" y="80073"/>
                  </a:lnTo>
                  <a:lnTo>
                    <a:pt x="7692225" y="78638"/>
                  </a:lnTo>
                  <a:lnTo>
                    <a:pt x="7698308" y="74612"/>
                  </a:lnTo>
                  <a:lnTo>
                    <a:pt x="7702448" y="68592"/>
                  </a:lnTo>
                  <a:lnTo>
                    <a:pt x="7704010" y="61188"/>
                  </a:lnTo>
                  <a:close/>
                </a:path>
                <a:path w="9053195" h="129539">
                  <a:moveTo>
                    <a:pt x="7780248" y="61887"/>
                  </a:moveTo>
                  <a:lnTo>
                    <a:pt x="7778826" y="54457"/>
                  </a:lnTo>
                  <a:lnTo>
                    <a:pt x="7774787" y="48361"/>
                  </a:lnTo>
                  <a:lnTo>
                    <a:pt x="7768768" y="44221"/>
                  </a:lnTo>
                  <a:lnTo>
                    <a:pt x="7761338" y="42659"/>
                  </a:lnTo>
                  <a:lnTo>
                    <a:pt x="7753909" y="44094"/>
                  </a:lnTo>
                  <a:lnTo>
                    <a:pt x="7747813" y="48120"/>
                  </a:lnTo>
                  <a:lnTo>
                    <a:pt x="7743672" y="54140"/>
                  </a:lnTo>
                  <a:lnTo>
                    <a:pt x="7742110" y="61531"/>
                  </a:lnTo>
                  <a:lnTo>
                    <a:pt x="7743545" y="68961"/>
                  </a:lnTo>
                  <a:lnTo>
                    <a:pt x="7747571" y="75057"/>
                  </a:lnTo>
                  <a:lnTo>
                    <a:pt x="7753591" y="79197"/>
                  </a:lnTo>
                  <a:lnTo>
                    <a:pt x="7761033" y="80759"/>
                  </a:lnTo>
                  <a:lnTo>
                    <a:pt x="7768463" y="79324"/>
                  </a:lnTo>
                  <a:lnTo>
                    <a:pt x="7774546" y="75298"/>
                  </a:lnTo>
                  <a:lnTo>
                    <a:pt x="7778686" y="69278"/>
                  </a:lnTo>
                  <a:lnTo>
                    <a:pt x="7780248" y="61887"/>
                  </a:lnTo>
                  <a:close/>
                </a:path>
                <a:path w="9053195" h="129539">
                  <a:moveTo>
                    <a:pt x="7856487" y="62572"/>
                  </a:moveTo>
                  <a:lnTo>
                    <a:pt x="7855051" y="55143"/>
                  </a:lnTo>
                  <a:lnTo>
                    <a:pt x="7851026" y="49047"/>
                  </a:lnTo>
                  <a:lnTo>
                    <a:pt x="7845006" y="44907"/>
                  </a:lnTo>
                  <a:lnTo>
                    <a:pt x="7837564" y="43345"/>
                  </a:lnTo>
                  <a:lnTo>
                    <a:pt x="7830134" y="44780"/>
                  </a:lnTo>
                  <a:lnTo>
                    <a:pt x="7824051" y="48806"/>
                  </a:lnTo>
                  <a:lnTo>
                    <a:pt x="7819911" y="54825"/>
                  </a:lnTo>
                  <a:lnTo>
                    <a:pt x="7818348" y="62230"/>
                  </a:lnTo>
                  <a:lnTo>
                    <a:pt x="7819784" y="69659"/>
                  </a:lnTo>
                  <a:lnTo>
                    <a:pt x="7823809" y="75742"/>
                  </a:lnTo>
                  <a:lnTo>
                    <a:pt x="7829829" y="79883"/>
                  </a:lnTo>
                  <a:lnTo>
                    <a:pt x="7837259" y="81445"/>
                  </a:lnTo>
                  <a:lnTo>
                    <a:pt x="7844688" y="80022"/>
                  </a:lnTo>
                  <a:lnTo>
                    <a:pt x="7850784" y="75984"/>
                  </a:lnTo>
                  <a:lnTo>
                    <a:pt x="7854924" y="69977"/>
                  </a:lnTo>
                  <a:lnTo>
                    <a:pt x="7856487" y="62572"/>
                  </a:lnTo>
                  <a:close/>
                </a:path>
                <a:path w="9053195" h="129539">
                  <a:moveTo>
                    <a:pt x="7932725" y="63258"/>
                  </a:moveTo>
                  <a:lnTo>
                    <a:pt x="7931290" y="55829"/>
                  </a:lnTo>
                  <a:lnTo>
                    <a:pt x="7927264" y="49733"/>
                  </a:lnTo>
                  <a:lnTo>
                    <a:pt x="7921244" y="45605"/>
                  </a:lnTo>
                  <a:lnTo>
                    <a:pt x="7913802" y="44030"/>
                  </a:lnTo>
                  <a:lnTo>
                    <a:pt x="7906372" y="45466"/>
                  </a:lnTo>
                  <a:lnTo>
                    <a:pt x="7900289" y="49491"/>
                  </a:lnTo>
                  <a:lnTo>
                    <a:pt x="7896149" y="55511"/>
                  </a:lnTo>
                  <a:lnTo>
                    <a:pt x="7894587" y="62915"/>
                  </a:lnTo>
                  <a:lnTo>
                    <a:pt x="7896009" y="70345"/>
                  </a:lnTo>
                  <a:lnTo>
                    <a:pt x="7900035" y="76428"/>
                  </a:lnTo>
                  <a:lnTo>
                    <a:pt x="7906055" y="80568"/>
                  </a:lnTo>
                  <a:lnTo>
                    <a:pt x="7913459" y="82130"/>
                  </a:lnTo>
                  <a:lnTo>
                    <a:pt x="7920926" y="80708"/>
                  </a:lnTo>
                  <a:lnTo>
                    <a:pt x="7927022" y="76682"/>
                  </a:lnTo>
                  <a:lnTo>
                    <a:pt x="7931150" y="70662"/>
                  </a:lnTo>
                  <a:lnTo>
                    <a:pt x="7932725" y="63258"/>
                  </a:lnTo>
                  <a:close/>
                </a:path>
                <a:path w="9053195" h="129539">
                  <a:moveTo>
                    <a:pt x="8008950" y="63944"/>
                  </a:moveTo>
                  <a:lnTo>
                    <a:pt x="8007528" y="56515"/>
                  </a:lnTo>
                  <a:lnTo>
                    <a:pt x="8003502" y="50431"/>
                  </a:lnTo>
                  <a:lnTo>
                    <a:pt x="7997482" y="46291"/>
                  </a:lnTo>
                  <a:lnTo>
                    <a:pt x="7990040" y="44729"/>
                  </a:lnTo>
                  <a:lnTo>
                    <a:pt x="7982610" y="46151"/>
                  </a:lnTo>
                  <a:lnTo>
                    <a:pt x="7976514" y="50177"/>
                  </a:lnTo>
                  <a:lnTo>
                    <a:pt x="7972387" y="56197"/>
                  </a:lnTo>
                  <a:lnTo>
                    <a:pt x="7970825" y="63601"/>
                  </a:lnTo>
                  <a:lnTo>
                    <a:pt x="7972247" y="71031"/>
                  </a:lnTo>
                  <a:lnTo>
                    <a:pt x="7976273" y="77127"/>
                  </a:lnTo>
                  <a:lnTo>
                    <a:pt x="7982293" y="81254"/>
                  </a:lnTo>
                  <a:lnTo>
                    <a:pt x="7989735" y="82816"/>
                  </a:lnTo>
                  <a:lnTo>
                    <a:pt x="7997164" y="81394"/>
                  </a:lnTo>
                  <a:lnTo>
                    <a:pt x="8003248" y="77368"/>
                  </a:lnTo>
                  <a:lnTo>
                    <a:pt x="8007388" y="71348"/>
                  </a:lnTo>
                  <a:lnTo>
                    <a:pt x="8008950" y="63944"/>
                  </a:lnTo>
                  <a:close/>
                </a:path>
                <a:path w="9053195" h="129539">
                  <a:moveTo>
                    <a:pt x="8085188" y="64630"/>
                  </a:moveTo>
                  <a:lnTo>
                    <a:pt x="8083766" y="57200"/>
                  </a:lnTo>
                  <a:lnTo>
                    <a:pt x="8079727" y="51117"/>
                  </a:lnTo>
                  <a:lnTo>
                    <a:pt x="8073707" y="46977"/>
                  </a:lnTo>
                  <a:lnTo>
                    <a:pt x="8066278" y="45415"/>
                  </a:lnTo>
                  <a:lnTo>
                    <a:pt x="8058848" y="46837"/>
                  </a:lnTo>
                  <a:lnTo>
                    <a:pt x="8052752" y="50876"/>
                  </a:lnTo>
                  <a:lnTo>
                    <a:pt x="8048612" y="56883"/>
                  </a:lnTo>
                  <a:lnTo>
                    <a:pt x="8047050" y="64287"/>
                  </a:lnTo>
                  <a:lnTo>
                    <a:pt x="8048485" y="71716"/>
                  </a:lnTo>
                  <a:lnTo>
                    <a:pt x="8052511" y="77812"/>
                  </a:lnTo>
                  <a:lnTo>
                    <a:pt x="8058531" y="81953"/>
                  </a:lnTo>
                  <a:lnTo>
                    <a:pt x="8065935" y="83515"/>
                  </a:lnTo>
                  <a:lnTo>
                    <a:pt x="8073403" y="82080"/>
                  </a:lnTo>
                  <a:lnTo>
                    <a:pt x="8079486" y="78054"/>
                  </a:lnTo>
                  <a:lnTo>
                    <a:pt x="8083626" y="72034"/>
                  </a:lnTo>
                  <a:lnTo>
                    <a:pt x="8085188" y="64630"/>
                  </a:lnTo>
                  <a:close/>
                </a:path>
                <a:path w="9053195" h="129539">
                  <a:moveTo>
                    <a:pt x="8161426" y="65316"/>
                  </a:moveTo>
                  <a:lnTo>
                    <a:pt x="8159991" y="57886"/>
                  </a:lnTo>
                  <a:lnTo>
                    <a:pt x="8155965" y="51803"/>
                  </a:lnTo>
                  <a:lnTo>
                    <a:pt x="8149945" y="47663"/>
                  </a:lnTo>
                  <a:lnTo>
                    <a:pt x="8142516" y="46101"/>
                  </a:lnTo>
                  <a:lnTo>
                    <a:pt x="8135086" y="47536"/>
                  </a:lnTo>
                  <a:lnTo>
                    <a:pt x="8128990" y="51562"/>
                  </a:lnTo>
                  <a:lnTo>
                    <a:pt x="8124850" y="57581"/>
                  </a:lnTo>
                  <a:lnTo>
                    <a:pt x="8123288" y="64973"/>
                  </a:lnTo>
                  <a:lnTo>
                    <a:pt x="8124723" y="72402"/>
                  </a:lnTo>
                  <a:lnTo>
                    <a:pt x="8128749" y="78498"/>
                  </a:lnTo>
                  <a:lnTo>
                    <a:pt x="8134769" y="82638"/>
                  </a:lnTo>
                  <a:lnTo>
                    <a:pt x="8142198" y="84201"/>
                  </a:lnTo>
                  <a:lnTo>
                    <a:pt x="8149628" y="82765"/>
                  </a:lnTo>
                  <a:lnTo>
                    <a:pt x="8155724" y="78740"/>
                  </a:lnTo>
                  <a:lnTo>
                    <a:pt x="8159864" y="72720"/>
                  </a:lnTo>
                  <a:lnTo>
                    <a:pt x="8161426" y="65316"/>
                  </a:lnTo>
                  <a:close/>
                </a:path>
                <a:path w="9053195" h="129539">
                  <a:moveTo>
                    <a:pt x="8237664" y="66014"/>
                  </a:moveTo>
                  <a:lnTo>
                    <a:pt x="8236229" y="58585"/>
                  </a:lnTo>
                  <a:lnTo>
                    <a:pt x="8232203" y="52489"/>
                  </a:lnTo>
                  <a:lnTo>
                    <a:pt x="8226184" y="48348"/>
                  </a:lnTo>
                  <a:lnTo>
                    <a:pt x="8218741" y="46786"/>
                  </a:lnTo>
                  <a:lnTo>
                    <a:pt x="8211312" y="48221"/>
                  </a:lnTo>
                  <a:lnTo>
                    <a:pt x="8205229" y="52247"/>
                  </a:lnTo>
                  <a:lnTo>
                    <a:pt x="8201088" y="58267"/>
                  </a:lnTo>
                  <a:lnTo>
                    <a:pt x="8199526" y="65659"/>
                  </a:lnTo>
                  <a:lnTo>
                    <a:pt x="8200949" y="73088"/>
                  </a:lnTo>
                  <a:lnTo>
                    <a:pt x="8204987" y="79184"/>
                  </a:lnTo>
                  <a:lnTo>
                    <a:pt x="8210994" y="83324"/>
                  </a:lnTo>
                  <a:lnTo>
                    <a:pt x="8218437" y="84886"/>
                  </a:lnTo>
                  <a:lnTo>
                    <a:pt x="8225866" y="83451"/>
                  </a:lnTo>
                  <a:lnTo>
                    <a:pt x="8231962" y="79425"/>
                  </a:lnTo>
                  <a:lnTo>
                    <a:pt x="8236102" y="73406"/>
                  </a:lnTo>
                  <a:lnTo>
                    <a:pt x="8237664" y="66014"/>
                  </a:lnTo>
                  <a:close/>
                </a:path>
                <a:path w="9053195" h="129539">
                  <a:moveTo>
                    <a:pt x="8313890" y="66700"/>
                  </a:moveTo>
                  <a:lnTo>
                    <a:pt x="8312467" y="59270"/>
                  </a:lnTo>
                  <a:lnTo>
                    <a:pt x="8308441" y="53174"/>
                  </a:lnTo>
                  <a:lnTo>
                    <a:pt x="8302422" y="49034"/>
                  </a:lnTo>
                  <a:lnTo>
                    <a:pt x="8294979" y="47472"/>
                  </a:lnTo>
                  <a:lnTo>
                    <a:pt x="8287550" y="48907"/>
                  </a:lnTo>
                  <a:lnTo>
                    <a:pt x="8281454" y="52933"/>
                  </a:lnTo>
                  <a:lnTo>
                    <a:pt x="8277326" y="58953"/>
                  </a:lnTo>
                  <a:lnTo>
                    <a:pt x="8275764" y="66357"/>
                  </a:lnTo>
                  <a:lnTo>
                    <a:pt x="8277187" y="73787"/>
                  </a:lnTo>
                  <a:lnTo>
                    <a:pt x="8281213" y="79870"/>
                  </a:lnTo>
                  <a:lnTo>
                    <a:pt x="8287232" y="84010"/>
                  </a:lnTo>
                  <a:lnTo>
                    <a:pt x="8294675" y="85572"/>
                  </a:lnTo>
                  <a:lnTo>
                    <a:pt x="8302104" y="84150"/>
                  </a:lnTo>
                  <a:lnTo>
                    <a:pt x="8308187" y="80111"/>
                  </a:lnTo>
                  <a:lnTo>
                    <a:pt x="8312328" y="74091"/>
                  </a:lnTo>
                  <a:lnTo>
                    <a:pt x="8313890" y="66700"/>
                  </a:lnTo>
                  <a:close/>
                </a:path>
                <a:path w="9053195" h="129539">
                  <a:moveTo>
                    <a:pt x="8390128" y="67386"/>
                  </a:moveTo>
                  <a:lnTo>
                    <a:pt x="8388705" y="59956"/>
                  </a:lnTo>
                  <a:lnTo>
                    <a:pt x="8384667" y="53860"/>
                  </a:lnTo>
                  <a:lnTo>
                    <a:pt x="8378647" y="49733"/>
                  </a:lnTo>
                  <a:lnTo>
                    <a:pt x="8371218" y="48158"/>
                  </a:lnTo>
                  <a:lnTo>
                    <a:pt x="8363788" y="49593"/>
                  </a:lnTo>
                  <a:lnTo>
                    <a:pt x="8357692" y="53619"/>
                  </a:lnTo>
                  <a:lnTo>
                    <a:pt x="8353552" y="59639"/>
                  </a:lnTo>
                  <a:lnTo>
                    <a:pt x="8351990" y="67043"/>
                  </a:lnTo>
                  <a:lnTo>
                    <a:pt x="8353425" y="74472"/>
                  </a:lnTo>
                  <a:lnTo>
                    <a:pt x="8357451" y="80556"/>
                  </a:lnTo>
                  <a:lnTo>
                    <a:pt x="8363471" y="84696"/>
                  </a:lnTo>
                  <a:lnTo>
                    <a:pt x="8370913" y="86258"/>
                  </a:lnTo>
                  <a:lnTo>
                    <a:pt x="8378342" y="84836"/>
                  </a:lnTo>
                  <a:lnTo>
                    <a:pt x="8384426" y="80810"/>
                  </a:lnTo>
                  <a:lnTo>
                    <a:pt x="8388566" y="74790"/>
                  </a:lnTo>
                  <a:lnTo>
                    <a:pt x="8390128" y="67386"/>
                  </a:lnTo>
                  <a:close/>
                </a:path>
                <a:path w="9053195" h="129539">
                  <a:moveTo>
                    <a:pt x="8466366" y="68072"/>
                  </a:moveTo>
                  <a:lnTo>
                    <a:pt x="8464931" y="60642"/>
                  </a:lnTo>
                  <a:lnTo>
                    <a:pt x="8460905" y="54546"/>
                  </a:lnTo>
                  <a:lnTo>
                    <a:pt x="8454885" y="50419"/>
                  </a:lnTo>
                  <a:lnTo>
                    <a:pt x="8447456" y="48856"/>
                  </a:lnTo>
                  <a:lnTo>
                    <a:pt x="8440026" y="50279"/>
                  </a:lnTo>
                  <a:lnTo>
                    <a:pt x="8433930" y="54305"/>
                  </a:lnTo>
                  <a:lnTo>
                    <a:pt x="8429790" y="60325"/>
                  </a:lnTo>
                  <a:lnTo>
                    <a:pt x="8428228" y="67729"/>
                  </a:lnTo>
                  <a:lnTo>
                    <a:pt x="8429663" y="75158"/>
                  </a:lnTo>
                  <a:lnTo>
                    <a:pt x="8433689" y="81254"/>
                  </a:lnTo>
                  <a:lnTo>
                    <a:pt x="8439709" y="85382"/>
                  </a:lnTo>
                  <a:lnTo>
                    <a:pt x="8447100" y="86944"/>
                  </a:lnTo>
                  <a:lnTo>
                    <a:pt x="8454568" y="85521"/>
                  </a:lnTo>
                  <a:lnTo>
                    <a:pt x="8460664" y="81495"/>
                  </a:lnTo>
                  <a:lnTo>
                    <a:pt x="8464804" y="75476"/>
                  </a:lnTo>
                  <a:lnTo>
                    <a:pt x="8466366" y="68072"/>
                  </a:lnTo>
                  <a:close/>
                </a:path>
                <a:path w="9053195" h="129539">
                  <a:moveTo>
                    <a:pt x="8542604" y="68757"/>
                  </a:moveTo>
                  <a:lnTo>
                    <a:pt x="8541169" y="61328"/>
                  </a:lnTo>
                  <a:lnTo>
                    <a:pt x="8537143" y="55245"/>
                  </a:lnTo>
                  <a:lnTo>
                    <a:pt x="8531123" y="51104"/>
                  </a:lnTo>
                  <a:lnTo>
                    <a:pt x="8523681" y="49542"/>
                  </a:lnTo>
                  <a:lnTo>
                    <a:pt x="8516252" y="50965"/>
                  </a:lnTo>
                  <a:lnTo>
                    <a:pt x="8510168" y="54991"/>
                  </a:lnTo>
                  <a:lnTo>
                    <a:pt x="8506028" y="61010"/>
                  </a:lnTo>
                  <a:lnTo>
                    <a:pt x="8504466" y="68414"/>
                  </a:lnTo>
                  <a:lnTo>
                    <a:pt x="8505888" y="75844"/>
                  </a:lnTo>
                  <a:lnTo>
                    <a:pt x="8509927" y="81940"/>
                  </a:lnTo>
                  <a:lnTo>
                    <a:pt x="8515934" y="86067"/>
                  </a:lnTo>
                  <a:lnTo>
                    <a:pt x="8523376" y="87642"/>
                  </a:lnTo>
                  <a:lnTo>
                    <a:pt x="8530806" y="86207"/>
                  </a:lnTo>
                  <a:lnTo>
                    <a:pt x="8536902" y="82181"/>
                  </a:lnTo>
                  <a:lnTo>
                    <a:pt x="8541042" y="76161"/>
                  </a:lnTo>
                  <a:lnTo>
                    <a:pt x="8542604" y="68757"/>
                  </a:lnTo>
                  <a:close/>
                </a:path>
                <a:path w="9053195" h="129539">
                  <a:moveTo>
                    <a:pt x="8618830" y="69443"/>
                  </a:moveTo>
                  <a:lnTo>
                    <a:pt x="8617407" y="62014"/>
                  </a:lnTo>
                  <a:lnTo>
                    <a:pt x="8613381" y="55930"/>
                  </a:lnTo>
                  <a:lnTo>
                    <a:pt x="8607361" y="51790"/>
                  </a:lnTo>
                  <a:lnTo>
                    <a:pt x="8599919" y="50228"/>
                  </a:lnTo>
                  <a:lnTo>
                    <a:pt x="8592490" y="51650"/>
                  </a:lnTo>
                  <a:lnTo>
                    <a:pt x="8586394" y="55689"/>
                  </a:lnTo>
                  <a:lnTo>
                    <a:pt x="8582266" y="61709"/>
                  </a:lnTo>
                  <a:lnTo>
                    <a:pt x="8580704" y="69100"/>
                  </a:lnTo>
                  <a:lnTo>
                    <a:pt x="8582127" y="76530"/>
                  </a:lnTo>
                  <a:lnTo>
                    <a:pt x="8586152" y="82626"/>
                  </a:lnTo>
                  <a:lnTo>
                    <a:pt x="8592172" y="86766"/>
                  </a:lnTo>
                  <a:lnTo>
                    <a:pt x="8599614" y="88328"/>
                  </a:lnTo>
                  <a:lnTo>
                    <a:pt x="8607044" y="86893"/>
                  </a:lnTo>
                  <a:lnTo>
                    <a:pt x="8613140" y="82867"/>
                  </a:lnTo>
                  <a:lnTo>
                    <a:pt x="8617267" y="76847"/>
                  </a:lnTo>
                  <a:lnTo>
                    <a:pt x="8618830" y="69443"/>
                  </a:lnTo>
                  <a:close/>
                </a:path>
                <a:path w="9053195" h="129539">
                  <a:moveTo>
                    <a:pt x="8695068" y="70129"/>
                  </a:moveTo>
                  <a:lnTo>
                    <a:pt x="8693645" y="62712"/>
                  </a:lnTo>
                  <a:lnTo>
                    <a:pt x="8689607" y="56616"/>
                  </a:lnTo>
                  <a:lnTo>
                    <a:pt x="8683600" y="52476"/>
                  </a:lnTo>
                  <a:lnTo>
                    <a:pt x="8676157" y="50914"/>
                  </a:lnTo>
                  <a:lnTo>
                    <a:pt x="8668728" y="52349"/>
                  </a:lnTo>
                  <a:lnTo>
                    <a:pt x="8662632" y="56375"/>
                  </a:lnTo>
                  <a:lnTo>
                    <a:pt x="8658492" y="62395"/>
                  </a:lnTo>
                  <a:lnTo>
                    <a:pt x="8656930" y="69786"/>
                  </a:lnTo>
                  <a:lnTo>
                    <a:pt x="8658365" y="77216"/>
                  </a:lnTo>
                  <a:lnTo>
                    <a:pt x="8662391" y="83312"/>
                  </a:lnTo>
                  <a:lnTo>
                    <a:pt x="8668410" y="87452"/>
                  </a:lnTo>
                  <a:lnTo>
                    <a:pt x="8675853" y="89014"/>
                  </a:lnTo>
                  <a:lnTo>
                    <a:pt x="8683282" y="87579"/>
                  </a:lnTo>
                  <a:lnTo>
                    <a:pt x="8689365" y="83553"/>
                  </a:lnTo>
                  <a:lnTo>
                    <a:pt x="8693506" y="77533"/>
                  </a:lnTo>
                  <a:lnTo>
                    <a:pt x="8695068" y="70129"/>
                  </a:lnTo>
                  <a:close/>
                </a:path>
                <a:path w="9053195" h="129539">
                  <a:moveTo>
                    <a:pt x="8771306" y="70827"/>
                  </a:moveTo>
                  <a:lnTo>
                    <a:pt x="8769871" y="63398"/>
                  </a:lnTo>
                  <a:lnTo>
                    <a:pt x="8765845" y="57302"/>
                  </a:lnTo>
                  <a:lnTo>
                    <a:pt x="8759825" y="53162"/>
                  </a:lnTo>
                  <a:lnTo>
                    <a:pt x="8752395" y="51600"/>
                  </a:lnTo>
                  <a:lnTo>
                    <a:pt x="8744966" y="53035"/>
                  </a:lnTo>
                  <a:lnTo>
                    <a:pt x="8738870" y="57061"/>
                  </a:lnTo>
                  <a:lnTo>
                    <a:pt x="8734730" y="63080"/>
                  </a:lnTo>
                  <a:lnTo>
                    <a:pt x="8733168" y="70485"/>
                  </a:lnTo>
                  <a:lnTo>
                    <a:pt x="8734603" y="77914"/>
                  </a:lnTo>
                  <a:lnTo>
                    <a:pt x="8738629" y="83997"/>
                  </a:lnTo>
                  <a:lnTo>
                    <a:pt x="8744648" y="88138"/>
                  </a:lnTo>
                  <a:lnTo>
                    <a:pt x="8752091" y="89700"/>
                  </a:lnTo>
                  <a:lnTo>
                    <a:pt x="8759507" y="88277"/>
                  </a:lnTo>
                  <a:lnTo>
                    <a:pt x="8765603" y="84239"/>
                  </a:lnTo>
                  <a:lnTo>
                    <a:pt x="8769744" y="78219"/>
                  </a:lnTo>
                  <a:lnTo>
                    <a:pt x="8771306" y="70827"/>
                  </a:lnTo>
                  <a:close/>
                </a:path>
                <a:path w="9053195" h="129539">
                  <a:moveTo>
                    <a:pt x="8847544" y="71513"/>
                  </a:moveTo>
                  <a:lnTo>
                    <a:pt x="8846109" y="64084"/>
                  </a:lnTo>
                  <a:lnTo>
                    <a:pt x="8842083" y="57988"/>
                  </a:lnTo>
                  <a:lnTo>
                    <a:pt x="8836063" y="53848"/>
                  </a:lnTo>
                  <a:lnTo>
                    <a:pt x="8828621" y="52285"/>
                  </a:lnTo>
                  <a:lnTo>
                    <a:pt x="8821191" y="53721"/>
                  </a:lnTo>
                  <a:lnTo>
                    <a:pt x="8815108" y="57746"/>
                  </a:lnTo>
                  <a:lnTo>
                    <a:pt x="8810968" y="63766"/>
                  </a:lnTo>
                  <a:lnTo>
                    <a:pt x="8809406" y="71170"/>
                  </a:lnTo>
                  <a:lnTo>
                    <a:pt x="8810828" y="78600"/>
                  </a:lnTo>
                  <a:lnTo>
                    <a:pt x="8814867" y="84683"/>
                  </a:lnTo>
                  <a:lnTo>
                    <a:pt x="8820874" y="88823"/>
                  </a:lnTo>
                  <a:lnTo>
                    <a:pt x="8828278" y="90385"/>
                  </a:lnTo>
                  <a:lnTo>
                    <a:pt x="8835746" y="88963"/>
                  </a:lnTo>
                  <a:lnTo>
                    <a:pt x="8841842" y="84924"/>
                  </a:lnTo>
                  <a:lnTo>
                    <a:pt x="8845982" y="78917"/>
                  </a:lnTo>
                  <a:lnTo>
                    <a:pt x="8847544" y="71513"/>
                  </a:lnTo>
                  <a:close/>
                </a:path>
                <a:path w="9053195" h="129539">
                  <a:moveTo>
                    <a:pt x="8923769" y="72199"/>
                  </a:moveTo>
                  <a:lnTo>
                    <a:pt x="8922347" y="64770"/>
                  </a:lnTo>
                  <a:lnTo>
                    <a:pt x="8918321" y="58674"/>
                  </a:lnTo>
                  <a:lnTo>
                    <a:pt x="8912301" y="54546"/>
                  </a:lnTo>
                  <a:lnTo>
                    <a:pt x="8904859" y="52971"/>
                  </a:lnTo>
                  <a:lnTo>
                    <a:pt x="8897429" y="54406"/>
                  </a:lnTo>
                  <a:lnTo>
                    <a:pt x="8891333" y="58432"/>
                  </a:lnTo>
                  <a:lnTo>
                    <a:pt x="8887206" y="64452"/>
                  </a:lnTo>
                  <a:lnTo>
                    <a:pt x="8885644" y="71856"/>
                  </a:lnTo>
                  <a:lnTo>
                    <a:pt x="8887066" y="79286"/>
                  </a:lnTo>
                  <a:lnTo>
                    <a:pt x="8891092" y="85369"/>
                  </a:lnTo>
                  <a:lnTo>
                    <a:pt x="8897112" y="89509"/>
                  </a:lnTo>
                  <a:lnTo>
                    <a:pt x="8904554" y="91071"/>
                  </a:lnTo>
                  <a:lnTo>
                    <a:pt x="8911984" y="89649"/>
                  </a:lnTo>
                  <a:lnTo>
                    <a:pt x="8918080" y="85623"/>
                  </a:lnTo>
                  <a:lnTo>
                    <a:pt x="8922207" y="79603"/>
                  </a:lnTo>
                  <a:lnTo>
                    <a:pt x="8923769" y="72199"/>
                  </a:lnTo>
                  <a:close/>
                </a:path>
                <a:path w="9053195" h="129539">
                  <a:moveTo>
                    <a:pt x="9053106" y="73367"/>
                  </a:moveTo>
                  <a:lnTo>
                    <a:pt x="8939327" y="15189"/>
                  </a:lnTo>
                  <a:lnTo>
                    <a:pt x="8938298" y="129476"/>
                  </a:lnTo>
                  <a:lnTo>
                    <a:pt x="9053106" y="7336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3691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Kafka</a:t>
            </a:r>
            <a:r>
              <a:rPr spc="-285" dirty="0"/>
              <a:t> </a:t>
            </a:r>
            <a:r>
              <a:rPr spc="35" dirty="0"/>
              <a:t>Connect</a:t>
            </a:r>
            <a:endParaRPr spc="35" dirty="0"/>
          </a:p>
        </p:txBody>
      </p:sp>
      <p:sp>
        <p:nvSpPr>
          <p:cNvPr id="5" name="object 5"/>
          <p:cNvSpPr txBox="1"/>
          <p:nvPr/>
        </p:nvSpPr>
        <p:spPr>
          <a:xfrm>
            <a:off x="5979050" y="3601211"/>
            <a:ext cx="4357370" cy="1741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3000"/>
              </a:lnSpc>
              <a:spcBef>
                <a:spcPts val="110"/>
              </a:spcBef>
            </a:pP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27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925" spc="15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925" spc="135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925" spc="-6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!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ETL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capabilities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needs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be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integrated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some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components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 the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Ecosystem.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0181" y="1851202"/>
            <a:ext cx="3224403" cy="32244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480" y="517651"/>
            <a:ext cx="7244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</a:rPr>
              <a:t>Apache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75" dirty="0">
                <a:solidFill>
                  <a:srgbClr val="404040"/>
                </a:solidFill>
              </a:rPr>
              <a:t>Spark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vs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Kafka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Connect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476500" y="2227262"/>
            <a:ext cx="7204709" cy="3383915"/>
          </a:xfrm>
          <a:custGeom>
            <a:avLst/>
            <a:gdLst/>
            <a:ahLst/>
            <a:cxnLst/>
            <a:rect l="l" t="t" r="r" b="b"/>
            <a:pathLst>
              <a:path w="7204709" h="3383915">
                <a:moveTo>
                  <a:pt x="38138" y="3364534"/>
                </a:moveTo>
                <a:lnTo>
                  <a:pt x="36639" y="3357118"/>
                </a:lnTo>
                <a:lnTo>
                  <a:pt x="32550" y="3351060"/>
                </a:lnTo>
                <a:lnTo>
                  <a:pt x="26492" y="3346970"/>
                </a:lnTo>
                <a:lnTo>
                  <a:pt x="19050" y="3345484"/>
                </a:lnTo>
                <a:lnTo>
                  <a:pt x="11633" y="3346970"/>
                </a:lnTo>
                <a:lnTo>
                  <a:pt x="5575" y="3351060"/>
                </a:lnTo>
                <a:lnTo>
                  <a:pt x="1485" y="3357118"/>
                </a:lnTo>
                <a:lnTo>
                  <a:pt x="0" y="3364534"/>
                </a:lnTo>
                <a:lnTo>
                  <a:pt x="1485" y="3371939"/>
                </a:lnTo>
                <a:lnTo>
                  <a:pt x="5575" y="3377996"/>
                </a:lnTo>
                <a:lnTo>
                  <a:pt x="11633" y="3382086"/>
                </a:lnTo>
                <a:lnTo>
                  <a:pt x="19088" y="3383584"/>
                </a:lnTo>
                <a:lnTo>
                  <a:pt x="26492" y="3382086"/>
                </a:lnTo>
                <a:lnTo>
                  <a:pt x="32550" y="3377996"/>
                </a:lnTo>
                <a:lnTo>
                  <a:pt x="36639" y="3371939"/>
                </a:lnTo>
                <a:lnTo>
                  <a:pt x="38138" y="3364534"/>
                </a:lnTo>
                <a:close/>
              </a:path>
              <a:path w="7204709" h="3383915">
                <a:moveTo>
                  <a:pt x="38138" y="2642476"/>
                </a:moveTo>
                <a:lnTo>
                  <a:pt x="36639" y="2635059"/>
                </a:lnTo>
                <a:lnTo>
                  <a:pt x="32550" y="2629014"/>
                </a:lnTo>
                <a:lnTo>
                  <a:pt x="26492" y="2624925"/>
                </a:lnTo>
                <a:lnTo>
                  <a:pt x="19088" y="2623426"/>
                </a:lnTo>
                <a:lnTo>
                  <a:pt x="11633" y="2624925"/>
                </a:lnTo>
                <a:lnTo>
                  <a:pt x="5575" y="2629014"/>
                </a:lnTo>
                <a:lnTo>
                  <a:pt x="1485" y="2635059"/>
                </a:lnTo>
                <a:lnTo>
                  <a:pt x="0" y="2642476"/>
                </a:lnTo>
                <a:lnTo>
                  <a:pt x="1485" y="2649893"/>
                </a:lnTo>
                <a:lnTo>
                  <a:pt x="5575" y="2655951"/>
                </a:lnTo>
                <a:lnTo>
                  <a:pt x="11633" y="2660027"/>
                </a:lnTo>
                <a:lnTo>
                  <a:pt x="19050" y="2661526"/>
                </a:lnTo>
                <a:lnTo>
                  <a:pt x="26492" y="2660027"/>
                </a:lnTo>
                <a:lnTo>
                  <a:pt x="32550" y="2655951"/>
                </a:lnTo>
                <a:lnTo>
                  <a:pt x="36639" y="2649893"/>
                </a:lnTo>
                <a:lnTo>
                  <a:pt x="38138" y="2642476"/>
                </a:lnTo>
                <a:close/>
              </a:path>
              <a:path w="7204709" h="3383915">
                <a:moveTo>
                  <a:pt x="38138" y="1924672"/>
                </a:moveTo>
                <a:lnTo>
                  <a:pt x="36639" y="1917255"/>
                </a:lnTo>
                <a:lnTo>
                  <a:pt x="32550" y="1911197"/>
                </a:lnTo>
                <a:lnTo>
                  <a:pt x="26492" y="1907108"/>
                </a:lnTo>
                <a:lnTo>
                  <a:pt x="19050" y="1905622"/>
                </a:lnTo>
                <a:lnTo>
                  <a:pt x="11633" y="1907108"/>
                </a:lnTo>
                <a:lnTo>
                  <a:pt x="5575" y="1911197"/>
                </a:lnTo>
                <a:lnTo>
                  <a:pt x="1485" y="1917255"/>
                </a:lnTo>
                <a:lnTo>
                  <a:pt x="0" y="1924672"/>
                </a:lnTo>
                <a:lnTo>
                  <a:pt x="1485" y="1932076"/>
                </a:lnTo>
                <a:lnTo>
                  <a:pt x="5575" y="1938134"/>
                </a:lnTo>
                <a:lnTo>
                  <a:pt x="11633" y="1942223"/>
                </a:lnTo>
                <a:lnTo>
                  <a:pt x="19088" y="1943722"/>
                </a:lnTo>
                <a:lnTo>
                  <a:pt x="26492" y="1942223"/>
                </a:lnTo>
                <a:lnTo>
                  <a:pt x="32550" y="1938134"/>
                </a:lnTo>
                <a:lnTo>
                  <a:pt x="36639" y="1932076"/>
                </a:lnTo>
                <a:lnTo>
                  <a:pt x="38138" y="1924672"/>
                </a:lnTo>
                <a:close/>
              </a:path>
              <a:path w="7204709" h="3383915">
                <a:moveTo>
                  <a:pt x="38138" y="1201737"/>
                </a:moveTo>
                <a:lnTo>
                  <a:pt x="36639" y="1194333"/>
                </a:lnTo>
                <a:lnTo>
                  <a:pt x="32550" y="1188275"/>
                </a:lnTo>
                <a:lnTo>
                  <a:pt x="26492" y="1184186"/>
                </a:lnTo>
                <a:lnTo>
                  <a:pt x="19050" y="1182687"/>
                </a:lnTo>
                <a:lnTo>
                  <a:pt x="11633" y="1184186"/>
                </a:lnTo>
                <a:lnTo>
                  <a:pt x="5575" y="1188275"/>
                </a:lnTo>
                <a:lnTo>
                  <a:pt x="1485" y="1194333"/>
                </a:lnTo>
                <a:lnTo>
                  <a:pt x="0" y="1201737"/>
                </a:lnTo>
                <a:lnTo>
                  <a:pt x="1485" y="1209154"/>
                </a:lnTo>
                <a:lnTo>
                  <a:pt x="5575" y="1215212"/>
                </a:lnTo>
                <a:lnTo>
                  <a:pt x="11633" y="1219301"/>
                </a:lnTo>
                <a:lnTo>
                  <a:pt x="19088" y="1220787"/>
                </a:lnTo>
                <a:lnTo>
                  <a:pt x="26492" y="1219301"/>
                </a:lnTo>
                <a:lnTo>
                  <a:pt x="32550" y="1215212"/>
                </a:lnTo>
                <a:lnTo>
                  <a:pt x="36639" y="1209154"/>
                </a:lnTo>
                <a:lnTo>
                  <a:pt x="38138" y="1201737"/>
                </a:lnTo>
                <a:close/>
              </a:path>
              <a:path w="7204709" h="3383915">
                <a:moveTo>
                  <a:pt x="38138" y="497116"/>
                </a:moveTo>
                <a:lnTo>
                  <a:pt x="36639" y="489699"/>
                </a:lnTo>
                <a:lnTo>
                  <a:pt x="32550" y="483654"/>
                </a:lnTo>
                <a:lnTo>
                  <a:pt x="26492" y="479564"/>
                </a:lnTo>
                <a:lnTo>
                  <a:pt x="19050" y="478066"/>
                </a:lnTo>
                <a:lnTo>
                  <a:pt x="11633" y="479564"/>
                </a:lnTo>
                <a:lnTo>
                  <a:pt x="5575" y="483654"/>
                </a:lnTo>
                <a:lnTo>
                  <a:pt x="1485" y="489699"/>
                </a:lnTo>
                <a:lnTo>
                  <a:pt x="0" y="497116"/>
                </a:lnTo>
                <a:lnTo>
                  <a:pt x="1485" y="504532"/>
                </a:lnTo>
                <a:lnTo>
                  <a:pt x="5575" y="510590"/>
                </a:lnTo>
                <a:lnTo>
                  <a:pt x="11633" y="514667"/>
                </a:lnTo>
                <a:lnTo>
                  <a:pt x="19088" y="516166"/>
                </a:lnTo>
                <a:lnTo>
                  <a:pt x="26492" y="514667"/>
                </a:lnTo>
                <a:lnTo>
                  <a:pt x="32550" y="510590"/>
                </a:lnTo>
                <a:lnTo>
                  <a:pt x="36639" y="504532"/>
                </a:lnTo>
                <a:lnTo>
                  <a:pt x="38138" y="497116"/>
                </a:lnTo>
                <a:close/>
              </a:path>
              <a:path w="7204709" h="3383915">
                <a:moveTo>
                  <a:pt x="114376" y="3364534"/>
                </a:moveTo>
                <a:lnTo>
                  <a:pt x="112877" y="3357118"/>
                </a:lnTo>
                <a:lnTo>
                  <a:pt x="108788" y="3351060"/>
                </a:lnTo>
                <a:lnTo>
                  <a:pt x="102730" y="3346970"/>
                </a:lnTo>
                <a:lnTo>
                  <a:pt x="95288" y="3345484"/>
                </a:lnTo>
                <a:lnTo>
                  <a:pt x="87871" y="3346970"/>
                </a:lnTo>
                <a:lnTo>
                  <a:pt x="81813" y="3351060"/>
                </a:lnTo>
                <a:lnTo>
                  <a:pt x="77724" y="3357118"/>
                </a:lnTo>
                <a:lnTo>
                  <a:pt x="76238" y="3364534"/>
                </a:lnTo>
                <a:lnTo>
                  <a:pt x="77724" y="3371939"/>
                </a:lnTo>
                <a:lnTo>
                  <a:pt x="81813" y="3377996"/>
                </a:lnTo>
                <a:lnTo>
                  <a:pt x="87871" y="3382086"/>
                </a:lnTo>
                <a:lnTo>
                  <a:pt x="95326" y="3383584"/>
                </a:lnTo>
                <a:lnTo>
                  <a:pt x="102730" y="3382086"/>
                </a:lnTo>
                <a:lnTo>
                  <a:pt x="108788" y="3377996"/>
                </a:lnTo>
                <a:lnTo>
                  <a:pt x="112877" y="3371939"/>
                </a:lnTo>
                <a:lnTo>
                  <a:pt x="114376" y="3364534"/>
                </a:lnTo>
                <a:close/>
              </a:path>
              <a:path w="7204709" h="3383915">
                <a:moveTo>
                  <a:pt x="114376" y="2642476"/>
                </a:moveTo>
                <a:lnTo>
                  <a:pt x="112877" y="2635059"/>
                </a:lnTo>
                <a:lnTo>
                  <a:pt x="108788" y="2629014"/>
                </a:lnTo>
                <a:lnTo>
                  <a:pt x="102730" y="2624925"/>
                </a:lnTo>
                <a:lnTo>
                  <a:pt x="95326" y="2623426"/>
                </a:lnTo>
                <a:lnTo>
                  <a:pt x="87871" y="2624925"/>
                </a:lnTo>
                <a:lnTo>
                  <a:pt x="81813" y="2629014"/>
                </a:lnTo>
                <a:lnTo>
                  <a:pt x="77724" y="2635059"/>
                </a:lnTo>
                <a:lnTo>
                  <a:pt x="76238" y="2642476"/>
                </a:lnTo>
                <a:lnTo>
                  <a:pt x="77724" y="2649893"/>
                </a:lnTo>
                <a:lnTo>
                  <a:pt x="81813" y="2655951"/>
                </a:lnTo>
                <a:lnTo>
                  <a:pt x="87871" y="2660027"/>
                </a:lnTo>
                <a:lnTo>
                  <a:pt x="95288" y="2661526"/>
                </a:lnTo>
                <a:lnTo>
                  <a:pt x="102730" y="2660027"/>
                </a:lnTo>
                <a:lnTo>
                  <a:pt x="108788" y="2655951"/>
                </a:lnTo>
                <a:lnTo>
                  <a:pt x="112877" y="2649893"/>
                </a:lnTo>
                <a:lnTo>
                  <a:pt x="114376" y="2642476"/>
                </a:lnTo>
                <a:close/>
              </a:path>
              <a:path w="7204709" h="3383915">
                <a:moveTo>
                  <a:pt x="114376" y="1924672"/>
                </a:moveTo>
                <a:lnTo>
                  <a:pt x="112877" y="1917255"/>
                </a:lnTo>
                <a:lnTo>
                  <a:pt x="108788" y="1911197"/>
                </a:lnTo>
                <a:lnTo>
                  <a:pt x="102730" y="1907108"/>
                </a:lnTo>
                <a:lnTo>
                  <a:pt x="95288" y="1905622"/>
                </a:lnTo>
                <a:lnTo>
                  <a:pt x="87871" y="1907108"/>
                </a:lnTo>
                <a:lnTo>
                  <a:pt x="81813" y="1911197"/>
                </a:lnTo>
                <a:lnTo>
                  <a:pt x="77724" y="1917255"/>
                </a:lnTo>
                <a:lnTo>
                  <a:pt x="76238" y="1924672"/>
                </a:lnTo>
                <a:lnTo>
                  <a:pt x="77724" y="1932076"/>
                </a:lnTo>
                <a:lnTo>
                  <a:pt x="81813" y="1938134"/>
                </a:lnTo>
                <a:lnTo>
                  <a:pt x="87871" y="1942223"/>
                </a:lnTo>
                <a:lnTo>
                  <a:pt x="95326" y="1943722"/>
                </a:lnTo>
                <a:lnTo>
                  <a:pt x="102730" y="1942223"/>
                </a:lnTo>
                <a:lnTo>
                  <a:pt x="108788" y="1938134"/>
                </a:lnTo>
                <a:lnTo>
                  <a:pt x="112877" y="1932076"/>
                </a:lnTo>
                <a:lnTo>
                  <a:pt x="114376" y="1924672"/>
                </a:lnTo>
                <a:close/>
              </a:path>
              <a:path w="7204709" h="3383915">
                <a:moveTo>
                  <a:pt x="114376" y="1201737"/>
                </a:moveTo>
                <a:lnTo>
                  <a:pt x="112877" y="1194333"/>
                </a:lnTo>
                <a:lnTo>
                  <a:pt x="108788" y="1188275"/>
                </a:lnTo>
                <a:lnTo>
                  <a:pt x="102730" y="1184186"/>
                </a:lnTo>
                <a:lnTo>
                  <a:pt x="95288" y="1182687"/>
                </a:lnTo>
                <a:lnTo>
                  <a:pt x="87871" y="1184186"/>
                </a:lnTo>
                <a:lnTo>
                  <a:pt x="81813" y="1188275"/>
                </a:lnTo>
                <a:lnTo>
                  <a:pt x="77724" y="1194333"/>
                </a:lnTo>
                <a:lnTo>
                  <a:pt x="76238" y="1201737"/>
                </a:lnTo>
                <a:lnTo>
                  <a:pt x="77724" y="1209154"/>
                </a:lnTo>
                <a:lnTo>
                  <a:pt x="81813" y="1215212"/>
                </a:lnTo>
                <a:lnTo>
                  <a:pt x="87871" y="1219301"/>
                </a:lnTo>
                <a:lnTo>
                  <a:pt x="95326" y="1220787"/>
                </a:lnTo>
                <a:lnTo>
                  <a:pt x="102730" y="1219301"/>
                </a:lnTo>
                <a:lnTo>
                  <a:pt x="108788" y="1215212"/>
                </a:lnTo>
                <a:lnTo>
                  <a:pt x="112877" y="1209154"/>
                </a:lnTo>
                <a:lnTo>
                  <a:pt x="114376" y="1201737"/>
                </a:lnTo>
                <a:close/>
              </a:path>
              <a:path w="7204709" h="3383915">
                <a:moveTo>
                  <a:pt x="114376" y="497116"/>
                </a:moveTo>
                <a:lnTo>
                  <a:pt x="112877" y="489699"/>
                </a:lnTo>
                <a:lnTo>
                  <a:pt x="108788" y="483654"/>
                </a:lnTo>
                <a:lnTo>
                  <a:pt x="102730" y="479564"/>
                </a:lnTo>
                <a:lnTo>
                  <a:pt x="95288" y="478066"/>
                </a:lnTo>
                <a:lnTo>
                  <a:pt x="87871" y="479564"/>
                </a:lnTo>
                <a:lnTo>
                  <a:pt x="81813" y="483654"/>
                </a:lnTo>
                <a:lnTo>
                  <a:pt x="77724" y="489699"/>
                </a:lnTo>
                <a:lnTo>
                  <a:pt x="76238" y="497116"/>
                </a:lnTo>
                <a:lnTo>
                  <a:pt x="77724" y="504532"/>
                </a:lnTo>
                <a:lnTo>
                  <a:pt x="81813" y="510590"/>
                </a:lnTo>
                <a:lnTo>
                  <a:pt x="87871" y="514667"/>
                </a:lnTo>
                <a:lnTo>
                  <a:pt x="95326" y="516166"/>
                </a:lnTo>
                <a:lnTo>
                  <a:pt x="102730" y="514667"/>
                </a:lnTo>
                <a:lnTo>
                  <a:pt x="108788" y="510590"/>
                </a:lnTo>
                <a:lnTo>
                  <a:pt x="112877" y="504532"/>
                </a:lnTo>
                <a:lnTo>
                  <a:pt x="114376" y="497116"/>
                </a:lnTo>
                <a:close/>
              </a:path>
              <a:path w="7204709" h="3383915">
                <a:moveTo>
                  <a:pt x="190614" y="3364534"/>
                </a:moveTo>
                <a:lnTo>
                  <a:pt x="189115" y="3357118"/>
                </a:lnTo>
                <a:lnTo>
                  <a:pt x="185026" y="3351060"/>
                </a:lnTo>
                <a:lnTo>
                  <a:pt x="178968" y="3346970"/>
                </a:lnTo>
                <a:lnTo>
                  <a:pt x="171526" y="3345484"/>
                </a:lnTo>
                <a:lnTo>
                  <a:pt x="164109" y="3346970"/>
                </a:lnTo>
                <a:lnTo>
                  <a:pt x="158051" y="3351060"/>
                </a:lnTo>
                <a:lnTo>
                  <a:pt x="153962" y="3357118"/>
                </a:lnTo>
                <a:lnTo>
                  <a:pt x="152476" y="3364534"/>
                </a:lnTo>
                <a:lnTo>
                  <a:pt x="153962" y="3371939"/>
                </a:lnTo>
                <a:lnTo>
                  <a:pt x="158051" y="3377996"/>
                </a:lnTo>
                <a:lnTo>
                  <a:pt x="164109" y="3382086"/>
                </a:lnTo>
                <a:lnTo>
                  <a:pt x="171564" y="3383584"/>
                </a:lnTo>
                <a:lnTo>
                  <a:pt x="178968" y="3382086"/>
                </a:lnTo>
                <a:lnTo>
                  <a:pt x="185026" y="3377996"/>
                </a:lnTo>
                <a:lnTo>
                  <a:pt x="189115" y="3371939"/>
                </a:lnTo>
                <a:lnTo>
                  <a:pt x="190614" y="3364534"/>
                </a:lnTo>
                <a:close/>
              </a:path>
              <a:path w="7204709" h="3383915">
                <a:moveTo>
                  <a:pt x="190614" y="2642476"/>
                </a:moveTo>
                <a:lnTo>
                  <a:pt x="189115" y="2635059"/>
                </a:lnTo>
                <a:lnTo>
                  <a:pt x="185026" y="2629014"/>
                </a:lnTo>
                <a:lnTo>
                  <a:pt x="178968" y="2624925"/>
                </a:lnTo>
                <a:lnTo>
                  <a:pt x="171564" y="2623426"/>
                </a:lnTo>
                <a:lnTo>
                  <a:pt x="164109" y="2624925"/>
                </a:lnTo>
                <a:lnTo>
                  <a:pt x="158051" y="2629014"/>
                </a:lnTo>
                <a:lnTo>
                  <a:pt x="153962" y="2635059"/>
                </a:lnTo>
                <a:lnTo>
                  <a:pt x="152476" y="2642476"/>
                </a:lnTo>
                <a:lnTo>
                  <a:pt x="153962" y="2649893"/>
                </a:lnTo>
                <a:lnTo>
                  <a:pt x="158051" y="2655951"/>
                </a:lnTo>
                <a:lnTo>
                  <a:pt x="164109" y="2660027"/>
                </a:lnTo>
                <a:lnTo>
                  <a:pt x="171526" y="2661526"/>
                </a:lnTo>
                <a:lnTo>
                  <a:pt x="178968" y="2660027"/>
                </a:lnTo>
                <a:lnTo>
                  <a:pt x="185026" y="2655951"/>
                </a:lnTo>
                <a:lnTo>
                  <a:pt x="189115" y="2649893"/>
                </a:lnTo>
                <a:lnTo>
                  <a:pt x="190614" y="2642476"/>
                </a:lnTo>
                <a:close/>
              </a:path>
              <a:path w="7204709" h="3383915">
                <a:moveTo>
                  <a:pt x="190614" y="1924672"/>
                </a:moveTo>
                <a:lnTo>
                  <a:pt x="189115" y="1917255"/>
                </a:lnTo>
                <a:lnTo>
                  <a:pt x="185026" y="1911197"/>
                </a:lnTo>
                <a:lnTo>
                  <a:pt x="178968" y="1907108"/>
                </a:lnTo>
                <a:lnTo>
                  <a:pt x="171526" y="1905622"/>
                </a:lnTo>
                <a:lnTo>
                  <a:pt x="164109" y="1907108"/>
                </a:lnTo>
                <a:lnTo>
                  <a:pt x="158051" y="1911197"/>
                </a:lnTo>
                <a:lnTo>
                  <a:pt x="153962" y="1917255"/>
                </a:lnTo>
                <a:lnTo>
                  <a:pt x="152476" y="1924672"/>
                </a:lnTo>
                <a:lnTo>
                  <a:pt x="153962" y="1932076"/>
                </a:lnTo>
                <a:lnTo>
                  <a:pt x="158051" y="1938134"/>
                </a:lnTo>
                <a:lnTo>
                  <a:pt x="164109" y="1942223"/>
                </a:lnTo>
                <a:lnTo>
                  <a:pt x="171564" y="1943722"/>
                </a:lnTo>
                <a:lnTo>
                  <a:pt x="178968" y="1942223"/>
                </a:lnTo>
                <a:lnTo>
                  <a:pt x="185026" y="1938134"/>
                </a:lnTo>
                <a:lnTo>
                  <a:pt x="189115" y="1932076"/>
                </a:lnTo>
                <a:lnTo>
                  <a:pt x="190614" y="1924672"/>
                </a:lnTo>
                <a:close/>
              </a:path>
              <a:path w="7204709" h="3383915">
                <a:moveTo>
                  <a:pt x="190614" y="1201737"/>
                </a:moveTo>
                <a:lnTo>
                  <a:pt x="189115" y="1194333"/>
                </a:lnTo>
                <a:lnTo>
                  <a:pt x="185026" y="1188275"/>
                </a:lnTo>
                <a:lnTo>
                  <a:pt x="178968" y="1184186"/>
                </a:lnTo>
                <a:lnTo>
                  <a:pt x="171526" y="1182687"/>
                </a:lnTo>
                <a:lnTo>
                  <a:pt x="164109" y="1184186"/>
                </a:lnTo>
                <a:lnTo>
                  <a:pt x="158051" y="1188275"/>
                </a:lnTo>
                <a:lnTo>
                  <a:pt x="153962" y="1194333"/>
                </a:lnTo>
                <a:lnTo>
                  <a:pt x="152476" y="1201737"/>
                </a:lnTo>
                <a:lnTo>
                  <a:pt x="153962" y="1209154"/>
                </a:lnTo>
                <a:lnTo>
                  <a:pt x="158051" y="1215212"/>
                </a:lnTo>
                <a:lnTo>
                  <a:pt x="164109" y="1219301"/>
                </a:lnTo>
                <a:lnTo>
                  <a:pt x="171564" y="1220787"/>
                </a:lnTo>
                <a:lnTo>
                  <a:pt x="178968" y="1219301"/>
                </a:lnTo>
                <a:lnTo>
                  <a:pt x="185026" y="1215212"/>
                </a:lnTo>
                <a:lnTo>
                  <a:pt x="189115" y="1209154"/>
                </a:lnTo>
                <a:lnTo>
                  <a:pt x="190614" y="1201737"/>
                </a:lnTo>
                <a:close/>
              </a:path>
              <a:path w="7204709" h="3383915">
                <a:moveTo>
                  <a:pt x="190614" y="497116"/>
                </a:moveTo>
                <a:lnTo>
                  <a:pt x="189115" y="489699"/>
                </a:lnTo>
                <a:lnTo>
                  <a:pt x="185026" y="483654"/>
                </a:lnTo>
                <a:lnTo>
                  <a:pt x="178968" y="479564"/>
                </a:lnTo>
                <a:lnTo>
                  <a:pt x="171526" y="478066"/>
                </a:lnTo>
                <a:lnTo>
                  <a:pt x="164109" y="479564"/>
                </a:lnTo>
                <a:lnTo>
                  <a:pt x="158051" y="483654"/>
                </a:lnTo>
                <a:lnTo>
                  <a:pt x="153962" y="489699"/>
                </a:lnTo>
                <a:lnTo>
                  <a:pt x="152476" y="497116"/>
                </a:lnTo>
                <a:lnTo>
                  <a:pt x="153962" y="504532"/>
                </a:lnTo>
                <a:lnTo>
                  <a:pt x="158051" y="510590"/>
                </a:lnTo>
                <a:lnTo>
                  <a:pt x="164109" y="514667"/>
                </a:lnTo>
                <a:lnTo>
                  <a:pt x="171564" y="516166"/>
                </a:lnTo>
                <a:lnTo>
                  <a:pt x="178968" y="514667"/>
                </a:lnTo>
                <a:lnTo>
                  <a:pt x="185026" y="510590"/>
                </a:lnTo>
                <a:lnTo>
                  <a:pt x="189115" y="504532"/>
                </a:lnTo>
                <a:lnTo>
                  <a:pt x="190614" y="497116"/>
                </a:lnTo>
                <a:close/>
              </a:path>
              <a:path w="7204709" h="3383915">
                <a:moveTo>
                  <a:pt x="266852" y="3364534"/>
                </a:moveTo>
                <a:lnTo>
                  <a:pt x="265353" y="3357118"/>
                </a:lnTo>
                <a:lnTo>
                  <a:pt x="261264" y="3351060"/>
                </a:lnTo>
                <a:lnTo>
                  <a:pt x="255206" y="3346970"/>
                </a:lnTo>
                <a:lnTo>
                  <a:pt x="247764" y="3345484"/>
                </a:lnTo>
                <a:lnTo>
                  <a:pt x="240347" y="3346970"/>
                </a:lnTo>
                <a:lnTo>
                  <a:pt x="234289" y="3351060"/>
                </a:lnTo>
                <a:lnTo>
                  <a:pt x="230200" y="3357118"/>
                </a:lnTo>
                <a:lnTo>
                  <a:pt x="228714" y="3364534"/>
                </a:lnTo>
                <a:lnTo>
                  <a:pt x="230200" y="3371939"/>
                </a:lnTo>
                <a:lnTo>
                  <a:pt x="234289" y="3377996"/>
                </a:lnTo>
                <a:lnTo>
                  <a:pt x="240347" y="3382086"/>
                </a:lnTo>
                <a:lnTo>
                  <a:pt x="247802" y="3383584"/>
                </a:lnTo>
                <a:lnTo>
                  <a:pt x="255206" y="3382086"/>
                </a:lnTo>
                <a:lnTo>
                  <a:pt x="261264" y="3377996"/>
                </a:lnTo>
                <a:lnTo>
                  <a:pt x="265353" y="3371939"/>
                </a:lnTo>
                <a:lnTo>
                  <a:pt x="266852" y="3364534"/>
                </a:lnTo>
                <a:close/>
              </a:path>
              <a:path w="7204709" h="3383915">
                <a:moveTo>
                  <a:pt x="266852" y="2642476"/>
                </a:moveTo>
                <a:lnTo>
                  <a:pt x="265353" y="2635059"/>
                </a:lnTo>
                <a:lnTo>
                  <a:pt x="261264" y="2629014"/>
                </a:lnTo>
                <a:lnTo>
                  <a:pt x="255206" y="2624925"/>
                </a:lnTo>
                <a:lnTo>
                  <a:pt x="247802" y="2623426"/>
                </a:lnTo>
                <a:lnTo>
                  <a:pt x="240347" y="2624925"/>
                </a:lnTo>
                <a:lnTo>
                  <a:pt x="234289" y="2629014"/>
                </a:lnTo>
                <a:lnTo>
                  <a:pt x="230200" y="2635059"/>
                </a:lnTo>
                <a:lnTo>
                  <a:pt x="228714" y="2642476"/>
                </a:lnTo>
                <a:lnTo>
                  <a:pt x="230200" y="2649893"/>
                </a:lnTo>
                <a:lnTo>
                  <a:pt x="234289" y="2655951"/>
                </a:lnTo>
                <a:lnTo>
                  <a:pt x="240347" y="2660027"/>
                </a:lnTo>
                <a:lnTo>
                  <a:pt x="247764" y="2661526"/>
                </a:lnTo>
                <a:lnTo>
                  <a:pt x="255206" y="2660027"/>
                </a:lnTo>
                <a:lnTo>
                  <a:pt x="261264" y="2655951"/>
                </a:lnTo>
                <a:lnTo>
                  <a:pt x="265353" y="2649893"/>
                </a:lnTo>
                <a:lnTo>
                  <a:pt x="266852" y="2642476"/>
                </a:lnTo>
                <a:close/>
              </a:path>
              <a:path w="7204709" h="3383915">
                <a:moveTo>
                  <a:pt x="266852" y="1924672"/>
                </a:moveTo>
                <a:lnTo>
                  <a:pt x="265353" y="1917255"/>
                </a:lnTo>
                <a:lnTo>
                  <a:pt x="261264" y="1911197"/>
                </a:lnTo>
                <a:lnTo>
                  <a:pt x="255206" y="1907108"/>
                </a:lnTo>
                <a:lnTo>
                  <a:pt x="247764" y="1905622"/>
                </a:lnTo>
                <a:lnTo>
                  <a:pt x="240347" y="1907108"/>
                </a:lnTo>
                <a:lnTo>
                  <a:pt x="234289" y="1911197"/>
                </a:lnTo>
                <a:lnTo>
                  <a:pt x="230200" y="1917255"/>
                </a:lnTo>
                <a:lnTo>
                  <a:pt x="228714" y="1924672"/>
                </a:lnTo>
                <a:lnTo>
                  <a:pt x="230200" y="1932076"/>
                </a:lnTo>
                <a:lnTo>
                  <a:pt x="234289" y="1938134"/>
                </a:lnTo>
                <a:lnTo>
                  <a:pt x="240347" y="1942223"/>
                </a:lnTo>
                <a:lnTo>
                  <a:pt x="247802" y="1943722"/>
                </a:lnTo>
                <a:lnTo>
                  <a:pt x="255206" y="1942223"/>
                </a:lnTo>
                <a:lnTo>
                  <a:pt x="261264" y="1938134"/>
                </a:lnTo>
                <a:lnTo>
                  <a:pt x="265353" y="1932076"/>
                </a:lnTo>
                <a:lnTo>
                  <a:pt x="266852" y="1924672"/>
                </a:lnTo>
                <a:close/>
              </a:path>
              <a:path w="7204709" h="3383915">
                <a:moveTo>
                  <a:pt x="266852" y="1201737"/>
                </a:moveTo>
                <a:lnTo>
                  <a:pt x="265353" y="1194333"/>
                </a:lnTo>
                <a:lnTo>
                  <a:pt x="261264" y="1188275"/>
                </a:lnTo>
                <a:lnTo>
                  <a:pt x="255206" y="1184186"/>
                </a:lnTo>
                <a:lnTo>
                  <a:pt x="247764" y="1182687"/>
                </a:lnTo>
                <a:lnTo>
                  <a:pt x="240347" y="1184186"/>
                </a:lnTo>
                <a:lnTo>
                  <a:pt x="234289" y="1188275"/>
                </a:lnTo>
                <a:lnTo>
                  <a:pt x="230200" y="1194333"/>
                </a:lnTo>
                <a:lnTo>
                  <a:pt x="228714" y="1201737"/>
                </a:lnTo>
                <a:lnTo>
                  <a:pt x="230200" y="1209154"/>
                </a:lnTo>
                <a:lnTo>
                  <a:pt x="234289" y="1215212"/>
                </a:lnTo>
                <a:lnTo>
                  <a:pt x="240347" y="1219301"/>
                </a:lnTo>
                <a:lnTo>
                  <a:pt x="247802" y="1220787"/>
                </a:lnTo>
                <a:lnTo>
                  <a:pt x="255206" y="1219301"/>
                </a:lnTo>
                <a:lnTo>
                  <a:pt x="261264" y="1215212"/>
                </a:lnTo>
                <a:lnTo>
                  <a:pt x="265353" y="1209154"/>
                </a:lnTo>
                <a:lnTo>
                  <a:pt x="266852" y="1201737"/>
                </a:lnTo>
                <a:close/>
              </a:path>
              <a:path w="7204709" h="3383915">
                <a:moveTo>
                  <a:pt x="266852" y="497116"/>
                </a:moveTo>
                <a:lnTo>
                  <a:pt x="265353" y="489699"/>
                </a:lnTo>
                <a:lnTo>
                  <a:pt x="261264" y="483654"/>
                </a:lnTo>
                <a:lnTo>
                  <a:pt x="255206" y="479564"/>
                </a:lnTo>
                <a:lnTo>
                  <a:pt x="247764" y="478066"/>
                </a:lnTo>
                <a:lnTo>
                  <a:pt x="240347" y="479564"/>
                </a:lnTo>
                <a:lnTo>
                  <a:pt x="234289" y="483654"/>
                </a:lnTo>
                <a:lnTo>
                  <a:pt x="230200" y="489699"/>
                </a:lnTo>
                <a:lnTo>
                  <a:pt x="228714" y="497116"/>
                </a:lnTo>
                <a:lnTo>
                  <a:pt x="230200" y="504532"/>
                </a:lnTo>
                <a:lnTo>
                  <a:pt x="234289" y="510590"/>
                </a:lnTo>
                <a:lnTo>
                  <a:pt x="240347" y="514667"/>
                </a:lnTo>
                <a:lnTo>
                  <a:pt x="247802" y="516166"/>
                </a:lnTo>
                <a:lnTo>
                  <a:pt x="255206" y="514667"/>
                </a:lnTo>
                <a:lnTo>
                  <a:pt x="261264" y="510590"/>
                </a:lnTo>
                <a:lnTo>
                  <a:pt x="265353" y="504532"/>
                </a:lnTo>
                <a:lnTo>
                  <a:pt x="266852" y="497116"/>
                </a:lnTo>
                <a:close/>
              </a:path>
              <a:path w="7204709" h="3383915">
                <a:moveTo>
                  <a:pt x="343090" y="3364534"/>
                </a:moveTo>
                <a:lnTo>
                  <a:pt x="341591" y="3357118"/>
                </a:lnTo>
                <a:lnTo>
                  <a:pt x="337502" y="3351060"/>
                </a:lnTo>
                <a:lnTo>
                  <a:pt x="331444" y="3346970"/>
                </a:lnTo>
                <a:lnTo>
                  <a:pt x="324002" y="3345484"/>
                </a:lnTo>
                <a:lnTo>
                  <a:pt x="316585" y="3346970"/>
                </a:lnTo>
                <a:lnTo>
                  <a:pt x="310527" y="3351060"/>
                </a:lnTo>
                <a:lnTo>
                  <a:pt x="306438" y="3357118"/>
                </a:lnTo>
                <a:lnTo>
                  <a:pt x="304952" y="3364534"/>
                </a:lnTo>
                <a:lnTo>
                  <a:pt x="306438" y="3371939"/>
                </a:lnTo>
                <a:lnTo>
                  <a:pt x="310527" y="3377996"/>
                </a:lnTo>
                <a:lnTo>
                  <a:pt x="316585" y="3382086"/>
                </a:lnTo>
                <a:lnTo>
                  <a:pt x="324040" y="3383584"/>
                </a:lnTo>
                <a:lnTo>
                  <a:pt x="331444" y="3382086"/>
                </a:lnTo>
                <a:lnTo>
                  <a:pt x="337502" y="3377996"/>
                </a:lnTo>
                <a:lnTo>
                  <a:pt x="341591" y="3371939"/>
                </a:lnTo>
                <a:lnTo>
                  <a:pt x="343090" y="3364534"/>
                </a:lnTo>
                <a:close/>
              </a:path>
              <a:path w="7204709" h="3383915">
                <a:moveTo>
                  <a:pt x="343090" y="2642476"/>
                </a:moveTo>
                <a:lnTo>
                  <a:pt x="341591" y="2635059"/>
                </a:lnTo>
                <a:lnTo>
                  <a:pt x="337502" y="2629014"/>
                </a:lnTo>
                <a:lnTo>
                  <a:pt x="331444" y="2624925"/>
                </a:lnTo>
                <a:lnTo>
                  <a:pt x="324040" y="2623426"/>
                </a:lnTo>
                <a:lnTo>
                  <a:pt x="316585" y="2624925"/>
                </a:lnTo>
                <a:lnTo>
                  <a:pt x="310527" y="2629014"/>
                </a:lnTo>
                <a:lnTo>
                  <a:pt x="306438" y="2635059"/>
                </a:lnTo>
                <a:lnTo>
                  <a:pt x="304952" y="2642476"/>
                </a:lnTo>
                <a:lnTo>
                  <a:pt x="306438" y="2649893"/>
                </a:lnTo>
                <a:lnTo>
                  <a:pt x="310527" y="2655951"/>
                </a:lnTo>
                <a:lnTo>
                  <a:pt x="316585" y="2660027"/>
                </a:lnTo>
                <a:lnTo>
                  <a:pt x="324002" y="2661526"/>
                </a:lnTo>
                <a:lnTo>
                  <a:pt x="331444" y="2660027"/>
                </a:lnTo>
                <a:lnTo>
                  <a:pt x="337502" y="2655951"/>
                </a:lnTo>
                <a:lnTo>
                  <a:pt x="341591" y="2649893"/>
                </a:lnTo>
                <a:lnTo>
                  <a:pt x="343090" y="2642476"/>
                </a:lnTo>
                <a:close/>
              </a:path>
              <a:path w="7204709" h="3383915">
                <a:moveTo>
                  <a:pt x="343090" y="1924672"/>
                </a:moveTo>
                <a:lnTo>
                  <a:pt x="341591" y="1917255"/>
                </a:lnTo>
                <a:lnTo>
                  <a:pt x="337502" y="1911197"/>
                </a:lnTo>
                <a:lnTo>
                  <a:pt x="331444" y="1907108"/>
                </a:lnTo>
                <a:lnTo>
                  <a:pt x="324002" y="1905622"/>
                </a:lnTo>
                <a:lnTo>
                  <a:pt x="316585" y="1907108"/>
                </a:lnTo>
                <a:lnTo>
                  <a:pt x="310527" y="1911197"/>
                </a:lnTo>
                <a:lnTo>
                  <a:pt x="306438" y="1917255"/>
                </a:lnTo>
                <a:lnTo>
                  <a:pt x="304952" y="1924672"/>
                </a:lnTo>
                <a:lnTo>
                  <a:pt x="306438" y="1932076"/>
                </a:lnTo>
                <a:lnTo>
                  <a:pt x="310527" y="1938134"/>
                </a:lnTo>
                <a:lnTo>
                  <a:pt x="316585" y="1942223"/>
                </a:lnTo>
                <a:lnTo>
                  <a:pt x="324040" y="1943722"/>
                </a:lnTo>
                <a:lnTo>
                  <a:pt x="331444" y="1942223"/>
                </a:lnTo>
                <a:lnTo>
                  <a:pt x="337502" y="1938134"/>
                </a:lnTo>
                <a:lnTo>
                  <a:pt x="341591" y="1932076"/>
                </a:lnTo>
                <a:lnTo>
                  <a:pt x="343090" y="1924672"/>
                </a:lnTo>
                <a:close/>
              </a:path>
              <a:path w="7204709" h="3383915">
                <a:moveTo>
                  <a:pt x="343090" y="1201737"/>
                </a:moveTo>
                <a:lnTo>
                  <a:pt x="341591" y="1194333"/>
                </a:lnTo>
                <a:lnTo>
                  <a:pt x="337502" y="1188275"/>
                </a:lnTo>
                <a:lnTo>
                  <a:pt x="331444" y="1184186"/>
                </a:lnTo>
                <a:lnTo>
                  <a:pt x="324002" y="1182687"/>
                </a:lnTo>
                <a:lnTo>
                  <a:pt x="316585" y="1184186"/>
                </a:lnTo>
                <a:lnTo>
                  <a:pt x="310527" y="1188275"/>
                </a:lnTo>
                <a:lnTo>
                  <a:pt x="306438" y="1194333"/>
                </a:lnTo>
                <a:lnTo>
                  <a:pt x="304952" y="1201737"/>
                </a:lnTo>
                <a:lnTo>
                  <a:pt x="306438" y="1209154"/>
                </a:lnTo>
                <a:lnTo>
                  <a:pt x="310527" y="1215212"/>
                </a:lnTo>
                <a:lnTo>
                  <a:pt x="316585" y="1219301"/>
                </a:lnTo>
                <a:lnTo>
                  <a:pt x="324040" y="1220787"/>
                </a:lnTo>
                <a:lnTo>
                  <a:pt x="331444" y="1219301"/>
                </a:lnTo>
                <a:lnTo>
                  <a:pt x="337502" y="1215212"/>
                </a:lnTo>
                <a:lnTo>
                  <a:pt x="341591" y="1209154"/>
                </a:lnTo>
                <a:lnTo>
                  <a:pt x="343090" y="1201737"/>
                </a:lnTo>
                <a:close/>
              </a:path>
              <a:path w="7204709" h="3383915">
                <a:moveTo>
                  <a:pt x="343090" y="497116"/>
                </a:moveTo>
                <a:lnTo>
                  <a:pt x="341591" y="489699"/>
                </a:lnTo>
                <a:lnTo>
                  <a:pt x="337502" y="483654"/>
                </a:lnTo>
                <a:lnTo>
                  <a:pt x="331444" y="479564"/>
                </a:lnTo>
                <a:lnTo>
                  <a:pt x="324002" y="478066"/>
                </a:lnTo>
                <a:lnTo>
                  <a:pt x="316585" y="479564"/>
                </a:lnTo>
                <a:lnTo>
                  <a:pt x="310527" y="483654"/>
                </a:lnTo>
                <a:lnTo>
                  <a:pt x="306438" y="489699"/>
                </a:lnTo>
                <a:lnTo>
                  <a:pt x="304952" y="497116"/>
                </a:lnTo>
                <a:lnTo>
                  <a:pt x="306438" y="504532"/>
                </a:lnTo>
                <a:lnTo>
                  <a:pt x="310527" y="510590"/>
                </a:lnTo>
                <a:lnTo>
                  <a:pt x="316585" y="514667"/>
                </a:lnTo>
                <a:lnTo>
                  <a:pt x="324040" y="516166"/>
                </a:lnTo>
                <a:lnTo>
                  <a:pt x="331444" y="514667"/>
                </a:lnTo>
                <a:lnTo>
                  <a:pt x="337502" y="510590"/>
                </a:lnTo>
                <a:lnTo>
                  <a:pt x="341591" y="504532"/>
                </a:lnTo>
                <a:lnTo>
                  <a:pt x="343090" y="497116"/>
                </a:lnTo>
                <a:close/>
              </a:path>
              <a:path w="7204709" h="3383915">
                <a:moveTo>
                  <a:pt x="419328" y="3364534"/>
                </a:moveTo>
                <a:lnTo>
                  <a:pt x="417830" y="3357118"/>
                </a:lnTo>
                <a:lnTo>
                  <a:pt x="413740" y="3351060"/>
                </a:lnTo>
                <a:lnTo>
                  <a:pt x="407682" y="3346970"/>
                </a:lnTo>
                <a:lnTo>
                  <a:pt x="400240" y="3345484"/>
                </a:lnTo>
                <a:lnTo>
                  <a:pt x="392823" y="3346970"/>
                </a:lnTo>
                <a:lnTo>
                  <a:pt x="386765" y="3351060"/>
                </a:lnTo>
                <a:lnTo>
                  <a:pt x="382676" y="3357118"/>
                </a:lnTo>
                <a:lnTo>
                  <a:pt x="381190" y="3364534"/>
                </a:lnTo>
                <a:lnTo>
                  <a:pt x="382676" y="3371939"/>
                </a:lnTo>
                <a:lnTo>
                  <a:pt x="386765" y="3377996"/>
                </a:lnTo>
                <a:lnTo>
                  <a:pt x="392823" y="3382086"/>
                </a:lnTo>
                <a:lnTo>
                  <a:pt x="400278" y="3383584"/>
                </a:lnTo>
                <a:lnTo>
                  <a:pt x="407682" y="3382086"/>
                </a:lnTo>
                <a:lnTo>
                  <a:pt x="413740" y="3377996"/>
                </a:lnTo>
                <a:lnTo>
                  <a:pt x="417830" y="3371939"/>
                </a:lnTo>
                <a:lnTo>
                  <a:pt x="419328" y="3364534"/>
                </a:lnTo>
                <a:close/>
              </a:path>
              <a:path w="7204709" h="3383915">
                <a:moveTo>
                  <a:pt x="419328" y="2642476"/>
                </a:moveTo>
                <a:lnTo>
                  <a:pt x="417830" y="2635059"/>
                </a:lnTo>
                <a:lnTo>
                  <a:pt x="413740" y="2629014"/>
                </a:lnTo>
                <a:lnTo>
                  <a:pt x="407682" y="2624925"/>
                </a:lnTo>
                <a:lnTo>
                  <a:pt x="400278" y="2623426"/>
                </a:lnTo>
                <a:lnTo>
                  <a:pt x="392823" y="2624925"/>
                </a:lnTo>
                <a:lnTo>
                  <a:pt x="386765" y="2629014"/>
                </a:lnTo>
                <a:lnTo>
                  <a:pt x="382676" y="2635059"/>
                </a:lnTo>
                <a:lnTo>
                  <a:pt x="381190" y="2642476"/>
                </a:lnTo>
                <a:lnTo>
                  <a:pt x="382676" y="2649893"/>
                </a:lnTo>
                <a:lnTo>
                  <a:pt x="386765" y="2655951"/>
                </a:lnTo>
                <a:lnTo>
                  <a:pt x="392823" y="2660027"/>
                </a:lnTo>
                <a:lnTo>
                  <a:pt x="400240" y="2661526"/>
                </a:lnTo>
                <a:lnTo>
                  <a:pt x="407682" y="2660027"/>
                </a:lnTo>
                <a:lnTo>
                  <a:pt x="413740" y="2655951"/>
                </a:lnTo>
                <a:lnTo>
                  <a:pt x="417830" y="2649893"/>
                </a:lnTo>
                <a:lnTo>
                  <a:pt x="419328" y="2642476"/>
                </a:lnTo>
                <a:close/>
              </a:path>
              <a:path w="7204709" h="3383915">
                <a:moveTo>
                  <a:pt x="419328" y="1924672"/>
                </a:moveTo>
                <a:lnTo>
                  <a:pt x="417830" y="1917255"/>
                </a:lnTo>
                <a:lnTo>
                  <a:pt x="413740" y="1911197"/>
                </a:lnTo>
                <a:lnTo>
                  <a:pt x="407682" y="1907108"/>
                </a:lnTo>
                <a:lnTo>
                  <a:pt x="400240" y="1905622"/>
                </a:lnTo>
                <a:lnTo>
                  <a:pt x="392823" y="1907108"/>
                </a:lnTo>
                <a:lnTo>
                  <a:pt x="386765" y="1911197"/>
                </a:lnTo>
                <a:lnTo>
                  <a:pt x="382676" y="1917255"/>
                </a:lnTo>
                <a:lnTo>
                  <a:pt x="381190" y="1924672"/>
                </a:lnTo>
                <a:lnTo>
                  <a:pt x="382676" y="1932076"/>
                </a:lnTo>
                <a:lnTo>
                  <a:pt x="386765" y="1938134"/>
                </a:lnTo>
                <a:lnTo>
                  <a:pt x="392823" y="1942223"/>
                </a:lnTo>
                <a:lnTo>
                  <a:pt x="400278" y="1943722"/>
                </a:lnTo>
                <a:lnTo>
                  <a:pt x="407682" y="1942223"/>
                </a:lnTo>
                <a:lnTo>
                  <a:pt x="413740" y="1938134"/>
                </a:lnTo>
                <a:lnTo>
                  <a:pt x="417830" y="1932076"/>
                </a:lnTo>
                <a:lnTo>
                  <a:pt x="419328" y="1924672"/>
                </a:lnTo>
                <a:close/>
              </a:path>
              <a:path w="7204709" h="3383915">
                <a:moveTo>
                  <a:pt x="419328" y="1201737"/>
                </a:moveTo>
                <a:lnTo>
                  <a:pt x="417830" y="1194333"/>
                </a:lnTo>
                <a:lnTo>
                  <a:pt x="413740" y="1188275"/>
                </a:lnTo>
                <a:lnTo>
                  <a:pt x="407682" y="1184186"/>
                </a:lnTo>
                <a:lnTo>
                  <a:pt x="400240" y="1182687"/>
                </a:lnTo>
                <a:lnTo>
                  <a:pt x="392823" y="1184186"/>
                </a:lnTo>
                <a:lnTo>
                  <a:pt x="386765" y="1188275"/>
                </a:lnTo>
                <a:lnTo>
                  <a:pt x="382676" y="1194333"/>
                </a:lnTo>
                <a:lnTo>
                  <a:pt x="381190" y="1201737"/>
                </a:lnTo>
                <a:lnTo>
                  <a:pt x="382676" y="1209154"/>
                </a:lnTo>
                <a:lnTo>
                  <a:pt x="386765" y="1215212"/>
                </a:lnTo>
                <a:lnTo>
                  <a:pt x="392823" y="1219301"/>
                </a:lnTo>
                <a:lnTo>
                  <a:pt x="400278" y="1220787"/>
                </a:lnTo>
                <a:lnTo>
                  <a:pt x="407682" y="1219301"/>
                </a:lnTo>
                <a:lnTo>
                  <a:pt x="413740" y="1215212"/>
                </a:lnTo>
                <a:lnTo>
                  <a:pt x="417830" y="1209154"/>
                </a:lnTo>
                <a:lnTo>
                  <a:pt x="419328" y="1201737"/>
                </a:lnTo>
                <a:close/>
              </a:path>
              <a:path w="7204709" h="3383915">
                <a:moveTo>
                  <a:pt x="419328" y="497116"/>
                </a:moveTo>
                <a:lnTo>
                  <a:pt x="417830" y="489699"/>
                </a:lnTo>
                <a:lnTo>
                  <a:pt x="413740" y="483654"/>
                </a:lnTo>
                <a:lnTo>
                  <a:pt x="407682" y="479564"/>
                </a:lnTo>
                <a:lnTo>
                  <a:pt x="400240" y="478066"/>
                </a:lnTo>
                <a:lnTo>
                  <a:pt x="392823" y="479564"/>
                </a:lnTo>
                <a:lnTo>
                  <a:pt x="386765" y="483654"/>
                </a:lnTo>
                <a:lnTo>
                  <a:pt x="382676" y="489699"/>
                </a:lnTo>
                <a:lnTo>
                  <a:pt x="381190" y="497116"/>
                </a:lnTo>
                <a:lnTo>
                  <a:pt x="382676" y="504532"/>
                </a:lnTo>
                <a:lnTo>
                  <a:pt x="386765" y="510590"/>
                </a:lnTo>
                <a:lnTo>
                  <a:pt x="392823" y="514667"/>
                </a:lnTo>
                <a:lnTo>
                  <a:pt x="400278" y="516166"/>
                </a:lnTo>
                <a:lnTo>
                  <a:pt x="407682" y="514667"/>
                </a:lnTo>
                <a:lnTo>
                  <a:pt x="413740" y="510590"/>
                </a:lnTo>
                <a:lnTo>
                  <a:pt x="417830" y="504532"/>
                </a:lnTo>
                <a:lnTo>
                  <a:pt x="419328" y="497116"/>
                </a:lnTo>
                <a:close/>
              </a:path>
              <a:path w="7204709" h="3383915">
                <a:moveTo>
                  <a:pt x="495566" y="3364534"/>
                </a:moveTo>
                <a:lnTo>
                  <a:pt x="494068" y="3357118"/>
                </a:lnTo>
                <a:lnTo>
                  <a:pt x="489978" y="3351060"/>
                </a:lnTo>
                <a:lnTo>
                  <a:pt x="483920" y="3346970"/>
                </a:lnTo>
                <a:lnTo>
                  <a:pt x="476478" y="3345484"/>
                </a:lnTo>
                <a:lnTo>
                  <a:pt x="469061" y="3346970"/>
                </a:lnTo>
                <a:lnTo>
                  <a:pt x="463003" y="3351060"/>
                </a:lnTo>
                <a:lnTo>
                  <a:pt x="458914" y="3357118"/>
                </a:lnTo>
                <a:lnTo>
                  <a:pt x="457428" y="3364534"/>
                </a:lnTo>
                <a:lnTo>
                  <a:pt x="458914" y="3371939"/>
                </a:lnTo>
                <a:lnTo>
                  <a:pt x="463003" y="3377996"/>
                </a:lnTo>
                <a:lnTo>
                  <a:pt x="469061" y="3382086"/>
                </a:lnTo>
                <a:lnTo>
                  <a:pt x="476516" y="3383584"/>
                </a:lnTo>
                <a:lnTo>
                  <a:pt x="483920" y="3382086"/>
                </a:lnTo>
                <a:lnTo>
                  <a:pt x="489978" y="3377996"/>
                </a:lnTo>
                <a:lnTo>
                  <a:pt x="494068" y="3371939"/>
                </a:lnTo>
                <a:lnTo>
                  <a:pt x="495566" y="3364534"/>
                </a:lnTo>
                <a:close/>
              </a:path>
              <a:path w="7204709" h="3383915">
                <a:moveTo>
                  <a:pt x="495566" y="2642476"/>
                </a:moveTo>
                <a:lnTo>
                  <a:pt x="494068" y="2635059"/>
                </a:lnTo>
                <a:lnTo>
                  <a:pt x="489978" y="2629014"/>
                </a:lnTo>
                <a:lnTo>
                  <a:pt x="483920" y="2624925"/>
                </a:lnTo>
                <a:lnTo>
                  <a:pt x="476516" y="2623426"/>
                </a:lnTo>
                <a:lnTo>
                  <a:pt x="469061" y="2624925"/>
                </a:lnTo>
                <a:lnTo>
                  <a:pt x="463003" y="2629014"/>
                </a:lnTo>
                <a:lnTo>
                  <a:pt x="458914" y="2635059"/>
                </a:lnTo>
                <a:lnTo>
                  <a:pt x="457428" y="2642476"/>
                </a:lnTo>
                <a:lnTo>
                  <a:pt x="458914" y="2649893"/>
                </a:lnTo>
                <a:lnTo>
                  <a:pt x="463003" y="2655951"/>
                </a:lnTo>
                <a:lnTo>
                  <a:pt x="469061" y="2660027"/>
                </a:lnTo>
                <a:lnTo>
                  <a:pt x="476478" y="2661526"/>
                </a:lnTo>
                <a:lnTo>
                  <a:pt x="483920" y="2660027"/>
                </a:lnTo>
                <a:lnTo>
                  <a:pt x="489978" y="2655951"/>
                </a:lnTo>
                <a:lnTo>
                  <a:pt x="494068" y="2649893"/>
                </a:lnTo>
                <a:lnTo>
                  <a:pt x="495566" y="2642476"/>
                </a:lnTo>
                <a:close/>
              </a:path>
              <a:path w="7204709" h="3383915">
                <a:moveTo>
                  <a:pt x="495566" y="1924672"/>
                </a:moveTo>
                <a:lnTo>
                  <a:pt x="494068" y="1917255"/>
                </a:lnTo>
                <a:lnTo>
                  <a:pt x="489978" y="1911197"/>
                </a:lnTo>
                <a:lnTo>
                  <a:pt x="483920" y="1907108"/>
                </a:lnTo>
                <a:lnTo>
                  <a:pt x="476478" y="1905622"/>
                </a:lnTo>
                <a:lnTo>
                  <a:pt x="469061" y="1907108"/>
                </a:lnTo>
                <a:lnTo>
                  <a:pt x="463003" y="1911197"/>
                </a:lnTo>
                <a:lnTo>
                  <a:pt x="458914" y="1917255"/>
                </a:lnTo>
                <a:lnTo>
                  <a:pt x="457428" y="1924672"/>
                </a:lnTo>
                <a:lnTo>
                  <a:pt x="458914" y="1932076"/>
                </a:lnTo>
                <a:lnTo>
                  <a:pt x="463003" y="1938134"/>
                </a:lnTo>
                <a:lnTo>
                  <a:pt x="469061" y="1942223"/>
                </a:lnTo>
                <a:lnTo>
                  <a:pt x="476516" y="1943722"/>
                </a:lnTo>
                <a:lnTo>
                  <a:pt x="483920" y="1942223"/>
                </a:lnTo>
                <a:lnTo>
                  <a:pt x="489978" y="1938134"/>
                </a:lnTo>
                <a:lnTo>
                  <a:pt x="494068" y="1932076"/>
                </a:lnTo>
                <a:lnTo>
                  <a:pt x="495566" y="1924672"/>
                </a:lnTo>
                <a:close/>
              </a:path>
              <a:path w="7204709" h="3383915">
                <a:moveTo>
                  <a:pt x="495566" y="1201737"/>
                </a:moveTo>
                <a:lnTo>
                  <a:pt x="494068" y="1194333"/>
                </a:lnTo>
                <a:lnTo>
                  <a:pt x="489978" y="1188275"/>
                </a:lnTo>
                <a:lnTo>
                  <a:pt x="483920" y="1184186"/>
                </a:lnTo>
                <a:lnTo>
                  <a:pt x="476478" y="1182687"/>
                </a:lnTo>
                <a:lnTo>
                  <a:pt x="469061" y="1184186"/>
                </a:lnTo>
                <a:lnTo>
                  <a:pt x="463003" y="1188275"/>
                </a:lnTo>
                <a:lnTo>
                  <a:pt x="458914" y="1194333"/>
                </a:lnTo>
                <a:lnTo>
                  <a:pt x="457428" y="1201737"/>
                </a:lnTo>
                <a:lnTo>
                  <a:pt x="458914" y="1209154"/>
                </a:lnTo>
                <a:lnTo>
                  <a:pt x="463003" y="1215212"/>
                </a:lnTo>
                <a:lnTo>
                  <a:pt x="469061" y="1219301"/>
                </a:lnTo>
                <a:lnTo>
                  <a:pt x="476516" y="1220787"/>
                </a:lnTo>
                <a:lnTo>
                  <a:pt x="483920" y="1219301"/>
                </a:lnTo>
                <a:lnTo>
                  <a:pt x="489978" y="1215212"/>
                </a:lnTo>
                <a:lnTo>
                  <a:pt x="494068" y="1209154"/>
                </a:lnTo>
                <a:lnTo>
                  <a:pt x="495566" y="1201737"/>
                </a:lnTo>
                <a:close/>
              </a:path>
              <a:path w="7204709" h="3383915">
                <a:moveTo>
                  <a:pt x="495566" y="497116"/>
                </a:moveTo>
                <a:lnTo>
                  <a:pt x="494068" y="489699"/>
                </a:lnTo>
                <a:lnTo>
                  <a:pt x="489978" y="483654"/>
                </a:lnTo>
                <a:lnTo>
                  <a:pt x="483920" y="479564"/>
                </a:lnTo>
                <a:lnTo>
                  <a:pt x="476478" y="478066"/>
                </a:lnTo>
                <a:lnTo>
                  <a:pt x="469061" y="479564"/>
                </a:lnTo>
                <a:lnTo>
                  <a:pt x="463003" y="483654"/>
                </a:lnTo>
                <a:lnTo>
                  <a:pt x="458914" y="489699"/>
                </a:lnTo>
                <a:lnTo>
                  <a:pt x="457428" y="497116"/>
                </a:lnTo>
                <a:lnTo>
                  <a:pt x="458914" y="504532"/>
                </a:lnTo>
                <a:lnTo>
                  <a:pt x="463003" y="510590"/>
                </a:lnTo>
                <a:lnTo>
                  <a:pt x="469061" y="514667"/>
                </a:lnTo>
                <a:lnTo>
                  <a:pt x="476516" y="516166"/>
                </a:lnTo>
                <a:lnTo>
                  <a:pt x="483920" y="514667"/>
                </a:lnTo>
                <a:lnTo>
                  <a:pt x="489978" y="510590"/>
                </a:lnTo>
                <a:lnTo>
                  <a:pt x="494068" y="504532"/>
                </a:lnTo>
                <a:lnTo>
                  <a:pt x="495566" y="497116"/>
                </a:lnTo>
                <a:close/>
              </a:path>
              <a:path w="7204709" h="3383915">
                <a:moveTo>
                  <a:pt x="571804" y="3364534"/>
                </a:moveTo>
                <a:lnTo>
                  <a:pt x="570306" y="3357118"/>
                </a:lnTo>
                <a:lnTo>
                  <a:pt x="566216" y="3351060"/>
                </a:lnTo>
                <a:lnTo>
                  <a:pt x="560158" y="3346970"/>
                </a:lnTo>
                <a:lnTo>
                  <a:pt x="552716" y="3345484"/>
                </a:lnTo>
                <a:lnTo>
                  <a:pt x="545299" y="3346970"/>
                </a:lnTo>
                <a:lnTo>
                  <a:pt x="539242" y="3351060"/>
                </a:lnTo>
                <a:lnTo>
                  <a:pt x="535152" y="3357118"/>
                </a:lnTo>
                <a:lnTo>
                  <a:pt x="533666" y="3364534"/>
                </a:lnTo>
                <a:lnTo>
                  <a:pt x="535152" y="3371939"/>
                </a:lnTo>
                <a:lnTo>
                  <a:pt x="539242" y="3377996"/>
                </a:lnTo>
                <a:lnTo>
                  <a:pt x="545299" y="3382086"/>
                </a:lnTo>
                <a:lnTo>
                  <a:pt x="552754" y="3383584"/>
                </a:lnTo>
                <a:lnTo>
                  <a:pt x="560158" y="3382086"/>
                </a:lnTo>
                <a:lnTo>
                  <a:pt x="566216" y="3377996"/>
                </a:lnTo>
                <a:lnTo>
                  <a:pt x="570306" y="3371939"/>
                </a:lnTo>
                <a:lnTo>
                  <a:pt x="571804" y="3364534"/>
                </a:lnTo>
                <a:close/>
              </a:path>
              <a:path w="7204709" h="3383915">
                <a:moveTo>
                  <a:pt x="571804" y="2642476"/>
                </a:moveTo>
                <a:lnTo>
                  <a:pt x="570306" y="2635059"/>
                </a:lnTo>
                <a:lnTo>
                  <a:pt x="566216" y="2629014"/>
                </a:lnTo>
                <a:lnTo>
                  <a:pt x="560158" y="2624925"/>
                </a:lnTo>
                <a:lnTo>
                  <a:pt x="552754" y="2623426"/>
                </a:lnTo>
                <a:lnTo>
                  <a:pt x="545299" y="2624925"/>
                </a:lnTo>
                <a:lnTo>
                  <a:pt x="539242" y="2629014"/>
                </a:lnTo>
                <a:lnTo>
                  <a:pt x="535152" y="2635059"/>
                </a:lnTo>
                <a:lnTo>
                  <a:pt x="533666" y="2642476"/>
                </a:lnTo>
                <a:lnTo>
                  <a:pt x="535152" y="2649893"/>
                </a:lnTo>
                <a:lnTo>
                  <a:pt x="539242" y="2655951"/>
                </a:lnTo>
                <a:lnTo>
                  <a:pt x="545299" y="2660027"/>
                </a:lnTo>
                <a:lnTo>
                  <a:pt x="552716" y="2661526"/>
                </a:lnTo>
                <a:lnTo>
                  <a:pt x="560158" y="2660027"/>
                </a:lnTo>
                <a:lnTo>
                  <a:pt x="566216" y="2655951"/>
                </a:lnTo>
                <a:lnTo>
                  <a:pt x="570306" y="2649893"/>
                </a:lnTo>
                <a:lnTo>
                  <a:pt x="571804" y="2642476"/>
                </a:lnTo>
                <a:close/>
              </a:path>
              <a:path w="7204709" h="3383915">
                <a:moveTo>
                  <a:pt x="571804" y="1924672"/>
                </a:moveTo>
                <a:lnTo>
                  <a:pt x="570306" y="1917255"/>
                </a:lnTo>
                <a:lnTo>
                  <a:pt x="566216" y="1911197"/>
                </a:lnTo>
                <a:lnTo>
                  <a:pt x="560158" y="1907108"/>
                </a:lnTo>
                <a:lnTo>
                  <a:pt x="552716" y="1905622"/>
                </a:lnTo>
                <a:lnTo>
                  <a:pt x="545299" y="1907108"/>
                </a:lnTo>
                <a:lnTo>
                  <a:pt x="539242" y="1911197"/>
                </a:lnTo>
                <a:lnTo>
                  <a:pt x="535152" y="1917255"/>
                </a:lnTo>
                <a:lnTo>
                  <a:pt x="533666" y="1924672"/>
                </a:lnTo>
                <a:lnTo>
                  <a:pt x="535152" y="1932076"/>
                </a:lnTo>
                <a:lnTo>
                  <a:pt x="539242" y="1938134"/>
                </a:lnTo>
                <a:lnTo>
                  <a:pt x="545299" y="1942223"/>
                </a:lnTo>
                <a:lnTo>
                  <a:pt x="552754" y="1943722"/>
                </a:lnTo>
                <a:lnTo>
                  <a:pt x="560158" y="1942223"/>
                </a:lnTo>
                <a:lnTo>
                  <a:pt x="566216" y="1938134"/>
                </a:lnTo>
                <a:lnTo>
                  <a:pt x="570306" y="1932076"/>
                </a:lnTo>
                <a:lnTo>
                  <a:pt x="571804" y="1924672"/>
                </a:lnTo>
                <a:close/>
              </a:path>
              <a:path w="7204709" h="3383915">
                <a:moveTo>
                  <a:pt x="571804" y="1201737"/>
                </a:moveTo>
                <a:lnTo>
                  <a:pt x="570306" y="1194333"/>
                </a:lnTo>
                <a:lnTo>
                  <a:pt x="566216" y="1188275"/>
                </a:lnTo>
                <a:lnTo>
                  <a:pt x="560158" y="1184186"/>
                </a:lnTo>
                <a:lnTo>
                  <a:pt x="552716" y="1182687"/>
                </a:lnTo>
                <a:lnTo>
                  <a:pt x="545299" y="1184186"/>
                </a:lnTo>
                <a:lnTo>
                  <a:pt x="539242" y="1188275"/>
                </a:lnTo>
                <a:lnTo>
                  <a:pt x="535152" y="1194333"/>
                </a:lnTo>
                <a:lnTo>
                  <a:pt x="533666" y="1201737"/>
                </a:lnTo>
                <a:lnTo>
                  <a:pt x="535152" y="1209154"/>
                </a:lnTo>
                <a:lnTo>
                  <a:pt x="539242" y="1215212"/>
                </a:lnTo>
                <a:lnTo>
                  <a:pt x="545299" y="1219301"/>
                </a:lnTo>
                <a:lnTo>
                  <a:pt x="552754" y="1220787"/>
                </a:lnTo>
                <a:lnTo>
                  <a:pt x="560158" y="1219301"/>
                </a:lnTo>
                <a:lnTo>
                  <a:pt x="566216" y="1215212"/>
                </a:lnTo>
                <a:lnTo>
                  <a:pt x="570306" y="1209154"/>
                </a:lnTo>
                <a:lnTo>
                  <a:pt x="571804" y="1201737"/>
                </a:lnTo>
                <a:close/>
              </a:path>
              <a:path w="7204709" h="3383915">
                <a:moveTo>
                  <a:pt x="571804" y="497116"/>
                </a:moveTo>
                <a:lnTo>
                  <a:pt x="570306" y="489699"/>
                </a:lnTo>
                <a:lnTo>
                  <a:pt x="566216" y="483654"/>
                </a:lnTo>
                <a:lnTo>
                  <a:pt x="560158" y="479564"/>
                </a:lnTo>
                <a:lnTo>
                  <a:pt x="552716" y="478066"/>
                </a:lnTo>
                <a:lnTo>
                  <a:pt x="545299" y="479564"/>
                </a:lnTo>
                <a:lnTo>
                  <a:pt x="539242" y="483654"/>
                </a:lnTo>
                <a:lnTo>
                  <a:pt x="535152" y="489699"/>
                </a:lnTo>
                <a:lnTo>
                  <a:pt x="533666" y="497116"/>
                </a:lnTo>
                <a:lnTo>
                  <a:pt x="535152" y="504532"/>
                </a:lnTo>
                <a:lnTo>
                  <a:pt x="539242" y="510590"/>
                </a:lnTo>
                <a:lnTo>
                  <a:pt x="545299" y="514667"/>
                </a:lnTo>
                <a:lnTo>
                  <a:pt x="552754" y="516166"/>
                </a:lnTo>
                <a:lnTo>
                  <a:pt x="560158" y="514667"/>
                </a:lnTo>
                <a:lnTo>
                  <a:pt x="566216" y="510590"/>
                </a:lnTo>
                <a:lnTo>
                  <a:pt x="570306" y="504532"/>
                </a:lnTo>
                <a:lnTo>
                  <a:pt x="571804" y="497116"/>
                </a:lnTo>
                <a:close/>
              </a:path>
              <a:path w="7204709" h="3383915">
                <a:moveTo>
                  <a:pt x="648042" y="3364534"/>
                </a:moveTo>
                <a:lnTo>
                  <a:pt x="646544" y="3357118"/>
                </a:lnTo>
                <a:lnTo>
                  <a:pt x="642454" y="3351060"/>
                </a:lnTo>
                <a:lnTo>
                  <a:pt x="636397" y="3346970"/>
                </a:lnTo>
                <a:lnTo>
                  <a:pt x="628954" y="3345484"/>
                </a:lnTo>
                <a:lnTo>
                  <a:pt x="621538" y="3346970"/>
                </a:lnTo>
                <a:lnTo>
                  <a:pt x="615480" y="3351060"/>
                </a:lnTo>
                <a:lnTo>
                  <a:pt x="611390" y="3357118"/>
                </a:lnTo>
                <a:lnTo>
                  <a:pt x="609904" y="3364534"/>
                </a:lnTo>
                <a:lnTo>
                  <a:pt x="611390" y="3371939"/>
                </a:lnTo>
                <a:lnTo>
                  <a:pt x="615480" y="3377996"/>
                </a:lnTo>
                <a:lnTo>
                  <a:pt x="621538" y="3382086"/>
                </a:lnTo>
                <a:lnTo>
                  <a:pt x="628992" y="3383584"/>
                </a:lnTo>
                <a:lnTo>
                  <a:pt x="636397" y="3382086"/>
                </a:lnTo>
                <a:lnTo>
                  <a:pt x="642454" y="3377996"/>
                </a:lnTo>
                <a:lnTo>
                  <a:pt x="646544" y="3371939"/>
                </a:lnTo>
                <a:lnTo>
                  <a:pt x="648042" y="3364534"/>
                </a:lnTo>
                <a:close/>
              </a:path>
              <a:path w="7204709" h="3383915">
                <a:moveTo>
                  <a:pt x="648042" y="2642476"/>
                </a:moveTo>
                <a:lnTo>
                  <a:pt x="646544" y="2635059"/>
                </a:lnTo>
                <a:lnTo>
                  <a:pt x="642454" y="2629014"/>
                </a:lnTo>
                <a:lnTo>
                  <a:pt x="636397" y="2624925"/>
                </a:lnTo>
                <a:lnTo>
                  <a:pt x="628992" y="2623426"/>
                </a:lnTo>
                <a:lnTo>
                  <a:pt x="621538" y="2624925"/>
                </a:lnTo>
                <a:lnTo>
                  <a:pt x="615480" y="2629014"/>
                </a:lnTo>
                <a:lnTo>
                  <a:pt x="611390" y="2635059"/>
                </a:lnTo>
                <a:lnTo>
                  <a:pt x="609904" y="2642476"/>
                </a:lnTo>
                <a:lnTo>
                  <a:pt x="611390" y="2649893"/>
                </a:lnTo>
                <a:lnTo>
                  <a:pt x="615480" y="2655951"/>
                </a:lnTo>
                <a:lnTo>
                  <a:pt x="621538" y="2660027"/>
                </a:lnTo>
                <a:lnTo>
                  <a:pt x="628954" y="2661526"/>
                </a:lnTo>
                <a:lnTo>
                  <a:pt x="636397" y="2660027"/>
                </a:lnTo>
                <a:lnTo>
                  <a:pt x="642454" y="2655951"/>
                </a:lnTo>
                <a:lnTo>
                  <a:pt x="646544" y="2649893"/>
                </a:lnTo>
                <a:lnTo>
                  <a:pt x="648042" y="2642476"/>
                </a:lnTo>
                <a:close/>
              </a:path>
              <a:path w="7204709" h="3383915">
                <a:moveTo>
                  <a:pt x="648042" y="1924672"/>
                </a:moveTo>
                <a:lnTo>
                  <a:pt x="646544" y="1917255"/>
                </a:lnTo>
                <a:lnTo>
                  <a:pt x="642454" y="1911197"/>
                </a:lnTo>
                <a:lnTo>
                  <a:pt x="636397" y="1907108"/>
                </a:lnTo>
                <a:lnTo>
                  <a:pt x="628954" y="1905622"/>
                </a:lnTo>
                <a:lnTo>
                  <a:pt x="621538" y="1907108"/>
                </a:lnTo>
                <a:lnTo>
                  <a:pt x="615480" y="1911197"/>
                </a:lnTo>
                <a:lnTo>
                  <a:pt x="611390" y="1917255"/>
                </a:lnTo>
                <a:lnTo>
                  <a:pt x="609904" y="1924672"/>
                </a:lnTo>
                <a:lnTo>
                  <a:pt x="611390" y="1932076"/>
                </a:lnTo>
                <a:lnTo>
                  <a:pt x="615480" y="1938134"/>
                </a:lnTo>
                <a:lnTo>
                  <a:pt x="621538" y="1942223"/>
                </a:lnTo>
                <a:lnTo>
                  <a:pt x="628992" y="1943722"/>
                </a:lnTo>
                <a:lnTo>
                  <a:pt x="636397" y="1942223"/>
                </a:lnTo>
                <a:lnTo>
                  <a:pt x="642454" y="1938134"/>
                </a:lnTo>
                <a:lnTo>
                  <a:pt x="646544" y="1932076"/>
                </a:lnTo>
                <a:lnTo>
                  <a:pt x="648042" y="1924672"/>
                </a:lnTo>
                <a:close/>
              </a:path>
              <a:path w="7204709" h="3383915">
                <a:moveTo>
                  <a:pt x="648042" y="1201737"/>
                </a:moveTo>
                <a:lnTo>
                  <a:pt x="646544" y="1194333"/>
                </a:lnTo>
                <a:lnTo>
                  <a:pt x="642454" y="1188275"/>
                </a:lnTo>
                <a:lnTo>
                  <a:pt x="636397" y="1184186"/>
                </a:lnTo>
                <a:lnTo>
                  <a:pt x="628954" y="1182687"/>
                </a:lnTo>
                <a:lnTo>
                  <a:pt x="621538" y="1184186"/>
                </a:lnTo>
                <a:lnTo>
                  <a:pt x="615480" y="1188275"/>
                </a:lnTo>
                <a:lnTo>
                  <a:pt x="611390" y="1194333"/>
                </a:lnTo>
                <a:lnTo>
                  <a:pt x="609904" y="1201737"/>
                </a:lnTo>
                <a:lnTo>
                  <a:pt x="611390" y="1209154"/>
                </a:lnTo>
                <a:lnTo>
                  <a:pt x="615480" y="1215212"/>
                </a:lnTo>
                <a:lnTo>
                  <a:pt x="621538" y="1219301"/>
                </a:lnTo>
                <a:lnTo>
                  <a:pt x="628992" y="1220787"/>
                </a:lnTo>
                <a:lnTo>
                  <a:pt x="636397" y="1219301"/>
                </a:lnTo>
                <a:lnTo>
                  <a:pt x="642454" y="1215212"/>
                </a:lnTo>
                <a:lnTo>
                  <a:pt x="646544" y="1209154"/>
                </a:lnTo>
                <a:lnTo>
                  <a:pt x="648042" y="1201737"/>
                </a:lnTo>
                <a:close/>
              </a:path>
              <a:path w="7204709" h="3383915">
                <a:moveTo>
                  <a:pt x="648042" y="497116"/>
                </a:moveTo>
                <a:lnTo>
                  <a:pt x="646544" y="489699"/>
                </a:lnTo>
                <a:lnTo>
                  <a:pt x="642454" y="483654"/>
                </a:lnTo>
                <a:lnTo>
                  <a:pt x="636397" y="479564"/>
                </a:lnTo>
                <a:lnTo>
                  <a:pt x="628954" y="478066"/>
                </a:lnTo>
                <a:lnTo>
                  <a:pt x="621538" y="479564"/>
                </a:lnTo>
                <a:lnTo>
                  <a:pt x="615480" y="483654"/>
                </a:lnTo>
                <a:lnTo>
                  <a:pt x="611390" y="489699"/>
                </a:lnTo>
                <a:lnTo>
                  <a:pt x="609904" y="497116"/>
                </a:lnTo>
                <a:lnTo>
                  <a:pt x="611390" y="504532"/>
                </a:lnTo>
                <a:lnTo>
                  <a:pt x="615480" y="510590"/>
                </a:lnTo>
                <a:lnTo>
                  <a:pt x="621538" y="514667"/>
                </a:lnTo>
                <a:lnTo>
                  <a:pt x="628992" y="516166"/>
                </a:lnTo>
                <a:lnTo>
                  <a:pt x="636397" y="514667"/>
                </a:lnTo>
                <a:lnTo>
                  <a:pt x="642454" y="510590"/>
                </a:lnTo>
                <a:lnTo>
                  <a:pt x="646544" y="504532"/>
                </a:lnTo>
                <a:lnTo>
                  <a:pt x="648042" y="497116"/>
                </a:lnTo>
                <a:close/>
              </a:path>
              <a:path w="7204709" h="3383915">
                <a:moveTo>
                  <a:pt x="724281" y="3364534"/>
                </a:moveTo>
                <a:lnTo>
                  <a:pt x="722782" y="3357118"/>
                </a:lnTo>
                <a:lnTo>
                  <a:pt x="718693" y="3351060"/>
                </a:lnTo>
                <a:lnTo>
                  <a:pt x="712635" y="3346970"/>
                </a:lnTo>
                <a:lnTo>
                  <a:pt x="705192" y="3345484"/>
                </a:lnTo>
                <a:lnTo>
                  <a:pt x="697776" y="3346970"/>
                </a:lnTo>
                <a:lnTo>
                  <a:pt x="691718" y="3351060"/>
                </a:lnTo>
                <a:lnTo>
                  <a:pt x="687628" y="3357118"/>
                </a:lnTo>
                <a:lnTo>
                  <a:pt x="686142" y="3364534"/>
                </a:lnTo>
                <a:lnTo>
                  <a:pt x="687628" y="3371939"/>
                </a:lnTo>
                <a:lnTo>
                  <a:pt x="691718" y="3377996"/>
                </a:lnTo>
                <a:lnTo>
                  <a:pt x="697776" y="3382086"/>
                </a:lnTo>
                <a:lnTo>
                  <a:pt x="705231" y="3383584"/>
                </a:lnTo>
                <a:lnTo>
                  <a:pt x="712635" y="3382086"/>
                </a:lnTo>
                <a:lnTo>
                  <a:pt x="718693" y="3377996"/>
                </a:lnTo>
                <a:lnTo>
                  <a:pt x="722782" y="3371939"/>
                </a:lnTo>
                <a:lnTo>
                  <a:pt x="724281" y="3364534"/>
                </a:lnTo>
                <a:close/>
              </a:path>
              <a:path w="7204709" h="3383915">
                <a:moveTo>
                  <a:pt x="724281" y="2642476"/>
                </a:moveTo>
                <a:lnTo>
                  <a:pt x="722782" y="2635059"/>
                </a:lnTo>
                <a:lnTo>
                  <a:pt x="718693" y="2629014"/>
                </a:lnTo>
                <a:lnTo>
                  <a:pt x="712635" y="2624925"/>
                </a:lnTo>
                <a:lnTo>
                  <a:pt x="705231" y="2623426"/>
                </a:lnTo>
                <a:lnTo>
                  <a:pt x="697776" y="2624925"/>
                </a:lnTo>
                <a:lnTo>
                  <a:pt x="691718" y="2629014"/>
                </a:lnTo>
                <a:lnTo>
                  <a:pt x="687628" y="2635059"/>
                </a:lnTo>
                <a:lnTo>
                  <a:pt x="686142" y="2642476"/>
                </a:lnTo>
                <a:lnTo>
                  <a:pt x="687628" y="2649893"/>
                </a:lnTo>
                <a:lnTo>
                  <a:pt x="691718" y="2655951"/>
                </a:lnTo>
                <a:lnTo>
                  <a:pt x="697776" y="2660027"/>
                </a:lnTo>
                <a:lnTo>
                  <a:pt x="705192" y="2661526"/>
                </a:lnTo>
                <a:lnTo>
                  <a:pt x="712635" y="2660027"/>
                </a:lnTo>
                <a:lnTo>
                  <a:pt x="718693" y="2655951"/>
                </a:lnTo>
                <a:lnTo>
                  <a:pt x="722782" y="2649893"/>
                </a:lnTo>
                <a:lnTo>
                  <a:pt x="724281" y="2642476"/>
                </a:lnTo>
                <a:close/>
              </a:path>
              <a:path w="7204709" h="3383915">
                <a:moveTo>
                  <a:pt x="724281" y="1924672"/>
                </a:moveTo>
                <a:lnTo>
                  <a:pt x="722782" y="1917255"/>
                </a:lnTo>
                <a:lnTo>
                  <a:pt x="718693" y="1911197"/>
                </a:lnTo>
                <a:lnTo>
                  <a:pt x="712635" y="1907108"/>
                </a:lnTo>
                <a:lnTo>
                  <a:pt x="705192" y="1905622"/>
                </a:lnTo>
                <a:lnTo>
                  <a:pt x="697776" y="1907108"/>
                </a:lnTo>
                <a:lnTo>
                  <a:pt x="691718" y="1911197"/>
                </a:lnTo>
                <a:lnTo>
                  <a:pt x="687628" y="1917255"/>
                </a:lnTo>
                <a:lnTo>
                  <a:pt x="686142" y="1924672"/>
                </a:lnTo>
                <a:lnTo>
                  <a:pt x="687628" y="1932076"/>
                </a:lnTo>
                <a:lnTo>
                  <a:pt x="691718" y="1938134"/>
                </a:lnTo>
                <a:lnTo>
                  <a:pt x="697776" y="1942223"/>
                </a:lnTo>
                <a:lnTo>
                  <a:pt x="705231" y="1943722"/>
                </a:lnTo>
                <a:lnTo>
                  <a:pt x="712635" y="1942223"/>
                </a:lnTo>
                <a:lnTo>
                  <a:pt x="718693" y="1938134"/>
                </a:lnTo>
                <a:lnTo>
                  <a:pt x="722782" y="1932076"/>
                </a:lnTo>
                <a:lnTo>
                  <a:pt x="724281" y="1924672"/>
                </a:lnTo>
                <a:close/>
              </a:path>
              <a:path w="7204709" h="3383915">
                <a:moveTo>
                  <a:pt x="724281" y="1201737"/>
                </a:moveTo>
                <a:lnTo>
                  <a:pt x="722782" y="1194333"/>
                </a:lnTo>
                <a:lnTo>
                  <a:pt x="718693" y="1188275"/>
                </a:lnTo>
                <a:lnTo>
                  <a:pt x="712635" y="1184186"/>
                </a:lnTo>
                <a:lnTo>
                  <a:pt x="705192" y="1182687"/>
                </a:lnTo>
                <a:lnTo>
                  <a:pt x="697776" y="1184186"/>
                </a:lnTo>
                <a:lnTo>
                  <a:pt x="691718" y="1188275"/>
                </a:lnTo>
                <a:lnTo>
                  <a:pt x="687628" y="1194333"/>
                </a:lnTo>
                <a:lnTo>
                  <a:pt x="686142" y="1201737"/>
                </a:lnTo>
                <a:lnTo>
                  <a:pt x="687628" y="1209154"/>
                </a:lnTo>
                <a:lnTo>
                  <a:pt x="691718" y="1215212"/>
                </a:lnTo>
                <a:lnTo>
                  <a:pt x="697776" y="1219301"/>
                </a:lnTo>
                <a:lnTo>
                  <a:pt x="705231" y="1220787"/>
                </a:lnTo>
                <a:lnTo>
                  <a:pt x="712635" y="1219301"/>
                </a:lnTo>
                <a:lnTo>
                  <a:pt x="718693" y="1215212"/>
                </a:lnTo>
                <a:lnTo>
                  <a:pt x="722782" y="1209154"/>
                </a:lnTo>
                <a:lnTo>
                  <a:pt x="724281" y="1201737"/>
                </a:lnTo>
                <a:close/>
              </a:path>
              <a:path w="7204709" h="3383915">
                <a:moveTo>
                  <a:pt x="724281" y="497116"/>
                </a:moveTo>
                <a:lnTo>
                  <a:pt x="722782" y="489699"/>
                </a:lnTo>
                <a:lnTo>
                  <a:pt x="718693" y="483654"/>
                </a:lnTo>
                <a:lnTo>
                  <a:pt x="712635" y="479564"/>
                </a:lnTo>
                <a:lnTo>
                  <a:pt x="705192" y="478066"/>
                </a:lnTo>
                <a:lnTo>
                  <a:pt x="697776" y="479564"/>
                </a:lnTo>
                <a:lnTo>
                  <a:pt x="691718" y="483654"/>
                </a:lnTo>
                <a:lnTo>
                  <a:pt x="687628" y="489699"/>
                </a:lnTo>
                <a:lnTo>
                  <a:pt x="686142" y="497116"/>
                </a:lnTo>
                <a:lnTo>
                  <a:pt x="687628" y="504532"/>
                </a:lnTo>
                <a:lnTo>
                  <a:pt x="691718" y="510590"/>
                </a:lnTo>
                <a:lnTo>
                  <a:pt x="697776" y="514667"/>
                </a:lnTo>
                <a:lnTo>
                  <a:pt x="705231" y="516166"/>
                </a:lnTo>
                <a:lnTo>
                  <a:pt x="712635" y="514667"/>
                </a:lnTo>
                <a:lnTo>
                  <a:pt x="718693" y="510590"/>
                </a:lnTo>
                <a:lnTo>
                  <a:pt x="722782" y="504532"/>
                </a:lnTo>
                <a:lnTo>
                  <a:pt x="724281" y="497116"/>
                </a:lnTo>
                <a:close/>
              </a:path>
              <a:path w="7204709" h="3383915">
                <a:moveTo>
                  <a:pt x="800519" y="3364534"/>
                </a:moveTo>
                <a:lnTo>
                  <a:pt x="799020" y="3357118"/>
                </a:lnTo>
                <a:lnTo>
                  <a:pt x="794931" y="3351060"/>
                </a:lnTo>
                <a:lnTo>
                  <a:pt x="788873" y="3346970"/>
                </a:lnTo>
                <a:lnTo>
                  <a:pt x="781418" y="3345484"/>
                </a:lnTo>
                <a:lnTo>
                  <a:pt x="774014" y="3346970"/>
                </a:lnTo>
                <a:lnTo>
                  <a:pt x="767956" y="3351060"/>
                </a:lnTo>
                <a:lnTo>
                  <a:pt x="763866" y="3357118"/>
                </a:lnTo>
                <a:lnTo>
                  <a:pt x="762381" y="3364534"/>
                </a:lnTo>
                <a:lnTo>
                  <a:pt x="763866" y="3371939"/>
                </a:lnTo>
                <a:lnTo>
                  <a:pt x="767956" y="3377996"/>
                </a:lnTo>
                <a:lnTo>
                  <a:pt x="774014" y="3382086"/>
                </a:lnTo>
                <a:lnTo>
                  <a:pt x="781469" y="3383584"/>
                </a:lnTo>
                <a:lnTo>
                  <a:pt x="788873" y="3382086"/>
                </a:lnTo>
                <a:lnTo>
                  <a:pt x="794931" y="3377996"/>
                </a:lnTo>
                <a:lnTo>
                  <a:pt x="799020" y="3371939"/>
                </a:lnTo>
                <a:lnTo>
                  <a:pt x="800519" y="3364534"/>
                </a:lnTo>
                <a:close/>
              </a:path>
              <a:path w="7204709" h="3383915">
                <a:moveTo>
                  <a:pt x="800519" y="2642476"/>
                </a:moveTo>
                <a:lnTo>
                  <a:pt x="799020" y="2635059"/>
                </a:lnTo>
                <a:lnTo>
                  <a:pt x="794931" y="2629014"/>
                </a:lnTo>
                <a:lnTo>
                  <a:pt x="788873" y="2624925"/>
                </a:lnTo>
                <a:lnTo>
                  <a:pt x="781469" y="2623426"/>
                </a:lnTo>
                <a:lnTo>
                  <a:pt x="774014" y="2624925"/>
                </a:lnTo>
                <a:lnTo>
                  <a:pt x="767956" y="2629014"/>
                </a:lnTo>
                <a:lnTo>
                  <a:pt x="763866" y="2635059"/>
                </a:lnTo>
                <a:lnTo>
                  <a:pt x="762381" y="2642476"/>
                </a:lnTo>
                <a:lnTo>
                  <a:pt x="763866" y="2649893"/>
                </a:lnTo>
                <a:lnTo>
                  <a:pt x="767956" y="2655951"/>
                </a:lnTo>
                <a:lnTo>
                  <a:pt x="774014" y="2660027"/>
                </a:lnTo>
                <a:lnTo>
                  <a:pt x="781418" y="2661526"/>
                </a:lnTo>
                <a:lnTo>
                  <a:pt x="788873" y="2660027"/>
                </a:lnTo>
                <a:lnTo>
                  <a:pt x="794931" y="2655951"/>
                </a:lnTo>
                <a:lnTo>
                  <a:pt x="799020" y="2649893"/>
                </a:lnTo>
                <a:lnTo>
                  <a:pt x="800519" y="2642476"/>
                </a:lnTo>
                <a:close/>
              </a:path>
              <a:path w="7204709" h="3383915">
                <a:moveTo>
                  <a:pt x="800519" y="1924672"/>
                </a:moveTo>
                <a:lnTo>
                  <a:pt x="799020" y="1917255"/>
                </a:lnTo>
                <a:lnTo>
                  <a:pt x="794931" y="1911197"/>
                </a:lnTo>
                <a:lnTo>
                  <a:pt x="788873" y="1907108"/>
                </a:lnTo>
                <a:lnTo>
                  <a:pt x="781418" y="1905622"/>
                </a:lnTo>
                <a:lnTo>
                  <a:pt x="774014" y="1907108"/>
                </a:lnTo>
                <a:lnTo>
                  <a:pt x="767956" y="1911197"/>
                </a:lnTo>
                <a:lnTo>
                  <a:pt x="763866" y="1917255"/>
                </a:lnTo>
                <a:lnTo>
                  <a:pt x="762381" y="1924672"/>
                </a:lnTo>
                <a:lnTo>
                  <a:pt x="763866" y="1932076"/>
                </a:lnTo>
                <a:lnTo>
                  <a:pt x="767956" y="1938134"/>
                </a:lnTo>
                <a:lnTo>
                  <a:pt x="774014" y="1942223"/>
                </a:lnTo>
                <a:lnTo>
                  <a:pt x="781469" y="1943722"/>
                </a:lnTo>
                <a:lnTo>
                  <a:pt x="788873" y="1942223"/>
                </a:lnTo>
                <a:lnTo>
                  <a:pt x="794931" y="1938134"/>
                </a:lnTo>
                <a:lnTo>
                  <a:pt x="799020" y="1932076"/>
                </a:lnTo>
                <a:lnTo>
                  <a:pt x="800519" y="1924672"/>
                </a:lnTo>
                <a:close/>
              </a:path>
              <a:path w="7204709" h="3383915">
                <a:moveTo>
                  <a:pt x="800519" y="1201737"/>
                </a:moveTo>
                <a:lnTo>
                  <a:pt x="799020" y="1194333"/>
                </a:lnTo>
                <a:lnTo>
                  <a:pt x="794931" y="1188275"/>
                </a:lnTo>
                <a:lnTo>
                  <a:pt x="788873" y="1184186"/>
                </a:lnTo>
                <a:lnTo>
                  <a:pt x="781418" y="1182687"/>
                </a:lnTo>
                <a:lnTo>
                  <a:pt x="774014" y="1184186"/>
                </a:lnTo>
                <a:lnTo>
                  <a:pt x="767956" y="1188275"/>
                </a:lnTo>
                <a:lnTo>
                  <a:pt x="763866" y="1194333"/>
                </a:lnTo>
                <a:lnTo>
                  <a:pt x="762381" y="1201737"/>
                </a:lnTo>
                <a:lnTo>
                  <a:pt x="763866" y="1209154"/>
                </a:lnTo>
                <a:lnTo>
                  <a:pt x="767956" y="1215212"/>
                </a:lnTo>
                <a:lnTo>
                  <a:pt x="774014" y="1219301"/>
                </a:lnTo>
                <a:lnTo>
                  <a:pt x="781469" y="1220787"/>
                </a:lnTo>
                <a:lnTo>
                  <a:pt x="788873" y="1219301"/>
                </a:lnTo>
                <a:lnTo>
                  <a:pt x="794931" y="1215212"/>
                </a:lnTo>
                <a:lnTo>
                  <a:pt x="799020" y="1209154"/>
                </a:lnTo>
                <a:lnTo>
                  <a:pt x="800519" y="1201737"/>
                </a:lnTo>
                <a:close/>
              </a:path>
              <a:path w="7204709" h="3383915">
                <a:moveTo>
                  <a:pt x="800519" y="497116"/>
                </a:moveTo>
                <a:lnTo>
                  <a:pt x="799020" y="489699"/>
                </a:lnTo>
                <a:lnTo>
                  <a:pt x="794931" y="483654"/>
                </a:lnTo>
                <a:lnTo>
                  <a:pt x="788873" y="479564"/>
                </a:lnTo>
                <a:lnTo>
                  <a:pt x="781418" y="478066"/>
                </a:lnTo>
                <a:lnTo>
                  <a:pt x="774014" y="479564"/>
                </a:lnTo>
                <a:lnTo>
                  <a:pt x="767956" y="483654"/>
                </a:lnTo>
                <a:lnTo>
                  <a:pt x="763866" y="489699"/>
                </a:lnTo>
                <a:lnTo>
                  <a:pt x="762381" y="497116"/>
                </a:lnTo>
                <a:lnTo>
                  <a:pt x="763866" y="504532"/>
                </a:lnTo>
                <a:lnTo>
                  <a:pt x="767956" y="510590"/>
                </a:lnTo>
                <a:lnTo>
                  <a:pt x="774014" y="514667"/>
                </a:lnTo>
                <a:lnTo>
                  <a:pt x="781469" y="516166"/>
                </a:lnTo>
                <a:lnTo>
                  <a:pt x="788873" y="514667"/>
                </a:lnTo>
                <a:lnTo>
                  <a:pt x="794931" y="510590"/>
                </a:lnTo>
                <a:lnTo>
                  <a:pt x="799020" y="504532"/>
                </a:lnTo>
                <a:lnTo>
                  <a:pt x="800519" y="497116"/>
                </a:lnTo>
                <a:close/>
              </a:path>
              <a:path w="7204709" h="3383915">
                <a:moveTo>
                  <a:pt x="876744" y="3364534"/>
                </a:moveTo>
                <a:lnTo>
                  <a:pt x="875258" y="3357118"/>
                </a:lnTo>
                <a:lnTo>
                  <a:pt x="871169" y="3351060"/>
                </a:lnTo>
                <a:lnTo>
                  <a:pt x="865111" y="3346970"/>
                </a:lnTo>
                <a:lnTo>
                  <a:pt x="857669" y="3345484"/>
                </a:lnTo>
                <a:lnTo>
                  <a:pt x="850252" y="3346970"/>
                </a:lnTo>
                <a:lnTo>
                  <a:pt x="844194" y="3351060"/>
                </a:lnTo>
                <a:lnTo>
                  <a:pt x="840105" y="3357118"/>
                </a:lnTo>
                <a:lnTo>
                  <a:pt x="838619" y="3364534"/>
                </a:lnTo>
                <a:lnTo>
                  <a:pt x="840105" y="3371939"/>
                </a:lnTo>
                <a:lnTo>
                  <a:pt x="844194" y="3377996"/>
                </a:lnTo>
                <a:lnTo>
                  <a:pt x="850252" y="3382086"/>
                </a:lnTo>
                <a:lnTo>
                  <a:pt x="857707" y="3383584"/>
                </a:lnTo>
                <a:lnTo>
                  <a:pt x="865111" y="3382086"/>
                </a:lnTo>
                <a:lnTo>
                  <a:pt x="871169" y="3377996"/>
                </a:lnTo>
                <a:lnTo>
                  <a:pt x="875258" y="3371939"/>
                </a:lnTo>
                <a:lnTo>
                  <a:pt x="876744" y="3364534"/>
                </a:lnTo>
                <a:close/>
              </a:path>
              <a:path w="7204709" h="3383915">
                <a:moveTo>
                  <a:pt x="876757" y="2642476"/>
                </a:moveTo>
                <a:lnTo>
                  <a:pt x="875258" y="2635059"/>
                </a:lnTo>
                <a:lnTo>
                  <a:pt x="871169" y="2629014"/>
                </a:lnTo>
                <a:lnTo>
                  <a:pt x="865111" y="2624925"/>
                </a:lnTo>
                <a:lnTo>
                  <a:pt x="857707" y="2623426"/>
                </a:lnTo>
                <a:lnTo>
                  <a:pt x="850252" y="2624925"/>
                </a:lnTo>
                <a:lnTo>
                  <a:pt x="844194" y="2629014"/>
                </a:lnTo>
                <a:lnTo>
                  <a:pt x="840105" y="2635059"/>
                </a:lnTo>
                <a:lnTo>
                  <a:pt x="838619" y="2642476"/>
                </a:lnTo>
                <a:lnTo>
                  <a:pt x="840105" y="2649893"/>
                </a:lnTo>
                <a:lnTo>
                  <a:pt x="844194" y="2655951"/>
                </a:lnTo>
                <a:lnTo>
                  <a:pt x="850252" y="2660027"/>
                </a:lnTo>
                <a:lnTo>
                  <a:pt x="857669" y="2661526"/>
                </a:lnTo>
                <a:lnTo>
                  <a:pt x="865111" y="2660027"/>
                </a:lnTo>
                <a:lnTo>
                  <a:pt x="871169" y="2655951"/>
                </a:lnTo>
                <a:lnTo>
                  <a:pt x="875258" y="2649893"/>
                </a:lnTo>
                <a:lnTo>
                  <a:pt x="876757" y="2642476"/>
                </a:lnTo>
                <a:close/>
              </a:path>
              <a:path w="7204709" h="3383915">
                <a:moveTo>
                  <a:pt x="876757" y="1924672"/>
                </a:moveTo>
                <a:lnTo>
                  <a:pt x="875258" y="1917255"/>
                </a:lnTo>
                <a:lnTo>
                  <a:pt x="871169" y="1911197"/>
                </a:lnTo>
                <a:lnTo>
                  <a:pt x="865111" y="1907108"/>
                </a:lnTo>
                <a:lnTo>
                  <a:pt x="857669" y="1905622"/>
                </a:lnTo>
                <a:lnTo>
                  <a:pt x="850252" y="1907108"/>
                </a:lnTo>
                <a:lnTo>
                  <a:pt x="844194" y="1911197"/>
                </a:lnTo>
                <a:lnTo>
                  <a:pt x="840105" y="1917255"/>
                </a:lnTo>
                <a:lnTo>
                  <a:pt x="838619" y="1924672"/>
                </a:lnTo>
                <a:lnTo>
                  <a:pt x="840105" y="1932076"/>
                </a:lnTo>
                <a:lnTo>
                  <a:pt x="844194" y="1938134"/>
                </a:lnTo>
                <a:lnTo>
                  <a:pt x="850252" y="1942223"/>
                </a:lnTo>
                <a:lnTo>
                  <a:pt x="857707" y="1943722"/>
                </a:lnTo>
                <a:lnTo>
                  <a:pt x="865111" y="1942223"/>
                </a:lnTo>
                <a:lnTo>
                  <a:pt x="871169" y="1938134"/>
                </a:lnTo>
                <a:lnTo>
                  <a:pt x="875258" y="1932076"/>
                </a:lnTo>
                <a:lnTo>
                  <a:pt x="876757" y="1924672"/>
                </a:lnTo>
                <a:close/>
              </a:path>
              <a:path w="7204709" h="3383915">
                <a:moveTo>
                  <a:pt x="876757" y="1201737"/>
                </a:moveTo>
                <a:lnTo>
                  <a:pt x="875258" y="1194333"/>
                </a:lnTo>
                <a:lnTo>
                  <a:pt x="871169" y="1188275"/>
                </a:lnTo>
                <a:lnTo>
                  <a:pt x="865111" y="1184186"/>
                </a:lnTo>
                <a:lnTo>
                  <a:pt x="857669" y="1182687"/>
                </a:lnTo>
                <a:lnTo>
                  <a:pt x="850252" y="1184186"/>
                </a:lnTo>
                <a:lnTo>
                  <a:pt x="844194" y="1188275"/>
                </a:lnTo>
                <a:lnTo>
                  <a:pt x="840105" y="1194333"/>
                </a:lnTo>
                <a:lnTo>
                  <a:pt x="838619" y="1201737"/>
                </a:lnTo>
                <a:lnTo>
                  <a:pt x="840105" y="1209154"/>
                </a:lnTo>
                <a:lnTo>
                  <a:pt x="844194" y="1215212"/>
                </a:lnTo>
                <a:lnTo>
                  <a:pt x="850252" y="1219301"/>
                </a:lnTo>
                <a:lnTo>
                  <a:pt x="857707" y="1220787"/>
                </a:lnTo>
                <a:lnTo>
                  <a:pt x="865111" y="1219301"/>
                </a:lnTo>
                <a:lnTo>
                  <a:pt x="871169" y="1215212"/>
                </a:lnTo>
                <a:lnTo>
                  <a:pt x="875258" y="1209154"/>
                </a:lnTo>
                <a:lnTo>
                  <a:pt x="876757" y="1201737"/>
                </a:lnTo>
                <a:close/>
              </a:path>
              <a:path w="7204709" h="3383915">
                <a:moveTo>
                  <a:pt x="876757" y="497116"/>
                </a:moveTo>
                <a:lnTo>
                  <a:pt x="875258" y="489699"/>
                </a:lnTo>
                <a:lnTo>
                  <a:pt x="871169" y="483654"/>
                </a:lnTo>
                <a:lnTo>
                  <a:pt x="865111" y="479564"/>
                </a:lnTo>
                <a:lnTo>
                  <a:pt x="857669" y="478066"/>
                </a:lnTo>
                <a:lnTo>
                  <a:pt x="850252" y="479564"/>
                </a:lnTo>
                <a:lnTo>
                  <a:pt x="844194" y="483654"/>
                </a:lnTo>
                <a:lnTo>
                  <a:pt x="840105" y="489699"/>
                </a:lnTo>
                <a:lnTo>
                  <a:pt x="838619" y="497116"/>
                </a:lnTo>
                <a:lnTo>
                  <a:pt x="840105" y="504532"/>
                </a:lnTo>
                <a:lnTo>
                  <a:pt x="844194" y="510590"/>
                </a:lnTo>
                <a:lnTo>
                  <a:pt x="850252" y="514667"/>
                </a:lnTo>
                <a:lnTo>
                  <a:pt x="857707" y="516166"/>
                </a:lnTo>
                <a:lnTo>
                  <a:pt x="865111" y="514667"/>
                </a:lnTo>
                <a:lnTo>
                  <a:pt x="871169" y="510590"/>
                </a:lnTo>
                <a:lnTo>
                  <a:pt x="875258" y="504532"/>
                </a:lnTo>
                <a:lnTo>
                  <a:pt x="876757" y="497116"/>
                </a:lnTo>
                <a:close/>
              </a:path>
              <a:path w="7204709" h="3383915">
                <a:moveTo>
                  <a:pt x="952995" y="3364534"/>
                </a:moveTo>
                <a:lnTo>
                  <a:pt x="951496" y="3357118"/>
                </a:lnTo>
                <a:lnTo>
                  <a:pt x="947407" y="3351060"/>
                </a:lnTo>
                <a:lnTo>
                  <a:pt x="941349" y="3346970"/>
                </a:lnTo>
                <a:lnTo>
                  <a:pt x="933907" y="3345484"/>
                </a:lnTo>
                <a:lnTo>
                  <a:pt x="926490" y="3346970"/>
                </a:lnTo>
                <a:lnTo>
                  <a:pt x="920432" y="3351060"/>
                </a:lnTo>
                <a:lnTo>
                  <a:pt x="916343" y="3357118"/>
                </a:lnTo>
                <a:lnTo>
                  <a:pt x="914857" y="3364534"/>
                </a:lnTo>
                <a:lnTo>
                  <a:pt x="916343" y="3371939"/>
                </a:lnTo>
                <a:lnTo>
                  <a:pt x="920432" y="3377996"/>
                </a:lnTo>
                <a:lnTo>
                  <a:pt x="926490" y="3382086"/>
                </a:lnTo>
                <a:lnTo>
                  <a:pt x="933945" y="3383584"/>
                </a:lnTo>
                <a:lnTo>
                  <a:pt x="941349" y="3382086"/>
                </a:lnTo>
                <a:lnTo>
                  <a:pt x="947407" y="3377996"/>
                </a:lnTo>
                <a:lnTo>
                  <a:pt x="951496" y="3371939"/>
                </a:lnTo>
                <a:lnTo>
                  <a:pt x="952995" y="3364534"/>
                </a:lnTo>
                <a:close/>
              </a:path>
              <a:path w="7204709" h="3383915">
                <a:moveTo>
                  <a:pt x="952995" y="2642476"/>
                </a:moveTo>
                <a:lnTo>
                  <a:pt x="951496" y="2635059"/>
                </a:lnTo>
                <a:lnTo>
                  <a:pt x="947407" y="2629014"/>
                </a:lnTo>
                <a:lnTo>
                  <a:pt x="941349" y="2624925"/>
                </a:lnTo>
                <a:lnTo>
                  <a:pt x="933945" y="2623426"/>
                </a:lnTo>
                <a:lnTo>
                  <a:pt x="926490" y="2624925"/>
                </a:lnTo>
                <a:lnTo>
                  <a:pt x="920432" y="2629014"/>
                </a:lnTo>
                <a:lnTo>
                  <a:pt x="916343" y="2635059"/>
                </a:lnTo>
                <a:lnTo>
                  <a:pt x="914857" y="2642476"/>
                </a:lnTo>
                <a:lnTo>
                  <a:pt x="916343" y="2649893"/>
                </a:lnTo>
                <a:lnTo>
                  <a:pt x="920432" y="2655951"/>
                </a:lnTo>
                <a:lnTo>
                  <a:pt x="926490" y="2660027"/>
                </a:lnTo>
                <a:lnTo>
                  <a:pt x="933907" y="2661526"/>
                </a:lnTo>
                <a:lnTo>
                  <a:pt x="941349" y="2660027"/>
                </a:lnTo>
                <a:lnTo>
                  <a:pt x="947407" y="2655951"/>
                </a:lnTo>
                <a:lnTo>
                  <a:pt x="951496" y="2649893"/>
                </a:lnTo>
                <a:lnTo>
                  <a:pt x="952995" y="2642476"/>
                </a:lnTo>
                <a:close/>
              </a:path>
              <a:path w="7204709" h="3383915">
                <a:moveTo>
                  <a:pt x="952995" y="1924672"/>
                </a:moveTo>
                <a:lnTo>
                  <a:pt x="951496" y="1917255"/>
                </a:lnTo>
                <a:lnTo>
                  <a:pt x="947407" y="1911197"/>
                </a:lnTo>
                <a:lnTo>
                  <a:pt x="941349" y="1907108"/>
                </a:lnTo>
                <a:lnTo>
                  <a:pt x="933907" y="1905622"/>
                </a:lnTo>
                <a:lnTo>
                  <a:pt x="926490" y="1907108"/>
                </a:lnTo>
                <a:lnTo>
                  <a:pt x="920432" y="1911197"/>
                </a:lnTo>
                <a:lnTo>
                  <a:pt x="916343" y="1917255"/>
                </a:lnTo>
                <a:lnTo>
                  <a:pt x="914857" y="1924672"/>
                </a:lnTo>
                <a:lnTo>
                  <a:pt x="916343" y="1932076"/>
                </a:lnTo>
                <a:lnTo>
                  <a:pt x="920432" y="1938134"/>
                </a:lnTo>
                <a:lnTo>
                  <a:pt x="926490" y="1942223"/>
                </a:lnTo>
                <a:lnTo>
                  <a:pt x="933945" y="1943722"/>
                </a:lnTo>
                <a:lnTo>
                  <a:pt x="941349" y="1942223"/>
                </a:lnTo>
                <a:lnTo>
                  <a:pt x="947407" y="1938134"/>
                </a:lnTo>
                <a:lnTo>
                  <a:pt x="951496" y="1932076"/>
                </a:lnTo>
                <a:lnTo>
                  <a:pt x="952995" y="1924672"/>
                </a:lnTo>
                <a:close/>
              </a:path>
              <a:path w="7204709" h="3383915">
                <a:moveTo>
                  <a:pt x="952995" y="1201737"/>
                </a:moveTo>
                <a:lnTo>
                  <a:pt x="951496" y="1194333"/>
                </a:lnTo>
                <a:lnTo>
                  <a:pt x="947407" y="1188275"/>
                </a:lnTo>
                <a:lnTo>
                  <a:pt x="941349" y="1184186"/>
                </a:lnTo>
                <a:lnTo>
                  <a:pt x="933907" y="1182687"/>
                </a:lnTo>
                <a:lnTo>
                  <a:pt x="926490" y="1184186"/>
                </a:lnTo>
                <a:lnTo>
                  <a:pt x="920432" y="1188275"/>
                </a:lnTo>
                <a:lnTo>
                  <a:pt x="916343" y="1194333"/>
                </a:lnTo>
                <a:lnTo>
                  <a:pt x="914857" y="1201737"/>
                </a:lnTo>
                <a:lnTo>
                  <a:pt x="916343" y="1209154"/>
                </a:lnTo>
                <a:lnTo>
                  <a:pt x="920432" y="1215212"/>
                </a:lnTo>
                <a:lnTo>
                  <a:pt x="926490" y="1219301"/>
                </a:lnTo>
                <a:lnTo>
                  <a:pt x="933945" y="1220787"/>
                </a:lnTo>
                <a:lnTo>
                  <a:pt x="941349" y="1219301"/>
                </a:lnTo>
                <a:lnTo>
                  <a:pt x="947407" y="1215212"/>
                </a:lnTo>
                <a:lnTo>
                  <a:pt x="951496" y="1209154"/>
                </a:lnTo>
                <a:lnTo>
                  <a:pt x="952995" y="1201737"/>
                </a:lnTo>
                <a:close/>
              </a:path>
              <a:path w="7204709" h="3383915">
                <a:moveTo>
                  <a:pt x="952995" y="497116"/>
                </a:moveTo>
                <a:lnTo>
                  <a:pt x="951496" y="489699"/>
                </a:lnTo>
                <a:lnTo>
                  <a:pt x="947407" y="483654"/>
                </a:lnTo>
                <a:lnTo>
                  <a:pt x="941349" y="479564"/>
                </a:lnTo>
                <a:lnTo>
                  <a:pt x="933907" y="478066"/>
                </a:lnTo>
                <a:lnTo>
                  <a:pt x="926490" y="479564"/>
                </a:lnTo>
                <a:lnTo>
                  <a:pt x="920432" y="483654"/>
                </a:lnTo>
                <a:lnTo>
                  <a:pt x="916343" y="489699"/>
                </a:lnTo>
                <a:lnTo>
                  <a:pt x="914857" y="497116"/>
                </a:lnTo>
                <a:lnTo>
                  <a:pt x="916343" y="504532"/>
                </a:lnTo>
                <a:lnTo>
                  <a:pt x="920432" y="510590"/>
                </a:lnTo>
                <a:lnTo>
                  <a:pt x="926490" y="514667"/>
                </a:lnTo>
                <a:lnTo>
                  <a:pt x="933945" y="516166"/>
                </a:lnTo>
                <a:lnTo>
                  <a:pt x="941349" y="514667"/>
                </a:lnTo>
                <a:lnTo>
                  <a:pt x="947407" y="510590"/>
                </a:lnTo>
                <a:lnTo>
                  <a:pt x="951496" y="504532"/>
                </a:lnTo>
                <a:lnTo>
                  <a:pt x="952995" y="497116"/>
                </a:lnTo>
                <a:close/>
              </a:path>
              <a:path w="7204709" h="3383915">
                <a:moveTo>
                  <a:pt x="1029233" y="3364534"/>
                </a:moveTo>
                <a:lnTo>
                  <a:pt x="1027734" y="3357118"/>
                </a:lnTo>
                <a:lnTo>
                  <a:pt x="1023645" y="3351060"/>
                </a:lnTo>
                <a:lnTo>
                  <a:pt x="1017587" y="3346970"/>
                </a:lnTo>
                <a:lnTo>
                  <a:pt x="1010145" y="3345484"/>
                </a:lnTo>
                <a:lnTo>
                  <a:pt x="1002728" y="3346970"/>
                </a:lnTo>
                <a:lnTo>
                  <a:pt x="996670" y="3351060"/>
                </a:lnTo>
                <a:lnTo>
                  <a:pt x="992581" y="3357118"/>
                </a:lnTo>
                <a:lnTo>
                  <a:pt x="991095" y="3364534"/>
                </a:lnTo>
                <a:lnTo>
                  <a:pt x="992581" y="3371939"/>
                </a:lnTo>
                <a:lnTo>
                  <a:pt x="996670" y="3377996"/>
                </a:lnTo>
                <a:lnTo>
                  <a:pt x="1002728" y="3382086"/>
                </a:lnTo>
                <a:lnTo>
                  <a:pt x="1010183" y="3383584"/>
                </a:lnTo>
                <a:lnTo>
                  <a:pt x="1017587" y="3382086"/>
                </a:lnTo>
                <a:lnTo>
                  <a:pt x="1023645" y="3377996"/>
                </a:lnTo>
                <a:lnTo>
                  <a:pt x="1027734" y="3371939"/>
                </a:lnTo>
                <a:lnTo>
                  <a:pt x="1029233" y="3364534"/>
                </a:lnTo>
                <a:close/>
              </a:path>
              <a:path w="7204709" h="3383915">
                <a:moveTo>
                  <a:pt x="1029233" y="2642476"/>
                </a:moveTo>
                <a:lnTo>
                  <a:pt x="1027734" y="2635059"/>
                </a:lnTo>
                <a:lnTo>
                  <a:pt x="1023645" y="2629014"/>
                </a:lnTo>
                <a:lnTo>
                  <a:pt x="1017587" y="2624925"/>
                </a:lnTo>
                <a:lnTo>
                  <a:pt x="1010183" y="2623426"/>
                </a:lnTo>
                <a:lnTo>
                  <a:pt x="1002728" y="2624925"/>
                </a:lnTo>
                <a:lnTo>
                  <a:pt x="996670" y="2629014"/>
                </a:lnTo>
                <a:lnTo>
                  <a:pt x="992581" y="2635059"/>
                </a:lnTo>
                <a:lnTo>
                  <a:pt x="991095" y="2642476"/>
                </a:lnTo>
                <a:lnTo>
                  <a:pt x="992581" y="2649893"/>
                </a:lnTo>
                <a:lnTo>
                  <a:pt x="996670" y="2655951"/>
                </a:lnTo>
                <a:lnTo>
                  <a:pt x="1002728" y="2660027"/>
                </a:lnTo>
                <a:lnTo>
                  <a:pt x="1010145" y="2661526"/>
                </a:lnTo>
                <a:lnTo>
                  <a:pt x="1017587" y="2660027"/>
                </a:lnTo>
                <a:lnTo>
                  <a:pt x="1023645" y="2655951"/>
                </a:lnTo>
                <a:lnTo>
                  <a:pt x="1027734" y="2649893"/>
                </a:lnTo>
                <a:lnTo>
                  <a:pt x="1029233" y="2642476"/>
                </a:lnTo>
                <a:close/>
              </a:path>
              <a:path w="7204709" h="3383915">
                <a:moveTo>
                  <a:pt x="1029233" y="1924672"/>
                </a:moveTo>
                <a:lnTo>
                  <a:pt x="1027734" y="1917255"/>
                </a:lnTo>
                <a:lnTo>
                  <a:pt x="1023645" y="1911197"/>
                </a:lnTo>
                <a:lnTo>
                  <a:pt x="1017587" y="1907108"/>
                </a:lnTo>
                <a:lnTo>
                  <a:pt x="1010145" y="1905622"/>
                </a:lnTo>
                <a:lnTo>
                  <a:pt x="1002728" y="1907108"/>
                </a:lnTo>
                <a:lnTo>
                  <a:pt x="996670" y="1911197"/>
                </a:lnTo>
                <a:lnTo>
                  <a:pt x="992581" y="1917255"/>
                </a:lnTo>
                <a:lnTo>
                  <a:pt x="991095" y="1924672"/>
                </a:lnTo>
                <a:lnTo>
                  <a:pt x="992581" y="1932076"/>
                </a:lnTo>
                <a:lnTo>
                  <a:pt x="996670" y="1938134"/>
                </a:lnTo>
                <a:lnTo>
                  <a:pt x="1002728" y="1942223"/>
                </a:lnTo>
                <a:lnTo>
                  <a:pt x="1010183" y="1943722"/>
                </a:lnTo>
                <a:lnTo>
                  <a:pt x="1017587" y="1942223"/>
                </a:lnTo>
                <a:lnTo>
                  <a:pt x="1023645" y="1938134"/>
                </a:lnTo>
                <a:lnTo>
                  <a:pt x="1027734" y="1932076"/>
                </a:lnTo>
                <a:lnTo>
                  <a:pt x="1029233" y="1924672"/>
                </a:lnTo>
                <a:close/>
              </a:path>
              <a:path w="7204709" h="3383915">
                <a:moveTo>
                  <a:pt x="1029233" y="1201737"/>
                </a:moveTo>
                <a:lnTo>
                  <a:pt x="1027734" y="1194333"/>
                </a:lnTo>
                <a:lnTo>
                  <a:pt x="1023645" y="1188275"/>
                </a:lnTo>
                <a:lnTo>
                  <a:pt x="1017587" y="1184186"/>
                </a:lnTo>
                <a:lnTo>
                  <a:pt x="1010145" y="1182687"/>
                </a:lnTo>
                <a:lnTo>
                  <a:pt x="1002728" y="1184186"/>
                </a:lnTo>
                <a:lnTo>
                  <a:pt x="996670" y="1188275"/>
                </a:lnTo>
                <a:lnTo>
                  <a:pt x="992581" y="1194333"/>
                </a:lnTo>
                <a:lnTo>
                  <a:pt x="991095" y="1201737"/>
                </a:lnTo>
                <a:lnTo>
                  <a:pt x="992581" y="1209154"/>
                </a:lnTo>
                <a:lnTo>
                  <a:pt x="996670" y="1215212"/>
                </a:lnTo>
                <a:lnTo>
                  <a:pt x="1002728" y="1219301"/>
                </a:lnTo>
                <a:lnTo>
                  <a:pt x="1010183" y="1220787"/>
                </a:lnTo>
                <a:lnTo>
                  <a:pt x="1017587" y="1219301"/>
                </a:lnTo>
                <a:lnTo>
                  <a:pt x="1023645" y="1215212"/>
                </a:lnTo>
                <a:lnTo>
                  <a:pt x="1027734" y="1209154"/>
                </a:lnTo>
                <a:lnTo>
                  <a:pt x="1029233" y="1201737"/>
                </a:lnTo>
                <a:close/>
              </a:path>
              <a:path w="7204709" h="3383915">
                <a:moveTo>
                  <a:pt x="1029233" y="497116"/>
                </a:moveTo>
                <a:lnTo>
                  <a:pt x="1027734" y="489699"/>
                </a:lnTo>
                <a:lnTo>
                  <a:pt x="1023645" y="483654"/>
                </a:lnTo>
                <a:lnTo>
                  <a:pt x="1017587" y="479564"/>
                </a:lnTo>
                <a:lnTo>
                  <a:pt x="1010145" y="478066"/>
                </a:lnTo>
                <a:lnTo>
                  <a:pt x="1002728" y="479564"/>
                </a:lnTo>
                <a:lnTo>
                  <a:pt x="996670" y="483654"/>
                </a:lnTo>
                <a:lnTo>
                  <a:pt x="992581" y="489699"/>
                </a:lnTo>
                <a:lnTo>
                  <a:pt x="991095" y="497116"/>
                </a:lnTo>
                <a:lnTo>
                  <a:pt x="992581" y="504532"/>
                </a:lnTo>
                <a:lnTo>
                  <a:pt x="996670" y="510590"/>
                </a:lnTo>
                <a:lnTo>
                  <a:pt x="1002728" y="514667"/>
                </a:lnTo>
                <a:lnTo>
                  <a:pt x="1010183" y="516166"/>
                </a:lnTo>
                <a:lnTo>
                  <a:pt x="1017587" y="514667"/>
                </a:lnTo>
                <a:lnTo>
                  <a:pt x="1023645" y="510590"/>
                </a:lnTo>
                <a:lnTo>
                  <a:pt x="1027734" y="504532"/>
                </a:lnTo>
                <a:lnTo>
                  <a:pt x="1029233" y="497116"/>
                </a:lnTo>
                <a:close/>
              </a:path>
              <a:path w="7204709" h="3383915">
                <a:moveTo>
                  <a:pt x="1105471" y="3364534"/>
                </a:moveTo>
                <a:lnTo>
                  <a:pt x="1103972" y="3357118"/>
                </a:lnTo>
                <a:lnTo>
                  <a:pt x="1099883" y="3351060"/>
                </a:lnTo>
                <a:lnTo>
                  <a:pt x="1093825" y="3346970"/>
                </a:lnTo>
                <a:lnTo>
                  <a:pt x="1086383" y="3345484"/>
                </a:lnTo>
                <a:lnTo>
                  <a:pt x="1078966" y="3346970"/>
                </a:lnTo>
                <a:lnTo>
                  <a:pt x="1072908" y="3351060"/>
                </a:lnTo>
                <a:lnTo>
                  <a:pt x="1068819" y="3357118"/>
                </a:lnTo>
                <a:lnTo>
                  <a:pt x="1067333" y="3364534"/>
                </a:lnTo>
                <a:lnTo>
                  <a:pt x="1068819" y="3371939"/>
                </a:lnTo>
                <a:lnTo>
                  <a:pt x="1072908" y="3377996"/>
                </a:lnTo>
                <a:lnTo>
                  <a:pt x="1078966" y="3382086"/>
                </a:lnTo>
                <a:lnTo>
                  <a:pt x="1086421" y="3383584"/>
                </a:lnTo>
                <a:lnTo>
                  <a:pt x="1093825" y="3382086"/>
                </a:lnTo>
                <a:lnTo>
                  <a:pt x="1099883" y="3377996"/>
                </a:lnTo>
                <a:lnTo>
                  <a:pt x="1103972" y="3371939"/>
                </a:lnTo>
                <a:lnTo>
                  <a:pt x="1105471" y="3364534"/>
                </a:lnTo>
                <a:close/>
              </a:path>
              <a:path w="7204709" h="3383915">
                <a:moveTo>
                  <a:pt x="1105471" y="2642476"/>
                </a:moveTo>
                <a:lnTo>
                  <a:pt x="1103972" y="2635059"/>
                </a:lnTo>
                <a:lnTo>
                  <a:pt x="1099883" y="2629014"/>
                </a:lnTo>
                <a:lnTo>
                  <a:pt x="1093825" y="2624925"/>
                </a:lnTo>
                <a:lnTo>
                  <a:pt x="1086421" y="2623426"/>
                </a:lnTo>
                <a:lnTo>
                  <a:pt x="1078966" y="2624925"/>
                </a:lnTo>
                <a:lnTo>
                  <a:pt x="1072908" y="2629014"/>
                </a:lnTo>
                <a:lnTo>
                  <a:pt x="1068819" y="2635059"/>
                </a:lnTo>
                <a:lnTo>
                  <a:pt x="1067333" y="2642476"/>
                </a:lnTo>
                <a:lnTo>
                  <a:pt x="1068819" y="2649893"/>
                </a:lnTo>
                <a:lnTo>
                  <a:pt x="1072908" y="2655951"/>
                </a:lnTo>
                <a:lnTo>
                  <a:pt x="1078966" y="2660027"/>
                </a:lnTo>
                <a:lnTo>
                  <a:pt x="1086383" y="2661526"/>
                </a:lnTo>
                <a:lnTo>
                  <a:pt x="1093825" y="2660027"/>
                </a:lnTo>
                <a:lnTo>
                  <a:pt x="1099883" y="2655951"/>
                </a:lnTo>
                <a:lnTo>
                  <a:pt x="1103972" y="2649893"/>
                </a:lnTo>
                <a:lnTo>
                  <a:pt x="1105471" y="2642476"/>
                </a:lnTo>
                <a:close/>
              </a:path>
              <a:path w="7204709" h="3383915">
                <a:moveTo>
                  <a:pt x="1105471" y="1924672"/>
                </a:moveTo>
                <a:lnTo>
                  <a:pt x="1103972" y="1917255"/>
                </a:lnTo>
                <a:lnTo>
                  <a:pt x="1099883" y="1911197"/>
                </a:lnTo>
                <a:lnTo>
                  <a:pt x="1093825" y="1907108"/>
                </a:lnTo>
                <a:lnTo>
                  <a:pt x="1086383" y="1905622"/>
                </a:lnTo>
                <a:lnTo>
                  <a:pt x="1078966" y="1907108"/>
                </a:lnTo>
                <a:lnTo>
                  <a:pt x="1072908" y="1911197"/>
                </a:lnTo>
                <a:lnTo>
                  <a:pt x="1068819" y="1917255"/>
                </a:lnTo>
                <a:lnTo>
                  <a:pt x="1067333" y="1924672"/>
                </a:lnTo>
                <a:lnTo>
                  <a:pt x="1068819" y="1932076"/>
                </a:lnTo>
                <a:lnTo>
                  <a:pt x="1072908" y="1938134"/>
                </a:lnTo>
                <a:lnTo>
                  <a:pt x="1078966" y="1942223"/>
                </a:lnTo>
                <a:lnTo>
                  <a:pt x="1086421" y="1943722"/>
                </a:lnTo>
                <a:lnTo>
                  <a:pt x="1093825" y="1942223"/>
                </a:lnTo>
                <a:lnTo>
                  <a:pt x="1099883" y="1938134"/>
                </a:lnTo>
                <a:lnTo>
                  <a:pt x="1103972" y="1932076"/>
                </a:lnTo>
                <a:lnTo>
                  <a:pt x="1105471" y="1924672"/>
                </a:lnTo>
                <a:close/>
              </a:path>
              <a:path w="7204709" h="3383915">
                <a:moveTo>
                  <a:pt x="1105471" y="1201737"/>
                </a:moveTo>
                <a:lnTo>
                  <a:pt x="1103972" y="1194333"/>
                </a:lnTo>
                <a:lnTo>
                  <a:pt x="1099883" y="1188275"/>
                </a:lnTo>
                <a:lnTo>
                  <a:pt x="1093825" y="1184186"/>
                </a:lnTo>
                <a:lnTo>
                  <a:pt x="1086383" y="1182687"/>
                </a:lnTo>
                <a:lnTo>
                  <a:pt x="1078966" y="1184186"/>
                </a:lnTo>
                <a:lnTo>
                  <a:pt x="1072908" y="1188275"/>
                </a:lnTo>
                <a:lnTo>
                  <a:pt x="1068819" y="1194333"/>
                </a:lnTo>
                <a:lnTo>
                  <a:pt x="1067333" y="1201737"/>
                </a:lnTo>
                <a:lnTo>
                  <a:pt x="1068819" y="1209154"/>
                </a:lnTo>
                <a:lnTo>
                  <a:pt x="1072908" y="1215212"/>
                </a:lnTo>
                <a:lnTo>
                  <a:pt x="1078966" y="1219301"/>
                </a:lnTo>
                <a:lnTo>
                  <a:pt x="1086421" y="1220787"/>
                </a:lnTo>
                <a:lnTo>
                  <a:pt x="1093825" y="1219301"/>
                </a:lnTo>
                <a:lnTo>
                  <a:pt x="1099883" y="1215212"/>
                </a:lnTo>
                <a:lnTo>
                  <a:pt x="1103972" y="1209154"/>
                </a:lnTo>
                <a:lnTo>
                  <a:pt x="1105471" y="1201737"/>
                </a:lnTo>
                <a:close/>
              </a:path>
              <a:path w="7204709" h="3383915">
                <a:moveTo>
                  <a:pt x="1105471" y="497116"/>
                </a:moveTo>
                <a:lnTo>
                  <a:pt x="1103972" y="489699"/>
                </a:lnTo>
                <a:lnTo>
                  <a:pt x="1099883" y="483654"/>
                </a:lnTo>
                <a:lnTo>
                  <a:pt x="1093825" y="479564"/>
                </a:lnTo>
                <a:lnTo>
                  <a:pt x="1086383" y="478066"/>
                </a:lnTo>
                <a:lnTo>
                  <a:pt x="1078966" y="479564"/>
                </a:lnTo>
                <a:lnTo>
                  <a:pt x="1072908" y="483654"/>
                </a:lnTo>
                <a:lnTo>
                  <a:pt x="1068819" y="489699"/>
                </a:lnTo>
                <a:lnTo>
                  <a:pt x="1067333" y="497116"/>
                </a:lnTo>
                <a:lnTo>
                  <a:pt x="1068819" y="504532"/>
                </a:lnTo>
                <a:lnTo>
                  <a:pt x="1072908" y="510590"/>
                </a:lnTo>
                <a:lnTo>
                  <a:pt x="1078966" y="514667"/>
                </a:lnTo>
                <a:lnTo>
                  <a:pt x="1086421" y="516166"/>
                </a:lnTo>
                <a:lnTo>
                  <a:pt x="1093825" y="514667"/>
                </a:lnTo>
                <a:lnTo>
                  <a:pt x="1099883" y="510590"/>
                </a:lnTo>
                <a:lnTo>
                  <a:pt x="1103972" y="504532"/>
                </a:lnTo>
                <a:lnTo>
                  <a:pt x="1105471" y="497116"/>
                </a:lnTo>
                <a:close/>
              </a:path>
              <a:path w="7204709" h="3383915">
                <a:moveTo>
                  <a:pt x="1181709" y="3364534"/>
                </a:moveTo>
                <a:lnTo>
                  <a:pt x="1180211" y="3357118"/>
                </a:lnTo>
                <a:lnTo>
                  <a:pt x="1176121" y="3351060"/>
                </a:lnTo>
                <a:lnTo>
                  <a:pt x="1170063" y="3346970"/>
                </a:lnTo>
                <a:lnTo>
                  <a:pt x="1162621" y="3345484"/>
                </a:lnTo>
                <a:lnTo>
                  <a:pt x="1155204" y="3346970"/>
                </a:lnTo>
                <a:lnTo>
                  <a:pt x="1149146" y="3351060"/>
                </a:lnTo>
                <a:lnTo>
                  <a:pt x="1145057" y="3357118"/>
                </a:lnTo>
                <a:lnTo>
                  <a:pt x="1143571" y="3364534"/>
                </a:lnTo>
                <a:lnTo>
                  <a:pt x="1145057" y="3371939"/>
                </a:lnTo>
                <a:lnTo>
                  <a:pt x="1149146" y="3377996"/>
                </a:lnTo>
                <a:lnTo>
                  <a:pt x="1155204" y="3382086"/>
                </a:lnTo>
                <a:lnTo>
                  <a:pt x="1162659" y="3383584"/>
                </a:lnTo>
                <a:lnTo>
                  <a:pt x="1170063" y="3382086"/>
                </a:lnTo>
                <a:lnTo>
                  <a:pt x="1176121" y="3377996"/>
                </a:lnTo>
                <a:lnTo>
                  <a:pt x="1180211" y="3371939"/>
                </a:lnTo>
                <a:lnTo>
                  <a:pt x="1181709" y="3364534"/>
                </a:lnTo>
                <a:close/>
              </a:path>
              <a:path w="7204709" h="3383915">
                <a:moveTo>
                  <a:pt x="1181709" y="2642476"/>
                </a:moveTo>
                <a:lnTo>
                  <a:pt x="1180211" y="2635059"/>
                </a:lnTo>
                <a:lnTo>
                  <a:pt x="1176121" y="2629014"/>
                </a:lnTo>
                <a:lnTo>
                  <a:pt x="1170063" y="2624925"/>
                </a:lnTo>
                <a:lnTo>
                  <a:pt x="1162659" y="2623426"/>
                </a:lnTo>
                <a:lnTo>
                  <a:pt x="1155204" y="2624925"/>
                </a:lnTo>
                <a:lnTo>
                  <a:pt x="1149146" y="2629014"/>
                </a:lnTo>
                <a:lnTo>
                  <a:pt x="1145057" y="2635059"/>
                </a:lnTo>
                <a:lnTo>
                  <a:pt x="1143571" y="2642476"/>
                </a:lnTo>
                <a:lnTo>
                  <a:pt x="1145057" y="2649893"/>
                </a:lnTo>
                <a:lnTo>
                  <a:pt x="1149146" y="2655951"/>
                </a:lnTo>
                <a:lnTo>
                  <a:pt x="1155204" y="2660027"/>
                </a:lnTo>
                <a:lnTo>
                  <a:pt x="1162621" y="2661526"/>
                </a:lnTo>
                <a:lnTo>
                  <a:pt x="1170063" y="2660027"/>
                </a:lnTo>
                <a:lnTo>
                  <a:pt x="1176121" y="2655951"/>
                </a:lnTo>
                <a:lnTo>
                  <a:pt x="1180211" y="2649893"/>
                </a:lnTo>
                <a:lnTo>
                  <a:pt x="1181709" y="2642476"/>
                </a:lnTo>
                <a:close/>
              </a:path>
              <a:path w="7204709" h="3383915">
                <a:moveTo>
                  <a:pt x="1181709" y="1924672"/>
                </a:moveTo>
                <a:lnTo>
                  <a:pt x="1180211" y="1917255"/>
                </a:lnTo>
                <a:lnTo>
                  <a:pt x="1176121" y="1911197"/>
                </a:lnTo>
                <a:lnTo>
                  <a:pt x="1170063" y="1907108"/>
                </a:lnTo>
                <a:lnTo>
                  <a:pt x="1162621" y="1905622"/>
                </a:lnTo>
                <a:lnTo>
                  <a:pt x="1155204" y="1907108"/>
                </a:lnTo>
                <a:lnTo>
                  <a:pt x="1149146" y="1911197"/>
                </a:lnTo>
                <a:lnTo>
                  <a:pt x="1145057" y="1917255"/>
                </a:lnTo>
                <a:lnTo>
                  <a:pt x="1143571" y="1924672"/>
                </a:lnTo>
                <a:lnTo>
                  <a:pt x="1145057" y="1932076"/>
                </a:lnTo>
                <a:lnTo>
                  <a:pt x="1149146" y="1938134"/>
                </a:lnTo>
                <a:lnTo>
                  <a:pt x="1155204" y="1942223"/>
                </a:lnTo>
                <a:lnTo>
                  <a:pt x="1162659" y="1943722"/>
                </a:lnTo>
                <a:lnTo>
                  <a:pt x="1170063" y="1942223"/>
                </a:lnTo>
                <a:lnTo>
                  <a:pt x="1176121" y="1938134"/>
                </a:lnTo>
                <a:lnTo>
                  <a:pt x="1180211" y="1932076"/>
                </a:lnTo>
                <a:lnTo>
                  <a:pt x="1181709" y="1924672"/>
                </a:lnTo>
                <a:close/>
              </a:path>
              <a:path w="7204709" h="3383915">
                <a:moveTo>
                  <a:pt x="1181709" y="1201737"/>
                </a:moveTo>
                <a:lnTo>
                  <a:pt x="1180211" y="1194333"/>
                </a:lnTo>
                <a:lnTo>
                  <a:pt x="1176121" y="1188275"/>
                </a:lnTo>
                <a:lnTo>
                  <a:pt x="1170063" y="1184186"/>
                </a:lnTo>
                <a:lnTo>
                  <a:pt x="1162621" y="1182687"/>
                </a:lnTo>
                <a:lnTo>
                  <a:pt x="1155204" y="1184186"/>
                </a:lnTo>
                <a:lnTo>
                  <a:pt x="1149146" y="1188275"/>
                </a:lnTo>
                <a:lnTo>
                  <a:pt x="1145057" y="1194333"/>
                </a:lnTo>
                <a:lnTo>
                  <a:pt x="1143571" y="1201737"/>
                </a:lnTo>
                <a:lnTo>
                  <a:pt x="1145057" y="1209154"/>
                </a:lnTo>
                <a:lnTo>
                  <a:pt x="1149146" y="1215212"/>
                </a:lnTo>
                <a:lnTo>
                  <a:pt x="1155204" y="1219301"/>
                </a:lnTo>
                <a:lnTo>
                  <a:pt x="1162659" y="1220787"/>
                </a:lnTo>
                <a:lnTo>
                  <a:pt x="1170063" y="1219301"/>
                </a:lnTo>
                <a:lnTo>
                  <a:pt x="1176121" y="1215212"/>
                </a:lnTo>
                <a:lnTo>
                  <a:pt x="1180211" y="1209154"/>
                </a:lnTo>
                <a:lnTo>
                  <a:pt x="1181709" y="1201737"/>
                </a:lnTo>
                <a:close/>
              </a:path>
              <a:path w="7204709" h="3383915">
                <a:moveTo>
                  <a:pt x="1181709" y="497116"/>
                </a:moveTo>
                <a:lnTo>
                  <a:pt x="1180211" y="489699"/>
                </a:lnTo>
                <a:lnTo>
                  <a:pt x="1176121" y="483654"/>
                </a:lnTo>
                <a:lnTo>
                  <a:pt x="1170063" y="479564"/>
                </a:lnTo>
                <a:lnTo>
                  <a:pt x="1162621" y="478066"/>
                </a:lnTo>
                <a:lnTo>
                  <a:pt x="1155204" y="479564"/>
                </a:lnTo>
                <a:lnTo>
                  <a:pt x="1149146" y="483654"/>
                </a:lnTo>
                <a:lnTo>
                  <a:pt x="1145057" y="489699"/>
                </a:lnTo>
                <a:lnTo>
                  <a:pt x="1143571" y="497116"/>
                </a:lnTo>
                <a:lnTo>
                  <a:pt x="1145057" y="504532"/>
                </a:lnTo>
                <a:lnTo>
                  <a:pt x="1149146" y="510590"/>
                </a:lnTo>
                <a:lnTo>
                  <a:pt x="1155204" y="514667"/>
                </a:lnTo>
                <a:lnTo>
                  <a:pt x="1162659" y="516166"/>
                </a:lnTo>
                <a:lnTo>
                  <a:pt x="1170063" y="514667"/>
                </a:lnTo>
                <a:lnTo>
                  <a:pt x="1176121" y="510590"/>
                </a:lnTo>
                <a:lnTo>
                  <a:pt x="1180211" y="504532"/>
                </a:lnTo>
                <a:lnTo>
                  <a:pt x="1181709" y="497116"/>
                </a:lnTo>
                <a:close/>
              </a:path>
              <a:path w="7204709" h="3383915">
                <a:moveTo>
                  <a:pt x="1257947" y="3364534"/>
                </a:moveTo>
                <a:lnTo>
                  <a:pt x="1256449" y="3357118"/>
                </a:lnTo>
                <a:lnTo>
                  <a:pt x="1252359" y="3351060"/>
                </a:lnTo>
                <a:lnTo>
                  <a:pt x="1246301" y="3346970"/>
                </a:lnTo>
                <a:lnTo>
                  <a:pt x="1238859" y="3345484"/>
                </a:lnTo>
                <a:lnTo>
                  <a:pt x="1231442" y="3346970"/>
                </a:lnTo>
                <a:lnTo>
                  <a:pt x="1225384" y="3351060"/>
                </a:lnTo>
                <a:lnTo>
                  <a:pt x="1221295" y="3357118"/>
                </a:lnTo>
                <a:lnTo>
                  <a:pt x="1219809" y="3364534"/>
                </a:lnTo>
                <a:lnTo>
                  <a:pt x="1221295" y="3371939"/>
                </a:lnTo>
                <a:lnTo>
                  <a:pt x="1225384" y="3377996"/>
                </a:lnTo>
                <a:lnTo>
                  <a:pt x="1231442" y="3382086"/>
                </a:lnTo>
                <a:lnTo>
                  <a:pt x="1238897" y="3383584"/>
                </a:lnTo>
                <a:lnTo>
                  <a:pt x="1246301" y="3382086"/>
                </a:lnTo>
                <a:lnTo>
                  <a:pt x="1252359" y="3377996"/>
                </a:lnTo>
                <a:lnTo>
                  <a:pt x="1256449" y="3371939"/>
                </a:lnTo>
                <a:lnTo>
                  <a:pt x="1257947" y="3364534"/>
                </a:lnTo>
                <a:close/>
              </a:path>
              <a:path w="7204709" h="3383915">
                <a:moveTo>
                  <a:pt x="1257947" y="2642476"/>
                </a:moveTo>
                <a:lnTo>
                  <a:pt x="1256449" y="2635059"/>
                </a:lnTo>
                <a:lnTo>
                  <a:pt x="1252359" y="2629014"/>
                </a:lnTo>
                <a:lnTo>
                  <a:pt x="1246301" y="2624925"/>
                </a:lnTo>
                <a:lnTo>
                  <a:pt x="1238897" y="2623426"/>
                </a:lnTo>
                <a:lnTo>
                  <a:pt x="1231442" y="2624925"/>
                </a:lnTo>
                <a:lnTo>
                  <a:pt x="1225384" y="2629014"/>
                </a:lnTo>
                <a:lnTo>
                  <a:pt x="1221295" y="2635059"/>
                </a:lnTo>
                <a:lnTo>
                  <a:pt x="1219809" y="2642476"/>
                </a:lnTo>
                <a:lnTo>
                  <a:pt x="1221295" y="2649893"/>
                </a:lnTo>
                <a:lnTo>
                  <a:pt x="1225384" y="2655951"/>
                </a:lnTo>
                <a:lnTo>
                  <a:pt x="1231442" y="2660027"/>
                </a:lnTo>
                <a:lnTo>
                  <a:pt x="1238859" y="2661526"/>
                </a:lnTo>
                <a:lnTo>
                  <a:pt x="1246301" y="2660027"/>
                </a:lnTo>
                <a:lnTo>
                  <a:pt x="1252359" y="2655951"/>
                </a:lnTo>
                <a:lnTo>
                  <a:pt x="1256449" y="2649893"/>
                </a:lnTo>
                <a:lnTo>
                  <a:pt x="1257947" y="2642476"/>
                </a:lnTo>
                <a:close/>
              </a:path>
              <a:path w="7204709" h="3383915">
                <a:moveTo>
                  <a:pt x="1257947" y="1924672"/>
                </a:moveTo>
                <a:lnTo>
                  <a:pt x="1256449" y="1917255"/>
                </a:lnTo>
                <a:lnTo>
                  <a:pt x="1252359" y="1911197"/>
                </a:lnTo>
                <a:lnTo>
                  <a:pt x="1246301" y="1907108"/>
                </a:lnTo>
                <a:lnTo>
                  <a:pt x="1238859" y="1905622"/>
                </a:lnTo>
                <a:lnTo>
                  <a:pt x="1231442" y="1907108"/>
                </a:lnTo>
                <a:lnTo>
                  <a:pt x="1225384" y="1911197"/>
                </a:lnTo>
                <a:lnTo>
                  <a:pt x="1221295" y="1917255"/>
                </a:lnTo>
                <a:lnTo>
                  <a:pt x="1219809" y="1924672"/>
                </a:lnTo>
                <a:lnTo>
                  <a:pt x="1221295" y="1932076"/>
                </a:lnTo>
                <a:lnTo>
                  <a:pt x="1225384" y="1938134"/>
                </a:lnTo>
                <a:lnTo>
                  <a:pt x="1231442" y="1942223"/>
                </a:lnTo>
                <a:lnTo>
                  <a:pt x="1238897" y="1943722"/>
                </a:lnTo>
                <a:lnTo>
                  <a:pt x="1246301" y="1942223"/>
                </a:lnTo>
                <a:lnTo>
                  <a:pt x="1252359" y="1938134"/>
                </a:lnTo>
                <a:lnTo>
                  <a:pt x="1256449" y="1932076"/>
                </a:lnTo>
                <a:lnTo>
                  <a:pt x="1257947" y="1924672"/>
                </a:lnTo>
                <a:close/>
              </a:path>
              <a:path w="7204709" h="3383915">
                <a:moveTo>
                  <a:pt x="1257947" y="1201737"/>
                </a:moveTo>
                <a:lnTo>
                  <a:pt x="1256449" y="1194333"/>
                </a:lnTo>
                <a:lnTo>
                  <a:pt x="1252359" y="1188275"/>
                </a:lnTo>
                <a:lnTo>
                  <a:pt x="1246301" y="1184186"/>
                </a:lnTo>
                <a:lnTo>
                  <a:pt x="1238859" y="1182687"/>
                </a:lnTo>
                <a:lnTo>
                  <a:pt x="1231442" y="1184186"/>
                </a:lnTo>
                <a:lnTo>
                  <a:pt x="1225384" y="1188275"/>
                </a:lnTo>
                <a:lnTo>
                  <a:pt x="1221295" y="1194333"/>
                </a:lnTo>
                <a:lnTo>
                  <a:pt x="1219809" y="1201737"/>
                </a:lnTo>
                <a:lnTo>
                  <a:pt x="1221295" y="1209154"/>
                </a:lnTo>
                <a:lnTo>
                  <a:pt x="1225384" y="1215212"/>
                </a:lnTo>
                <a:lnTo>
                  <a:pt x="1231442" y="1219301"/>
                </a:lnTo>
                <a:lnTo>
                  <a:pt x="1238897" y="1220787"/>
                </a:lnTo>
                <a:lnTo>
                  <a:pt x="1246301" y="1219301"/>
                </a:lnTo>
                <a:lnTo>
                  <a:pt x="1252359" y="1215212"/>
                </a:lnTo>
                <a:lnTo>
                  <a:pt x="1256449" y="1209154"/>
                </a:lnTo>
                <a:lnTo>
                  <a:pt x="1257947" y="1201737"/>
                </a:lnTo>
                <a:close/>
              </a:path>
              <a:path w="7204709" h="3383915">
                <a:moveTo>
                  <a:pt x="1257947" y="497116"/>
                </a:moveTo>
                <a:lnTo>
                  <a:pt x="1256449" y="489699"/>
                </a:lnTo>
                <a:lnTo>
                  <a:pt x="1252359" y="483654"/>
                </a:lnTo>
                <a:lnTo>
                  <a:pt x="1246301" y="479564"/>
                </a:lnTo>
                <a:lnTo>
                  <a:pt x="1238859" y="478066"/>
                </a:lnTo>
                <a:lnTo>
                  <a:pt x="1231442" y="479564"/>
                </a:lnTo>
                <a:lnTo>
                  <a:pt x="1225384" y="483654"/>
                </a:lnTo>
                <a:lnTo>
                  <a:pt x="1221295" y="489699"/>
                </a:lnTo>
                <a:lnTo>
                  <a:pt x="1219809" y="497116"/>
                </a:lnTo>
                <a:lnTo>
                  <a:pt x="1221295" y="504532"/>
                </a:lnTo>
                <a:lnTo>
                  <a:pt x="1225384" y="510590"/>
                </a:lnTo>
                <a:lnTo>
                  <a:pt x="1231442" y="514667"/>
                </a:lnTo>
                <a:lnTo>
                  <a:pt x="1238897" y="516166"/>
                </a:lnTo>
                <a:lnTo>
                  <a:pt x="1246301" y="514667"/>
                </a:lnTo>
                <a:lnTo>
                  <a:pt x="1252359" y="510590"/>
                </a:lnTo>
                <a:lnTo>
                  <a:pt x="1256449" y="504532"/>
                </a:lnTo>
                <a:lnTo>
                  <a:pt x="1257947" y="497116"/>
                </a:lnTo>
                <a:close/>
              </a:path>
              <a:path w="7204709" h="3383915">
                <a:moveTo>
                  <a:pt x="1334185" y="3364534"/>
                </a:moveTo>
                <a:lnTo>
                  <a:pt x="1332687" y="3357118"/>
                </a:lnTo>
                <a:lnTo>
                  <a:pt x="1328597" y="3351060"/>
                </a:lnTo>
                <a:lnTo>
                  <a:pt x="1322539" y="3346970"/>
                </a:lnTo>
                <a:lnTo>
                  <a:pt x="1315097" y="3345484"/>
                </a:lnTo>
                <a:lnTo>
                  <a:pt x="1307680" y="3346970"/>
                </a:lnTo>
                <a:lnTo>
                  <a:pt x="1301623" y="3351060"/>
                </a:lnTo>
                <a:lnTo>
                  <a:pt x="1297533" y="3357118"/>
                </a:lnTo>
                <a:lnTo>
                  <a:pt x="1296047" y="3364534"/>
                </a:lnTo>
                <a:lnTo>
                  <a:pt x="1297533" y="3371939"/>
                </a:lnTo>
                <a:lnTo>
                  <a:pt x="1301623" y="3377996"/>
                </a:lnTo>
                <a:lnTo>
                  <a:pt x="1307680" y="3382086"/>
                </a:lnTo>
                <a:lnTo>
                  <a:pt x="1315135" y="3383584"/>
                </a:lnTo>
                <a:lnTo>
                  <a:pt x="1322539" y="3382086"/>
                </a:lnTo>
                <a:lnTo>
                  <a:pt x="1328597" y="3377996"/>
                </a:lnTo>
                <a:lnTo>
                  <a:pt x="1332687" y="3371939"/>
                </a:lnTo>
                <a:lnTo>
                  <a:pt x="1334185" y="3364534"/>
                </a:lnTo>
                <a:close/>
              </a:path>
              <a:path w="7204709" h="3383915">
                <a:moveTo>
                  <a:pt x="1334185" y="2642476"/>
                </a:moveTo>
                <a:lnTo>
                  <a:pt x="1332687" y="2635059"/>
                </a:lnTo>
                <a:lnTo>
                  <a:pt x="1328597" y="2629014"/>
                </a:lnTo>
                <a:lnTo>
                  <a:pt x="1322539" y="2624925"/>
                </a:lnTo>
                <a:lnTo>
                  <a:pt x="1315135" y="2623426"/>
                </a:lnTo>
                <a:lnTo>
                  <a:pt x="1307680" y="2624925"/>
                </a:lnTo>
                <a:lnTo>
                  <a:pt x="1301623" y="2629014"/>
                </a:lnTo>
                <a:lnTo>
                  <a:pt x="1297533" y="2635059"/>
                </a:lnTo>
                <a:lnTo>
                  <a:pt x="1296047" y="2642476"/>
                </a:lnTo>
                <a:lnTo>
                  <a:pt x="1297533" y="2649893"/>
                </a:lnTo>
                <a:lnTo>
                  <a:pt x="1301623" y="2655951"/>
                </a:lnTo>
                <a:lnTo>
                  <a:pt x="1307680" y="2660027"/>
                </a:lnTo>
                <a:lnTo>
                  <a:pt x="1315097" y="2661526"/>
                </a:lnTo>
                <a:lnTo>
                  <a:pt x="1322539" y="2660027"/>
                </a:lnTo>
                <a:lnTo>
                  <a:pt x="1328597" y="2655951"/>
                </a:lnTo>
                <a:lnTo>
                  <a:pt x="1332687" y="2649893"/>
                </a:lnTo>
                <a:lnTo>
                  <a:pt x="1334185" y="2642476"/>
                </a:lnTo>
                <a:close/>
              </a:path>
              <a:path w="7204709" h="3383915">
                <a:moveTo>
                  <a:pt x="1334185" y="1924672"/>
                </a:moveTo>
                <a:lnTo>
                  <a:pt x="1332687" y="1917255"/>
                </a:lnTo>
                <a:lnTo>
                  <a:pt x="1328597" y="1911197"/>
                </a:lnTo>
                <a:lnTo>
                  <a:pt x="1322539" y="1907108"/>
                </a:lnTo>
                <a:lnTo>
                  <a:pt x="1315097" y="1905622"/>
                </a:lnTo>
                <a:lnTo>
                  <a:pt x="1307680" y="1907108"/>
                </a:lnTo>
                <a:lnTo>
                  <a:pt x="1301623" y="1911197"/>
                </a:lnTo>
                <a:lnTo>
                  <a:pt x="1297533" y="1917255"/>
                </a:lnTo>
                <a:lnTo>
                  <a:pt x="1296047" y="1924672"/>
                </a:lnTo>
                <a:lnTo>
                  <a:pt x="1297533" y="1932076"/>
                </a:lnTo>
                <a:lnTo>
                  <a:pt x="1301623" y="1938134"/>
                </a:lnTo>
                <a:lnTo>
                  <a:pt x="1307680" y="1942223"/>
                </a:lnTo>
                <a:lnTo>
                  <a:pt x="1315135" y="1943722"/>
                </a:lnTo>
                <a:lnTo>
                  <a:pt x="1322539" y="1942223"/>
                </a:lnTo>
                <a:lnTo>
                  <a:pt x="1328597" y="1938134"/>
                </a:lnTo>
                <a:lnTo>
                  <a:pt x="1332687" y="1932076"/>
                </a:lnTo>
                <a:lnTo>
                  <a:pt x="1334185" y="1924672"/>
                </a:lnTo>
                <a:close/>
              </a:path>
              <a:path w="7204709" h="3383915">
                <a:moveTo>
                  <a:pt x="1334185" y="1201737"/>
                </a:moveTo>
                <a:lnTo>
                  <a:pt x="1332687" y="1194333"/>
                </a:lnTo>
                <a:lnTo>
                  <a:pt x="1328597" y="1188275"/>
                </a:lnTo>
                <a:lnTo>
                  <a:pt x="1322539" y="1184186"/>
                </a:lnTo>
                <a:lnTo>
                  <a:pt x="1315097" y="1182687"/>
                </a:lnTo>
                <a:lnTo>
                  <a:pt x="1307680" y="1184186"/>
                </a:lnTo>
                <a:lnTo>
                  <a:pt x="1301623" y="1188275"/>
                </a:lnTo>
                <a:lnTo>
                  <a:pt x="1297533" y="1194333"/>
                </a:lnTo>
                <a:lnTo>
                  <a:pt x="1296047" y="1201737"/>
                </a:lnTo>
                <a:lnTo>
                  <a:pt x="1297533" y="1209154"/>
                </a:lnTo>
                <a:lnTo>
                  <a:pt x="1301623" y="1215212"/>
                </a:lnTo>
                <a:lnTo>
                  <a:pt x="1307680" y="1219301"/>
                </a:lnTo>
                <a:lnTo>
                  <a:pt x="1315135" y="1220787"/>
                </a:lnTo>
                <a:lnTo>
                  <a:pt x="1322539" y="1219301"/>
                </a:lnTo>
                <a:lnTo>
                  <a:pt x="1328597" y="1215212"/>
                </a:lnTo>
                <a:lnTo>
                  <a:pt x="1332687" y="1209154"/>
                </a:lnTo>
                <a:lnTo>
                  <a:pt x="1334185" y="1201737"/>
                </a:lnTo>
                <a:close/>
              </a:path>
              <a:path w="7204709" h="3383915">
                <a:moveTo>
                  <a:pt x="1334185" y="497116"/>
                </a:moveTo>
                <a:lnTo>
                  <a:pt x="1332687" y="489699"/>
                </a:lnTo>
                <a:lnTo>
                  <a:pt x="1328597" y="483654"/>
                </a:lnTo>
                <a:lnTo>
                  <a:pt x="1322539" y="479564"/>
                </a:lnTo>
                <a:lnTo>
                  <a:pt x="1315097" y="478066"/>
                </a:lnTo>
                <a:lnTo>
                  <a:pt x="1307680" y="479564"/>
                </a:lnTo>
                <a:lnTo>
                  <a:pt x="1301623" y="483654"/>
                </a:lnTo>
                <a:lnTo>
                  <a:pt x="1297533" y="489699"/>
                </a:lnTo>
                <a:lnTo>
                  <a:pt x="1296047" y="497116"/>
                </a:lnTo>
                <a:lnTo>
                  <a:pt x="1297533" y="504532"/>
                </a:lnTo>
                <a:lnTo>
                  <a:pt x="1301623" y="510590"/>
                </a:lnTo>
                <a:lnTo>
                  <a:pt x="1307680" y="514667"/>
                </a:lnTo>
                <a:lnTo>
                  <a:pt x="1315135" y="516166"/>
                </a:lnTo>
                <a:lnTo>
                  <a:pt x="1322539" y="514667"/>
                </a:lnTo>
                <a:lnTo>
                  <a:pt x="1328597" y="510590"/>
                </a:lnTo>
                <a:lnTo>
                  <a:pt x="1332687" y="504532"/>
                </a:lnTo>
                <a:lnTo>
                  <a:pt x="1334185" y="497116"/>
                </a:lnTo>
                <a:close/>
              </a:path>
              <a:path w="7204709" h="3383915">
                <a:moveTo>
                  <a:pt x="1410423" y="3364534"/>
                </a:moveTo>
                <a:lnTo>
                  <a:pt x="1408925" y="3357118"/>
                </a:lnTo>
                <a:lnTo>
                  <a:pt x="1404835" y="3351060"/>
                </a:lnTo>
                <a:lnTo>
                  <a:pt x="1398778" y="3346970"/>
                </a:lnTo>
                <a:lnTo>
                  <a:pt x="1391335" y="3345484"/>
                </a:lnTo>
                <a:lnTo>
                  <a:pt x="1383919" y="3346970"/>
                </a:lnTo>
                <a:lnTo>
                  <a:pt x="1377861" y="3351060"/>
                </a:lnTo>
                <a:lnTo>
                  <a:pt x="1373771" y="3357118"/>
                </a:lnTo>
                <a:lnTo>
                  <a:pt x="1372285" y="3364534"/>
                </a:lnTo>
                <a:lnTo>
                  <a:pt x="1373771" y="3371939"/>
                </a:lnTo>
                <a:lnTo>
                  <a:pt x="1377861" y="3377996"/>
                </a:lnTo>
                <a:lnTo>
                  <a:pt x="1383919" y="3382086"/>
                </a:lnTo>
                <a:lnTo>
                  <a:pt x="1391373" y="3383584"/>
                </a:lnTo>
                <a:lnTo>
                  <a:pt x="1398778" y="3382086"/>
                </a:lnTo>
                <a:lnTo>
                  <a:pt x="1404835" y="3377996"/>
                </a:lnTo>
                <a:lnTo>
                  <a:pt x="1408925" y="3371939"/>
                </a:lnTo>
                <a:lnTo>
                  <a:pt x="1410423" y="3364534"/>
                </a:lnTo>
                <a:close/>
              </a:path>
              <a:path w="7204709" h="3383915">
                <a:moveTo>
                  <a:pt x="1410423" y="2642476"/>
                </a:moveTo>
                <a:lnTo>
                  <a:pt x="1408925" y="2635059"/>
                </a:lnTo>
                <a:lnTo>
                  <a:pt x="1404835" y="2629014"/>
                </a:lnTo>
                <a:lnTo>
                  <a:pt x="1398778" y="2624925"/>
                </a:lnTo>
                <a:lnTo>
                  <a:pt x="1391373" y="2623426"/>
                </a:lnTo>
                <a:lnTo>
                  <a:pt x="1383919" y="2624925"/>
                </a:lnTo>
                <a:lnTo>
                  <a:pt x="1377861" y="2629014"/>
                </a:lnTo>
                <a:lnTo>
                  <a:pt x="1373771" y="2635059"/>
                </a:lnTo>
                <a:lnTo>
                  <a:pt x="1372285" y="2642476"/>
                </a:lnTo>
                <a:lnTo>
                  <a:pt x="1373771" y="2649893"/>
                </a:lnTo>
                <a:lnTo>
                  <a:pt x="1377861" y="2655951"/>
                </a:lnTo>
                <a:lnTo>
                  <a:pt x="1383919" y="2660027"/>
                </a:lnTo>
                <a:lnTo>
                  <a:pt x="1391335" y="2661526"/>
                </a:lnTo>
                <a:lnTo>
                  <a:pt x="1398778" y="2660027"/>
                </a:lnTo>
                <a:lnTo>
                  <a:pt x="1404835" y="2655951"/>
                </a:lnTo>
                <a:lnTo>
                  <a:pt x="1408925" y="2649893"/>
                </a:lnTo>
                <a:lnTo>
                  <a:pt x="1410423" y="2642476"/>
                </a:lnTo>
                <a:close/>
              </a:path>
              <a:path w="7204709" h="3383915">
                <a:moveTo>
                  <a:pt x="1410423" y="1924672"/>
                </a:moveTo>
                <a:lnTo>
                  <a:pt x="1408925" y="1917255"/>
                </a:lnTo>
                <a:lnTo>
                  <a:pt x="1404835" y="1911197"/>
                </a:lnTo>
                <a:lnTo>
                  <a:pt x="1398778" y="1907108"/>
                </a:lnTo>
                <a:lnTo>
                  <a:pt x="1391335" y="1905622"/>
                </a:lnTo>
                <a:lnTo>
                  <a:pt x="1383919" y="1907108"/>
                </a:lnTo>
                <a:lnTo>
                  <a:pt x="1377861" y="1911197"/>
                </a:lnTo>
                <a:lnTo>
                  <a:pt x="1373771" y="1917255"/>
                </a:lnTo>
                <a:lnTo>
                  <a:pt x="1372285" y="1924672"/>
                </a:lnTo>
                <a:lnTo>
                  <a:pt x="1373771" y="1932076"/>
                </a:lnTo>
                <a:lnTo>
                  <a:pt x="1377861" y="1938134"/>
                </a:lnTo>
                <a:lnTo>
                  <a:pt x="1383919" y="1942223"/>
                </a:lnTo>
                <a:lnTo>
                  <a:pt x="1391373" y="1943722"/>
                </a:lnTo>
                <a:lnTo>
                  <a:pt x="1398778" y="1942223"/>
                </a:lnTo>
                <a:lnTo>
                  <a:pt x="1404835" y="1938134"/>
                </a:lnTo>
                <a:lnTo>
                  <a:pt x="1408925" y="1932076"/>
                </a:lnTo>
                <a:lnTo>
                  <a:pt x="1410423" y="1924672"/>
                </a:lnTo>
                <a:close/>
              </a:path>
              <a:path w="7204709" h="3383915">
                <a:moveTo>
                  <a:pt x="1410423" y="1201737"/>
                </a:moveTo>
                <a:lnTo>
                  <a:pt x="1408925" y="1194333"/>
                </a:lnTo>
                <a:lnTo>
                  <a:pt x="1404835" y="1188275"/>
                </a:lnTo>
                <a:lnTo>
                  <a:pt x="1398778" y="1184186"/>
                </a:lnTo>
                <a:lnTo>
                  <a:pt x="1391335" y="1182687"/>
                </a:lnTo>
                <a:lnTo>
                  <a:pt x="1383919" y="1184186"/>
                </a:lnTo>
                <a:lnTo>
                  <a:pt x="1377861" y="1188275"/>
                </a:lnTo>
                <a:lnTo>
                  <a:pt x="1373771" y="1194333"/>
                </a:lnTo>
                <a:lnTo>
                  <a:pt x="1372285" y="1201737"/>
                </a:lnTo>
                <a:lnTo>
                  <a:pt x="1373771" y="1209154"/>
                </a:lnTo>
                <a:lnTo>
                  <a:pt x="1377861" y="1215212"/>
                </a:lnTo>
                <a:lnTo>
                  <a:pt x="1383919" y="1219301"/>
                </a:lnTo>
                <a:lnTo>
                  <a:pt x="1391373" y="1220787"/>
                </a:lnTo>
                <a:lnTo>
                  <a:pt x="1398778" y="1219301"/>
                </a:lnTo>
                <a:lnTo>
                  <a:pt x="1404835" y="1215212"/>
                </a:lnTo>
                <a:lnTo>
                  <a:pt x="1408925" y="1209154"/>
                </a:lnTo>
                <a:lnTo>
                  <a:pt x="1410423" y="1201737"/>
                </a:lnTo>
                <a:close/>
              </a:path>
              <a:path w="7204709" h="3383915">
                <a:moveTo>
                  <a:pt x="1410423" y="497116"/>
                </a:moveTo>
                <a:lnTo>
                  <a:pt x="1408925" y="489699"/>
                </a:lnTo>
                <a:lnTo>
                  <a:pt x="1404835" y="483654"/>
                </a:lnTo>
                <a:lnTo>
                  <a:pt x="1398778" y="479564"/>
                </a:lnTo>
                <a:lnTo>
                  <a:pt x="1391335" y="478066"/>
                </a:lnTo>
                <a:lnTo>
                  <a:pt x="1383919" y="479564"/>
                </a:lnTo>
                <a:lnTo>
                  <a:pt x="1377861" y="483654"/>
                </a:lnTo>
                <a:lnTo>
                  <a:pt x="1373771" y="489699"/>
                </a:lnTo>
                <a:lnTo>
                  <a:pt x="1372285" y="497116"/>
                </a:lnTo>
                <a:lnTo>
                  <a:pt x="1373771" y="504532"/>
                </a:lnTo>
                <a:lnTo>
                  <a:pt x="1377861" y="510590"/>
                </a:lnTo>
                <a:lnTo>
                  <a:pt x="1383919" y="514667"/>
                </a:lnTo>
                <a:lnTo>
                  <a:pt x="1391373" y="516166"/>
                </a:lnTo>
                <a:lnTo>
                  <a:pt x="1398778" y="514667"/>
                </a:lnTo>
                <a:lnTo>
                  <a:pt x="1404835" y="510590"/>
                </a:lnTo>
                <a:lnTo>
                  <a:pt x="1408925" y="504532"/>
                </a:lnTo>
                <a:lnTo>
                  <a:pt x="1410423" y="497116"/>
                </a:lnTo>
                <a:close/>
              </a:path>
              <a:path w="7204709" h="3383915">
                <a:moveTo>
                  <a:pt x="1486662" y="3364534"/>
                </a:moveTo>
                <a:lnTo>
                  <a:pt x="1485163" y="3357118"/>
                </a:lnTo>
                <a:lnTo>
                  <a:pt x="1481074" y="3351060"/>
                </a:lnTo>
                <a:lnTo>
                  <a:pt x="1475016" y="3346970"/>
                </a:lnTo>
                <a:lnTo>
                  <a:pt x="1467573" y="3345484"/>
                </a:lnTo>
                <a:lnTo>
                  <a:pt x="1460157" y="3346970"/>
                </a:lnTo>
                <a:lnTo>
                  <a:pt x="1454099" y="3351060"/>
                </a:lnTo>
                <a:lnTo>
                  <a:pt x="1450009" y="3357118"/>
                </a:lnTo>
                <a:lnTo>
                  <a:pt x="1448523" y="3364534"/>
                </a:lnTo>
                <a:lnTo>
                  <a:pt x="1450009" y="3371939"/>
                </a:lnTo>
                <a:lnTo>
                  <a:pt x="1454099" y="3377996"/>
                </a:lnTo>
                <a:lnTo>
                  <a:pt x="1460157" y="3382086"/>
                </a:lnTo>
                <a:lnTo>
                  <a:pt x="1467612" y="3383584"/>
                </a:lnTo>
                <a:lnTo>
                  <a:pt x="1475016" y="3382086"/>
                </a:lnTo>
                <a:lnTo>
                  <a:pt x="1481074" y="3377996"/>
                </a:lnTo>
                <a:lnTo>
                  <a:pt x="1485163" y="3371939"/>
                </a:lnTo>
                <a:lnTo>
                  <a:pt x="1486662" y="3364534"/>
                </a:lnTo>
                <a:close/>
              </a:path>
              <a:path w="7204709" h="3383915">
                <a:moveTo>
                  <a:pt x="1486662" y="2642476"/>
                </a:moveTo>
                <a:lnTo>
                  <a:pt x="1485163" y="2635059"/>
                </a:lnTo>
                <a:lnTo>
                  <a:pt x="1481074" y="2629014"/>
                </a:lnTo>
                <a:lnTo>
                  <a:pt x="1475016" y="2624925"/>
                </a:lnTo>
                <a:lnTo>
                  <a:pt x="1467612" y="2623426"/>
                </a:lnTo>
                <a:lnTo>
                  <a:pt x="1460157" y="2624925"/>
                </a:lnTo>
                <a:lnTo>
                  <a:pt x="1454099" y="2629014"/>
                </a:lnTo>
                <a:lnTo>
                  <a:pt x="1450009" y="2635059"/>
                </a:lnTo>
                <a:lnTo>
                  <a:pt x="1448523" y="2642476"/>
                </a:lnTo>
                <a:lnTo>
                  <a:pt x="1450009" y="2649893"/>
                </a:lnTo>
                <a:lnTo>
                  <a:pt x="1454099" y="2655951"/>
                </a:lnTo>
                <a:lnTo>
                  <a:pt x="1460157" y="2660027"/>
                </a:lnTo>
                <a:lnTo>
                  <a:pt x="1467573" y="2661526"/>
                </a:lnTo>
                <a:lnTo>
                  <a:pt x="1475016" y="2660027"/>
                </a:lnTo>
                <a:lnTo>
                  <a:pt x="1481074" y="2655951"/>
                </a:lnTo>
                <a:lnTo>
                  <a:pt x="1485163" y="2649893"/>
                </a:lnTo>
                <a:lnTo>
                  <a:pt x="1486662" y="2642476"/>
                </a:lnTo>
                <a:close/>
              </a:path>
              <a:path w="7204709" h="3383915">
                <a:moveTo>
                  <a:pt x="1486662" y="1924672"/>
                </a:moveTo>
                <a:lnTo>
                  <a:pt x="1485163" y="1917255"/>
                </a:lnTo>
                <a:lnTo>
                  <a:pt x="1481074" y="1911197"/>
                </a:lnTo>
                <a:lnTo>
                  <a:pt x="1475016" y="1907108"/>
                </a:lnTo>
                <a:lnTo>
                  <a:pt x="1467573" y="1905622"/>
                </a:lnTo>
                <a:lnTo>
                  <a:pt x="1460157" y="1907108"/>
                </a:lnTo>
                <a:lnTo>
                  <a:pt x="1454099" y="1911197"/>
                </a:lnTo>
                <a:lnTo>
                  <a:pt x="1450009" y="1917255"/>
                </a:lnTo>
                <a:lnTo>
                  <a:pt x="1448523" y="1924672"/>
                </a:lnTo>
                <a:lnTo>
                  <a:pt x="1450009" y="1932076"/>
                </a:lnTo>
                <a:lnTo>
                  <a:pt x="1454099" y="1938134"/>
                </a:lnTo>
                <a:lnTo>
                  <a:pt x="1460157" y="1942223"/>
                </a:lnTo>
                <a:lnTo>
                  <a:pt x="1467612" y="1943722"/>
                </a:lnTo>
                <a:lnTo>
                  <a:pt x="1475016" y="1942223"/>
                </a:lnTo>
                <a:lnTo>
                  <a:pt x="1481074" y="1938134"/>
                </a:lnTo>
                <a:lnTo>
                  <a:pt x="1485163" y="1932076"/>
                </a:lnTo>
                <a:lnTo>
                  <a:pt x="1486662" y="1924672"/>
                </a:lnTo>
                <a:close/>
              </a:path>
              <a:path w="7204709" h="3383915">
                <a:moveTo>
                  <a:pt x="1486662" y="1201737"/>
                </a:moveTo>
                <a:lnTo>
                  <a:pt x="1485163" y="1194333"/>
                </a:lnTo>
                <a:lnTo>
                  <a:pt x="1481074" y="1188275"/>
                </a:lnTo>
                <a:lnTo>
                  <a:pt x="1475016" y="1184186"/>
                </a:lnTo>
                <a:lnTo>
                  <a:pt x="1467573" y="1182687"/>
                </a:lnTo>
                <a:lnTo>
                  <a:pt x="1460157" y="1184186"/>
                </a:lnTo>
                <a:lnTo>
                  <a:pt x="1454099" y="1188275"/>
                </a:lnTo>
                <a:lnTo>
                  <a:pt x="1450009" y="1194333"/>
                </a:lnTo>
                <a:lnTo>
                  <a:pt x="1448523" y="1201737"/>
                </a:lnTo>
                <a:lnTo>
                  <a:pt x="1450009" y="1209154"/>
                </a:lnTo>
                <a:lnTo>
                  <a:pt x="1454099" y="1215212"/>
                </a:lnTo>
                <a:lnTo>
                  <a:pt x="1460157" y="1219301"/>
                </a:lnTo>
                <a:lnTo>
                  <a:pt x="1467612" y="1220787"/>
                </a:lnTo>
                <a:lnTo>
                  <a:pt x="1475016" y="1219301"/>
                </a:lnTo>
                <a:lnTo>
                  <a:pt x="1481074" y="1215212"/>
                </a:lnTo>
                <a:lnTo>
                  <a:pt x="1485163" y="1209154"/>
                </a:lnTo>
                <a:lnTo>
                  <a:pt x="1486662" y="1201737"/>
                </a:lnTo>
                <a:close/>
              </a:path>
              <a:path w="7204709" h="3383915">
                <a:moveTo>
                  <a:pt x="1486662" y="497116"/>
                </a:moveTo>
                <a:lnTo>
                  <a:pt x="1485163" y="489699"/>
                </a:lnTo>
                <a:lnTo>
                  <a:pt x="1481074" y="483654"/>
                </a:lnTo>
                <a:lnTo>
                  <a:pt x="1475016" y="479564"/>
                </a:lnTo>
                <a:lnTo>
                  <a:pt x="1467573" y="478066"/>
                </a:lnTo>
                <a:lnTo>
                  <a:pt x="1460157" y="479564"/>
                </a:lnTo>
                <a:lnTo>
                  <a:pt x="1454099" y="483654"/>
                </a:lnTo>
                <a:lnTo>
                  <a:pt x="1450009" y="489699"/>
                </a:lnTo>
                <a:lnTo>
                  <a:pt x="1448523" y="497116"/>
                </a:lnTo>
                <a:lnTo>
                  <a:pt x="1450009" y="504532"/>
                </a:lnTo>
                <a:lnTo>
                  <a:pt x="1454099" y="510590"/>
                </a:lnTo>
                <a:lnTo>
                  <a:pt x="1460157" y="514667"/>
                </a:lnTo>
                <a:lnTo>
                  <a:pt x="1467612" y="516166"/>
                </a:lnTo>
                <a:lnTo>
                  <a:pt x="1475016" y="514667"/>
                </a:lnTo>
                <a:lnTo>
                  <a:pt x="1481074" y="510590"/>
                </a:lnTo>
                <a:lnTo>
                  <a:pt x="1485163" y="504532"/>
                </a:lnTo>
                <a:lnTo>
                  <a:pt x="1486662" y="497116"/>
                </a:lnTo>
                <a:close/>
              </a:path>
              <a:path w="7204709" h="3383915">
                <a:moveTo>
                  <a:pt x="1562900" y="3364534"/>
                </a:moveTo>
                <a:lnTo>
                  <a:pt x="1561401" y="3357118"/>
                </a:lnTo>
                <a:lnTo>
                  <a:pt x="1557312" y="3351060"/>
                </a:lnTo>
                <a:lnTo>
                  <a:pt x="1551254" y="3346970"/>
                </a:lnTo>
                <a:lnTo>
                  <a:pt x="1543812" y="3345484"/>
                </a:lnTo>
                <a:lnTo>
                  <a:pt x="1536395" y="3346970"/>
                </a:lnTo>
                <a:lnTo>
                  <a:pt x="1530337" y="3351060"/>
                </a:lnTo>
                <a:lnTo>
                  <a:pt x="1526247" y="3357118"/>
                </a:lnTo>
                <a:lnTo>
                  <a:pt x="1524762" y="3364534"/>
                </a:lnTo>
                <a:lnTo>
                  <a:pt x="1526247" y="3371939"/>
                </a:lnTo>
                <a:lnTo>
                  <a:pt x="1530337" y="3377996"/>
                </a:lnTo>
                <a:lnTo>
                  <a:pt x="1536395" y="3382086"/>
                </a:lnTo>
                <a:lnTo>
                  <a:pt x="1543850" y="3383584"/>
                </a:lnTo>
                <a:lnTo>
                  <a:pt x="1551254" y="3382086"/>
                </a:lnTo>
                <a:lnTo>
                  <a:pt x="1557312" y="3377996"/>
                </a:lnTo>
                <a:lnTo>
                  <a:pt x="1561401" y="3371939"/>
                </a:lnTo>
                <a:lnTo>
                  <a:pt x="1562900" y="3364534"/>
                </a:lnTo>
                <a:close/>
              </a:path>
              <a:path w="7204709" h="3383915">
                <a:moveTo>
                  <a:pt x="1562900" y="2642476"/>
                </a:moveTo>
                <a:lnTo>
                  <a:pt x="1561401" y="2635059"/>
                </a:lnTo>
                <a:lnTo>
                  <a:pt x="1557312" y="2629014"/>
                </a:lnTo>
                <a:lnTo>
                  <a:pt x="1551254" y="2624925"/>
                </a:lnTo>
                <a:lnTo>
                  <a:pt x="1543850" y="2623426"/>
                </a:lnTo>
                <a:lnTo>
                  <a:pt x="1536395" y="2624925"/>
                </a:lnTo>
                <a:lnTo>
                  <a:pt x="1530337" y="2629014"/>
                </a:lnTo>
                <a:lnTo>
                  <a:pt x="1526247" y="2635059"/>
                </a:lnTo>
                <a:lnTo>
                  <a:pt x="1524762" y="2642476"/>
                </a:lnTo>
                <a:lnTo>
                  <a:pt x="1526247" y="2649893"/>
                </a:lnTo>
                <a:lnTo>
                  <a:pt x="1530337" y="2655951"/>
                </a:lnTo>
                <a:lnTo>
                  <a:pt x="1536395" y="2660027"/>
                </a:lnTo>
                <a:lnTo>
                  <a:pt x="1543812" y="2661526"/>
                </a:lnTo>
                <a:lnTo>
                  <a:pt x="1551254" y="2660027"/>
                </a:lnTo>
                <a:lnTo>
                  <a:pt x="1557312" y="2655951"/>
                </a:lnTo>
                <a:lnTo>
                  <a:pt x="1561401" y="2649893"/>
                </a:lnTo>
                <a:lnTo>
                  <a:pt x="1562900" y="2642476"/>
                </a:lnTo>
                <a:close/>
              </a:path>
              <a:path w="7204709" h="3383915">
                <a:moveTo>
                  <a:pt x="1562900" y="1924672"/>
                </a:moveTo>
                <a:lnTo>
                  <a:pt x="1561401" y="1917255"/>
                </a:lnTo>
                <a:lnTo>
                  <a:pt x="1557312" y="1911197"/>
                </a:lnTo>
                <a:lnTo>
                  <a:pt x="1551254" y="1907108"/>
                </a:lnTo>
                <a:lnTo>
                  <a:pt x="1543812" y="1905622"/>
                </a:lnTo>
                <a:lnTo>
                  <a:pt x="1536395" y="1907108"/>
                </a:lnTo>
                <a:lnTo>
                  <a:pt x="1530337" y="1911197"/>
                </a:lnTo>
                <a:lnTo>
                  <a:pt x="1526247" y="1917255"/>
                </a:lnTo>
                <a:lnTo>
                  <a:pt x="1524762" y="1924672"/>
                </a:lnTo>
                <a:lnTo>
                  <a:pt x="1526247" y="1932076"/>
                </a:lnTo>
                <a:lnTo>
                  <a:pt x="1530337" y="1938134"/>
                </a:lnTo>
                <a:lnTo>
                  <a:pt x="1536395" y="1942223"/>
                </a:lnTo>
                <a:lnTo>
                  <a:pt x="1543850" y="1943722"/>
                </a:lnTo>
                <a:lnTo>
                  <a:pt x="1551254" y="1942223"/>
                </a:lnTo>
                <a:lnTo>
                  <a:pt x="1557312" y="1938134"/>
                </a:lnTo>
                <a:lnTo>
                  <a:pt x="1561401" y="1932076"/>
                </a:lnTo>
                <a:lnTo>
                  <a:pt x="1562900" y="1924672"/>
                </a:lnTo>
                <a:close/>
              </a:path>
              <a:path w="7204709" h="3383915">
                <a:moveTo>
                  <a:pt x="1562900" y="1201737"/>
                </a:moveTo>
                <a:lnTo>
                  <a:pt x="1561401" y="1194333"/>
                </a:lnTo>
                <a:lnTo>
                  <a:pt x="1557312" y="1188275"/>
                </a:lnTo>
                <a:lnTo>
                  <a:pt x="1551254" y="1184186"/>
                </a:lnTo>
                <a:lnTo>
                  <a:pt x="1543812" y="1182687"/>
                </a:lnTo>
                <a:lnTo>
                  <a:pt x="1536395" y="1184186"/>
                </a:lnTo>
                <a:lnTo>
                  <a:pt x="1530337" y="1188275"/>
                </a:lnTo>
                <a:lnTo>
                  <a:pt x="1526247" y="1194333"/>
                </a:lnTo>
                <a:lnTo>
                  <a:pt x="1524762" y="1201737"/>
                </a:lnTo>
                <a:lnTo>
                  <a:pt x="1526247" y="1209154"/>
                </a:lnTo>
                <a:lnTo>
                  <a:pt x="1530337" y="1215212"/>
                </a:lnTo>
                <a:lnTo>
                  <a:pt x="1536395" y="1219301"/>
                </a:lnTo>
                <a:lnTo>
                  <a:pt x="1543850" y="1220787"/>
                </a:lnTo>
                <a:lnTo>
                  <a:pt x="1551254" y="1219301"/>
                </a:lnTo>
                <a:lnTo>
                  <a:pt x="1557312" y="1215212"/>
                </a:lnTo>
                <a:lnTo>
                  <a:pt x="1561401" y="1209154"/>
                </a:lnTo>
                <a:lnTo>
                  <a:pt x="1562900" y="1201737"/>
                </a:lnTo>
                <a:close/>
              </a:path>
              <a:path w="7204709" h="3383915">
                <a:moveTo>
                  <a:pt x="1562900" y="497116"/>
                </a:moveTo>
                <a:lnTo>
                  <a:pt x="1561401" y="489699"/>
                </a:lnTo>
                <a:lnTo>
                  <a:pt x="1557312" y="483654"/>
                </a:lnTo>
                <a:lnTo>
                  <a:pt x="1551254" y="479564"/>
                </a:lnTo>
                <a:lnTo>
                  <a:pt x="1543812" y="478066"/>
                </a:lnTo>
                <a:lnTo>
                  <a:pt x="1536395" y="479564"/>
                </a:lnTo>
                <a:lnTo>
                  <a:pt x="1530337" y="483654"/>
                </a:lnTo>
                <a:lnTo>
                  <a:pt x="1526247" y="489699"/>
                </a:lnTo>
                <a:lnTo>
                  <a:pt x="1524762" y="497116"/>
                </a:lnTo>
                <a:lnTo>
                  <a:pt x="1526247" y="504532"/>
                </a:lnTo>
                <a:lnTo>
                  <a:pt x="1530337" y="510590"/>
                </a:lnTo>
                <a:lnTo>
                  <a:pt x="1536395" y="514667"/>
                </a:lnTo>
                <a:lnTo>
                  <a:pt x="1543850" y="516166"/>
                </a:lnTo>
                <a:lnTo>
                  <a:pt x="1551254" y="514667"/>
                </a:lnTo>
                <a:lnTo>
                  <a:pt x="1557312" y="510590"/>
                </a:lnTo>
                <a:lnTo>
                  <a:pt x="1561401" y="504532"/>
                </a:lnTo>
                <a:lnTo>
                  <a:pt x="1562900" y="497116"/>
                </a:lnTo>
                <a:close/>
              </a:path>
              <a:path w="7204709" h="3383915">
                <a:moveTo>
                  <a:pt x="1639138" y="3364534"/>
                </a:moveTo>
                <a:lnTo>
                  <a:pt x="1637639" y="3357118"/>
                </a:lnTo>
                <a:lnTo>
                  <a:pt x="1633550" y="3351060"/>
                </a:lnTo>
                <a:lnTo>
                  <a:pt x="1627492" y="3346970"/>
                </a:lnTo>
                <a:lnTo>
                  <a:pt x="1620050" y="3345484"/>
                </a:lnTo>
                <a:lnTo>
                  <a:pt x="1612633" y="3346970"/>
                </a:lnTo>
                <a:lnTo>
                  <a:pt x="1606575" y="3351060"/>
                </a:lnTo>
                <a:lnTo>
                  <a:pt x="1602486" y="3357118"/>
                </a:lnTo>
                <a:lnTo>
                  <a:pt x="1601000" y="3364534"/>
                </a:lnTo>
                <a:lnTo>
                  <a:pt x="1602486" y="3371939"/>
                </a:lnTo>
                <a:lnTo>
                  <a:pt x="1606575" y="3377996"/>
                </a:lnTo>
                <a:lnTo>
                  <a:pt x="1612633" y="3382086"/>
                </a:lnTo>
                <a:lnTo>
                  <a:pt x="1620088" y="3383584"/>
                </a:lnTo>
                <a:lnTo>
                  <a:pt x="1627492" y="3382086"/>
                </a:lnTo>
                <a:lnTo>
                  <a:pt x="1633550" y="3377996"/>
                </a:lnTo>
                <a:lnTo>
                  <a:pt x="1637639" y="3371939"/>
                </a:lnTo>
                <a:lnTo>
                  <a:pt x="1639138" y="3364534"/>
                </a:lnTo>
                <a:close/>
              </a:path>
              <a:path w="7204709" h="3383915">
                <a:moveTo>
                  <a:pt x="1639138" y="2642476"/>
                </a:moveTo>
                <a:lnTo>
                  <a:pt x="1637639" y="2635059"/>
                </a:lnTo>
                <a:lnTo>
                  <a:pt x="1633550" y="2629014"/>
                </a:lnTo>
                <a:lnTo>
                  <a:pt x="1627492" y="2624925"/>
                </a:lnTo>
                <a:lnTo>
                  <a:pt x="1620088" y="2623426"/>
                </a:lnTo>
                <a:lnTo>
                  <a:pt x="1612633" y="2624925"/>
                </a:lnTo>
                <a:lnTo>
                  <a:pt x="1606575" y="2629014"/>
                </a:lnTo>
                <a:lnTo>
                  <a:pt x="1602486" y="2635059"/>
                </a:lnTo>
                <a:lnTo>
                  <a:pt x="1601000" y="2642476"/>
                </a:lnTo>
                <a:lnTo>
                  <a:pt x="1602486" y="2649893"/>
                </a:lnTo>
                <a:lnTo>
                  <a:pt x="1606575" y="2655951"/>
                </a:lnTo>
                <a:lnTo>
                  <a:pt x="1612633" y="2660027"/>
                </a:lnTo>
                <a:lnTo>
                  <a:pt x="1620050" y="2661526"/>
                </a:lnTo>
                <a:lnTo>
                  <a:pt x="1627492" y="2660027"/>
                </a:lnTo>
                <a:lnTo>
                  <a:pt x="1633550" y="2655951"/>
                </a:lnTo>
                <a:lnTo>
                  <a:pt x="1637639" y="2649893"/>
                </a:lnTo>
                <a:lnTo>
                  <a:pt x="1639138" y="2642476"/>
                </a:lnTo>
                <a:close/>
              </a:path>
              <a:path w="7204709" h="3383915">
                <a:moveTo>
                  <a:pt x="1639138" y="1924672"/>
                </a:moveTo>
                <a:lnTo>
                  <a:pt x="1637639" y="1917255"/>
                </a:lnTo>
                <a:lnTo>
                  <a:pt x="1633550" y="1911197"/>
                </a:lnTo>
                <a:lnTo>
                  <a:pt x="1627492" y="1907108"/>
                </a:lnTo>
                <a:lnTo>
                  <a:pt x="1620050" y="1905622"/>
                </a:lnTo>
                <a:lnTo>
                  <a:pt x="1612633" y="1907108"/>
                </a:lnTo>
                <a:lnTo>
                  <a:pt x="1606575" y="1911197"/>
                </a:lnTo>
                <a:lnTo>
                  <a:pt x="1602486" y="1917255"/>
                </a:lnTo>
                <a:lnTo>
                  <a:pt x="1601000" y="1924672"/>
                </a:lnTo>
                <a:lnTo>
                  <a:pt x="1602486" y="1932076"/>
                </a:lnTo>
                <a:lnTo>
                  <a:pt x="1606575" y="1938134"/>
                </a:lnTo>
                <a:lnTo>
                  <a:pt x="1612633" y="1942223"/>
                </a:lnTo>
                <a:lnTo>
                  <a:pt x="1620088" y="1943722"/>
                </a:lnTo>
                <a:lnTo>
                  <a:pt x="1627492" y="1942223"/>
                </a:lnTo>
                <a:lnTo>
                  <a:pt x="1633550" y="1938134"/>
                </a:lnTo>
                <a:lnTo>
                  <a:pt x="1637639" y="1932076"/>
                </a:lnTo>
                <a:lnTo>
                  <a:pt x="1639138" y="1924672"/>
                </a:lnTo>
                <a:close/>
              </a:path>
              <a:path w="7204709" h="3383915">
                <a:moveTo>
                  <a:pt x="1639138" y="1201737"/>
                </a:moveTo>
                <a:lnTo>
                  <a:pt x="1637639" y="1194333"/>
                </a:lnTo>
                <a:lnTo>
                  <a:pt x="1633550" y="1188275"/>
                </a:lnTo>
                <a:lnTo>
                  <a:pt x="1627492" y="1184186"/>
                </a:lnTo>
                <a:lnTo>
                  <a:pt x="1620050" y="1182687"/>
                </a:lnTo>
                <a:lnTo>
                  <a:pt x="1612633" y="1184186"/>
                </a:lnTo>
                <a:lnTo>
                  <a:pt x="1606575" y="1188275"/>
                </a:lnTo>
                <a:lnTo>
                  <a:pt x="1602486" y="1194333"/>
                </a:lnTo>
                <a:lnTo>
                  <a:pt x="1601000" y="1201737"/>
                </a:lnTo>
                <a:lnTo>
                  <a:pt x="1602486" y="1209154"/>
                </a:lnTo>
                <a:lnTo>
                  <a:pt x="1606575" y="1215212"/>
                </a:lnTo>
                <a:lnTo>
                  <a:pt x="1612633" y="1219301"/>
                </a:lnTo>
                <a:lnTo>
                  <a:pt x="1620088" y="1220787"/>
                </a:lnTo>
                <a:lnTo>
                  <a:pt x="1627492" y="1219301"/>
                </a:lnTo>
                <a:lnTo>
                  <a:pt x="1633550" y="1215212"/>
                </a:lnTo>
                <a:lnTo>
                  <a:pt x="1637639" y="1209154"/>
                </a:lnTo>
                <a:lnTo>
                  <a:pt x="1639138" y="1201737"/>
                </a:lnTo>
                <a:close/>
              </a:path>
              <a:path w="7204709" h="3383915">
                <a:moveTo>
                  <a:pt x="1639138" y="497116"/>
                </a:moveTo>
                <a:lnTo>
                  <a:pt x="1637639" y="489699"/>
                </a:lnTo>
                <a:lnTo>
                  <a:pt x="1633550" y="483654"/>
                </a:lnTo>
                <a:lnTo>
                  <a:pt x="1627492" y="479564"/>
                </a:lnTo>
                <a:lnTo>
                  <a:pt x="1620050" y="478066"/>
                </a:lnTo>
                <a:lnTo>
                  <a:pt x="1612633" y="479564"/>
                </a:lnTo>
                <a:lnTo>
                  <a:pt x="1606575" y="483654"/>
                </a:lnTo>
                <a:lnTo>
                  <a:pt x="1602486" y="489699"/>
                </a:lnTo>
                <a:lnTo>
                  <a:pt x="1601000" y="497116"/>
                </a:lnTo>
                <a:lnTo>
                  <a:pt x="1602486" y="504532"/>
                </a:lnTo>
                <a:lnTo>
                  <a:pt x="1606575" y="510590"/>
                </a:lnTo>
                <a:lnTo>
                  <a:pt x="1612633" y="514667"/>
                </a:lnTo>
                <a:lnTo>
                  <a:pt x="1620088" y="516166"/>
                </a:lnTo>
                <a:lnTo>
                  <a:pt x="1627492" y="514667"/>
                </a:lnTo>
                <a:lnTo>
                  <a:pt x="1633550" y="510590"/>
                </a:lnTo>
                <a:lnTo>
                  <a:pt x="1637639" y="504532"/>
                </a:lnTo>
                <a:lnTo>
                  <a:pt x="1639138" y="497116"/>
                </a:lnTo>
                <a:close/>
              </a:path>
              <a:path w="7204709" h="3383915">
                <a:moveTo>
                  <a:pt x="1715376" y="3364534"/>
                </a:moveTo>
                <a:lnTo>
                  <a:pt x="1713877" y="3357118"/>
                </a:lnTo>
                <a:lnTo>
                  <a:pt x="1709788" y="3351060"/>
                </a:lnTo>
                <a:lnTo>
                  <a:pt x="1703730" y="3346970"/>
                </a:lnTo>
                <a:lnTo>
                  <a:pt x="1696288" y="3345484"/>
                </a:lnTo>
                <a:lnTo>
                  <a:pt x="1688871" y="3346970"/>
                </a:lnTo>
                <a:lnTo>
                  <a:pt x="1682813" y="3351060"/>
                </a:lnTo>
                <a:lnTo>
                  <a:pt x="1678724" y="3357118"/>
                </a:lnTo>
                <a:lnTo>
                  <a:pt x="1677238" y="3364534"/>
                </a:lnTo>
                <a:lnTo>
                  <a:pt x="1678724" y="3371939"/>
                </a:lnTo>
                <a:lnTo>
                  <a:pt x="1682813" y="3377996"/>
                </a:lnTo>
                <a:lnTo>
                  <a:pt x="1688871" y="3382086"/>
                </a:lnTo>
                <a:lnTo>
                  <a:pt x="1696326" y="3383584"/>
                </a:lnTo>
                <a:lnTo>
                  <a:pt x="1703730" y="3382086"/>
                </a:lnTo>
                <a:lnTo>
                  <a:pt x="1709788" y="3377996"/>
                </a:lnTo>
                <a:lnTo>
                  <a:pt x="1713877" y="3371939"/>
                </a:lnTo>
                <a:lnTo>
                  <a:pt x="1715376" y="3364534"/>
                </a:lnTo>
                <a:close/>
              </a:path>
              <a:path w="7204709" h="3383915">
                <a:moveTo>
                  <a:pt x="1715376" y="2642476"/>
                </a:moveTo>
                <a:lnTo>
                  <a:pt x="1713877" y="2635059"/>
                </a:lnTo>
                <a:lnTo>
                  <a:pt x="1709788" y="2629014"/>
                </a:lnTo>
                <a:lnTo>
                  <a:pt x="1703730" y="2624925"/>
                </a:lnTo>
                <a:lnTo>
                  <a:pt x="1696326" y="2623426"/>
                </a:lnTo>
                <a:lnTo>
                  <a:pt x="1688871" y="2624925"/>
                </a:lnTo>
                <a:lnTo>
                  <a:pt x="1682813" y="2629014"/>
                </a:lnTo>
                <a:lnTo>
                  <a:pt x="1678724" y="2635059"/>
                </a:lnTo>
                <a:lnTo>
                  <a:pt x="1677238" y="2642476"/>
                </a:lnTo>
                <a:lnTo>
                  <a:pt x="1678724" y="2649893"/>
                </a:lnTo>
                <a:lnTo>
                  <a:pt x="1682813" y="2655951"/>
                </a:lnTo>
                <a:lnTo>
                  <a:pt x="1688871" y="2660027"/>
                </a:lnTo>
                <a:lnTo>
                  <a:pt x="1696288" y="2661526"/>
                </a:lnTo>
                <a:lnTo>
                  <a:pt x="1703730" y="2660027"/>
                </a:lnTo>
                <a:lnTo>
                  <a:pt x="1709788" y="2655951"/>
                </a:lnTo>
                <a:lnTo>
                  <a:pt x="1713877" y="2649893"/>
                </a:lnTo>
                <a:lnTo>
                  <a:pt x="1715376" y="2642476"/>
                </a:lnTo>
                <a:close/>
              </a:path>
              <a:path w="7204709" h="3383915">
                <a:moveTo>
                  <a:pt x="1715376" y="1924672"/>
                </a:moveTo>
                <a:lnTo>
                  <a:pt x="1713877" y="1917255"/>
                </a:lnTo>
                <a:lnTo>
                  <a:pt x="1709788" y="1911197"/>
                </a:lnTo>
                <a:lnTo>
                  <a:pt x="1703730" y="1907108"/>
                </a:lnTo>
                <a:lnTo>
                  <a:pt x="1696288" y="1905622"/>
                </a:lnTo>
                <a:lnTo>
                  <a:pt x="1688871" y="1907108"/>
                </a:lnTo>
                <a:lnTo>
                  <a:pt x="1682813" y="1911197"/>
                </a:lnTo>
                <a:lnTo>
                  <a:pt x="1678724" y="1917255"/>
                </a:lnTo>
                <a:lnTo>
                  <a:pt x="1677238" y="1924672"/>
                </a:lnTo>
                <a:lnTo>
                  <a:pt x="1678724" y="1932076"/>
                </a:lnTo>
                <a:lnTo>
                  <a:pt x="1682813" y="1938134"/>
                </a:lnTo>
                <a:lnTo>
                  <a:pt x="1688871" y="1942223"/>
                </a:lnTo>
                <a:lnTo>
                  <a:pt x="1696326" y="1943722"/>
                </a:lnTo>
                <a:lnTo>
                  <a:pt x="1703730" y="1942223"/>
                </a:lnTo>
                <a:lnTo>
                  <a:pt x="1709788" y="1938134"/>
                </a:lnTo>
                <a:lnTo>
                  <a:pt x="1713877" y="1932076"/>
                </a:lnTo>
                <a:lnTo>
                  <a:pt x="1715376" y="1924672"/>
                </a:lnTo>
                <a:close/>
              </a:path>
              <a:path w="7204709" h="3383915">
                <a:moveTo>
                  <a:pt x="1715376" y="1201737"/>
                </a:moveTo>
                <a:lnTo>
                  <a:pt x="1713877" y="1194333"/>
                </a:lnTo>
                <a:lnTo>
                  <a:pt x="1709788" y="1188275"/>
                </a:lnTo>
                <a:lnTo>
                  <a:pt x="1703730" y="1184186"/>
                </a:lnTo>
                <a:lnTo>
                  <a:pt x="1696288" y="1182687"/>
                </a:lnTo>
                <a:lnTo>
                  <a:pt x="1688871" y="1184186"/>
                </a:lnTo>
                <a:lnTo>
                  <a:pt x="1682813" y="1188275"/>
                </a:lnTo>
                <a:lnTo>
                  <a:pt x="1678724" y="1194333"/>
                </a:lnTo>
                <a:lnTo>
                  <a:pt x="1677238" y="1201737"/>
                </a:lnTo>
                <a:lnTo>
                  <a:pt x="1678724" y="1209154"/>
                </a:lnTo>
                <a:lnTo>
                  <a:pt x="1682813" y="1215212"/>
                </a:lnTo>
                <a:lnTo>
                  <a:pt x="1688871" y="1219301"/>
                </a:lnTo>
                <a:lnTo>
                  <a:pt x="1696326" y="1220787"/>
                </a:lnTo>
                <a:lnTo>
                  <a:pt x="1703730" y="1219301"/>
                </a:lnTo>
                <a:lnTo>
                  <a:pt x="1709788" y="1215212"/>
                </a:lnTo>
                <a:lnTo>
                  <a:pt x="1713877" y="1209154"/>
                </a:lnTo>
                <a:lnTo>
                  <a:pt x="1715376" y="1201737"/>
                </a:lnTo>
                <a:close/>
              </a:path>
              <a:path w="7204709" h="3383915">
                <a:moveTo>
                  <a:pt x="1715376" y="497116"/>
                </a:moveTo>
                <a:lnTo>
                  <a:pt x="1713877" y="489699"/>
                </a:lnTo>
                <a:lnTo>
                  <a:pt x="1709788" y="483654"/>
                </a:lnTo>
                <a:lnTo>
                  <a:pt x="1703730" y="479564"/>
                </a:lnTo>
                <a:lnTo>
                  <a:pt x="1696288" y="478066"/>
                </a:lnTo>
                <a:lnTo>
                  <a:pt x="1688871" y="479564"/>
                </a:lnTo>
                <a:lnTo>
                  <a:pt x="1682813" y="483654"/>
                </a:lnTo>
                <a:lnTo>
                  <a:pt x="1678724" y="489699"/>
                </a:lnTo>
                <a:lnTo>
                  <a:pt x="1677238" y="497116"/>
                </a:lnTo>
                <a:lnTo>
                  <a:pt x="1678724" y="504532"/>
                </a:lnTo>
                <a:lnTo>
                  <a:pt x="1682813" y="510590"/>
                </a:lnTo>
                <a:lnTo>
                  <a:pt x="1688871" y="514667"/>
                </a:lnTo>
                <a:lnTo>
                  <a:pt x="1696326" y="516166"/>
                </a:lnTo>
                <a:lnTo>
                  <a:pt x="1703730" y="514667"/>
                </a:lnTo>
                <a:lnTo>
                  <a:pt x="1709788" y="510590"/>
                </a:lnTo>
                <a:lnTo>
                  <a:pt x="1713877" y="504532"/>
                </a:lnTo>
                <a:lnTo>
                  <a:pt x="1715376" y="497116"/>
                </a:lnTo>
                <a:close/>
              </a:path>
              <a:path w="7204709" h="3383915">
                <a:moveTo>
                  <a:pt x="1791601" y="3364534"/>
                </a:moveTo>
                <a:lnTo>
                  <a:pt x="1790115" y="3357118"/>
                </a:lnTo>
                <a:lnTo>
                  <a:pt x="1786026" y="3351060"/>
                </a:lnTo>
                <a:lnTo>
                  <a:pt x="1779968" y="3346970"/>
                </a:lnTo>
                <a:lnTo>
                  <a:pt x="1772526" y="3345484"/>
                </a:lnTo>
                <a:lnTo>
                  <a:pt x="1765109" y="3346970"/>
                </a:lnTo>
                <a:lnTo>
                  <a:pt x="1759051" y="3351060"/>
                </a:lnTo>
                <a:lnTo>
                  <a:pt x="1754962" y="3357118"/>
                </a:lnTo>
                <a:lnTo>
                  <a:pt x="1753476" y="3364534"/>
                </a:lnTo>
                <a:lnTo>
                  <a:pt x="1754962" y="3371939"/>
                </a:lnTo>
                <a:lnTo>
                  <a:pt x="1759051" y="3377996"/>
                </a:lnTo>
                <a:lnTo>
                  <a:pt x="1765109" y="3382086"/>
                </a:lnTo>
                <a:lnTo>
                  <a:pt x="1772564" y="3383584"/>
                </a:lnTo>
                <a:lnTo>
                  <a:pt x="1779968" y="3382086"/>
                </a:lnTo>
                <a:lnTo>
                  <a:pt x="1786026" y="3377996"/>
                </a:lnTo>
                <a:lnTo>
                  <a:pt x="1790115" y="3371939"/>
                </a:lnTo>
                <a:lnTo>
                  <a:pt x="1791601" y="3364534"/>
                </a:lnTo>
                <a:close/>
              </a:path>
              <a:path w="7204709" h="3383915">
                <a:moveTo>
                  <a:pt x="1791614" y="2642476"/>
                </a:moveTo>
                <a:lnTo>
                  <a:pt x="1790115" y="2635059"/>
                </a:lnTo>
                <a:lnTo>
                  <a:pt x="1786026" y="2629014"/>
                </a:lnTo>
                <a:lnTo>
                  <a:pt x="1779968" y="2624925"/>
                </a:lnTo>
                <a:lnTo>
                  <a:pt x="1772564" y="2623426"/>
                </a:lnTo>
                <a:lnTo>
                  <a:pt x="1765109" y="2624925"/>
                </a:lnTo>
                <a:lnTo>
                  <a:pt x="1759051" y="2629014"/>
                </a:lnTo>
                <a:lnTo>
                  <a:pt x="1754962" y="2635059"/>
                </a:lnTo>
                <a:lnTo>
                  <a:pt x="1753476" y="2642476"/>
                </a:lnTo>
                <a:lnTo>
                  <a:pt x="1754962" y="2649893"/>
                </a:lnTo>
                <a:lnTo>
                  <a:pt x="1759051" y="2655951"/>
                </a:lnTo>
                <a:lnTo>
                  <a:pt x="1765109" y="2660027"/>
                </a:lnTo>
                <a:lnTo>
                  <a:pt x="1772526" y="2661526"/>
                </a:lnTo>
                <a:lnTo>
                  <a:pt x="1779968" y="2660027"/>
                </a:lnTo>
                <a:lnTo>
                  <a:pt x="1786026" y="2655951"/>
                </a:lnTo>
                <a:lnTo>
                  <a:pt x="1790115" y="2649893"/>
                </a:lnTo>
                <a:lnTo>
                  <a:pt x="1791614" y="2642476"/>
                </a:lnTo>
                <a:close/>
              </a:path>
              <a:path w="7204709" h="3383915">
                <a:moveTo>
                  <a:pt x="1791614" y="1924672"/>
                </a:moveTo>
                <a:lnTo>
                  <a:pt x="1790115" y="1917255"/>
                </a:lnTo>
                <a:lnTo>
                  <a:pt x="1786026" y="1911197"/>
                </a:lnTo>
                <a:lnTo>
                  <a:pt x="1779968" y="1907108"/>
                </a:lnTo>
                <a:lnTo>
                  <a:pt x="1772526" y="1905622"/>
                </a:lnTo>
                <a:lnTo>
                  <a:pt x="1765109" y="1907108"/>
                </a:lnTo>
                <a:lnTo>
                  <a:pt x="1759051" y="1911197"/>
                </a:lnTo>
                <a:lnTo>
                  <a:pt x="1754962" y="1917255"/>
                </a:lnTo>
                <a:lnTo>
                  <a:pt x="1753476" y="1924672"/>
                </a:lnTo>
                <a:lnTo>
                  <a:pt x="1754962" y="1932076"/>
                </a:lnTo>
                <a:lnTo>
                  <a:pt x="1759051" y="1938134"/>
                </a:lnTo>
                <a:lnTo>
                  <a:pt x="1765109" y="1942223"/>
                </a:lnTo>
                <a:lnTo>
                  <a:pt x="1772564" y="1943722"/>
                </a:lnTo>
                <a:lnTo>
                  <a:pt x="1779968" y="1942223"/>
                </a:lnTo>
                <a:lnTo>
                  <a:pt x="1786026" y="1938134"/>
                </a:lnTo>
                <a:lnTo>
                  <a:pt x="1790115" y="1932076"/>
                </a:lnTo>
                <a:lnTo>
                  <a:pt x="1791614" y="1924672"/>
                </a:lnTo>
                <a:close/>
              </a:path>
              <a:path w="7204709" h="3383915">
                <a:moveTo>
                  <a:pt x="1791614" y="1201737"/>
                </a:moveTo>
                <a:lnTo>
                  <a:pt x="1790115" y="1194333"/>
                </a:lnTo>
                <a:lnTo>
                  <a:pt x="1786026" y="1188275"/>
                </a:lnTo>
                <a:lnTo>
                  <a:pt x="1779968" y="1184186"/>
                </a:lnTo>
                <a:lnTo>
                  <a:pt x="1772526" y="1182687"/>
                </a:lnTo>
                <a:lnTo>
                  <a:pt x="1765109" y="1184186"/>
                </a:lnTo>
                <a:lnTo>
                  <a:pt x="1759051" y="1188275"/>
                </a:lnTo>
                <a:lnTo>
                  <a:pt x="1754962" y="1194333"/>
                </a:lnTo>
                <a:lnTo>
                  <a:pt x="1753476" y="1201737"/>
                </a:lnTo>
                <a:lnTo>
                  <a:pt x="1754962" y="1209154"/>
                </a:lnTo>
                <a:lnTo>
                  <a:pt x="1759051" y="1215212"/>
                </a:lnTo>
                <a:lnTo>
                  <a:pt x="1765109" y="1219301"/>
                </a:lnTo>
                <a:lnTo>
                  <a:pt x="1772564" y="1220787"/>
                </a:lnTo>
                <a:lnTo>
                  <a:pt x="1779968" y="1219301"/>
                </a:lnTo>
                <a:lnTo>
                  <a:pt x="1786026" y="1215212"/>
                </a:lnTo>
                <a:lnTo>
                  <a:pt x="1790115" y="1209154"/>
                </a:lnTo>
                <a:lnTo>
                  <a:pt x="1791614" y="1201737"/>
                </a:lnTo>
                <a:close/>
              </a:path>
              <a:path w="7204709" h="3383915">
                <a:moveTo>
                  <a:pt x="1791614" y="497116"/>
                </a:moveTo>
                <a:lnTo>
                  <a:pt x="1790115" y="489699"/>
                </a:lnTo>
                <a:lnTo>
                  <a:pt x="1786026" y="483654"/>
                </a:lnTo>
                <a:lnTo>
                  <a:pt x="1779968" y="479564"/>
                </a:lnTo>
                <a:lnTo>
                  <a:pt x="1772526" y="478066"/>
                </a:lnTo>
                <a:lnTo>
                  <a:pt x="1765109" y="479564"/>
                </a:lnTo>
                <a:lnTo>
                  <a:pt x="1759051" y="483654"/>
                </a:lnTo>
                <a:lnTo>
                  <a:pt x="1754962" y="489699"/>
                </a:lnTo>
                <a:lnTo>
                  <a:pt x="1753476" y="497116"/>
                </a:lnTo>
                <a:lnTo>
                  <a:pt x="1754962" y="504532"/>
                </a:lnTo>
                <a:lnTo>
                  <a:pt x="1759051" y="510590"/>
                </a:lnTo>
                <a:lnTo>
                  <a:pt x="1765109" y="514667"/>
                </a:lnTo>
                <a:lnTo>
                  <a:pt x="1772564" y="516166"/>
                </a:lnTo>
                <a:lnTo>
                  <a:pt x="1779968" y="514667"/>
                </a:lnTo>
                <a:lnTo>
                  <a:pt x="1786026" y="510590"/>
                </a:lnTo>
                <a:lnTo>
                  <a:pt x="1790115" y="504532"/>
                </a:lnTo>
                <a:lnTo>
                  <a:pt x="1791614" y="497116"/>
                </a:lnTo>
                <a:close/>
              </a:path>
              <a:path w="7204709" h="3383915">
                <a:moveTo>
                  <a:pt x="1867852" y="3364534"/>
                </a:moveTo>
                <a:lnTo>
                  <a:pt x="1866353" y="3357118"/>
                </a:lnTo>
                <a:lnTo>
                  <a:pt x="1862264" y="3351060"/>
                </a:lnTo>
                <a:lnTo>
                  <a:pt x="1856206" y="3346970"/>
                </a:lnTo>
                <a:lnTo>
                  <a:pt x="1848764" y="3345484"/>
                </a:lnTo>
                <a:lnTo>
                  <a:pt x="1841347" y="3346970"/>
                </a:lnTo>
                <a:lnTo>
                  <a:pt x="1835289" y="3351060"/>
                </a:lnTo>
                <a:lnTo>
                  <a:pt x="1831200" y="3357118"/>
                </a:lnTo>
                <a:lnTo>
                  <a:pt x="1829714" y="3364534"/>
                </a:lnTo>
                <a:lnTo>
                  <a:pt x="1831200" y="3371939"/>
                </a:lnTo>
                <a:lnTo>
                  <a:pt x="1835289" y="3377996"/>
                </a:lnTo>
                <a:lnTo>
                  <a:pt x="1841347" y="3382086"/>
                </a:lnTo>
                <a:lnTo>
                  <a:pt x="1848802" y="3383584"/>
                </a:lnTo>
                <a:lnTo>
                  <a:pt x="1856206" y="3382086"/>
                </a:lnTo>
                <a:lnTo>
                  <a:pt x="1862264" y="3377996"/>
                </a:lnTo>
                <a:lnTo>
                  <a:pt x="1866353" y="3371939"/>
                </a:lnTo>
                <a:lnTo>
                  <a:pt x="1867852" y="3364534"/>
                </a:lnTo>
                <a:close/>
              </a:path>
              <a:path w="7204709" h="3383915">
                <a:moveTo>
                  <a:pt x="1867852" y="2642476"/>
                </a:moveTo>
                <a:lnTo>
                  <a:pt x="1866353" y="2635059"/>
                </a:lnTo>
                <a:lnTo>
                  <a:pt x="1862264" y="2629014"/>
                </a:lnTo>
                <a:lnTo>
                  <a:pt x="1856206" y="2624925"/>
                </a:lnTo>
                <a:lnTo>
                  <a:pt x="1848802" y="2623426"/>
                </a:lnTo>
                <a:lnTo>
                  <a:pt x="1841347" y="2624925"/>
                </a:lnTo>
                <a:lnTo>
                  <a:pt x="1835289" y="2629014"/>
                </a:lnTo>
                <a:lnTo>
                  <a:pt x="1831200" y="2635059"/>
                </a:lnTo>
                <a:lnTo>
                  <a:pt x="1829714" y="2642476"/>
                </a:lnTo>
                <a:lnTo>
                  <a:pt x="1831200" y="2649893"/>
                </a:lnTo>
                <a:lnTo>
                  <a:pt x="1835289" y="2655951"/>
                </a:lnTo>
                <a:lnTo>
                  <a:pt x="1841347" y="2660027"/>
                </a:lnTo>
                <a:lnTo>
                  <a:pt x="1848764" y="2661526"/>
                </a:lnTo>
                <a:lnTo>
                  <a:pt x="1856206" y="2660027"/>
                </a:lnTo>
                <a:lnTo>
                  <a:pt x="1862264" y="2655951"/>
                </a:lnTo>
                <a:lnTo>
                  <a:pt x="1866353" y="2649893"/>
                </a:lnTo>
                <a:lnTo>
                  <a:pt x="1867852" y="2642476"/>
                </a:lnTo>
                <a:close/>
              </a:path>
              <a:path w="7204709" h="3383915">
                <a:moveTo>
                  <a:pt x="1867852" y="1924672"/>
                </a:moveTo>
                <a:lnTo>
                  <a:pt x="1866353" y="1917255"/>
                </a:lnTo>
                <a:lnTo>
                  <a:pt x="1862264" y="1911197"/>
                </a:lnTo>
                <a:lnTo>
                  <a:pt x="1856206" y="1907108"/>
                </a:lnTo>
                <a:lnTo>
                  <a:pt x="1848764" y="1905622"/>
                </a:lnTo>
                <a:lnTo>
                  <a:pt x="1841347" y="1907108"/>
                </a:lnTo>
                <a:lnTo>
                  <a:pt x="1835289" y="1911197"/>
                </a:lnTo>
                <a:lnTo>
                  <a:pt x="1831200" y="1917255"/>
                </a:lnTo>
                <a:lnTo>
                  <a:pt x="1829714" y="1924672"/>
                </a:lnTo>
                <a:lnTo>
                  <a:pt x="1831200" y="1932076"/>
                </a:lnTo>
                <a:lnTo>
                  <a:pt x="1835289" y="1938134"/>
                </a:lnTo>
                <a:lnTo>
                  <a:pt x="1841347" y="1942223"/>
                </a:lnTo>
                <a:lnTo>
                  <a:pt x="1848802" y="1943722"/>
                </a:lnTo>
                <a:lnTo>
                  <a:pt x="1856206" y="1942223"/>
                </a:lnTo>
                <a:lnTo>
                  <a:pt x="1862264" y="1938134"/>
                </a:lnTo>
                <a:lnTo>
                  <a:pt x="1866353" y="1932076"/>
                </a:lnTo>
                <a:lnTo>
                  <a:pt x="1867852" y="1924672"/>
                </a:lnTo>
                <a:close/>
              </a:path>
              <a:path w="7204709" h="3383915">
                <a:moveTo>
                  <a:pt x="1867852" y="1201737"/>
                </a:moveTo>
                <a:lnTo>
                  <a:pt x="1866353" y="1194333"/>
                </a:lnTo>
                <a:lnTo>
                  <a:pt x="1862264" y="1188275"/>
                </a:lnTo>
                <a:lnTo>
                  <a:pt x="1856206" y="1184186"/>
                </a:lnTo>
                <a:lnTo>
                  <a:pt x="1848764" y="1182687"/>
                </a:lnTo>
                <a:lnTo>
                  <a:pt x="1841347" y="1184186"/>
                </a:lnTo>
                <a:lnTo>
                  <a:pt x="1835289" y="1188275"/>
                </a:lnTo>
                <a:lnTo>
                  <a:pt x="1831200" y="1194333"/>
                </a:lnTo>
                <a:lnTo>
                  <a:pt x="1829714" y="1201737"/>
                </a:lnTo>
                <a:lnTo>
                  <a:pt x="1831200" y="1209154"/>
                </a:lnTo>
                <a:lnTo>
                  <a:pt x="1835289" y="1215212"/>
                </a:lnTo>
                <a:lnTo>
                  <a:pt x="1841347" y="1219301"/>
                </a:lnTo>
                <a:lnTo>
                  <a:pt x="1848802" y="1220787"/>
                </a:lnTo>
                <a:lnTo>
                  <a:pt x="1856206" y="1219301"/>
                </a:lnTo>
                <a:lnTo>
                  <a:pt x="1862264" y="1215212"/>
                </a:lnTo>
                <a:lnTo>
                  <a:pt x="1866353" y="1209154"/>
                </a:lnTo>
                <a:lnTo>
                  <a:pt x="1867852" y="1201737"/>
                </a:lnTo>
                <a:close/>
              </a:path>
              <a:path w="7204709" h="3383915">
                <a:moveTo>
                  <a:pt x="1867852" y="497116"/>
                </a:moveTo>
                <a:lnTo>
                  <a:pt x="1866353" y="489699"/>
                </a:lnTo>
                <a:lnTo>
                  <a:pt x="1862264" y="483654"/>
                </a:lnTo>
                <a:lnTo>
                  <a:pt x="1856206" y="479564"/>
                </a:lnTo>
                <a:lnTo>
                  <a:pt x="1848764" y="478066"/>
                </a:lnTo>
                <a:lnTo>
                  <a:pt x="1841347" y="479564"/>
                </a:lnTo>
                <a:lnTo>
                  <a:pt x="1835289" y="483654"/>
                </a:lnTo>
                <a:lnTo>
                  <a:pt x="1831200" y="489699"/>
                </a:lnTo>
                <a:lnTo>
                  <a:pt x="1829714" y="497116"/>
                </a:lnTo>
                <a:lnTo>
                  <a:pt x="1831200" y="504532"/>
                </a:lnTo>
                <a:lnTo>
                  <a:pt x="1835289" y="510590"/>
                </a:lnTo>
                <a:lnTo>
                  <a:pt x="1841347" y="514667"/>
                </a:lnTo>
                <a:lnTo>
                  <a:pt x="1848802" y="516166"/>
                </a:lnTo>
                <a:lnTo>
                  <a:pt x="1856206" y="514667"/>
                </a:lnTo>
                <a:lnTo>
                  <a:pt x="1862264" y="510590"/>
                </a:lnTo>
                <a:lnTo>
                  <a:pt x="1866353" y="504532"/>
                </a:lnTo>
                <a:lnTo>
                  <a:pt x="1867852" y="497116"/>
                </a:lnTo>
                <a:close/>
              </a:path>
              <a:path w="7204709" h="3383915">
                <a:moveTo>
                  <a:pt x="1944090" y="3364534"/>
                </a:moveTo>
                <a:lnTo>
                  <a:pt x="1942592" y="3357118"/>
                </a:lnTo>
                <a:lnTo>
                  <a:pt x="1938502" y="3351060"/>
                </a:lnTo>
                <a:lnTo>
                  <a:pt x="1932444" y="3346970"/>
                </a:lnTo>
                <a:lnTo>
                  <a:pt x="1925002" y="3345484"/>
                </a:lnTo>
                <a:lnTo>
                  <a:pt x="1917585" y="3346970"/>
                </a:lnTo>
                <a:lnTo>
                  <a:pt x="1911527" y="3351060"/>
                </a:lnTo>
                <a:lnTo>
                  <a:pt x="1907438" y="3357118"/>
                </a:lnTo>
                <a:lnTo>
                  <a:pt x="1905952" y="3364534"/>
                </a:lnTo>
                <a:lnTo>
                  <a:pt x="1907438" y="3371939"/>
                </a:lnTo>
                <a:lnTo>
                  <a:pt x="1911527" y="3377996"/>
                </a:lnTo>
                <a:lnTo>
                  <a:pt x="1917585" y="3382086"/>
                </a:lnTo>
                <a:lnTo>
                  <a:pt x="1925040" y="3383584"/>
                </a:lnTo>
                <a:lnTo>
                  <a:pt x="1932444" y="3382086"/>
                </a:lnTo>
                <a:lnTo>
                  <a:pt x="1938502" y="3377996"/>
                </a:lnTo>
                <a:lnTo>
                  <a:pt x="1942592" y="3371939"/>
                </a:lnTo>
                <a:lnTo>
                  <a:pt x="1944090" y="3364534"/>
                </a:lnTo>
                <a:close/>
              </a:path>
              <a:path w="7204709" h="3383915">
                <a:moveTo>
                  <a:pt x="1944090" y="2642476"/>
                </a:moveTo>
                <a:lnTo>
                  <a:pt x="1942592" y="2635059"/>
                </a:lnTo>
                <a:lnTo>
                  <a:pt x="1938502" y="2629014"/>
                </a:lnTo>
                <a:lnTo>
                  <a:pt x="1932444" y="2624925"/>
                </a:lnTo>
                <a:lnTo>
                  <a:pt x="1925040" y="2623426"/>
                </a:lnTo>
                <a:lnTo>
                  <a:pt x="1917585" y="2624925"/>
                </a:lnTo>
                <a:lnTo>
                  <a:pt x="1911527" y="2629014"/>
                </a:lnTo>
                <a:lnTo>
                  <a:pt x="1907438" y="2635059"/>
                </a:lnTo>
                <a:lnTo>
                  <a:pt x="1905952" y="2642476"/>
                </a:lnTo>
                <a:lnTo>
                  <a:pt x="1907438" y="2649893"/>
                </a:lnTo>
                <a:lnTo>
                  <a:pt x="1911527" y="2655951"/>
                </a:lnTo>
                <a:lnTo>
                  <a:pt x="1917585" y="2660027"/>
                </a:lnTo>
                <a:lnTo>
                  <a:pt x="1925002" y="2661526"/>
                </a:lnTo>
                <a:lnTo>
                  <a:pt x="1932444" y="2660027"/>
                </a:lnTo>
                <a:lnTo>
                  <a:pt x="1938502" y="2655951"/>
                </a:lnTo>
                <a:lnTo>
                  <a:pt x="1942592" y="2649893"/>
                </a:lnTo>
                <a:lnTo>
                  <a:pt x="1944090" y="2642476"/>
                </a:lnTo>
                <a:close/>
              </a:path>
              <a:path w="7204709" h="3383915">
                <a:moveTo>
                  <a:pt x="1944090" y="1924672"/>
                </a:moveTo>
                <a:lnTo>
                  <a:pt x="1942592" y="1917255"/>
                </a:lnTo>
                <a:lnTo>
                  <a:pt x="1938502" y="1911197"/>
                </a:lnTo>
                <a:lnTo>
                  <a:pt x="1932444" y="1907108"/>
                </a:lnTo>
                <a:lnTo>
                  <a:pt x="1925002" y="1905622"/>
                </a:lnTo>
                <a:lnTo>
                  <a:pt x="1917585" y="1907108"/>
                </a:lnTo>
                <a:lnTo>
                  <a:pt x="1911527" y="1911197"/>
                </a:lnTo>
                <a:lnTo>
                  <a:pt x="1907438" y="1917255"/>
                </a:lnTo>
                <a:lnTo>
                  <a:pt x="1905952" y="1924672"/>
                </a:lnTo>
                <a:lnTo>
                  <a:pt x="1907438" y="1932076"/>
                </a:lnTo>
                <a:lnTo>
                  <a:pt x="1911527" y="1938134"/>
                </a:lnTo>
                <a:lnTo>
                  <a:pt x="1917585" y="1942223"/>
                </a:lnTo>
                <a:lnTo>
                  <a:pt x="1925040" y="1943722"/>
                </a:lnTo>
                <a:lnTo>
                  <a:pt x="1932444" y="1942223"/>
                </a:lnTo>
                <a:lnTo>
                  <a:pt x="1938502" y="1938134"/>
                </a:lnTo>
                <a:lnTo>
                  <a:pt x="1942592" y="1932076"/>
                </a:lnTo>
                <a:lnTo>
                  <a:pt x="1944090" y="1924672"/>
                </a:lnTo>
                <a:close/>
              </a:path>
              <a:path w="7204709" h="3383915">
                <a:moveTo>
                  <a:pt x="1944090" y="1201737"/>
                </a:moveTo>
                <a:lnTo>
                  <a:pt x="1942592" y="1194333"/>
                </a:lnTo>
                <a:lnTo>
                  <a:pt x="1938502" y="1188275"/>
                </a:lnTo>
                <a:lnTo>
                  <a:pt x="1932444" y="1184186"/>
                </a:lnTo>
                <a:lnTo>
                  <a:pt x="1925002" y="1182687"/>
                </a:lnTo>
                <a:lnTo>
                  <a:pt x="1917585" y="1184186"/>
                </a:lnTo>
                <a:lnTo>
                  <a:pt x="1911527" y="1188275"/>
                </a:lnTo>
                <a:lnTo>
                  <a:pt x="1907438" y="1194333"/>
                </a:lnTo>
                <a:lnTo>
                  <a:pt x="1905952" y="1201737"/>
                </a:lnTo>
                <a:lnTo>
                  <a:pt x="1907438" y="1209154"/>
                </a:lnTo>
                <a:lnTo>
                  <a:pt x="1911527" y="1215212"/>
                </a:lnTo>
                <a:lnTo>
                  <a:pt x="1917585" y="1219301"/>
                </a:lnTo>
                <a:lnTo>
                  <a:pt x="1925040" y="1220787"/>
                </a:lnTo>
                <a:lnTo>
                  <a:pt x="1932444" y="1219301"/>
                </a:lnTo>
                <a:lnTo>
                  <a:pt x="1938502" y="1215212"/>
                </a:lnTo>
                <a:lnTo>
                  <a:pt x="1942592" y="1209154"/>
                </a:lnTo>
                <a:lnTo>
                  <a:pt x="1944090" y="1201737"/>
                </a:lnTo>
                <a:close/>
              </a:path>
              <a:path w="7204709" h="3383915">
                <a:moveTo>
                  <a:pt x="1944090" y="497116"/>
                </a:moveTo>
                <a:lnTo>
                  <a:pt x="1942592" y="489699"/>
                </a:lnTo>
                <a:lnTo>
                  <a:pt x="1938502" y="483654"/>
                </a:lnTo>
                <a:lnTo>
                  <a:pt x="1932444" y="479564"/>
                </a:lnTo>
                <a:lnTo>
                  <a:pt x="1925002" y="478066"/>
                </a:lnTo>
                <a:lnTo>
                  <a:pt x="1917585" y="479564"/>
                </a:lnTo>
                <a:lnTo>
                  <a:pt x="1911527" y="483654"/>
                </a:lnTo>
                <a:lnTo>
                  <a:pt x="1907438" y="489699"/>
                </a:lnTo>
                <a:lnTo>
                  <a:pt x="1905952" y="497116"/>
                </a:lnTo>
                <a:lnTo>
                  <a:pt x="1907438" y="504532"/>
                </a:lnTo>
                <a:lnTo>
                  <a:pt x="1911527" y="510590"/>
                </a:lnTo>
                <a:lnTo>
                  <a:pt x="1917585" y="514667"/>
                </a:lnTo>
                <a:lnTo>
                  <a:pt x="1925040" y="516166"/>
                </a:lnTo>
                <a:lnTo>
                  <a:pt x="1932444" y="514667"/>
                </a:lnTo>
                <a:lnTo>
                  <a:pt x="1938502" y="510590"/>
                </a:lnTo>
                <a:lnTo>
                  <a:pt x="1942592" y="504532"/>
                </a:lnTo>
                <a:lnTo>
                  <a:pt x="1944090" y="497116"/>
                </a:lnTo>
                <a:close/>
              </a:path>
              <a:path w="7204709" h="3383915">
                <a:moveTo>
                  <a:pt x="2020328" y="3364534"/>
                </a:moveTo>
                <a:lnTo>
                  <a:pt x="2018830" y="3357118"/>
                </a:lnTo>
                <a:lnTo>
                  <a:pt x="2014740" y="3351060"/>
                </a:lnTo>
                <a:lnTo>
                  <a:pt x="2008682" y="3346970"/>
                </a:lnTo>
                <a:lnTo>
                  <a:pt x="2001240" y="3345484"/>
                </a:lnTo>
                <a:lnTo>
                  <a:pt x="1993823" y="3346970"/>
                </a:lnTo>
                <a:lnTo>
                  <a:pt x="1987765" y="3351060"/>
                </a:lnTo>
                <a:lnTo>
                  <a:pt x="1983676" y="3357118"/>
                </a:lnTo>
                <a:lnTo>
                  <a:pt x="1982190" y="3364534"/>
                </a:lnTo>
                <a:lnTo>
                  <a:pt x="1983676" y="3371939"/>
                </a:lnTo>
                <a:lnTo>
                  <a:pt x="1987765" y="3377996"/>
                </a:lnTo>
                <a:lnTo>
                  <a:pt x="1993823" y="3382086"/>
                </a:lnTo>
                <a:lnTo>
                  <a:pt x="2001278" y="3383584"/>
                </a:lnTo>
                <a:lnTo>
                  <a:pt x="2008682" y="3382086"/>
                </a:lnTo>
                <a:lnTo>
                  <a:pt x="2014740" y="3377996"/>
                </a:lnTo>
                <a:lnTo>
                  <a:pt x="2018830" y="3371939"/>
                </a:lnTo>
                <a:lnTo>
                  <a:pt x="2020328" y="3364534"/>
                </a:lnTo>
                <a:close/>
              </a:path>
              <a:path w="7204709" h="3383915">
                <a:moveTo>
                  <a:pt x="2020328" y="2642476"/>
                </a:moveTo>
                <a:lnTo>
                  <a:pt x="2018830" y="2635059"/>
                </a:lnTo>
                <a:lnTo>
                  <a:pt x="2014740" y="2629014"/>
                </a:lnTo>
                <a:lnTo>
                  <a:pt x="2008682" y="2624925"/>
                </a:lnTo>
                <a:lnTo>
                  <a:pt x="2001278" y="2623426"/>
                </a:lnTo>
                <a:lnTo>
                  <a:pt x="1993823" y="2624925"/>
                </a:lnTo>
                <a:lnTo>
                  <a:pt x="1987765" y="2629014"/>
                </a:lnTo>
                <a:lnTo>
                  <a:pt x="1983676" y="2635059"/>
                </a:lnTo>
                <a:lnTo>
                  <a:pt x="1982190" y="2642476"/>
                </a:lnTo>
                <a:lnTo>
                  <a:pt x="1983676" y="2649893"/>
                </a:lnTo>
                <a:lnTo>
                  <a:pt x="1987765" y="2655951"/>
                </a:lnTo>
                <a:lnTo>
                  <a:pt x="1993823" y="2660027"/>
                </a:lnTo>
                <a:lnTo>
                  <a:pt x="2001240" y="2661526"/>
                </a:lnTo>
                <a:lnTo>
                  <a:pt x="2008682" y="2660027"/>
                </a:lnTo>
                <a:lnTo>
                  <a:pt x="2014740" y="2655951"/>
                </a:lnTo>
                <a:lnTo>
                  <a:pt x="2018830" y="2649893"/>
                </a:lnTo>
                <a:lnTo>
                  <a:pt x="2020328" y="2642476"/>
                </a:lnTo>
                <a:close/>
              </a:path>
              <a:path w="7204709" h="3383915">
                <a:moveTo>
                  <a:pt x="2020328" y="1924672"/>
                </a:moveTo>
                <a:lnTo>
                  <a:pt x="2018830" y="1917255"/>
                </a:lnTo>
                <a:lnTo>
                  <a:pt x="2014740" y="1911197"/>
                </a:lnTo>
                <a:lnTo>
                  <a:pt x="2008682" y="1907108"/>
                </a:lnTo>
                <a:lnTo>
                  <a:pt x="2001240" y="1905622"/>
                </a:lnTo>
                <a:lnTo>
                  <a:pt x="1993823" y="1907108"/>
                </a:lnTo>
                <a:lnTo>
                  <a:pt x="1987765" y="1911197"/>
                </a:lnTo>
                <a:lnTo>
                  <a:pt x="1983676" y="1917255"/>
                </a:lnTo>
                <a:lnTo>
                  <a:pt x="1982190" y="1924672"/>
                </a:lnTo>
                <a:lnTo>
                  <a:pt x="1983676" y="1932076"/>
                </a:lnTo>
                <a:lnTo>
                  <a:pt x="1987765" y="1938134"/>
                </a:lnTo>
                <a:lnTo>
                  <a:pt x="1993823" y="1942223"/>
                </a:lnTo>
                <a:lnTo>
                  <a:pt x="2001278" y="1943722"/>
                </a:lnTo>
                <a:lnTo>
                  <a:pt x="2008682" y="1942223"/>
                </a:lnTo>
                <a:lnTo>
                  <a:pt x="2014740" y="1938134"/>
                </a:lnTo>
                <a:lnTo>
                  <a:pt x="2018830" y="1932076"/>
                </a:lnTo>
                <a:lnTo>
                  <a:pt x="2020328" y="1924672"/>
                </a:lnTo>
                <a:close/>
              </a:path>
              <a:path w="7204709" h="3383915">
                <a:moveTo>
                  <a:pt x="2020328" y="1201737"/>
                </a:moveTo>
                <a:lnTo>
                  <a:pt x="2018830" y="1194333"/>
                </a:lnTo>
                <a:lnTo>
                  <a:pt x="2014740" y="1188275"/>
                </a:lnTo>
                <a:lnTo>
                  <a:pt x="2008682" y="1184186"/>
                </a:lnTo>
                <a:lnTo>
                  <a:pt x="2001240" y="1182687"/>
                </a:lnTo>
                <a:lnTo>
                  <a:pt x="1993823" y="1184186"/>
                </a:lnTo>
                <a:lnTo>
                  <a:pt x="1987765" y="1188275"/>
                </a:lnTo>
                <a:lnTo>
                  <a:pt x="1983676" y="1194333"/>
                </a:lnTo>
                <a:lnTo>
                  <a:pt x="1982190" y="1201737"/>
                </a:lnTo>
                <a:lnTo>
                  <a:pt x="1983676" y="1209154"/>
                </a:lnTo>
                <a:lnTo>
                  <a:pt x="1987765" y="1215212"/>
                </a:lnTo>
                <a:lnTo>
                  <a:pt x="1993823" y="1219301"/>
                </a:lnTo>
                <a:lnTo>
                  <a:pt x="2001278" y="1220787"/>
                </a:lnTo>
                <a:lnTo>
                  <a:pt x="2008682" y="1219301"/>
                </a:lnTo>
                <a:lnTo>
                  <a:pt x="2014740" y="1215212"/>
                </a:lnTo>
                <a:lnTo>
                  <a:pt x="2018830" y="1209154"/>
                </a:lnTo>
                <a:lnTo>
                  <a:pt x="2020328" y="1201737"/>
                </a:lnTo>
                <a:close/>
              </a:path>
              <a:path w="7204709" h="3383915">
                <a:moveTo>
                  <a:pt x="2020328" y="497116"/>
                </a:moveTo>
                <a:lnTo>
                  <a:pt x="2018830" y="489699"/>
                </a:lnTo>
                <a:lnTo>
                  <a:pt x="2014740" y="483654"/>
                </a:lnTo>
                <a:lnTo>
                  <a:pt x="2008682" y="479564"/>
                </a:lnTo>
                <a:lnTo>
                  <a:pt x="2001240" y="478066"/>
                </a:lnTo>
                <a:lnTo>
                  <a:pt x="1993823" y="479564"/>
                </a:lnTo>
                <a:lnTo>
                  <a:pt x="1987765" y="483654"/>
                </a:lnTo>
                <a:lnTo>
                  <a:pt x="1983676" y="489699"/>
                </a:lnTo>
                <a:lnTo>
                  <a:pt x="1982190" y="497116"/>
                </a:lnTo>
                <a:lnTo>
                  <a:pt x="1983676" y="504532"/>
                </a:lnTo>
                <a:lnTo>
                  <a:pt x="1987765" y="510590"/>
                </a:lnTo>
                <a:lnTo>
                  <a:pt x="1993823" y="514667"/>
                </a:lnTo>
                <a:lnTo>
                  <a:pt x="2001278" y="516166"/>
                </a:lnTo>
                <a:lnTo>
                  <a:pt x="2008682" y="514667"/>
                </a:lnTo>
                <a:lnTo>
                  <a:pt x="2014740" y="510590"/>
                </a:lnTo>
                <a:lnTo>
                  <a:pt x="2018830" y="504532"/>
                </a:lnTo>
                <a:lnTo>
                  <a:pt x="2020328" y="497116"/>
                </a:lnTo>
                <a:close/>
              </a:path>
              <a:path w="7204709" h="3383915">
                <a:moveTo>
                  <a:pt x="2096566" y="3364534"/>
                </a:moveTo>
                <a:lnTo>
                  <a:pt x="2095068" y="3357118"/>
                </a:lnTo>
                <a:lnTo>
                  <a:pt x="2090978" y="3351060"/>
                </a:lnTo>
                <a:lnTo>
                  <a:pt x="2084920" y="3346970"/>
                </a:lnTo>
                <a:lnTo>
                  <a:pt x="2077478" y="3345484"/>
                </a:lnTo>
                <a:lnTo>
                  <a:pt x="2070061" y="3346970"/>
                </a:lnTo>
                <a:lnTo>
                  <a:pt x="2064004" y="3351060"/>
                </a:lnTo>
                <a:lnTo>
                  <a:pt x="2059914" y="3357118"/>
                </a:lnTo>
                <a:lnTo>
                  <a:pt x="2058428" y="3364534"/>
                </a:lnTo>
                <a:lnTo>
                  <a:pt x="2059914" y="3371939"/>
                </a:lnTo>
                <a:lnTo>
                  <a:pt x="2064004" y="3377996"/>
                </a:lnTo>
                <a:lnTo>
                  <a:pt x="2070061" y="3382086"/>
                </a:lnTo>
                <a:lnTo>
                  <a:pt x="2077516" y="3383584"/>
                </a:lnTo>
                <a:lnTo>
                  <a:pt x="2084920" y="3382086"/>
                </a:lnTo>
                <a:lnTo>
                  <a:pt x="2090978" y="3377996"/>
                </a:lnTo>
                <a:lnTo>
                  <a:pt x="2095068" y="3371939"/>
                </a:lnTo>
                <a:lnTo>
                  <a:pt x="2096566" y="3364534"/>
                </a:lnTo>
                <a:close/>
              </a:path>
              <a:path w="7204709" h="3383915">
                <a:moveTo>
                  <a:pt x="2096566" y="2642476"/>
                </a:moveTo>
                <a:lnTo>
                  <a:pt x="2095068" y="2635059"/>
                </a:lnTo>
                <a:lnTo>
                  <a:pt x="2090978" y="2629014"/>
                </a:lnTo>
                <a:lnTo>
                  <a:pt x="2084920" y="2624925"/>
                </a:lnTo>
                <a:lnTo>
                  <a:pt x="2077516" y="2623426"/>
                </a:lnTo>
                <a:lnTo>
                  <a:pt x="2070061" y="2624925"/>
                </a:lnTo>
                <a:lnTo>
                  <a:pt x="2064004" y="2629014"/>
                </a:lnTo>
                <a:lnTo>
                  <a:pt x="2059914" y="2635059"/>
                </a:lnTo>
                <a:lnTo>
                  <a:pt x="2058428" y="2642476"/>
                </a:lnTo>
                <a:lnTo>
                  <a:pt x="2059914" y="2649893"/>
                </a:lnTo>
                <a:lnTo>
                  <a:pt x="2064004" y="2655951"/>
                </a:lnTo>
                <a:lnTo>
                  <a:pt x="2070061" y="2660027"/>
                </a:lnTo>
                <a:lnTo>
                  <a:pt x="2077478" y="2661526"/>
                </a:lnTo>
                <a:lnTo>
                  <a:pt x="2084920" y="2660027"/>
                </a:lnTo>
                <a:lnTo>
                  <a:pt x="2090978" y="2655951"/>
                </a:lnTo>
                <a:lnTo>
                  <a:pt x="2095068" y="2649893"/>
                </a:lnTo>
                <a:lnTo>
                  <a:pt x="2096566" y="2642476"/>
                </a:lnTo>
                <a:close/>
              </a:path>
              <a:path w="7204709" h="3383915">
                <a:moveTo>
                  <a:pt x="2096566" y="1924672"/>
                </a:moveTo>
                <a:lnTo>
                  <a:pt x="2095068" y="1917255"/>
                </a:lnTo>
                <a:lnTo>
                  <a:pt x="2090978" y="1911197"/>
                </a:lnTo>
                <a:lnTo>
                  <a:pt x="2084920" y="1907108"/>
                </a:lnTo>
                <a:lnTo>
                  <a:pt x="2077478" y="1905622"/>
                </a:lnTo>
                <a:lnTo>
                  <a:pt x="2070061" y="1907108"/>
                </a:lnTo>
                <a:lnTo>
                  <a:pt x="2064004" y="1911197"/>
                </a:lnTo>
                <a:lnTo>
                  <a:pt x="2059914" y="1917255"/>
                </a:lnTo>
                <a:lnTo>
                  <a:pt x="2058428" y="1924672"/>
                </a:lnTo>
                <a:lnTo>
                  <a:pt x="2059914" y="1932076"/>
                </a:lnTo>
                <a:lnTo>
                  <a:pt x="2064004" y="1938134"/>
                </a:lnTo>
                <a:lnTo>
                  <a:pt x="2070061" y="1942223"/>
                </a:lnTo>
                <a:lnTo>
                  <a:pt x="2077516" y="1943722"/>
                </a:lnTo>
                <a:lnTo>
                  <a:pt x="2084920" y="1942223"/>
                </a:lnTo>
                <a:lnTo>
                  <a:pt x="2090978" y="1938134"/>
                </a:lnTo>
                <a:lnTo>
                  <a:pt x="2095068" y="1932076"/>
                </a:lnTo>
                <a:lnTo>
                  <a:pt x="2096566" y="1924672"/>
                </a:lnTo>
                <a:close/>
              </a:path>
              <a:path w="7204709" h="3383915">
                <a:moveTo>
                  <a:pt x="2096566" y="1201737"/>
                </a:moveTo>
                <a:lnTo>
                  <a:pt x="2095068" y="1194333"/>
                </a:lnTo>
                <a:lnTo>
                  <a:pt x="2090978" y="1188275"/>
                </a:lnTo>
                <a:lnTo>
                  <a:pt x="2084920" y="1184186"/>
                </a:lnTo>
                <a:lnTo>
                  <a:pt x="2077478" y="1182687"/>
                </a:lnTo>
                <a:lnTo>
                  <a:pt x="2070061" y="1184186"/>
                </a:lnTo>
                <a:lnTo>
                  <a:pt x="2064004" y="1188275"/>
                </a:lnTo>
                <a:lnTo>
                  <a:pt x="2059914" y="1194333"/>
                </a:lnTo>
                <a:lnTo>
                  <a:pt x="2058428" y="1201737"/>
                </a:lnTo>
                <a:lnTo>
                  <a:pt x="2059914" y="1209154"/>
                </a:lnTo>
                <a:lnTo>
                  <a:pt x="2064004" y="1215212"/>
                </a:lnTo>
                <a:lnTo>
                  <a:pt x="2070061" y="1219301"/>
                </a:lnTo>
                <a:lnTo>
                  <a:pt x="2077516" y="1220787"/>
                </a:lnTo>
                <a:lnTo>
                  <a:pt x="2084920" y="1219301"/>
                </a:lnTo>
                <a:lnTo>
                  <a:pt x="2090978" y="1215212"/>
                </a:lnTo>
                <a:lnTo>
                  <a:pt x="2095068" y="1209154"/>
                </a:lnTo>
                <a:lnTo>
                  <a:pt x="2096566" y="1201737"/>
                </a:lnTo>
                <a:close/>
              </a:path>
              <a:path w="7204709" h="3383915">
                <a:moveTo>
                  <a:pt x="2096566" y="497116"/>
                </a:moveTo>
                <a:lnTo>
                  <a:pt x="2095068" y="489699"/>
                </a:lnTo>
                <a:lnTo>
                  <a:pt x="2090978" y="483654"/>
                </a:lnTo>
                <a:lnTo>
                  <a:pt x="2084920" y="479564"/>
                </a:lnTo>
                <a:lnTo>
                  <a:pt x="2077478" y="478066"/>
                </a:lnTo>
                <a:lnTo>
                  <a:pt x="2070061" y="479564"/>
                </a:lnTo>
                <a:lnTo>
                  <a:pt x="2064004" y="483654"/>
                </a:lnTo>
                <a:lnTo>
                  <a:pt x="2059914" y="489699"/>
                </a:lnTo>
                <a:lnTo>
                  <a:pt x="2058428" y="497116"/>
                </a:lnTo>
                <a:lnTo>
                  <a:pt x="2059914" y="504532"/>
                </a:lnTo>
                <a:lnTo>
                  <a:pt x="2064004" y="510590"/>
                </a:lnTo>
                <a:lnTo>
                  <a:pt x="2070061" y="514667"/>
                </a:lnTo>
                <a:lnTo>
                  <a:pt x="2077516" y="516166"/>
                </a:lnTo>
                <a:lnTo>
                  <a:pt x="2084920" y="514667"/>
                </a:lnTo>
                <a:lnTo>
                  <a:pt x="2090978" y="510590"/>
                </a:lnTo>
                <a:lnTo>
                  <a:pt x="2095068" y="504532"/>
                </a:lnTo>
                <a:lnTo>
                  <a:pt x="2096566" y="497116"/>
                </a:lnTo>
                <a:close/>
              </a:path>
              <a:path w="7204709" h="3383915">
                <a:moveTo>
                  <a:pt x="2153183" y="75158"/>
                </a:moveTo>
                <a:lnTo>
                  <a:pt x="2151659" y="67754"/>
                </a:lnTo>
                <a:lnTo>
                  <a:pt x="2147557" y="61709"/>
                </a:lnTo>
                <a:lnTo>
                  <a:pt x="2141499" y="57645"/>
                </a:lnTo>
                <a:lnTo>
                  <a:pt x="2134070" y="56159"/>
                </a:lnTo>
                <a:lnTo>
                  <a:pt x="2126665" y="57683"/>
                </a:lnTo>
                <a:lnTo>
                  <a:pt x="2120620" y="61772"/>
                </a:lnTo>
                <a:lnTo>
                  <a:pt x="2116556" y="67843"/>
                </a:lnTo>
                <a:lnTo>
                  <a:pt x="2115083" y="75298"/>
                </a:lnTo>
                <a:lnTo>
                  <a:pt x="2116594" y="82715"/>
                </a:lnTo>
                <a:lnTo>
                  <a:pt x="2120696" y="88760"/>
                </a:lnTo>
                <a:lnTo>
                  <a:pt x="2126754" y="92824"/>
                </a:lnTo>
                <a:lnTo>
                  <a:pt x="2134184" y="94297"/>
                </a:lnTo>
                <a:lnTo>
                  <a:pt x="2141588" y="92786"/>
                </a:lnTo>
                <a:lnTo>
                  <a:pt x="2147633" y="88684"/>
                </a:lnTo>
                <a:lnTo>
                  <a:pt x="2151697" y="82613"/>
                </a:lnTo>
                <a:lnTo>
                  <a:pt x="2153183" y="75158"/>
                </a:lnTo>
                <a:close/>
              </a:path>
              <a:path w="7204709" h="3383915">
                <a:moveTo>
                  <a:pt x="2153386" y="151396"/>
                </a:moveTo>
                <a:lnTo>
                  <a:pt x="2151862" y="143992"/>
                </a:lnTo>
                <a:lnTo>
                  <a:pt x="2147773" y="137947"/>
                </a:lnTo>
                <a:lnTo>
                  <a:pt x="2141702" y="133883"/>
                </a:lnTo>
                <a:lnTo>
                  <a:pt x="2134285" y="132397"/>
                </a:lnTo>
                <a:lnTo>
                  <a:pt x="2126869" y="133921"/>
                </a:lnTo>
                <a:lnTo>
                  <a:pt x="2120823" y="138010"/>
                </a:lnTo>
                <a:lnTo>
                  <a:pt x="2116759" y="144081"/>
                </a:lnTo>
                <a:lnTo>
                  <a:pt x="2115286" y="151498"/>
                </a:lnTo>
                <a:lnTo>
                  <a:pt x="2116798" y="158953"/>
                </a:lnTo>
                <a:lnTo>
                  <a:pt x="2120900" y="164998"/>
                </a:lnTo>
                <a:lnTo>
                  <a:pt x="2126970" y="169062"/>
                </a:lnTo>
                <a:lnTo>
                  <a:pt x="2134387" y="170535"/>
                </a:lnTo>
                <a:lnTo>
                  <a:pt x="2141804" y="169024"/>
                </a:lnTo>
                <a:lnTo>
                  <a:pt x="2147849" y="164922"/>
                </a:lnTo>
                <a:lnTo>
                  <a:pt x="2151913" y="158851"/>
                </a:lnTo>
                <a:lnTo>
                  <a:pt x="2153386" y="151396"/>
                </a:lnTo>
                <a:close/>
              </a:path>
              <a:path w="7204709" h="3383915">
                <a:moveTo>
                  <a:pt x="2153589" y="227634"/>
                </a:moveTo>
                <a:lnTo>
                  <a:pt x="2152078" y="220230"/>
                </a:lnTo>
                <a:lnTo>
                  <a:pt x="2147976" y="214185"/>
                </a:lnTo>
                <a:lnTo>
                  <a:pt x="2141905" y="210121"/>
                </a:lnTo>
                <a:lnTo>
                  <a:pt x="2134489" y="208635"/>
                </a:lnTo>
                <a:lnTo>
                  <a:pt x="2127085" y="210159"/>
                </a:lnTo>
                <a:lnTo>
                  <a:pt x="2121039" y="214249"/>
                </a:lnTo>
                <a:lnTo>
                  <a:pt x="2116975" y="220319"/>
                </a:lnTo>
                <a:lnTo>
                  <a:pt x="2115489" y="227774"/>
                </a:lnTo>
                <a:lnTo>
                  <a:pt x="2117013" y="235191"/>
                </a:lnTo>
                <a:lnTo>
                  <a:pt x="2121116" y="241236"/>
                </a:lnTo>
                <a:lnTo>
                  <a:pt x="2127173" y="245300"/>
                </a:lnTo>
                <a:lnTo>
                  <a:pt x="2134603" y="246773"/>
                </a:lnTo>
                <a:lnTo>
                  <a:pt x="2142007" y="245262"/>
                </a:lnTo>
                <a:lnTo>
                  <a:pt x="2148052" y="241160"/>
                </a:lnTo>
                <a:lnTo>
                  <a:pt x="2152116" y="235089"/>
                </a:lnTo>
                <a:lnTo>
                  <a:pt x="2153589" y="227634"/>
                </a:lnTo>
                <a:close/>
              </a:path>
              <a:path w="7204709" h="3383915">
                <a:moveTo>
                  <a:pt x="2153805" y="303872"/>
                </a:moveTo>
                <a:lnTo>
                  <a:pt x="2152281" y="296468"/>
                </a:lnTo>
                <a:lnTo>
                  <a:pt x="2148192" y="290423"/>
                </a:lnTo>
                <a:lnTo>
                  <a:pt x="2142121" y="286346"/>
                </a:lnTo>
                <a:lnTo>
                  <a:pt x="2134705" y="284873"/>
                </a:lnTo>
                <a:lnTo>
                  <a:pt x="2127288" y="286397"/>
                </a:lnTo>
                <a:lnTo>
                  <a:pt x="2121243" y="290487"/>
                </a:lnTo>
                <a:lnTo>
                  <a:pt x="2117179" y="296557"/>
                </a:lnTo>
                <a:lnTo>
                  <a:pt x="2115705" y="304012"/>
                </a:lnTo>
                <a:lnTo>
                  <a:pt x="2117217" y="311429"/>
                </a:lnTo>
                <a:lnTo>
                  <a:pt x="2121319" y="317474"/>
                </a:lnTo>
                <a:lnTo>
                  <a:pt x="2127389" y="321538"/>
                </a:lnTo>
                <a:lnTo>
                  <a:pt x="2134806" y="323011"/>
                </a:lnTo>
                <a:lnTo>
                  <a:pt x="2142210" y="321500"/>
                </a:lnTo>
                <a:lnTo>
                  <a:pt x="2148255" y="317398"/>
                </a:lnTo>
                <a:lnTo>
                  <a:pt x="2152319" y="311327"/>
                </a:lnTo>
                <a:lnTo>
                  <a:pt x="2153805" y="303872"/>
                </a:lnTo>
                <a:close/>
              </a:path>
              <a:path w="7204709" h="3383915">
                <a:moveTo>
                  <a:pt x="2154009" y="380111"/>
                </a:moveTo>
                <a:lnTo>
                  <a:pt x="2152497" y="372706"/>
                </a:lnTo>
                <a:lnTo>
                  <a:pt x="2148395" y="366661"/>
                </a:lnTo>
                <a:lnTo>
                  <a:pt x="2142325" y="362585"/>
                </a:lnTo>
                <a:lnTo>
                  <a:pt x="2134908" y="361111"/>
                </a:lnTo>
                <a:lnTo>
                  <a:pt x="2127504" y="362635"/>
                </a:lnTo>
                <a:lnTo>
                  <a:pt x="2121458" y="366725"/>
                </a:lnTo>
                <a:lnTo>
                  <a:pt x="2117382" y="372795"/>
                </a:lnTo>
                <a:lnTo>
                  <a:pt x="2115909" y="380250"/>
                </a:lnTo>
                <a:lnTo>
                  <a:pt x="2117433" y="387667"/>
                </a:lnTo>
                <a:lnTo>
                  <a:pt x="2121522" y="393712"/>
                </a:lnTo>
                <a:lnTo>
                  <a:pt x="2127593" y="397776"/>
                </a:lnTo>
                <a:lnTo>
                  <a:pt x="2135009" y="399249"/>
                </a:lnTo>
                <a:lnTo>
                  <a:pt x="2142426" y="397738"/>
                </a:lnTo>
                <a:lnTo>
                  <a:pt x="2148471" y="393636"/>
                </a:lnTo>
                <a:lnTo>
                  <a:pt x="2152535" y="387565"/>
                </a:lnTo>
                <a:lnTo>
                  <a:pt x="2154009" y="380111"/>
                </a:lnTo>
                <a:close/>
              </a:path>
              <a:path w="7204709" h="3383915">
                <a:moveTo>
                  <a:pt x="2154224" y="456349"/>
                </a:moveTo>
                <a:lnTo>
                  <a:pt x="2152700" y="448945"/>
                </a:lnTo>
                <a:lnTo>
                  <a:pt x="2148598" y="442899"/>
                </a:lnTo>
                <a:lnTo>
                  <a:pt x="2142540" y="438823"/>
                </a:lnTo>
                <a:lnTo>
                  <a:pt x="2135124" y="437349"/>
                </a:lnTo>
                <a:lnTo>
                  <a:pt x="2127707" y="438873"/>
                </a:lnTo>
                <a:lnTo>
                  <a:pt x="2121662" y="442963"/>
                </a:lnTo>
                <a:lnTo>
                  <a:pt x="2117598" y="449033"/>
                </a:lnTo>
                <a:lnTo>
                  <a:pt x="2116124" y="456488"/>
                </a:lnTo>
                <a:lnTo>
                  <a:pt x="2117636" y="463905"/>
                </a:lnTo>
                <a:lnTo>
                  <a:pt x="2121738" y="469950"/>
                </a:lnTo>
                <a:lnTo>
                  <a:pt x="2127808" y="474014"/>
                </a:lnTo>
                <a:lnTo>
                  <a:pt x="2135225" y="475488"/>
                </a:lnTo>
                <a:lnTo>
                  <a:pt x="2142629" y="473976"/>
                </a:lnTo>
                <a:lnTo>
                  <a:pt x="2148675" y="469874"/>
                </a:lnTo>
                <a:lnTo>
                  <a:pt x="2152739" y="463804"/>
                </a:lnTo>
                <a:lnTo>
                  <a:pt x="2154224" y="456349"/>
                </a:lnTo>
                <a:close/>
              </a:path>
              <a:path w="7204709" h="3383915">
                <a:moveTo>
                  <a:pt x="2154428" y="532587"/>
                </a:moveTo>
                <a:lnTo>
                  <a:pt x="2152916" y="525170"/>
                </a:lnTo>
                <a:lnTo>
                  <a:pt x="2148814" y="519137"/>
                </a:lnTo>
                <a:lnTo>
                  <a:pt x="2142744" y="515061"/>
                </a:lnTo>
                <a:lnTo>
                  <a:pt x="2135327" y="513588"/>
                </a:lnTo>
                <a:lnTo>
                  <a:pt x="2127910" y="515112"/>
                </a:lnTo>
                <a:lnTo>
                  <a:pt x="2121865" y="519201"/>
                </a:lnTo>
                <a:lnTo>
                  <a:pt x="2117801" y="525272"/>
                </a:lnTo>
                <a:lnTo>
                  <a:pt x="2116328" y="532726"/>
                </a:lnTo>
                <a:lnTo>
                  <a:pt x="2117839" y="540143"/>
                </a:lnTo>
                <a:lnTo>
                  <a:pt x="2121941" y="546188"/>
                </a:lnTo>
                <a:lnTo>
                  <a:pt x="2128012" y="550252"/>
                </a:lnTo>
                <a:lnTo>
                  <a:pt x="2135428" y="551726"/>
                </a:lnTo>
                <a:lnTo>
                  <a:pt x="2142845" y="550214"/>
                </a:lnTo>
                <a:lnTo>
                  <a:pt x="2148890" y="546112"/>
                </a:lnTo>
                <a:lnTo>
                  <a:pt x="2152954" y="540042"/>
                </a:lnTo>
                <a:lnTo>
                  <a:pt x="2154428" y="532587"/>
                </a:lnTo>
                <a:close/>
              </a:path>
              <a:path w="7204709" h="3383915">
                <a:moveTo>
                  <a:pt x="2154631" y="608825"/>
                </a:moveTo>
                <a:lnTo>
                  <a:pt x="2153120" y="601408"/>
                </a:lnTo>
                <a:lnTo>
                  <a:pt x="2149017" y="595376"/>
                </a:lnTo>
                <a:lnTo>
                  <a:pt x="2142947" y="591299"/>
                </a:lnTo>
                <a:lnTo>
                  <a:pt x="2135530" y="589826"/>
                </a:lnTo>
                <a:lnTo>
                  <a:pt x="2128126" y="591350"/>
                </a:lnTo>
                <a:lnTo>
                  <a:pt x="2122081" y="595439"/>
                </a:lnTo>
                <a:lnTo>
                  <a:pt x="2118017" y="601510"/>
                </a:lnTo>
                <a:lnTo>
                  <a:pt x="2116531" y="608965"/>
                </a:lnTo>
                <a:lnTo>
                  <a:pt x="2118055" y="616381"/>
                </a:lnTo>
                <a:lnTo>
                  <a:pt x="2122157" y="622427"/>
                </a:lnTo>
                <a:lnTo>
                  <a:pt x="2128215" y="626491"/>
                </a:lnTo>
                <a:lnTo>
                  <a:pt x="2135644" y="627964"/>
                </a:lnTo>
                <a:lnTo>
                  <a:pt x="2143048" y="626452"/>
                </a:lnTo>
                <a:lnTo>
                  <a:pt x="2149094" y="622350"/>
                </a:lnTo>
                <a:lnTo>
                  <a:pt x="2153158" y="616280"/>
                </a:lnTo>
                <a:lnTo>
                  <a:pt x="2154631" y="608825"/>
                </a:lnTo>
                <a:close/>
              </a:path>
              <a:path w="7204709" h="3383915">
                <a:moveTo>
                  <a:pt x="2154847" y="685063"/>
                </a:moveTo>
                <a:lnTo>
                  <a:pt x="2153323" y="677646"/>
                </a:lnTo>
                <a:lnTo>
                  <a:pt x="2149233" y="671614"/>
                </a:lnTo>
                <a:lnTo>
                  <a:pt x="2143163" y="667537"/>
                </a:lnTo>
                <a:lnTo>
                  <a:pt x="2135746" y="666064"/>
                </a:lnTo>
                <a:lnTo>
                  <a:pt x="2128329" y="667588"/>
                </a:lnTo>
                <a:lnTo>
                  <a:pt x="2122284" y="671677"/>
                </a:lnTo>
                <a:lnTo>
                  <a:pt x="2118220" y="677748"/>
                </a:lnTo>
                <a:lnTo>
                  <a:pt x="2116747" y="685203"/>
                </a:lnTo>
                <a:lnTo>
                  <a:pt x="2118258" y="692619"/>
                </a:lnTo>
                <a:lnTo>
                  <a:pt x="2122360" y="698665"/>
                </a:lnTo>
                <a:lnTo>
                  <a:pt x="2128431" y="702729"/>
                </a:lnTo>
                <a:lnTo>
                  <a:pt x="2135848" y="704202"/>
                </a:lnTo>
                <a:lnTo>
                  <a:pt x="2143252" y="702691"/>
                </a:lnTo>
                <a:lnTo>
                  <a:pt x="2149297" y="698588"/>
                </a:lnTo>
                <a:lnTo>
                  <a:pt x="2153374" y="692518"/>
                </a:lnTo>
                <a:lnTo>
                  <a:pt x="2154847" y="685063"/>
                </a:lnTo>
                <a:close/>
              </a:path>
              <a:path w="7204709" h="3383915">
                <a:moveTo>
                  <a:pt x="2155050" y="761301"/>
                </a:moveTo>
                <a:lnTo>
                  <a:pt x="2153539" y="753884"/>
                </a:lnTo>
                <a:lnTo>
                  <a:pt x="2149437" y="747839"/>
                </a:lnTo>
                <a:lnTo>
                  <a:pt x="2143366" y="743775"/>
                </a:lnTo>
                <a:lnTo>
                  <a:pt x="2135949" y="742302"/>
                </a:lnTo>
                <a:lnTo>
                  <a:pt x="2128545" y="743826"/>
                </a:lnTo>
                <a:lnTo>
                  <a:pt x="2122500" y="747915"/>
                </a:lnTo>
                <a:lnTo>
                  <a:pt x="2118436" y="753986"/>
                </a:lnTo>
                <a:lnTo>
                  <a:pt x="2116950" y="761441"/>
                </a:lnTo>
                <a:lnTo>
                  <a:pt x="2118474" y="768858"/>
                </a:lnTo>
                <a:lnTo>
                  <a:pt x="2122563" y="774903"/>
                </a:lnTo>
                <a:lnTo>
                  <a:pt x="2128634" y="778967"/>
                </a:lnTo>
                <a:lnTo>
                  <a:pt x="2136051" y="780440"/>
                </a:lnTo>
                <a:lnTo>
                  <a:pt x="2143468" y="778929"/>
                </a:lnTo>
                <a:lnTo>
                  <a:pt x="2149513" y="774827"/>
                </a:lnTo>
                <a:lnTo>
                  <a:pt x="2153577" y="768756"/>
                </a:lnTo>
                <a:lnTo>
                  <a:pt x="2155050" y="761301"/>
                </a:lnTo>
                <a:close/>
              </a:path>
              <a:path w="7204709" h="3383915">
                <a:moveTo>
                  <a:pt x="2155266" y="837539"/>
                </a:moveTo>
                <a:lnTo>
                  <a:pt x="2153742" y="830122"/>
                </a:lnTo>
                <a:lnTo>
                  <a:pt x="2149640" y="824077"/>
                </a:lnTo>
                <a:lnTo>
                  <a:pt x="2143582" y="820013"/>
                </a:lnTo>
                <a:lnTo>
                  <a:pt x="2136165" y="818540"/>
                </a:lnTo>
                <a:lnTo>
                  <a:pt x="2128748" y="820051"/>
                </a:lnTo>
                <a:lnTo>
                  <a:pt x="2122703" y="824153"/>
                </a:lnTo>
                <a:lnTo>
                  <a:pt x="2118639" y="830224"/>
                </a:lnTo>
                <a:lnTo>
                  <a:pt x="2117166" y="837679"/>
                </a:lnTo>
                <a:lnTo>
                  <a:pt x="2118677" y="845096"/>
                </a:lnTo>
                <a:lnTo>
                  <a:pt x="2122779" y="851141"/>
                </a:lnTo>
                <a:lnTo>
                  <a:pt x="2128850" y="855205"/>
                </a:lnTo>
                <a:lnTo>
                  <a:pt x="2136267" y="856678"/>
                </a:lnTo>
                <a:lnTo>
                  <a:pt x="2143671" y="855167"/>
                </a:lnTo>
                <a:lnTo>
                  <a:pt x="2149716" y="851065"/>
                </a:lnTo>
                <a:lnTo>
                  <a:pt x="2153780" y="844994"/>
                </a:lnTo>
                <a:lnTo>
                  <a:pt x="2155266" y="837539"/>
                </a:lnTo>
                <a:close/>
              </a:path>
              <a:path w="7204709" h="3383915">
                <a:moveTo>
                  <a:pt x="2155469" y="913777"/>
                </a:moveTo>
                <a:lnTo>
                  <a:pt x="2153958" y="906360"/>
                </a:lnTo>
                <a:lnTo>
                  <a:pt x="2149856" y="900315"/>
                </a:lnTo>
                <a:lnTo>
                  <a:pt x="2143785" y="896251"/>
                </a:lnTo>
                <a:lnTo>
                  <a:pt x="2136368" y="894778"/>
                </a:lnTo>
                <a:lnTo>
                  <a:pt x="2128951" y="896289"/>
                </a:lnTo>
                <a:lnTo>
                  <a:pt x="2122906" y="900391"/>
                </a:lnTo>
                <a:lnTo>
                  <a:pt x="2118842" y="906462"/>
                </a:lnTo>
                <a:lnTo>
                  <a:pt x="2117369" y="913917"/>
                </a:lnTo>
                <a:lnTo>
                  <a:pt x="2118880" y="921334"/>
                </a:lnTo>
                <a:lnTo>
                  <a:pt x="2122982" y="927379"/>
                </a:lnTo>
                <a:lnTo>
                  <a:pt x="2129053" y="931443"/>
                </a:lnTo>
                <a:lnTo>
                  <a:pt x="2136470" y="932916"/>
                </a:lnTo>
                <a:lnTo>
                  <a:pt x="2143887" y="931405"/>
                </a:lnTo>
                <a:lnTo>
                  <a:pt x="2149932" y="927303"/>
                </a:lnTo>
                <a:lnTo>
                  <a:pt x="2153996" y="921232"/>
                </a:lnTo>
                <a:lnTo>
                  <a:pt x="2155469" y="913777"/>
                </a:lnTo>
                <a:close/>
              </a:path>
              <a:path w="7204709" h="3383915">
                <a:moveTo>
                  <a:pt x="2155672" y="990015"/>
                </a:moveTo>
                <a:lnTo>
                  <a:pt x="2154161" y="982599"/>
                </a:lnTo>
                <a:lnTo>
                  <a:pt x="2150059" y="976553"/>
                </a:lnTo>
                <a:lnTo>
                  <a:pt x="2144001" y="972489"/>
                </a:lnTo>
                <a:lnTo>
                  <a:pt x="2136571" y="971016"/>
                </a:lnTo>
                <a:lnTo>
                  <a:pt x="2129167" y="972527"/>
                </a:lnTo>
                <a:lnTo>
                  <a:pt x="2123122" y="976630"/>
                </a:lnTo>
                <a:lnTo>
                  <a:pt x="2119058" y="982700"/>
                </a:lnTo>
                <a:lnTo>
                  <a:pt x="2117572" y="990155"/>
                </a:lnTo>
                <a:lnTo>
                  <a:pt x="2119096" y="997572"/>
                </a:lnTo>
                <a:lnTo>
                  <a:pt x="2123198" y="1003617"/>
                </a:lnTo>
                <a:lnTo>
                  <a:pt x="2129256" y="1007681"/>
                </a:lnTo>
                <a:lnTo>
                  <a:pt x="2136686" y="1009154"/>
                </a:lnTo>
                <a:lnTo>
                  <a:pt x="2144090" y="1007643"/>
                </a:lnTo>
                <a:lnTo>
                  <a:pt x="2150135" y="1003541"/>
                </a:lnTo>
                <a:lnTo>
                  <a:pt x="2154199" y="997470"/>
                </a:lnTo>
                <a:lnTo>
                  <a:pt x="2155672" y="990015"/>
                </a:lnTo>
                <a:close/>
              </a:path>
              <a:path w="7204709" h="3383915">
                <a:moveTo>
                  <a:pt x="2155888" y="1066253"/>
                </a:moveTo>
                <a:lnTo>
                  <a:pt x="2154364" y="1058837"/>
                </a:lnTo>
                <a:lnTo>
                  <a:pt x="2150275" y="1052791"/>
                </a:lnTo>
                <a:lnTo>
                  <a:pt x="2144204" y="1048727"/>
                </a:lnTo>
                <a:lnTo>
                  <a:pt x="2136787" y="1047254"/>
                </a:lnTo>
                <a:lnTo>
                  <a:pt x="2129371" y="1048766"/>
                </a:lnTo>
                <a:lnTo>
                  <a:pt x="2123325" y="1052868"/>
                </a:lnTo>
                <a:lnTo>
                  <a:pt x="2119261" y="1058938"/>
                </a:lnTo>
                <a:lnTo>
                  <a:pt x="2117788" y="1066355"/>
                </a:lnTo>
                <a:lnTo>
                  <a:pt x="2119299" y="1073810"/>
                </a:lnTo>
                <a:lnTo>
                  <a:pt x="2123402" y="1079855"/>
                </a:lnTo>
                <a:lnTo>
                  <a:pt x="2129472" y="1083919"/>
                </a:lnTo>
                <a:lnTo>
                  <a:pt x="2136889" y="1085392"/>
                </a:lnTo>
                <a:lnTo>
                  <a:pt x="2144306" y="1083881"/>
                </a:lnTo>
                <a:lnTo>
                  <a:pt x="2150338" y="1079779"/>
                </a:lnTo>
                <a:lnTo>
                  <a:pt x="2154415" y="1073708"/>
                </a:lnTo>
                <a:lnTo>
                  <a:pt x="2155888" y="1066253"/>
                </a:lnTo>
                <a:close/>
              </a:path>
              <a:path w="7204709" h="3383915">
                <a:moveTo>
                  <a:pt x="2156091" y="1142492"/>
                </a:moveTo>
                <a:lnTo>
                  <a:pt x="2154580" y="1135075"/>
                </a:lnTo>
                <a:lnTo>
                  <a:pt x="2150478" y="1129030"/>
                </a:lnTo>
                <a:lnTo>
                  <a:pt x="2144407" y="1124966"/>
                </a:lnTo>
                <a:lnTo>
                  <a:pt x="2136991" y="1123492"/>
                </a:lnTo>
                <a:lnTo>
                  <a:pt x="2129586" y="1125004"/>
                </a:lnTo>
                <a:lnTo>
                  <a:pt x="2123541" y="1129106"/>
                </a:lnTo>
                <a:lnTo>
                  <a:pt x="2119477" y="1135176"/>
                </a:lnTo>
                <a:lnTo>
                  <a:pt x="2117991" y="1142631"/>
                </a:lnTo>
                <a:lnTo>
                  <a:pt x="2119515" y="1150048"/>
                </a:lnTo>
                <a:lnTo>
                  <a:pt x="2123605" y="1156093"/>
                </a:lnTo>
                <a:lnTo>
                  <a:pt x="2129675" y="1160157"/>
                </a:lnTo>
                <a:lnTo>
                  <a:pt x="2137092" y="1161630"/>
                </a:lnTo>
                <a:lnTo>
                  <a:pt x="2144509" y="1160106"/>
                </a:lnTo>
                <a:lnTo>
                  <a:pt x="2150554" y="1156017"/>
                </a:lnTo>
                <a:lnTo>
                  <a:pt x="2154618" y="1149946"/>
                </a:lnTo>
                <a:lnTo>
                  <a:pt x="2156091" y="1142492"/>
                </a:lnTo>
                <a:close/>
              </a:path>
              <a:path w="7204709" h="3383915">
                <a:moveTo>
                  <a:pt x="2156510" y="1294968"/>
                </a:moveTo>
                <a:lnTo>
                  <a:pt x="2154999" y="1287551"/>
                </a:lnTo>
                <a:lnTo>
                  <a:pt x="2150897" y="1281506"/>
                </a:lnTo>
                <a:lnTo>
                  <a:pt x="2144826" y="1277442"/>
                </a:lnTo>
                <a:lnTo>
                  <a:pt x="2137410" y="1275969"/>
                </a:lnTo>
                <a:lnTo>
                  <a:pt x="2129993" y="1277480"/>
                </a:lnTo>
                <a:lnTo>
                  <a:pt x="2123960" y="1281582"/>
                </a:lnTo>
                <a:lnTo>
                  <a:pt x="2119884" y="1287653"/>
                </a:lnTo>
                <a:lnTo>
                  <a:pt x="2118410" y="1295107"/>
                </a:lnTo>
                <a:lnTo>
                  <a:pt x="2119934" y="1302524"/>
                </a:lnTo>
                <a:lnTo>
                  <a:pt x="2124024" y="1308557"/>
                </a:lnTo>
                <a:lnTo>
                  <a:pt x="2130094" y="1312633"/>
                </a:lnTo>
                <a:lnTo>
                  <a:pt x="2137511" y="1314107"/>
                </a:lnTo>
                <a:lnTo>
                  <a:pt x="2144928" y="1312583"/>
                </a:lnTo>
                <a:lnTo>
                  <a:pt x="2150973" y="1308493"/>
                </a:lnTo>
                <a:lnTo>
                  <a:pt x="2155037" y="1302423"/>
                </a:lnTo>
                <a:lnTo>
                  <a:pt x="2156510" y="1294968"/>
                </a:lnTo>
                <a:close/>
              </a:path>
              <a:path w="7204709" h="3383915">
                <a:moveTo>
                  <a:pt x="2156726" y="1371206"/>
                </a:moveTo>
                <a:lnTo>
                  <a:pt x="2155202" y="1363789"/>
                </a:lnTo>
                <a:lnTo>
                  <a:pt x="2151100" y="1357744"/>
                </a:lnTo>
                <a:lnTo>
                  <a:pt x="2145042" y="1353680"/>
                </a:lnTo>
                <a:lnTo>
                  <a:pt x="2137613" y="1352207"/>
                </a:lnTo>
                <a:lnTo>
                  <a:pt x="2130209" y="1353718"/>
                </a:lnTo>
                <a:lnTo>
                  <a:pt x="2124164" y="1357820"/>
                </a:lnTo>
                <a:lnTo>
                  <a:pt x="2120100" y="1363891"/>
                </a:lnTo>
                <a:lnTo>
                  <a:pt x="2118626" y="1371346"/>
                </a:lnTo>
                <a:lnTo>
                  <a:pt x="2120138" y="1378762"/>
                </a:lnTo>
                <a:lnTo>
                  <a:pt x="2124240" y="1384795"/>
                </a:lnTo>
                <a:lnTo>
                  <a:pt x="2130298" y="1388872"/>
                </a:lnTo>
                <a:lnTo>
                  <a:pt x="2137727" y="1390345"/>
                </a:lnTo>
                <a:lnTo>
                  <a:pt x="2145131" y="1388821"/>
                </a:lnTo>
                <a:lnTo>
                  <a:pt x="2151176" y="1384731"/>
                </a:lnTo>
                <a:lnTo>
                  <a:pt x="2155240" y="1378661"/>
                </a:lnTo>
                <a:lnTo>
                  <a:pt x="2156726" y="1371206"/>
                </a:lnTo>
                <a:close/>
              </a:path>
              <a:path w="7204709" h="3383915">
                <a:moveTo>
                  <a:pt x="2156930" y="1447444"/>
                </a:moveTo>
                <a:lnTo>
                  <a:pt x="2155406" y="1440027"/>
                </a:lnTo>
                <a:lnTo>
                  <a:pt x="2151316" y="1433982"/>
                </a:lnTo>
                <a:lnTo>
                  <a:pt x="2145246" y="1429918"/>
                </a:lnTo>
                <a:lnTo>
                  <a:pt x="2137829" y="1428445"/>
                </a:lnTo>
                <a:lnTo>
                  <a:pt x="2130412" y="1429956"/>
                </a:lnTo>
                <a:lnTo>
                  <a:pt x="2124367" y="1434058"/>
                </a:lnTo>
                <a:lnTo>
                  <a:pt x="2120303" y="1440129"/>
                </a:lnTo>
                <a:lnTo>
                  <a:pt x="2118830" y="1447584"/>
                </a:lnTo>
                <a:lnTo>
                  <a:pt x="2120341" y="1454988"/>
                </a:lnTo>
                <a:lnTo>
                  <a:pt x="2124443" y="1461033"/>
                </a:lnTo>
                <a:lnTo>
                  <a:pt x="2130514" y="1465110"/>
                </a:lnTo>
                <a:lnTo>
                  <a:pt x="2137930" y="1466583"/>
                </a:lnTo>
                <a:lnTo>
                  <a:pt x="2145347" y="1465059"/>
                </a:lnTo>
                <a:lnTo>
                  <a:pt x="2151380" y="1460969"/>
                </a:lnTo>
                <a:lnTo>
                  <a:pt x="2155456" y="1454899"/>
                </a:lnTo>
                <a:lnTo>
                  <a:pt x="2156930" y="1447444"/>
                </a:lnTo>
                <a:close/>
              </a:path>
              <a:path w="7204709" h="3383915">
                <a:moveTo>
                  <a:pt x="2157133" y="1523682"/>
                </a:moveTo>
                <a:lnTo>
                  <a:pt x="2155621" y="1516265"/>
                </a:lnTo>
                <a:lnTo>
                  <a:pt x="2151519" y="1510220"/>
                </a:lnTo>
                <a:lnTo>
                  <a:pt x="2145449" y="1506156"/>
                </a:lnTo>
                <a:lnTo>
                  <a:pt x="2138032" y="1504683"/>
                </a:lnTo>
                <a:lnTo>
                  <a:pt x="2130628" y="1506194"/>
                </a:lnTo>
                <a:lnTo>
                  <a:pt x="2124583" y="1510296"/>
                </a:lnTo>
                <a:lnTo>
                  <a:pt x="2120519" y="1516367"/>
                </a:lnTo>
                <a:lnTo>
                  <a:pt x="2119033" y="1523822"/>
                </a:lnTo>
                <a:lnTo>
                  <a:pt x="2120557" y="1531226"/>
                </a:lnTo>
                <a:lnTo>
                  <a:pt x="2124659" y="1537271"/>
                </a:lnTo>
                <a:lnTo>
                  <a:pt x="2130717" y="1541348"/>
                </a:lnTo>
                <a:lnTo>
                  <a:pt x="2138134" y="1542821"/>
                </a:lnTo>
                <a:lnTo>
                  <a:pt x="2145550" y="1541297"/>
                </a:lnTo>
                <a:lnTo>
                  <a:pt x="2151596" y="1537208"/>
                </a:lnTo>
                <a:lnTo>
                  <a:pt x="2155660" y="1531137"/>
                </a:lnTo>
                <a:lnTo>
                  <a:pt x="2157133" y="1523682"/>
                </a:lnTo>
                <a:close/>
              </a:path>
              <a:path w="7204709" h="3383915">
                <a:moveTo>
                  <a:pt x="2157349" y="1599920"/>
                </a:moveTo>
                <a:lnTo>
                  <a:pt x="2155825" y="1592503"/>
                </a:lnTo>
                <a:lnTo>
                  <a:pt x="2151723" y="1586458"/>
                </a:lnTo>
                <a:lnTo>
                  <a:pt x="2145665" y="1582394"/>
                </a:lnTo>
                <a:lnTo>
                  <a:pt x="2138248" y="1580921"/>
                </a:lnTo>
                <a:lnTo>
                  <a:pt x="2130831" y="1582432"/>
                </a:lnTo>
                <a:lnTo>
                  <a:pt x="2124786" y="1586534"/>
                </a:lnTo>
                <a:lnTo>
                  <a:pt x="2120722" y="1592605"/>
                </a:lnTo>
                <a:lnTo>
                  <a:pt x="2119249" y="1600060"/>
                </a:lnTo>
                <a:lnTo>
                  <a:pt x="2120760" y="1607464"/>
                </a:lnTo>
                <a:lnTo>
                  <a:pt x="2124862" y="1613509"/>
                </a:lnTo>
                <a:lnTo>
                  <a:pt x="2130933" y="1617573"/>
                </a:lnTo>
                <a:lnTo>
                  <a:pt x="2138349" y="1619059"/>
                </a:lnTo>
                <a:lnTo>
                  <a:pt x="2145754" y="1617535"/>
                </a:lnTo>
                <a:lnTo>
                  <a:pt x="2151799" y="1613446"/>
                </a:lnTo>
                <a:lnTo>
                  <a:pt x="2155863" y="1607375"/>
                </a:lnTo>
                <a:lnTo>
                  <a:pt x="2157349" y="1599920"/>
                </a:lnTo>
                <a:close/>
              </a:path>
              <a:path w="7204709" h="3383915">
                <a:moveTo>
                  <a:pt x="2157552" y="1676158"/>
                </a:moveTo>
                <a:lnTo>
                  <a:pt x="2156041" y="1668741"/>
                </a:lnTo>
                <a:lnTo>
                  <a:pt x="2151938" y="1662696"/>
                </a:lnTo>
                <a:lnTo>
                  <a:pt x="2145868" y="1658632"/>
                </a:lnTo>
                <a:lnTo>
                  <a:pt x="2138451" y="1657159"/>
                </a:lnTo>
                <a:lnTo>
                  <a:pt x="2131034" y="1658670"/>
                </a:lnTo>
                <a:lnTo>
                  <a:pt x="2125002" y="1662772"/>
                </a:lnTo>
                <a:lnTo>
                  <a:pt x="2120925" y="1668843"/>
                </a:lnTo>
                <a:lnTo>
                  <a:pt x="2119452" y="1676298"/>
                </a:lnTo>
                <a:lnTo>
                  <a:pt x="2120976" y="1683702"/>
                </a:lnTo>
                <a:lnTo>
                  <a:pt x="2125065" y="1689747"/>
                </a:lnTo>
                <a:lnTo>
                  <a:pt x="2131136" y="1693811"/>
                </a:lnTo>
                <a:lnTo>
                  <a:pt x="2138553" y="1695297"/>
                </a:lnTo>
                <a:lnTo>
                  <a:pt x="2145969" y="1693773"/>
                </a:lnTo>
                <a:lnTo>
                  <a:pt x="2152015" y="1689684"/>
                </a:lnTo>
                <a:lnTo>
                  <a:pt x="2156079" y="1683613"/>
                </a:lnTo>
                <a:lnTo>
                  <a:pt x="2157552" y="1676158"/>
                </a:lnTo>
                <a:close/>
              </a:path>
              <a:path w="7204709" h="3383915">
                <a:moveTo>
                  <a:pt x="2157768" y="1752396"/>
                </a:moveTo>
                <a:lnTo>
                  <a:pt x="2156244" y="1744980"/>
                </a:lnTo>
                <a:lnTo>
                  <a:pt x="2152142" y="1738934"/>
                </a:lnTo>
                <a:lnTo>
                  <a:pt x="2146084" y="1734870"/>
                </a:lnTo>
                <a:lnTo>
                  <a:pt x="2138654" y="1733397"/>
                </a:lnTo>
                <a:lnTo>
                  <a:pt x="2131250" y="1734908"/>
                </a:lnTo>
                <a:lnTo>
                  <a:pt x="2125205" y="1739011"/>
                </a:lnTo>
                <a:lnTo>
                  <a:pt x="2121141" y="1745081"/>
                </a:lnTo>
                <a:lnTo>
                  <a:pt x="2119668" y="1752536"/>
                </a:lnTo>
                <a:lnTo>
                  <a:pt x="2121179" y="1759940"/>
                </a:lnTo>
                <a:lnTo>
                  <a:pt x="2125281" y="1765985"/>
                </a:lnTo>
                <a:lnTo>
                  <a:pt x="2131339" y="1770049"/>
                </a:lnTo>
                <a:lnTo>
                  <a:pt x="2138769" y="1771535"/>
                </a:lnTo>
                <a:lnTo>
                  <a:pt x="2146173" y="1770011"/>
                </a:lnTo>
                <a:lnTo>
                  <a:pt x="2152218" y="1765909"/>
                </a:lnTo>
                <a:lnTo>
                  <a:pt x="2156282" y="1759851"/>
                </a:lnTo>
                <a:lnTo>
                  <a:pt x="2157768" y="1752396"/>
                </a:lnTo>
                <a:close/>
              </a:path>
              <a:path w="7204709" h="3383915">
                <a:moveTo>
                  <a:pt x="2157971" y="1828634"/>
                </a:moveTo>
                <a:lnTo>
                  <a:pt x="2156447" y="1821218"/>
                </a:lnTo>
                <a:lnTo>
                  <a:pt x="2152358" y="1815172"/>
                </a:lnTo>
                <a:lnTo>
                  <a:pt x="2146287" y="1811108"/>
                </a:lnTo>
                <a:lnTo>
                  <a:pt x="2138870" y="1809635"/>
                </a:lnTo>
                <a:lnTo>
                  <a:pt x="2131453" y="1811147"/>
                </a:lnTo>
                <a:lnTo>
                  <a:pt x="2125408" y="1815249"/>
                </a:lnTo>
                <a:lnTo>
                  <a:pt x="2121344" y="1821319"/>
                </a:lnTo>
                <a:lnTo>
                  <a:pt x="2119871" y="1828774"/>
                </a:lnTo>
                <a:lnTo>
                  <a:pt x="2121382" y="1836178"/>
                </a:lnTo>
                <a:lnTo>
                  <a:pt x="2125484" y="1842223"/>
                </a:lnTo>
                <a:lnTo>
                  <a:pt x="2131555" y="1846287"/>
                </a:lnTo>
                <a:lnTo>
                  <a:pt x="2138972" y="1847773"/>
                </a:lnTo>
                <a:lnTo>
                  <a:pt x="2146389" y="1846249"/>
                </a:lnTo>
                <a:lnTo>
                  <a:pt x="2152434" y="1842147"/>
                </a:lnTo>
                <a:lnTo>
                  <a:pt x="2156498" y="1836089"/>
                </a:lnTo>
                <a:lnTo>
                  <a:pt x="2157971" y="1828634"/>
                </a:lnTo>
                <a:close/>
              </a:path>
              <a:path w="7204709" h="3383915">
                <a:moveTo>
                  <a:pt x="2158390" y="1981098"/>
                </a:moveTo>
                <a:lnTo>
                  <a:pt x="2156866" y="1973694"/>
                </a:lnTo>
                <a:lnTo>
                  <a:pt x="2152777" y="1967649"/>
                </a:lnTo>
                <a:lnTo>
                  <a:pt x="2146706" y="1963585"/>
                </a:lnTo>
                <a:lnTo>
                  <a:pt x="2139289" y="1962111"/>
                </a:lnTo>
                <a:lnTo>
                  <a:pt x="2131872" y="1963623"/>
                </a:lnTo>
                <a:lnTo>
                  <a:pt x="2125827" y="1967725"/>
                </a:lnTo>
                <a:lnTo>
                  <a:pt x="2121763" y="1973795"/>
                </a:lnTo>
                <a:lnTo>
                  <a:pt x="2120290" y="1981250"/>
                </a:lnTo>
                <a:lnTo>
                  <a:pt x="2121801" y="1988654"/>
                </a:lnTo>
                <a:lnTo>
                  <a:pt x="2125903" y="1994700"/>
                </a:lnTo>
                <a:lnTo>
                  <a:pt x="2131974" y="1998764"/>
                </a:lnTo>
                <a:lnTo>
                  <a:pt x="2139391" y="2000250"/>
                </a:lnTo>
                <a:lnTo>
                  <a:pt x="2146795" y="1998726"/>
                </a:lnTo>
                <a:lnTo>
                  <a:pt x="2152840" y="1994623"/>
                </a:lnTo>
                <a:lnTo>
                  <a:pt x="2156904" y="1988566"/>
                </a:lnTo>
                <a:lnTo>
                  <a:pt x="2158390" y="1981098"/>
                </a:lnTo>
                <a:close/>
              </a:path>
              <a:path w="7204709" h="3383915">
                <a:moveTo>
                  <a:pt x="2158593" y="2057336"/>
                </a:moveTo>
                <a:lnTo>
                  <a:pt x="2157082" y="2049932"/>
                </a:lnTo>
                <a:lnTo>
                  <a:pt x="2152980" y="2043887"/>
                </a:lnTo>
                <a:lnTo>
                  <a:pt x="2146909" y="2039823"/>
                </a:lnTo>
                <a:lnTo>
                  <a:pt x="2139492" y="2038350"/>
                </a:lnTo>
                <a:lnTo>
                  <a:pt x="2132088" y="2039861"/>
                </a:lnTo>
                <a:lnTo>
                  <a:pt x="2126043" y="2043963"/>
                </a:lnTo>
                <a:lnTo>
                  <a:pt x="2121966" y="2050034"/>
                </a:lnTo>
                <a:lnTo>
                  <a:pt x="2120493" y="2057488"/>
                </a:lnTo>
                <a:lnTo>
                  <a:pt x="2122017" y="2064893"/>
                </a:lnTo>
                <a:lnTo>
                  <a:pt x="2126107" y="2070938"/>
                </a:lnTo>
                <a:lnTo>
                  <a:pt x="2132177" y="2075002"/>
                </a:lnTo>
                <a:lnTo>
                  <a:pt x="2139594" y="2076488"/>
                </a:lnTo>
                <a:lnTo>
                  <a:pt x="2147011" y="2074964"/>
                </a:lnTo>
                <a:lnTo>
                  <a:pt x="2153056" y="2070862"/>
                </a:lnTo>
                <a:lnTo>
                  <a:pt x="2157120" y="2064804"/>
                </a:lnTo>
                <a:lnTo>
                  <a:pt x="2158593" y="2057336"/>
                </a:lnTo>
                <a:close/>
              </a:path>
              <a:path w="7204709" h="3383915">
                <a:moveTo>
                  <a:pt x="2158809" y="2133574"/>
                </a:moveTo>
                <a:lnTo>
                  <a:pt x="2157285" y="2126170"/>
                </a:lnTo>
                <a:lnTo>
                  <a:pt x="2153183" y="2120125"/>
                </a:lnTo>
                <a:lnTo>
                  <a:pt x="2147125" y="2116061"/>
                </a:lnTo>
                <a:lnTo>
                  <a:pt x="2139708" y="2114588"/>
                </a:lnTo>
                <a:lnTo>
                  <a:pt x="2132292" y="2116099"/>
                </a:lnTo>
                <a:lnTo>
                  <a:pt x="2126246" y="2120201"/>
                </a:lnTo>
                <a:lnTo>
                  <a:pt x="2122182" y="2126272"/>
                </a:lnTo>
                <a:lnTo>
                  <a:pt x="2120709" y="2133727"/>
                </a:lnTo>
                <a:lnTo>
                  <a:pt x="2122220" y="2141131"/>
                </a:lnTo>
                <a:lnTo>
                  <a:pt x="2126323" y="2147176"/>
                </a:lnTo>
                <a:lnTo>
                  <a:pt x="2132380" y="2151240"/>
                </a:lnTo>
                <a:lnTo>
                  <a:pt x="2139810" y="2152726"/>
                </a:lnTo>
                <a:lnTo>
                  <a:pt x="2147214" y="2151202"/>
                </a:lnTo>
                <a:lnTo>
                  <a:pt x="2153259" y="2147100"/>
                </a:lnTo>
                <a:lnTo>
                  <a:pt x="2157323" y="2141042"/>
                </a:lnTo>
                <a:lnTo>
                  <a:pt x="2158809" y="2133574"/>
                </a:lnTo>
                <a:close/>
              </a:path>
              <a:path w="7204709" h="3383915">
                <a:moveTo>
                  <a:pt x="2159012" y="2209812"/>
                </a:moveTo>
                <a:lnTo>
                  <a:pt x="2157501" y="2202408"/>
                </a:lnTo>
                <a:lnTo>
                  <a:pt x="2153399" y="2196363"/>
                </a:lnTo>
                <a:lnTo>
                  <a:pt x="2147328" y="2192299"/>
                </a:lnTo>
                <a:lnTo>
                  <a:pt x="2139912" y="2190826"/>
                </a:lnTo>
                <a:lnTo>
                  <a:pt x="2132495" y="2192337"/>
                </a:lnTo>
                <a:lnTo>
                  <a:pt x="2126450" y="2196439"/>
                </a:lnTo>
                <a:lnTo>
                  <a:pt x="2122386" y="2202510"/>
                </a:lnTo>
                <a:lnTo>
                  <a:pt x="2120912" y="2209965"/>
                </a:lnTo>
                <a:lnTo>
                  <a:pt x="2122424" y="2217369"/>
                </a:lnTo>
                <a:lnTo>
                  <a:pt x="2126526" y="2223414"/>
                </a:lnTo>
                <a:lnTo>
                  <a:pt x="2132596" y="2227478"/>
                </a:lnTo>
                <a:lnTo>
                  <a:pt x="2140013" y="2228964"/>
                </a:lnTo>
                <a:lnTo>
                  <a:pt x="2147430" y="2227440"/>
                </a:lnTo>
                <a:lnTo>
                  <a:pt x="2153475" y="2223338"/>
                </a:lnTo>
                <a:lnTo>
                  <a:pt x="2157539" y="2217280"/>
                </a:lnTo>
                <a:lnTo>
                  <a:pt x="2159012" y="2209812"/>
                </a:lnTo>
                <a:close/>
              </a:path>
              <a:path w="7204709" h="3383915">
                <a:moveTo>
                  <a:pt x="2159216" y="2286050"/>
                </a:moveTo>
                <a:lnTo>
                  <a:pt x="2157704" y="2278646"/>
                </a:lnTo>
                <a:lnTo>
                  <a:pt x="2153602" y="2272601"/>
                </a:lnTo>
                <a:lnTo>
                  <a:pt x="2147532" y="2268537"/>
                </a:lnTo>
                <a:lnTo>
                  <a:pt x="2140115" y="2267051"/>
                </a:lnTo>
                <a:lnTo>
                  <a:pt x="2132711" y="2268575"/>
                </a:lnTo>
                <a:lnTo>
                  <a:pt x="2126665" y="2272677"/>
                </a:lnTo>
                <a:lnTo>
                  <a:pt x="2122601" y="2278735"/>
                </a:lnTo>
                <a:lnTo>
                  <a:pt x="2121116" y="2286203"/>
                </a:lnTo>
                <a:lnTo>
                  <a:pt x="2122640" y="2293607"/>
                </a:lnTo>
                <a:lnTo>
                  <a:pt x="2126742" y="2299652"/>
                </a:lnTo>
                <a:lnTo>
                  <a:pt x="2132800" y="2303716"/>
                </a:lnTo>
                <a:lnTo>
                  <a:pt x="2140229" y="2305189"/>
                </a:lnTo>
                <a:lnTo>
                  <a:pt x="2147633" y="2303678"/>
                </a:lnTo>
                <a:lnTo>
                  <a:pt x="2153678" y="2299576"/>
                </a:lnTo>
                <a:lnTo>
                  <a:pt x="2157742" y="2293518"/>
                </a:lnTo>
                <a:lnTo>
                  <a:pt x="2159216" y="2286050"/>
                </a:lnTo>
                <a:close/>
              </a:path>
              <a:path w="7204709" h="3383915">
                <a:moveTo>
                  <a:pt x="2159431" y="2362289"/>
                </a:moveTo>
                <a:lnTo>
                  <a:pt x="2157907" y="2354884"/>
                </a:lnTo>
                <a:lnTo>
                  <a:pt x="2153818" y="2348839"/>
                </a:lnTo>
                <a:lnTo>
                  <a:pt x="2147747" y="2344775"/>
                </a:lnTo>
                <a:lnTo>
                  <a:pt x="2140331" y="2343289"/>
                </a:lnTo>
                <a:lnTo>
                  <a:pt x="2132914" y="2344813"/>
                </a:lnTo>
                <a:lnTo>
                  <a:pt x="2126869" y="2348915"/>
                </a:lnTo>
                <a:lnTo>
                  <a:pt x="2122805" y="2354973"/>
                </a:lnTo>
                <a:lnTo>
                  <a:pt x="2121331" y="2362441"/>
                </a:lnTo>
                <a:lnTo>
                  <a:pt x="2122843" y="2369845"/>
                </a:lnTo>
                <a:lnTo>
                  <a:pt x="2126945" y="2375890"/>
                </a:lnTo>
                <a:lnTo>
                  <a:pt x="2133015" y="2379954"/>
                </a:lnTo>
                <a:lnTo>
                  <a:pt x="2140432" y="2381427"/>
                </a:lnTo>
                <a:lnTo>
                  <a:pt x="2147836" y="2379916"/>
                </a:lnTo>
                <a:lnTo>
                  <a:pt x="2153882" y="2375814"/>
                </a:lnTo>
                <a:lnTo>
                  <a:pt x="2157958" y="2369756"/>
                </a:lnTo>
                <a:lnTo>
                  <a:pt x="2159431" y="2362289"/>
                </a:lnTo>
                <a:close/>
              </a:path>
              <a:path w="7204709" h="3383915">
                <a:moveTo>
                  <a:pt x="2159635" y="2438527"/>
                </a:moveTo>
                <a:lnTo>
                  <a:pt x="2158123" y="2431123"/>
                </a:lnTo>
                <a:lnTo>
                  <a:pt x="2154021" y="2425077"/>
                </a:lnTo>
                <a:lnTo>
                  <a:pt x="2147951" y="2421013"/>
                </a:lnTo>
                <a:lnTo>
                  <a:pt x="2140534" y="2419527"/>
                </a:lnTo>
                <a:lnTo>
                  <a:pt x="2133130" y="2421051"/>
                </a:lnTo>
                <a:lnTo>
                  <a:pt x="2127085" y="2425154"/>
                </a:lnTo>
                <a:lnTo>
                  <a:pt x="2123008" y="2431211"/>
                </a:lnTo>
                <a:lnTo>
                  <a:pt x="2121535" y="2438679"/>
                </a:lnTo>
                <a:lnTo>
                  <a:pt x="2123059" y="2446083"/>
                </a:lnTo>
                <a:lnTo>
                  <a:pt x="2127148" y="2452128"/>
                </a:lnTo>
                <a:lnTo>
                  <a:pt x="2133219" y="2456192"/>
                </a:lnTo>
                <a:lnTo>
                  <a:pt x="2140635" y="2457666"/>
                </a:lnTo>
                <a:lnTo>
                  <a:pt x="2148052" y="2456154"/>
                </a:lnTo>
                <a:lnTo>
                  <a:pt x="2154097" y="2452052"/>
                </a:lnTo>
                <a:lnTo>
                  <a:pt x="2158161" y="2445994"/>
                </a:lnTo>
                <a:lnTo>
                  <a:pt x="2159635" y="2438527"/>
                </a:lnTo>
                <a:close/>
              </a:path>
              <a:path w="7204709" h="3383915">
                <a:moveTo>
                  <a:pt x="2159851" y="2514765"/>
                </a:moveTo>
                <a:lnTo>
                  <a:pt x="2158327" y="2507361"/>
                </a:lnTo>
                <a:lnTo>
                  <a:pt x="2154224" y="2501315"/>
                </a:lnTo>
                <a:lnTo>
                  <a:pt x="2148167" y="2497251"/>
                </a:lnTo>
                <a:lnTo>
                  <a:pt x="2140750" y="2495766"/>
                </a:lnTo>
                <a:lnTo>
                  <a:pt x="2133333" y="2497290"/>
                </a:lnTo>
                <a:lnTo>
                  <a:pt x="2127288" y="2501392"/>
                </a:lnTo>
                <a:lnTo>
                  <a:pt x="2123224" y="2507450"/>
                </a:lnTo>
                <a:lnTo>
                  <a:pt x="2121751" y="2514917"/>
                </a:lnTo>
                <a:lnTo>
                  <a:pt x="2123262" y="2522321"/>
                </a:lnTo>
                <a:lnTo>
                  <a:pt x="2127364" y="2528366"/>
                </a:lnTo>
                <a:lnTo>
                  <a:pt x="2133435" y="2532430"/>
                </a:lnTo>
                <a:lnTo>
                  <a:pt x="2140851" y="2533904"/>
                </a:lnTo>
                <a:lnTo>
                  <a:pt x="2148255" y="2532392"/>
                </a:lnTo>
                <a:lnTo>
                  <a:pt x="2154301" y="2528290"/>
                </a:lnTo>
                <a:lnTo>
                  <a:pt x="2158365" y="2522232"/>
                </a:lnTo>
                <a:lnTo>
                  <a:pt x="2159851" y="2514765"/>
                </a:lnTo>
                <a:close/>
              </a:path>
              <a:path w="7204709" h="3383915">
                <a:moveTo>
                  <a:pt x="2160054" y="2591003"/>
                </a:moveTo>
                <a:lnTo>
                  <a:pt x="2158542" y="2583599"/>
                </a:lnTo>
                <a:lnTo>
                  <a:pt x="2154440" y="2577554"/>
                </a:lnTo>
                <a:lnTo>
                  <a:pt x="2148370" y="2573490"/>
                </a:lnTo>
                <a:lnTo>
                  <a:pt x="2140953" y="2572004"/>
                </a:lnTo>
                <a:lnTo>
                  <a:pt x="2133536" y="2573528"/>
                </a:lnTo>
                <a:lnTo>
                  <a:pt x="2127491" y="2577630"/>
                </a:lnTo>
                <a:lnTo>
                  <a:pt x="2123427" y="2583688"/>
                </a:lnTo>
                <a:lnTo>
                  <a:pt x="2121954" y="2591143"/>
                </a:lnTo>
                <a:lnTo>
                  <a:pt x="2123465" y="2598559"/>
                </a:lnTo>
                <a:lnTo>
                  <a:pt x="2127567" y="2604605"/>
                </a:lnTo>
                <a:lnTo>
                  <a:pt x="2133638" y="2608669"/>
                </a:lnTo>
                <a:lnTo>
                  <a:pt x="2141055" y="2610142"/>
                </a:lnTo>
                <a:lnTo>
                  <a:pt x="2148471" y="2608630"/>
                </a:lnTo>
                <a:lnTo>
                  <a:pt x="2154517" y="2604528"/>
                </a:lnTo>
                <a:lnTo>
                  <a:pt x="2158581" y="2598458"/>
                </a:lnTo>
                <a:lnTo>
                  <a:pt x="2160054" y="2591003"/>
                </a:lnTo>
                <a:close/>
              </a:path>
              <a:path w="7204709" h="3383915">
                <a:moveTo>
                  <a:pt x="2160473" y="2743479"/>
                </a:moveTo>
                <a:lnTo>
                  <a:pt x="2158949" y="2736075"/>
                </a:lnTo>
                <a:lnTo>
                  <a:pt x="2154859" y="2730030"/>
                </a:lnTo>
                <a:lnTo>
                  <a:pt x="2148789" y="2725966"/>
                </a:lnTo>
                <a:lnTo>
                  <a:pt x="2141372" y="2724480"/>
                </a:lnTo>
                <a:lnTo>
                  <a:pt x="2133955" y="2726004"/>
                </a:lnTo>
                <a:lnTo>
                  <a:pt x="2127910" y="2730106"/>
                </a:lnTo>
                <a:lnTo>
                  <a:pt x="2123846" y="2736164"/>
                </a:lnTo>
                <a:lnTo>
                  <a:pt x="2122373" y="2743619"/>
                </a:lnTo>
                <a:lnTo>
                  <a:pt x="2123884" y="2751036"/>
                </a:lnTo>
                <a:lnTo>
                  <a:pt x="2127986" y="2757081"/>
                </a:lnTo>
                <a:lnTo>
                  <a:pt x="2134057" y="2761145"/>
                </a:lnTo>
                <a:lnTo>
                  <a:pt x="2141474" y="2762618"/>
                </a:lnTo>
                <a:lnTo>
                  <a:pt x="2148878" y="2761107"/>
                </a:lnTo>
                <a:lnTo>
                  <a:pt x="2154923" y="2757005"/>
                </a:lnTo>
                <a:lnTo>
                  <a:pt x="2159000" y="2750934"/>
                </a:lnTo>
                <a:lnTo>
                  <a:pt x="2160473" y="2743479"/>
                </a:lnTo>
                <a:close/>
              </a:path>
              <a:path w="7204709" h="3383915">
                <a:moveTo>
                  <a:pt x="2160676" y="2819717"/>
                </a:moveTo>
                <a:lnTo>
                  <a:pt x="2159165" y="2812313"/>
                </a:lnTo>
                <a:lnTo>
                  <a:pt x="2155063" y="2806268"/>
                </a:lnTo>
                <a:lnTo>
                  <a:pt x="2148992" y="2802204"/>
                </a:lnTo>
                <a:lnTo>
                  <a:pt x="2141575" y="2800718"/>
                </a:lnTo>
                <a:lnTo>
                  <a:pt x="2134171" y="2802242"/>
                </a:lnTo>
                <a:lnTo>
                  <a:pt x="2128126" y="2806344"/>
                </a:lnTo>
                <a:lnTo>
                  <a:pt x="2124062" y="2812402"/>
                </a:lnTo>
                <a:lnTo>
                  <a:pt x="2122576" y="2819819"/>
                </a:lnTo>
                <a:lnTo>
                  <a:pt x="2124100" y="2827274"/>
                </a:lnTo>
                <a:lnTo>
                  <a:pt x="2128189" y="2833319"/>
                </a:lnTo>
                <a:lnTo>
                  <a:pt x="2134260" y="2837383"/>
                </a:lnTo>
                <a:lnTo>
                  <a:pt x="2141677" y="2838856"/>
                </a:lnTo>
                <a:lnTo>
                  <a:pt x="2149094" y="2837345"/>
                </a:lnTo>
                <a:lnTo>
                  <a:pt x="2155139" y="2833243"/>
                </a:lnTo>
                <a:lnTo>
                  <a:pt x="2159203" y="2827172"/>
                </a:lnTo>
                <a:lnTo>
                  <a:pt x="2160676" y="2819717"/>
                </a:lnTo>
                <a:close/>
              </a:path>
              <a:path w="7204709" h="3383915">
                <a:moveTo>
                  <a:pt x="2160892" y="2895955"/>
                </a:moveTo>
                <a:lnTo>
                  <a:pt x="2159368" y="2888551"/>
                </a:lnTo>
                <a:lnTo>
                  <a:pt x="2155266" y="2882506"/>
                </a:lnTo>
                <a:lnTo>
                  <a:pt x="2149208" y="2878442"/>
                </a:lnTo>
                <a:lnTo>
                  <a:pt x="2141791" y="2876956"/>
                </a:lnTo>
                <a:lnTo>
                  <a:pt x="2134374" y="2878480"/>
                </a:lnTo>
                <a:lnTo>
                  <a:pt x="2128329" y="2882582"/>
                </a:lnTo>
                <a:lnTo>
                  <a:pt x="2124265" y="2888640"/>
                </a:lnTo>
                <a:lnTo>
                  <a:pt x="2122792" y="2896095"/>
                </a:lnTo>
                <a:lnTo>
                  <a:pt x="2124303" y="2903512"/>
                </a:lnTo>
                <a:lnTo>
                  <a:pt x="2128405" y="2909557"/>
                </a:lnTo>
                <a:lnTo>
                  <a:pt x="2134476" y="2913621"/>
                </a:lnTo>
                <a:lnTo>
                  <a:pt x="2141893" y="2915094"/>
                </a:lnTo>
                <a:lnTo>
                  <a:pt x="2149297" y="2913583"/>
                </a:lnTo>
                <a:lnTo>
                  <a:pt x="2155342" y="2909481"/>
                </a:lnTo>
                <a:lnTo>
                  <a:pt x="2159406" y="2903410"/>
                </a:lnTo>
                <a:lnTo>
                  <a:pt x="2160892" y="2895955"/>
                </a:lnTo>
                <a:close/>
              </a:path>
              <a:path w="7204709" h="3383915">
                <a:moveTo>
                  <a:pt x="2161095" y="2972193"/>
                </a:moveTo>
                <a:lnTo>
                  <a:pt x="2159584" y="2964789"/>
                </a:lnTo>
                <a:lnTo>
                  <a:pt x="2155482" y="2958744"/>
                </a:lnTo>
                <a:lnTo>
                  <a:pt x="2149411" y="2954680"/>
                </a:lnTo>
                <a:lnTo>
                  <a:pt x="2141994" y="2953194"/>
                </a:lnTo>
                <a:lnTo>
                  <a:pt x="2134578" y="2954718"/>
                </a:lnTo>
                <a:lnTo>
                  <a:pt x="2128545" y="2958820"/>
                </a:lnTo>
                <a:lnTo>
                  <a:pt x="2124468" y="2964878"/>
                </a:lnTo>
                <a:lnTo>
                  <a:pt x="2122995" y="2972333"/>
                </a:lnTo>
                <a:lnTo>
                  <a:pt x="2124519" y="2979750"/>
                </a:lnTo>
                <a:lnTo>
                  <a:pt x="2128609" y="2985795"/>
                </a:lnTo>
                <a:lnTo>
                  <a:pt x="2134679" y="2989859"/>
                </a:lnTo>
                <a:lnTo>
                  <a:pt x="2142096" y="2991332"/>
                </a:lnTo>
                <a:lnTo>
                  <a:pt x="2149513" y="2989821"/>
                </a:lnTo>
                <a:lnTo>
                  <a:pt x="2155558" y="2985719"/>
                </a:lnTo>
                <a:lnTo>
                  <a:pt x="2159622" y="2979648"/>
                </a:lnTo>
                <a:lnTo>
                  <a:pt x="2161095" y="2972193"/>
                </a:lnTo>
                <a:close/>
              </a:path>
              <a:path w="7204709" h="3383915">
                <a:moveTo>
                  <a:pt x="2161311" y="3048431"/>
                </a:moveTo>
                <a:lnTo>
                  <a:pt x="2159787" y="3041027"/>
                </a:lnTo>
                <a:lnTo>
                  <a:pt x="2155685" y="3034982"/>
                </a:lnTo>
                <a:lnTo>
                  <a:pt x="2149627" y="3030918"/>
                </a:lnTo>
                <a:lnTo>
                  <a:pt x="2142198" y="3029432"/>
                </a:lnTo>
                <a:lnTo>
                  <a:pt x="2134793" y="3030956"/>
                </a:lnTo>
                <a:lnTo>
                  <a:pt x="2128748" y="3035058"/>
                </a:lnTo>
                <a:lnTo>
                  <a:pt x="2124684" y="3041116"/>
                </a:lnTo>
                <a:lnTo>
                  <a:pt x="2123211" y="3048571"/>
                </a:lnTo>
                <a:lnTo>
                  <a:pt x="2124722" y="3055988"/>
                </a:lnTo>
                <a:lnTo>
                  <a:pt x="2128824" y="3062033"/>
                </a:lnTo>
                <a:lnTo>
                  <a:pt x="2134882" y="3066097"/>
                </a:lnTo>
                <a:lnTo>
                  <a:pt x="2142312" y="3067570"/>
                </a:lnTo>
                <a:lnTo>
                  <a:pt x="2149716" y="3066059"/>
                </a:lnTo>
                <a:lnTo>
                  <a:pt x="2155761" y="3061957"/>
                </a:lnTo>
                <a:lnTo>
                  <a:pt x="2159825" y="3055886"/>
                </a:lnTo>
                <a:lnTo>
                  <a:pt x="2161311" y="3048431"/>
                </a:lnTo>
                <a:close/>
              </a:path>
              <a:path w="7204709" h="3383915">
                <a:moveTo>
                  <a:pt x="2161514" y="3124670"/>
                </a:moveTo>
                <a:lnTo>
                  <a:pt x="2159990" y="3117265"/>
                </a:lnTo>
                <a:lnTo>
                  <a:pt x="2155901" y="3111220"/>
                </a:lnTo>
                <a:lnTo>
                  <a:pt x="2149830" y="3107156"/>
                </a:lnTo>
                <a:lnTo>
                  <a:pt x="2142413" y="3105670"/>
                </a:lnTo>
                <a:lnTo>
                  <a:pt x="2134997" y="3107194"/>
                </a:lnTo>
                <a:lnTo>
                  <a:pt x="2128951" y="3111284"/>
                </a:lnTo>
                <a:lnTo>
                  <a:pt x="2124887" y="3117354"/>
                </a:lnTo>
                <a:lnTo>
                  <a:pt x="2123414" y="3124809"/>
                </a:lnTo>
                <a:lnTo>
                  <a:pt x="2124926" y="3132226"/>
                </a:lnTo>
                <a:lnTo>
                  <a:pt x="2129028" y="3138271"/>
                </a:lnTo>
                <a:lnTo>
                  <a:pt x="2135098" y="3142335"/>
                </a:lnTo>
                <a:lnTo>
                  <a:pt x="2142515" y="3143808"/>
                </a:lnTo>
                <a:lnTo>
                  <a:pt x="2149932" y="3142297"/>
                </a:lnTo>
                <a:lnTo>
                  <a:pt x="2155964" y="3138195"/>
                </a:lnTo>
                <a:lnTo>
                  <a:pt x="2160041" y="3132124"/>
                </a:lnTo>
                <a:lnTo>
                  <a:pt x="2161514" y="3124670"/>
                </a:lnTo>
                <a:close/>
              </a:path>
              <a:path w="7204709" h="3383915">
                <a:moveTo>
                  <a:pt x="2161717" y="3200908"/>
                </a:moveTo>
                <a:lnTo>
                  <a:pt x="2160206" y="3193504"/>
                </a:lnTo>
                <a:lnTo>
                  <a:pt x="2156104" y="3187458"/>
                </a:lnTo>
                <a:lnTo>
                  <a:pt x="2150033" y="3183394"/>
                </a:lnTo>
                <a:lnTo>
                  <a:pt x="2142617" y="3181908"/>
                </a:lnTo>
                <a:lnTo>
                  <a:pt x="2135213" y="3183432"/>
                </a:lnTo>
                <a:lnTo>
                  <a:pt x="2129167" y="3187522"/>
                </a:lnTo>
                <a:lnTo>
                  <a:pt x="2125103" y="3193592"/>
                </a:lnTo>
                <a:lnTo>
                  <a:pt x="2123617" y="3201047"/>
                </a:lnTo>
                <a:lnTo>
                  <a:pt x="2125141" y="3208464"/>
                </a:lnTo>
                <a:lnTo>
                  <a:pt x="2129244" y="3214509"/>
                </a:lnTo>
                <a:lnTo>
                  <a:pt x="2135301" y="3218573"/>
                </a:lnTo>
                <a:lnTo>
                  <a:pt x="2142718" y="3220047"/>
                </a:lnTo>
                <a:lnTo>
                  <a:pt x="2150135" y="3218535"/>
                </a:lnTo>
                <a:lnTo>
                  <a:pt x="2156180" y="3214433"/>
                </a:lnTo>
                <a:lnTo>
                  <a:pt x="2160244" y="3208363"/>
                </a:lnTo>
                <a:lnTo>
                  <a:pt x="2161717" y="3200908"/>
                </a:lnTo>
                <a:close/>
              </a:path>
              <a:path w="7204709" h="3383915">
                <a:moveTo>
                  <a:pt x="2161933" y="3277146"/>
                </a:moveTo>
                <a:lnTo>
                  <a:pt x="2160409" y="3269742"/>
                </a:lnTo>
                <a:lnTo>
                  <a:pt x="2156307" y="3263696"/>
                </a:lnTo>
                <a:lnTo>
                  <a:pt x="2150249" y="3259632"/>
                </a:lnTo>
                <a:lnTo>
                  <a:pt x="2142833" y="3258147"/>
                </a:lnTo>
                <a:lnTo>
                  <a:pt x="2135416" y="3259671"/>
                </a:lnTo>
                <a:lnTo>
                  <a:pt x="2129371" y="3263760"/>
                </a:lnTo>
                <a:lnTo>
                  <a:pt x="2125307" y="3269831"/>
                </a:lnTo>
                <a:lnTo>
                  <a:pt x="2123833" y="3277285"/>
                </a:lnTo>
                <a:lnTo>
                  <a:pt x="2125345" y="3284702"/>
                </a:lnTo>
                <a:lnTo>
                  <a:pt x="2129447" y="3290747"/>
                </a:lnTo>
                <a:lnTo>
                  <a:pt x="2135517" y="3294811"/>
                </a:lnTo>
                <a:lnTo>
                  <a:pt x="2142934" y="3296285"/>
                </a:lnTo>
                <a:lnTo>
                  <a:pt x="2150338" y="3294773"/>
                </a:lnTo>
                <a:lnTo>
                  <a:pt x="2156383" y="3290671"/>
                </a:lnTo>
                <a:lnTo>
                  <a:pt x="2160447" y="3284601"/>
                </a:lnTo>
                <a:lnTo>
                  <a:pt x="2161933" y="3277146"/>
                </a:lnTo>
                <a:close/>
              </a:path>
              <a:path w="7204709" h="3383915">
                <a:moveTo>
                  <a:pt x="2172805" y="3364534"/>
                </a:moveTo>
                <a:lnTo>
                  <a:pt x="2171306" y="3357118"/>
                </a:lnTo>
                <a:lnTo>
                  <a:pt x="2167217" y="3351060"/>
                </a:lnTo>
                <a:lnTo>
                  <a:pt x="2161159" y="3346970"/>
                </a:lnTo>
                <a:lnTo>
                  <a:pt x="2160803" y="3346907"/>
                </a:lnTo>
                <a:lnTo>
                  <a:pt x="2160625" y="3345980"/>
                </a:lnTo>
                <a:lnTo>
                  <a:pt x="2156523" y="3339935"/>
                </a:lnTo>
                <a:lnTo>
                  <a:pt x="2150453" y="3335858"/>
                </a:lnTo>
                <a:lnTo>
                  <a:pt x="2143036" y="3334385"/>
                </a:lnTo>
                <a:lnTo>
                  <a:pt x="2135619" y="3335909"/>
                </a:lnTo>
                <a:lnTo>
                  <a:pt x="2129574" y="3339998"/>
                </a:lnTo>
                <a:lnTo>
                  <a:pt x="2125510" y="3346069"/>
                </a:lnTo>
                <a:lnTo>
                  <a:pt x="2124037" y="3353524"/>
                </a:lnTo>
                <a:lnTo>
                  <a:pt x="2125561" y="3360940"/>
                </a:lnTo>
                <a:lnTo>
                  <a:pt x="2129650" y="3366986"/>
                </a:lnTo>
                <a:lnTo>
                  <a:pt x="2135721" y="3371050"/>
                </a:lnTo>
                <a:lnTo>
                  <a:pt x="2135975" y="3371113"/>
                </a:lnTo>
                <a:lnTo>
                  <a:pt x="2136152" y="3371939"/>
                </a:lnTo>
                <a:lnTo>
                  <a:pt x="2140242" y="3377996"/>
                </a:lnTo>
                <a:lnTo>
                  <a:pt x="2146300" y="3382086"/>
                </a:lnTo>
                <a:lnTo>
                  <a:pt x="2153755" y="3383584"/>
                </a:lnTo>
                <a:lnTo>
                  <a:pt x="2161159" y="3382086"/>
                </a:lnTo>
                <a:lnTo>
                  <a:pt x="2167217" y="3377996"/>
                </a:lnTo>
                <a:lnTo>
                  <a:pt x="2171306" y="3371939"/>
                </a:lnTo>
                <a:lnTo>
                  <a:pt x="2172805" y="3364534"/>
                </a:lnTo>
                <a:close/>
              </a:path>
              <a:path w="7204709" h="3383915">
                <a:moveTo>
                  <a:pt x="2172805" y="2642476"/>
                </a:moveTo>
                <a:lnTo>
                  <a:pt x="2171306" y="2635059"/>
                </a:lnTo>
                <a:lnTo>
                  <a:pt x="2167217" y="2629014"/>
                </a:lnTo>
                <a:lnTo>
                  <a:pt x="2161159" y="2624925"/>
                </a:lnTo>
                <a:lnTo>
                  <a:pt x="2153755" y="2623426"/>
                </a:lnTo>
                <a:lnTo>
                  <a:pt x="2146300" y="2624925"/>
                </a:lnTo>
                <a:lnTo>
                  <a:pt x="2140242" y="2629014"/>
                </a:lnTo>
                <a:lnTo>
                  <a:pt x="2136152" y="2635059"/>
                </a:lnTo>
                <a:lnTo>
                  <a:pt x="2134666" y="2642476"/>
                </a:lnTo>
                <a:lnTo>
                  <a:pt x="2136025" y="2649309"/>
                </a:lnTo>
                <a:lnTo>
                  <a:pt x="2133752" y="2649766"/>
                </a:lnTo>
                <a:lnTo>
                  <a:pt x="2127707" y="2653868"/>
                </a:lnTo>
                <a:lnTo>
                  <a:pt x="2123643" y="2659926"/>
                </a:lnTo>
                <a:lnTo>
                  <a:pt x="2122157" y="2667381"/>
                </a:lnTo>
                <a:lnTo>
                  <a:pt x="2123681" y="2674797"/>
                </a:lnTo>
                <a:lnTo>
                  <a:pt x="2127783" y="2680843"/>
                </a:lnTo>
                <a:lnTo>
                  <a:pt x="2133841" y="2684907"/>
                </a:lnTo>
                <a:lnTo>
                  <a:pt x="2141270" y="2686380"/>
                </a:lnTo>
                <a:lnTo>
                  <a:pt x="2148675" y="2684869"/>
                </a:lnTo>
                <a:lnTo>
                  <a:pt x="2154720" y="2680766"/>
                </a:lnTo>
                <a:lnTo>
                  <a:pt x="2158784" y="2674696"/>
                </a:lnTo>
                <a:lnTo>
                  <a:pt x="2160257" y="2667241"/>
                </a:lnTo>
                <a:lnTo>
                  <a:pt x="2158873" y="2660497"/>
                </a:lnTo>
                <a:lnTo>
                  <a:pt x="2161159" y="2660027"/>
                </a:lnTo>
                <a:lnTo>
                  <a:pt x="2167217" y="2655951"/>
                </a:lnTo>
                <a:lnTo>
                  <a:pt x="2171306" y="2649893"/>
                </a:lnTo>
                <a:lnTo>
                  <a:pt x="2172805" y="2642476"/>
                </a:lnTo>
                <a:close/>
              </a:path>
              <a:path w="7204709" h="3383915">
                <a:moveTo>
                  <a:pt x="2172805" y="1924672"/>
                </a:moveTo>
                <a:lnTo>
                  <a:pt x="2171306" y="1917255"/>
                </a:lnTo>
                <a:lnTo>
                  <a:pt x="2167217" y="1911197"/>
                </a:lnTo>
                <a:lnTo>
                  <a:pt x="2161159" y="1907108"/>
                </a:lnTo>
                <a:lnTo>
                  <a:pt x="2157857" y="1906460"/>
                </a:lnTo>
                <a:lnTo>
                  <a:pt x="2158174" y="1904873"/>
                </a:lnTo>
                <a:lnTo>
                  <a:pt x="2156663" y="1897456"/>
                </a:lnTo>
                <a:lnTo>
                  <a:pt x="2152561" y="1891411"/>
                </a:lnTo>
                <a:lnTo>
                  <a:pt x="2146490" y="1887347"/>
                </a:lnTo>
                <a:lnTo>
                  <a:pt x="2139073" y="1885873"/>
                </a:lnTo>
                <a:lnTo>
                  <a:pt x="2131669" y="1887385"/>
                </a:lnTo>
                <a:lnTo>
                  <a:pt x="2125624" y="1891487"/>
                </a:lnTo>
                <a:lnTo>
                  <a:pt x="2121560" y="1897557"/>
                </a:lnTo>
                <a:lnTo>
                  <a:pt x="2120074" y="1904974"/>
                </a:lnTo>
                <a:lnTo>
                  <a:pt x="2121598" y="1912416"/>
                </a:lnTo>
                <a:lnTo>
                  <a:pt x="2125700" y="1918462"/>
                </a:lnTo>
                <a:lnTo>
                  <a:pt x="2131758" y="1922526"/>
                </a:lnTo>
                <a:lnTo>
                  <a:pt x="2134959" y="1923173"/>
                </a:lnTo>
                <a:lnTo>
                  <a:pt x="2134666" y="1924672"/>
                </a:lnTo>
                <a:lnTo>
                  <a:pt x="2136152" y="1932076"/>
                </a:lnTo>
                <a:lnTo>
                  <a:pt x="2140242" y="1938134"/>
                </a:lnTo>
                <a:lnTo>
                  <a:pt x="2146300" y="1942223"/>
                </a:lnTo>
                <a:lnTo>
                  <a:pt x="2153755" y="1943722"/>
                </a:lnTo>
                <a:lnTo>
                  <a:pt x="2161159" y="1942223"/>
                </a:lnTo>
                <a:lnTo>
                  <a:pt x="2167217" y="1938134"/>
                </a:lnTo>
                <a:lnTo>
                  <a:pt x="2171306" y="1932076"/>
                </a:lnTo>
                <a:lnTo>
                  <a:pt x="2172805" y="1924672"/>
                </a:lnTo>
                <a:close/>
              </a:path>
              <a:path w="7204709" h="3383915">
                <a:moveTo>
                  <a:pt x="2172805" y="1201737"/>
                </a:moveTo>
                <a:lnTo>
                  <a:pt x="2171306" y="1194333"/>
                </a:lnTo>
                <a:lnTo>
                  <a:pt x="2167217" y="1188275"/>
                </a:lnTo>
                <a:lnTo>
                  <a:pt x="2161159" y="1184186"/>
                </a:lnTo>
                <a:lnTo>
                  <a:pt x="2153716" y="1182687"/>
                </a:lnTo>
                <a:lnTo>
                  <a:pt x="2146300" y="1184186"/>
                </a:lnTo>
                <a:lnTo>
                  <a:pt x="2140242" y="1188275"/>
                </a:lnTo>
                <a:lnTo>
                  <a:pt x="2136152" y="1194333"/>
                </a:lnTo>
                <a:lnTo>
                  <a:pt x="2134971" y="1200188"/>
                </a:lnTo>
                <a:lnTo>
                  <a:pt x="2129790" y="1201242"/>
                </a:lnTo>
                <a:lnTo>
                  <a:pt x="2123744" y="1205344"/>
                </a:lnTo>
                <a:lnTo>
                  <a:pt x="2119680" y="1211414"/>
                </a:lnTo>
                <a:lnTo>
                  <a:pt x="2118207" y="1218869"/>
                </a:lnTo>
                <a:lnTo>
                  <a:pt x="2119719" y="1226286"/>
                </a:lnTo>
                <a:lnTo>
                  <a:pt x="2123821" y="1232319"/>
                </a:lnTo>
                <a:lnTo>
                  <a:pt x="2129891" y="1236395"/>
                </a:lnTo>
                <a:lnTo>
                  <a:pt x="2137308" y="1237869"/>
                </a:lnTo>
                <a:lnTo>
                  <a:pt x="2144712" y="1236345"/>
                </a:lnTo>
                <a:lnTo>
                  <a:pt x="2150757" y="1232255"/>
                </a:lnTo>
                <a:lnTo>
                  <a:pt x="2154821" y="1226185"/>
                </a:lnTo>
                <a:lnTo>
                  <a:pt x="2155977" y="1220343"/>
                </a:lnTo>
                <a:lnTo>
                  <a:pt x="2161159" y="1219301"/>
                </a:lnTo>
                <a:lnTo>
                  <a:pt x="2167217" y="1215212"/>
                </a:lnTo>
                <a:lnTo>
                  <a:pt x="2171306" y="1209154"/>
                </a:lnTo>
                <a:lnTo>
                  <a:pt x="2172805" y="1201737"/>
                </a:lnTo>
                <a:close/>
              </a:path>
              <a:path w="7204709" h="3383915">
                <a:moveTo>
                  <a:pt x="2172805" y="497116"/>
                </a:moveTo>
                <a:lnTo>
                  <a:pt x="2171306" y="489699"/>
                </a:lnTo>
                <a:lnTo>
                  <a:pt x="2167217" y="483654"/>
                </a:lnTo>
                <a:lnTo>
                  <a:pt x="2161159" y="479564"/>
                </a:lnTo>
                <a:lnTo>
                  <a:pt x="2153716" y="478066"/>
                </a:lnTo>
                <a:lnTo>
                  <a:pt x="2146300" y="479564"/>
                </a:lnTo>
                <a:lnTo>
                  <a:pt x="2140242" y="483654"/>
                </a:lnTo>
                <a:lnTo>
                  <a:pt x="2136152" y="489699"/>
                </a:lnTo>
                <a:lnTo>
                  <a:pt x="2134666" y="497116"/>
                </a:lnTo>
                <a:lnTo>
                  <a:pt x="2136152" y="504532"/>
                </a:lnTo>
                <a:lnTo>
                  <a:pt x="2140242" y="510590"/>
                </a:lnTo>
                <a:lnTo>
                  <a:pt x="2146300" y="514667"/>
                </a:lnTo>
                <a:lnTo>
                  <a:pt x="2153755" y="516166"/>
                </a:lnTo>
                <a:lnTo>
                  <a:pt x="2161159" y="514667"/>
                </a:lnTo>
                <a:lnTo>
                  <a:pt x="2167217" y="510590"/>
                </a:lnTo>
                <a:lnTo>
                  <a:pt x="2171306" y="504532"/>
                </a:lnTo>
                <a:lnTo>
                  <a:pt x="2172805" y="497116"/>
                </a:lnTo>
                <a:close/>
              </a:path>
              <a:path w="7204709" h="3383915">
                <a:moveTo>
                  <a:pt x="2249043" y="3364534"/>
                </a:moveTo>
                <a:lnTo>
                  <a:pt x="2247544" y="3357118"/>
                </a:lnTo>
                <a:lnTo>
                  <a:pt x="2243455" y="3351060"/>
                </a:lnTo>
                <a:lnTo>
                  <a:pt x="2237397" y="3346970"/>
                </a:lnTo>
                <a:lnTo>
                  <a:pt x="2229955" y="3345484"/>
                </a:lnTo>
                <a:lnTo>
                  <a:pt x="2222538" y="3346970"/>
                </a:lnTo>
                <a:lnTo>
                  <a:pt x="2216480" y="3351060"/>
                </a:lnTo>
                <a:lnTo>
                  <a:pt x="2212390" y="3357118"/>
                </a:lnTo>
                <a:lnTo>
                  <a:pt x="2210905" y="3364534"/>
                </a:lnTo>
                <a:lnTo>
                  <a:pt x="2212390" y="3371939"/>
                </a:lnTo>
                <a:lnTo>
                  <a:pt x="2216480" y="3377996"/>
                </a:lnTo>
                <a:lnTo>
                  <a:pt x="2222538" y="3382086"/>
                </a:lnTo>
                <a:lnTo>
                  <a:pt x="2229993" y="3383584"/>
                </a:lnTo>
                <a:lnTo>
                  <a:pt x="2237397" y="3382086"/>
                </a:lnTo>
                <a:lnTo>
                  <a:pt x="2243455" y="3377996"/>
                </a:lnTo>
                <a:lnTo>
                  <a:pt x="2247544" y="3371939"/>
                </a:lnTo>
                <a:lnTo>
                  <a:pt x="2249043" y="3364534"/>
                </a:lnTo>
                <a:close/>
              </a:path>
              <a:path w="7204709" h="3383915">
                <a:moveTo>
                  <a:pt x="2249043" y="2642476"/>
                </a:moveTo>
                <a:lnTo>
                  <a:pt x="2247544" y="2635059"/>
                </a:lnTo>
                <a:lnTo>
                  <a:pt x="2243455" y="2629014"/>
                </a:lnTo>
                <a:lnTo>
                  <a:pt x="2237397" y="2624925"/>
                </a:lnTo>
                <a:lnTo>
                  <a:pt x="2229993" y="2623426"/>
                </a:lnTo>
                <a:lnTo>
                  <a:pt x="2222538" y="2624925"/>
                </a:lnTo>
                <a:lnTo>
                  <a:pt x="2216480" y="2629014"/>
                </a:lnTo>
                <a:lnTo>
                  <a:pt x="2212390" y="2635059"/>
                </a:lnTo>
                <a:lnTo>
                  <a:pt x="2210905" y="2642476"/>
                </a:lnTo>
                <a:lnTo>
                  <a:pt x="2212390" y="2649893"/>
                </a:lnTo>
                <a:lnTo>
                  <a:pt x="2216480" y="2655951"/>
                </a:lnTo>
                <a:lnTo>
                  <a:pt x="2222538" y="2660027"/>
                </a:lnTo>
                <a:lnTo>
                  <a:pt x="2229955" y="2661526"/>
                </a:lnTo>
                <a:lnTo>
                  <a:pt x="2237397" y="2660027"/>
                </a:lnTo>
                <a:lnTo>
                  <a:pt x="2243455" y="2655951"/>
                </a:lnTo>
                <a:lnTo>
                  <a:pt x="2247544" y="2649893"/>
                </a:lnTo>
                <a:lnTo>
                  <a:pt x="2249043" y="2642476"/>
                </a:lnTo>
                <a:close/>
              </a:path>
              <a:path w="7204709" h="3383915">
                <a:moveTo>
                  <a:pt x="2249043" y="1924672"/>
                </a:moveTo>
                <a:lnTo>
                  <a:pt x="2247544" y="1917255"/>
                </a:lnTo>
                <a:lnTo>
                  <a:pt x="2243455" y="1911197"/>
                </a:lnTo>
                <a:lnTo>
                  <a:pt x="2237397" y="1907108"/>
                </a:lnTo>
                <a:lnTo>
                  <a:pt x="2229955" y="1905622"/>
                </a:lnTo>
                <a:lnTo>
                  <a:pt x="2222538" y="1907108"/>
                </a:lnTo>
                <a:lnTo>
                  <a:pt x="2216480" y="1911197"/>
                </a:lnTo>
                <a:lnTo>
                  <a:pt x="2212390" y="1917255"/>
                </a:lnTo>
                <a:lnTo>
                  <a:pt x="2210905" y="1924672"/>
                </a:lnTo>
                <a:lnTo>
                  <a:pt x="2212390" y="1932076"/>
                </a:lnTo>
                <a:lnTo>
                  <a:pt x="2216480" y="1938134"/>
                </a:lnTo>
                <a:lnTo>
                  <a:pt x="2222538" y="1942223"/>
                </a:lnTo>
                <a:lnTo>
                  <a:pt x="2229993" y="1943722"/>
                </a:lnTo>
                <a:lnTo>
                  <a:pt x="2237397" y="1942223"/>
                </a:lnTo>
                <a:lnTo>
                  <a:pt x="2243455" y="1938134"/>
                </a:lnTo>
                <a:lnTo>
                  <a:pt x="2247544" y="1932076"/>
                </a:lnTo>
                <a:lnTo>
                  <a:pt x="2249043" y="1924672"/>
                </a:lnTo>
                <a:close/>
              </a:path>
              <a:path w="7204709" h="3383915">
                <a:moveTo>
                  <a:pt x="2249043" y="1201737"/>
                </a:moveTo>
                <a:lnTo>
                  <a:pt x="2247544" y="1194333"/>
                </a:lnTo>
                <a:lnTo>
                  <a:pt x="2243455" y="1188275"/>
                </a:lnTo>
                <a:lnTo>
                  <a:pt x="2237397" y="1184186"/>
                </a:lnTo>
                <a:lnTo>
                  <a:pt x="2229955" y="1182687"/>
                </a:lnTo>
                <a:lnTo>
                  <a:pt x="2222538" y="1184186"/>
                </a:lnTo>
                <a:lnTo>
                  <a:pt x="2216480" y="1188275"/>
                </a:lnTo>
                <a:lnTo>
                  <a:pt x="2212390" y="1194333"/>
                </a:lnTo>
                <a:lnTo>
                  <a:pt x="2210905" y="1201737"/>
                </a:lnTo>
                <a:lnTo>
                  <a:pt x="2212390" y="1209154"/>
                </a:lnTo>
                <a:lnTo>
                  <a:pt x="2216480" y="1215212"/>
                </a:lnTo>
                <a:lnTo>
                  <a:pt x="2222538" y="1219301"/>
                </a:lnTo>
                <a:lnTo>
                  <a:pt x="2229993" y="1220787"/>
                </a:lnTo>
                <a:lnTo>
                  <a:pt x="2237397" y="1219301"/>
                </a:lnTo>
                <a:lnTo>
                  <a:pt x="2243455" y="1215212"/>
                </a:lnTo>
                <a:lnTo>
                  <a:pt x="2247544" y="1209154"/>
                </a:lnTo>
                <a:lnTo>
                  <a:pt x="2249043" y="1201737"/>
                </a:lnTo>
                <a:close/>
              </a:path>
              <a:path w="7204709" h="3383915">
                <a:moveTo>
                  <a:pt x="2249043" y="497116"/>
                </a:moveTo>
                <a:lnTo>
                  <a:pt x="2247544" y="489699"/>
                </a:lnTo>
                <a:lnTo>
                  <a:pt x="2243455" y="483654"/>
                </a:lnTo>
                <a:lnTo>
                  <a:pt x="2237397" y="479564"/>
                </a:lnTo>
                <a:lnTo>
                  <a:pt x="2229955" y="478066"/>
                </a:lnTo>
                <a:lnTo>
                  <a:pt x="2222538" y="479564"/>
                </a:lnTo>
                <a:lnTo>
                  <a:pt x="2216480" y="483654"/>
                </a:lnTo>
                <a:lnTo>
                  <a:pt x="2212390" y="489699"/>
                </a:lnTo>
                <a:lnTo>
                  <a:pt x="2210905" y="497116"/>
                </a:lnTo>
                <a:lnTo>
                  <a:pt x="2212390" y="504532"/>
                </a:lnTo>
                <a:lnTo>
                  <a:pt x="2216480" y="510590"/>
                </a:lnTo>
                <a:lnTo>
                  <a:pt x="2222538" y="514667"/>
                </a:lnTo>
                <a:lnTo>
                  <a:pt x="2229993" y="516166"/>
                </a:lnTo>
                <a:lnTo>
                  <a:pt x="2237397" y="514667"/>
                </a:lnTo>
                <a:lnTo>
                  <a:pt x="2243455" y="510590"/>
                </a:lnTo>
                <a:lnTo>
                  <a:pt x="2247544" y="504532"/>
                </a:lnTo>
                <a:lnTo>
                  <a:pt x="2249043" y="497116"/>
                </a:lnTo>
                <a:close/>
              </a:path>
              <a:path w="7204709" h="3383915">
                <a:moveTo>
                  <a:pt x="2325281" y="3364534"/>
                </a:moveTo>
                <a:lnTo>
                  <a:pt x="2323782" y="3357118"/>
                </a:lnTo>
                <a:lnTo>
                  <a:pt x="2319693" y="3351060"/>
                </a:lnTo>
                <a:lnTo>
                  <a:pt x="2313635" y="3346970"/>
                </a:lnTo>
                <a:lnTo>
                  <a:pt x="2306193" y="3345484"/>
                </a:lnTo>
                <a:lnTo>
                  <a:pt x="2298776" y="3346970"/>
                </a:lnTo>
                <a:lnTo>
                  <a:pt x="2292718" y="3351060"/>
                </a:lnTo>
                <a:lnTo>
                  <a:pt x="2288629" y="3357118"/>
                </a:lnTo>
                <a:lnTo>
                  <a:pt x="2287143" y="3364534"/>
                </a:lnTo>
                <a:lnTo>
                  <a:pt x="2288629" y="3371939"/>
                </a:lnTo>
                <a:lnTo>
                  <a:pt x="2292718" y="3377996"/>
                </a:lnTo>
                <a:lnTo>
                  <a:pt x="2298776" y="3382086"/>
                </a:lnTo>
                <a:lnTo>
                  <a:pt x="2306231" y="3383584"/>
                </a:lnTo>
                <a:lnTo>
                  <a:pt x="2313635" y="3382086"/>
                </a:lnTo>
                <a:lnTo>
                  <a:pt x="2319693" y="3377996"/>
                </a:lnTo>
                <a:lnTo>
                  <a:pt x="2323782" y="3371939"/>
                </a:lnTo>
                <a:lnTo>
                  <a:pt x="2325281" y="3364534"/>
                </a:lnTo>
                <a:close/>
              </a:path>
              <a:path w="7204709" h="3383915">
                <a:moveTo>
                  <a:pt x="2325281" y="2642476"/>
                </a:moveTo>
                <a:lnTo>
                  <a:pt x="2323782" y="2635059"/>
                </a:lnTo>
                <a:lnTo>
                  <a:pt x="2319693" y="2629014"/>
                </a:lnTo>
                <a:lnTo>
                  <a:pt x="2313635" y="2624925"/>
                </a:lnTo>
                <a:lnTo>
                  <a:pt x="2306231" y="2623426"/>
                </a:lnTo>
                <a:lnTo>
                  <a:pt x="2298776" y="2624925"/>
                </a:lnTo>
                <a:lnTo>
                  <a:pt x="2292718" y="2629014"/>
                </a:lnTo>
                <a:lnTo>
                  <a:pt x="2288629" y="2635059"/>
                </a:lnTo>
                <a:lnTo>
                  <a:pt x="2287143" y="2642476"/>
                </a:lnTo>
                <a:lnTo>
                  <a:pt x="2288629" y="2649893"/>
                </a:lnTo>
                <a:lnTo>
                  <a:pt x="2292718" y="2655951"/>
                </a:lnTo>
                <a:lnTo>
                  <a:pt x="2298776" y="2660027"/>
                </a:lnTo>
                <a:lnTo>
                  <a:pt x="2306193" y="2661526"/>
                </a:lnTo>
                <a:lnTo>
                  <a:pt x="2313635" y="2660027"/>
                </a:lnTo>
                <a:lnTo>
                  <a:pt x="2319693" y="2655951"/>
                </a:lnTo>
                <a:lnTo>
                  <a:pt x="2323782" y="2649893"/>
                </a:lnTo>
                <a:lnTo>
                  <a:pt x="2325281" y="2642476"/>
                </a:lnTo>
                <a:close/>
              </a:path>
              <a:path w="7204709" h="3383915">
                <a:moveTo>
                  <a:pt x="2325281" y="1924672"/>
                </a:moveTo>
                <a:lnTo>
                  <a:pt x="2323782" y="1917255"/>
                </a:lnTo>
                <a:lnTo>
                  <a:pt x="2319693" y="1911197"/>
                </a:lnTo>
                <a:lnTo>
                  <a:pt x="2313635" y="1907108"/>
                </a:lnTo>
                <a:lnTo>
                  <a:pt x="2306193" y="1905622"/>
                </a:lnTo>
                <a:lnTo>
                  <a:pt x="2298776" y="1907108"/>
                </a:lnTo>
                <a:lnTo>
                  <a:pt x="2292718" y="1911197"/>
                </a:lnTo>
                <a:lnTo>
                  <a:pt x="2288629" y="1917255"/>
                </a:lnTo>
                <a:lnTo>
                  <a:pt x="2287143" y="1924672"/>
                </a:lnTo>
                <a:lnTo>
                  <a:pt x="2288629" y="1932076"/>
                </a:lnTo>
                <a:lnTo>
                  <a:pt x="2292718" y="1938134"/>
                </a:lnTo>
                <a:lnTo>
                  <a:pt x="2298776" y="1942223"/>
                </a:lnTo>
                <a:lnTo>
                  <a:pt x="2306231" y="1943722"/>
                </a:lnTo>
                <a:lnTo>
                  <a:pt x="2313635" y="1942223"/>
                </a:lnTo>
                <a:lnTo>
                  <a:pt x="2319693" y="1938134"/>
                </a:lnTo>
                <a:lnTo>
                  <a:pt x="2323782" y="1932076"/>
                </a:lnTo>
                <a:lnTo>
                  <a:pt x="2325281" y="1924672"/>
                </a:lnTo>
                <a:close/>
              </a:path>
              <a:path w="7204709" h="3383915">
                <a:moveTo>
                  <a:pt x="2325281" y="1201737"/>
                </a:moveTo>
                <a:lnTo>
                  <a:pt x="2323782" y="1194333"/>
                </a:lnTo>
                <a:lnTo>
                  <a:pt x="2319693" y="1188275"/>
                </a:lnTo>
                <a:lnTo>
                  <a:pt x="2313635" y="1184186"/>
                </a:lnTo>
                <a:lnTo>
                  <a:pt x="2306193" y="1182687"/>
                </a:lnTo>
                <a:lnTo>
                  <a:pt x="2298776" y="1184186"/>
                </a:lnTo>
                <a:lnTo>
                  <a:pt x="2292718" y="1188275"/>
                </a:lnTo>
                <a:lnTo>
                  <a:pt x="2288629" y="1194333"/>
                </a:lnTo>
                <a:lnTo>
                  <a:pt x="2287143" y="1201737"/>
                </a:lnTo>
                <a:lnTo>
                  <a:pt x="2288629" y="1209154"/>
                </a:lnTo>
                <a:lnTo>
                  <a:pt x="2292718" y="1215212"/>
                </a:lnTo>
                <a:lnTo>
                  <a:pt x="2298776" y="1219301"/>
                </a:lnTo>
                <a:lnTo>
                  <a:pt x="2306231" y="1220787"/>
                </a:lnTo>
                <a:lnTo>
                  <a:pt x="2313635" y="1219301"/>
                </a:lnTo>
                <a:lnTo>
                  <a:pt x="2319693" y="1215212"/>
                </a:lnTo>
                <a:lnTo>
                  <a:pt x="2323782" y="1209154"/>
                </a:lnTo>
                <a:lnTo>
                  <a:pt x="2325281" y="1201737"/>
                </a:lnTo>
                <a:close/>
              </a:path>
              <a:path w="7204709" h="3383915">
                <a:moveTo>
                  <a:pt x="2325281" y="497116"/>
                </a:moveTo>
                <a:lnTo>
                  <a:pt x="2323782" y="489699"/>
                </a:lnTo>
                <a:lnTo>
                  <a:pt x="2319693" y="483654"/>
                </a:lnTo>
                <a:lnTo>
                  <a:pt x="2313635" y="479564"/>
                </a:lnTo>
                <a:lnTo>
                  <a:pt x="2306193" y="478066"/>
                </a:lnTo>
                <a:lnTo>
                  <a:pt x="2298776" y="479564"/>
                </a:lnTo>
                <a:lnTo>
                  <a:pt x="2292718" y="483654"/>
                </a:lnTo>
                <a:lnTo>
                  <a:pt x="2288629" y="489699"/>
                </a:lnTo>
                <a:lnTo>
                  <a:pt x="2287143" y="497116"/>
                </a:lnTo>
                <a:lnTo>
                  <a:pt x="2288629" y="504532"/>
                </a:lnTo>
                <a:lnTo>
                  <a:pt x="2292718" y="510590"/>
                </a:lnTo>
                <a:lnTo>
                  <a:pt x="2298776" y="514667"/>
                </a:lnTo>
                <a:lnTo>
                  <a:pt x="2306231" y="516166"/>
                </a:lnTo>
                <a:lnTo>
                  <a:pt x="2313635" y="514667"/>
                </a:lnTo>
                <a:lnTo>
                  <a:pt x="2319693" y="510590"/>
                </a:lnTo>
                <a:lnTo>
                  <a:pt x="2323782" y="504532"/>
                </a:lnTo>
                <a:lnTo>
                  <a:pt x="2325281" y="497116"/>
                </a:lnTo>
                <a:close/>
              </a:path>
              <a:path w="7204709" h="3383915">
                <a:moveTo>
                  <a:pt x="2401519" y="3364534"/>
                </a:moveTo>
                <a:lnTo>
                  <a:pt x="2400020" y="3357118"/>
                </a:lnTo>
                <a:lnTo>
                  <a:pt x="2395931" y="3351060"/>
                </a:lnTo>
                <a:lnTo>
                  <a:pt x="2389873" y="3346970"/>
                </a:lnTo>
                <a:lnTo>
                  <a:pt x="2382431" y="3345484"/>
                </a:lnTo>
                <a:lnTo>
                  <a:pt x="2375014" y="3346970"/>
                </a:lnTo>
                <a:lnTo>
                  <a:pt x="2368956" y="3351060"/>
                </a:lnTo>
                <a:lnTo>
                  <a:pt x="2364867" y="3357118"/>
                </a:lnTo>
                <a:lnTo>
                  <a:pt x="2363381" y="3364534"/>
                </a:lnTo>
                <a:lnTo>
                  <a:pt x="2364867" y="3371939"/>
                </a:lnTo>
                <a:lnTo>
                  <a:pt x="2368956" y="3377996"/>
                </a:lnTo>
                <a:lnTo>
                  <a:pt x="2375014" y="3382086"/>
                </a:lnTo>
                <a:lnTo>
                  <a:pt x="2382469" y="3383584"/>
                </a:lnTo>
                <a:lnTo>
                  <a:pt x="2389873" y="3382086"/>
                </a:lnTo>
                <a:lnTo>
                  <a:pt x="2395931" y="3377996"/>
                </a:lnTo>
                <a:lnTo>
                  <a:pt x="2400020" y="3371939"/>
                </a:lnTo>
                <a:lnTo>
                  <a:pt x="2401519" y="3364534"/>
                </a:lnTo>
                <a:close/>
              </a:path>
              <a:path w="7204709" h="3383915">
                <a:moveTo>
                  <a:pt x="2401519" y="2642476"/>
                </a:moveTo>
                <a:lnTo>
                  <a:pt x="2400020" y="2635059"/>
                </a:lnTo>
                <a:lnTo>
                  <a:pt x="2395931" y="2629014"/>
                </a:lnTo>
                <a:lnTo>
                  <a:pt x="2389873" y="2624925"/>
                </a:lnTo>
                <a:lnTo>
                  <a:pt x="2382469" y="2623426"/>
                </a:lnTo>
                <a:lnTo>
                  <a:pt x="2375014" y="2624925"/>
                </a:lnTo>
                <a:lnTo>
                  <a:pt x="2368956" y="2629014"/>
                </a:lnTo>
                <a:lnTo>
                  <a:pt x="2364867" y="2635059"/>
                </a:lnTo>
                <a:lnTo>
                  <a:pt x="2363381" y="2642476"/>
                </a:lnTo>
                <a:lnTo>
                  <a:pt x="2364867" y="2649893"/>
                </a:lnTo>
                <a:lnTo>
                  <a:pt x="2368956" y="2655951"/>
                </a:lnTo>
                <a:lnTo>
                  <a:pt x="2375014" y="2660027"/>
                </a:lnTo>
                <a:lnTo>
                  <a:pt x="2382431" y="2661526"/>
                </a:lnTo>
                <a:lnTo>
                  <a:pt x="2389873" y="2660027"/>
                </a:lnTo>
                <a:lnTo>
                  <a:pt x="2395931" y="2655951"/>
                </a:lnTo>
                <a:lnTo>
                  <a:pt x="2400020" y="2649893"/>
                </a:lnTo>
                <a:lnTo>
                  <a:pt x="2401519" y="2642476"/>
                </a:lnTo>
                <a:close/>
              </a:path>
              <a:path w="7204709" h="3383915">
                <a:moveTo>
                  <a:pt x="2401519" y="1924672"/>
                </a:moveTo>
                <a:lnTo>
                  <a:pt x="2400020" y="1917255"/>
                </a:lnTo>
                <a:lnTo>
                  <a:pt x="2395931" y="1911197"/>
                </a:lnTo>
                <a:lnTo>
                  <a:pt x="2389873" y="1907108"/>
                </a:lnTo>
                <a:lnTo>
                  <a:pt x="2382431" y="1905622"/>
                </a:lnTo>
                <a:lnTo>
                  <a:pt x="2375014" y="1907108"/>
                </a:lnTo>
                <a:lnTo>
                  <a:pt x="2368956" y="1911197"/>
                </a:lnTo>
                <a:lnTo>
                  <a:pt x="2364867" y="1917255"/>
                </a:lnTo>
                <a:lnTo>
                  <a:pt x="2363381" y="1924672"/>
                </a:lnTo>
                <a:lnTo>
                  <a:pt x="2364867" y="1932076"/>
                </a:lnTo>
                <a:lnTo>
                  <a:pt x="2368956" y="1938134"/>
                </a:lnTo>
                <a:lnTo>
                  <a:pt x="2375014" y="1942223"/>
                </a:lnTo>
                <a:lnTo>
                  <a:pt x="2382469" y="1943722"/>
                </a:lnTo>
                <a:lnTo>
                  <a:pt x="2389873" y="1942223"/>
                </a:lnTo>
                <a:lnTo>
                  <a:pt x="2395931" y="1938134"/>
                </a:lnTo>
                <a:lnTo>
                  <a:pt x="2400020" y="1932076"/>
                </a:lnTo>
                <a:lnTo>
                  <a:pt x="2401519" y="1924672"/>
                </a:lnTo>
                <a:close/>
              </a:path>
              <a:path w="7204709" h="3383915">
                <a:moveTo>
                  <a:pt x="2401519" y="1201737"/>
                </a:moveTo>
                <a:lnTo>
                  <a:pt x="2400020" y="1194333"/>
                </a:lnTo>
                <a:lnTo>
                  <a:pt x="2395931" y="1188275"/>
                </a:lnTo>
                <a:lnTo>
                  <a:pt x="2389873" y="1184186"/>
                </a:lnTo>
                <a:lnTo>
                  <a:pt x="2382431" y="1182687"/>
                </a:lnTo>
                <a:lnTo>
                  <a:pt x="2375014" y="1184186"/>
                </a:lnTo>
                <a:lnTo>
                  <a:pt x="2368956" y="1188275"/>
                </a:lnTo>
                <a:lnTo>
                  <a:pt x="2364867" y="1194333"/>
                </a:lnTo>
                <a:lnTo>
                  <a:pt x="2363381" y="1201737"/>
                </a:lnTo>
                <a:lnTo>
                  <a:pt x="2364867" y="1209154"/>
                </a:lnTo>
                <a:lnTo>
                  <a:pt x="2368956" y="1215212"/>
                </a:lnTo>
                <a:lnTo>
                  <a:pt x="2375014" y="1219301"/>
                </a:lnTo>
                <a:lnTo>
                  <a:pt x="2382469" y="1220787"/>
                </a:lnTo>
                <a:lnTo>
                  <a:pt x="2389873" y="1219301"/>
                </a:lnTo>
                <a:lnTo>
                  <a:pt x="2395931" y="1215212"/>
                </a:lnTo>
                <a:lnTo>
                  <a:pt x="2400020" y="1209154"/>
                </a:lnTo>
                <a:lnTo>
                  <a:pt x="2401519" y="1201737"/>
                </a:lnTo>
                <a:close/>
              </a:path>
              <a:path w="7204709" h="3383915">
                <a:moveTo>
                  <a:pt x="2401519" y="497116"/>
                </a:moveTo>
                <a:lnTo>
                  <a:pt x="2400020" y="489699"/>
                </a:lnTo>
                <a:lnTo>
                  <a:pt x="2395931" y="483654"/>
                </a:lnTo>
                <a:lnTo>
                  <a:pt x="2389873" y="479564"/>
                </a:lnTo>
                <a:lnTo>
                  <a:pt x="2382431" y="478066"/>
                </a:lnTo>
                <a:lnTo>
                  <a:pt x="2375014" y="479564"/>
                </a:lnTo>
                <a:lnTo>
                  <a:pt x="2368956" y="483654"/>
                </a:lnTo>
                <a:lnTo>
                  <a:pt x="2364867" y="489699"/>
                </a:lnTo>
                <a:lnTo>
                  <a:pt x="2363381" y="497116"/>
                </a:lnTo>
                <a:lnTo>
                  <a:pt x="2364867" y="504532"/>
                </a:lnTo>
                <a:lnTo>
                  <a:pt x="2368956" y="510590"/>
                </a:lnTo>
                <a:lnTo>
                  <a:pt x="2375014" y="514667"/>
                </a:lnTo>
                <a:lnTo>
                  <a:pt x="2382469" y="516166"/>
                </a:lnTo>
                <a:lnTo>
                  <a:pt x="2389873" y="514667"/>
                </a:lnTo>
                <a:lnTo>
                  <a:pt x="2395931" y="510590"/>
                </a:lnTo>
                <a:lnTo>
                  <a:pt x="2400020" y="504532"/>
                </a:lnTo>
                <a:lnTo>
                  <a:pt x="2401519" y="497116"/>
                </a:lnTo>
                <a:close/>
              </a:path>
              <a:path w="7204709" h="3383915">
                <a:moveTo>
                  <a:pt x="2477757" y="3364534"/>
                </a:moveTo>
                <a:lnTo>
                  <a:pt x="2476258" y="3357118"/>
                </a:lnTo>
                <a:lnTo>
                  <a:pt x="2472169" y="3351060"/>
                </a:lnTo>
                <a:lnTo>
                  <a:pt x="2466111" y="3346970"/>
                </a:lnTo>
                <a:lnTo>
                  <a:pt x="2458669" y="3345484"/>
                </a:lnTo>
                <a:lnTo>
                  <a:pt x="2451252" y="3346970"/>
                </a:lnTo>
                <a:lnTo>
                  <a:pt x="2445194" y="3351060"/>
                </a:lnTo>
                <a:lnTo>
                  <a:pt x="2441105" y="3357118"/>
                </a:lnTo>
                <a:lnTo>
                  <a:pt x="2439619" y="3364534"/>
                </a:lnTo>
                <a:lnTo>
                  <a:pt x="2441105" y="3371939"/>
                </a:lnTo>
                <a:lnTo>
                  <a:pt x="2445194" y="3377996"/>
                </a:lnTo>
                <a:lnTo>
                  <a:pt x="2451252" y="3382086"/>
                </a:lnTo>
                <a:lnTo>
                  <a:pt x="2458707" y="3383584"/>
                </a:lnTo>
                <a:lnTo>
                  <a:pt x="2466111" y="3382086"/>
                </a:lnTo>
                <a:lnTo>
                  <a:pt x="2472169" y="3377996"/>
                </a:lnTo>
                <a:lnTo>
                  <a:pt x="2476258" y="3371939"/>
                </a:lnTo>
                <a:lnTo>
                  <a:pt x="2477757" y="3364534"/>
                </a:lnTo>
                <a:close/>
              </a:path>
              <a:path w="7204709" h="3383915">
                <a:moveTo>
                  <a:pt x="2477757" y="2642476"/>
                </a:moveTo>
                <a:lnTo>
                  <a:pt x="2476258" y="2635059"/>
                </a:lnTo>
                <a:lnTo>
                  <a:pt x="2472169" y="2629014"/>
                </a:lnTo>
                <a:lnTo>
                  <a:pt x="2466111" y="2624925"/>
                </a:lnTo>
                <a:lnTo>
                  <a:pt x="2458707" y="2623426"/>
                </a:lnTo>
                <a:lnTo>
                  <a:pt x="2451252" y="2624925"/>
                </a:lnTo>
                <a:lnTo>
                  <a:pt x="2445194" y="2629014"/>
                </a:lnTo>
                <a:lnTo>
                  <a:pt x="2441105" y="2635059"/>
                </a:lnTo>
                <a:lnTo>
                  <a:pt x="2439619" y="2642476"/>
                </a:lnTo>
                <a:lnTo>
                  <a:pt x="2441105" y="2649893"/>
                </a:lnTo>
                <a:lnTo>
                  <a:pt x="2445194" y="2655951"/>
                </a:lnTo>
                <a:lnTo>
                  <a:pt x="2451252" y="2660027"/>
                </a:lnTo>
                <a:lnTo>
                  <a:pt x="2458669" y="2661526"/>
                </a:lnTo>
                <a:lnTo>
                  <a:pt x="2466111" y="2660027"/>
                </a:lnTo>
                <a:lnTo>
                  <a:pt x="2472169" y="2655951"/>
                </a:lnTo>
                <a:lnTo>
                  <a:pt x="2476258" y="2649893"/>
                </a:lnTo>
                <a:lnTo>
                  <a:pt x="2477757" y="2642476"/>
                </a:lnTo>
                <a:close/>
              </a:path>
              <a:path w="7204709" h="3383915">
                <a:moveTo>
                  <a:pt x="2477757" y="1924672"/>
                </a:moveTo>
                <a:lnTo>
                  <a:pt x="2476258" y="1917255"/>
                </a:lnTo>
                <a:lnTo>
                  <a:pt x="2472169" y="1911197"/>
                </a:lnTo>
                <a:lnTo>
                  <a:pt x="2466111" y="1907108"/>
                </a:lnTo>
                <a:lnTo>
                  <a:pt x="2458669" y="1905622"/>
                </a:lnTo>
                <a:lnTo>
                  <a:pt x="2451252" y="1907108"/>
                </a:lnTo>
                <a:lnTo>
                  <a:pt x="2445194" y="1911197"/>
                </a:lnTo>
                <a:lnTo>
                  <a:pt x="2441105" y="1917255"/>
                </a:lnTo>
                <a:lnTo>
                  <a:pt x="2439619" y="1924672"/>
                </a:lnTo>
                <a:lnTo>
                  <a:pt x="2441105" y="1932076"/>
                </a:lnTo>
                <a:lnTo>
                  <a:pt x="2445194" y="1938134"/>
                </a:lnTo>
                <a:lnTo>
                  <a:pt x="2451252" y="1942223"/>
                </a:lnTo>
                <a:lnTo>
                  <a:pt x="2458707" y="1943722"/>
                </a:lnTo>
                <a:lnTo>
                  <a:pt x="2466111" y="1942223"/>
                </a:lnTo>
                <a:lnTo>
                  <a:pt x="2472169" y="1938134"/>
                </a:lnTo>
                <a:lnTo>
                  <a:pt x="2476258" y="1932076"/>
                </a:lnTo>
                <a:lnTo>
                  <a:pt x="2477757" y="1924672"/>
                </a:lnTo>
                <a:close/>
              </a:path>
              <a:path w="7204709" h="3383915">
                <a:moveTo>
                  <a:pt x="2477757" y="1201737"/>
                </a:moveTo>
                <a:lnTo>
                  <a:pt x="2476258" y="1194333"/>
                </a:lnTo>
                <a:lnTo>
                  <a:pt x="2472169" y="1188275"/>
                </a:lnTo>
                <a:lnTo>
                  <a:pt x="2466111" y="1184186"/>
                </a:lnTo>
                <a:lnTo>
                  <a:pt x="2458669" y="1182687"/>
                </a:lnTo>
                <a:lnTo>
                  <a:pt x="2451252" y="1184186"/>
                </a:lnTo>
                <a:lnTo>
                  <a:pt x="2445194" y="1188275"/>
                </a:lnTo>
                <a:lnTo>
                  <a:pt x="2441105" y="1194333"/>
                </a:lnTo>
                <a:lnTo>
                  <a:pt x="2439619" y="1201737"/>
                </a:lnTo>
                <a:lnTo>
                  <a:pt x="2441105" y="1209154"/>
                </a:lnTo>
                <a:lnTo>
                  <a:pt x="2445194" y="1215212"/>
                </a:lnTo>
                <a:lnTo>
                  <a:pt x="2451252" y="1219301"/>
                </a:lnTo>
                <a:lnTo>
                  <a:pt x="2458707" y="1220787"/>
                </a:lnTo>
                <a:lnTo>
                  <a:pt x="2466111" y="1219301"/>
                </a:lnTo>
                <a:lnTo>
                  <a:pt x="2472169" y="1215212"/>
                </a:lnTo>
                <a:lnTo>
                  <a:pt x="2476258" y="1209154"/>
                </a:lnTo>
                <a:lnTo>
                  <a:pt x="2477757" y="1201737"/>
                </a:lnTo>
                <a:close/>
              </a:path>
              <a:path w="7204709" h="3383915">
                <a:moveTo>
                  <a:pt x="2477757" y="497116"/>
                </a:moveTo>
                <a:lnTo>
                  <a:pt x="2476258" y="489699"/>
                </a:lnTo>
                <a:lnTo>
                  <a:pt x="2472169" y="483654"/>
                </a:lnTo>
                <a:lnTo>
                  <a:pt x="2466111" y="479564"/>
                </a:lnTo>
                <a:lnTo>
                  <a:pt x="2458669" y="478066"/>
                </a:lnTo>
                <a:lnTo>
                  <a:pt x="2451252" y="479564"/>
                </a:lnTo>
                <a:lnTo>
                  <a:pt x="2445194" y="483654"/>
                </a:lnTo>
                <a:lnTo>
                  <a:pt x="2441105" y="489699"/>
                </a:lnTo>
                <a:lnTo>
                  <a:pt x="2439619" y="497116"/>
                </a:lnTo>
                <a:lnTo>
                  <a:pt x="2441105" y="504532"/>
                </a:lnTo>
                <a:lnTo>
                  <a:pt x="2445194" y="510590"/>
                </a:lnTo>
                <a:lnTo>
                  <a:pt x="2451252" y="514667"/>
                </a:lnTo>
                <a:lnTo>
                  <a:pt x="2458707" y="516166"/>
                </a:lnTo>
                <a:lnTo>
                  <a:pt x="2466111" y="514667"/>
                </a:lnTo>
                <a:lnTo>
                  <a:pt x="2472169" y="510590"/>
                </a:lnTo>
                <a:lnTo>
                  <a:pt x="2476258" y="504532"/>
                </a:lnTo>
                <a:lnTo>
                  <a:pt x="2477757" y="497116"/>
                </a:lnTo>
                <a:close/>
              </a:path>
              <a:path w="7204709" h="3383915">
                <a:moveTo>
                  <a:pt x="2553995" y="3364534"/>
                </a:moveTo>
                <a:lnTo>
                  <a:pt x="2552496" y="3357118"/>
                </a:lnTo>
                <a:lnTo>
                  <a:pt x="2548407" y="3351060"/>
                </a:lnTo>
                <a:lnTo>
                  <a:pt x="2542349" y="3346970"/>
                </a:lnTo>
                <a:lnTo>
                  <a:pt x="2534907" y="3345484"/>
                </a:lnTo>
                <a:lnTo>
                  <a:pt x="2527490" y="3346970"/>
                </a:lnTo>
                <a:lnTo>
                  <a:pt x="2521432" y="3351060"/>
                </a:lnTo>
                <a:lnTo>
                  <a:pt x="2517343" y="3357118"/>
                </a:lnTo>
                <a:lnTo>
                  <a:pt x="2515857" y="3364534"/>
                </a:lnTo>
                <a:lnTo>
                  <a:pt x="2517343" y="3371939"/>
                </a:lnTo>
                <a:lnTo>
                  <a:pt x="2521432" y="3377996"/>
                </a:lnTo>
                <a:lnTo>
                  <a:pt x="2527490" y="3382086"/>
                </a:lnTo>
                <a:lnTo>
                  <a:pt x="2534945" y="3383584"/>
                </a:lnTo>
                <a:lnTo>
                  <a:pt x="2542349" y="3382086"/>
                </a:lnTo>
                <a:lnTo>
                  <a:pt x="2548407" y="3377996"/>
                </a:lnTo>
                <a:lnTo>
                  <a:pt x="2552496" y="3371939"/>
                </a:lnTo>
                <a:lnTo>
                  <a:pt x="2553995" y="3364534"/>
                </a:lnTo>
                <a:close/>
              </a:path>
              <a:path w="7204709" h="3383915">
                <a:moveTo>
                  <a:pt x="2553995" y="2642476"/>
                </a:moveTo>
                <a:lnTo>
                  <a:pt x="2552496" y="2635059"/>
                </a:lnTo>
                <a:lnTo>
                  <a:pt x="2548407" y="2629014"/>
                </a:lnTo>
                <a:lnTo>
                  <a:pt x="2542349" y="2624925"/>
                </a:lnTo>
                <a:lnTo>
                  <a:pt x="2534945" y="2623426"/>
                </a:lnTo>
                <a:lnTo>
                  <a:pt x="2527490" y="2624925"/>
                </a:lnTo>
                <a:lnTo>
                  <a:pt x="2521432" y="2629014"/>
                </a:lnTo>
                <a:lnTo>
                  <a:pt x="2517343" y="2635059"/>
                </a:lnTo>
                <a:lnTo>
                  <a:pt x="2515857" y="2642476"/>
                </a:lnTo>
                <a:lnTo>
                  <a:pt x="2517343" y="2649893"/>
                </a:lnTo>
                <a:lnTo>
                  <a:pt x="2521432" y="2655951"/>
                </a:lnTo>
                <a:lnTo>
                  <a:pt x="2527490" y="2660027"/>
                </a:lnTo>
                <a:lnTo>
                  <a:pt x="2534907" y="2661526"/>
                </a:lnTo>
                <a:lnTo>
                  <a:pt x="2542349" y="2660027"/>
                </a:lnTo>
                <a:lnTo>
                  <a:pt x="2548407" y="2655951"/>
                </a:lnTo>
                <a:lnTo>
                  <a:pt x="2552496" y="2649893"/>
                </a:lnTo>
                <a:lnTo>
                  <a:pt x="2553995" y="2642476"/>
                </a:lnTo>
                <a:close/>
              </a:path>
              <a:path w="7204709" h="3383915">
                <a:moveTo>
                  <a:pt x="2553995" y="1924672"/>
                </a:moveTo>
                <a:lnTo>
                  <a:pt x="2552496" y="1917255"/>
                </a:lnTo>
                <a:lnTo>
                  <a:pt x="2548407" y="1911197"/>
                </a:lnTo>
                <a:lnTo>
                  <a:pt x="2542349" y="1907108"/>
                </a:lnTo>
                <a:lnTo>
                  <a:pt x="2534907" y="1905622"/>
                </a:lnTo>
                <a:lnTo>
                  <a:pt x="2527490" y="1907108"/>
                </a:lnTo>
                <a:lnTo>
                  <a:pt x="2521432" y="1911197"/>
                </a:lnTo>
                <a:lnTo>
                  <a:pt x="2517343" y="1917255"/>
                </a:lnTo>
                <a:lnTo>
                  <a:pt x="2515857" y="1924672"/>
                </a:lnTo>
                <a:lnTo>
                  <a:pt x="2517343" y="1932076"/>
                </a:lnTo>
                <a:lnTo>
                  <a:pt x="2521432" y="1938134"/>
                </a:lnTo>
                <a:lnTo>
                  <a:pt x="2527490" y="1942223"/>
                </a:lnTo>
                <a:lnTo>
                  <a:pt x="2534945" y="1943722"/>
                </a:lnTo>
                <a:lnTo>
                  <a:pt x="2542349" y="1942223"/>
                </a:lnTo>
                <a:lnTo>
                  <a:pt x="2548407" y="1938134"/>
                </a:lnTo>
                <a:lnTo>
                  <a:pt x="2552496" y="1932076"/>
                </a:lnTo>
                <a:lnTo>
                  <a:pt x="2553995" y="1924672"/>
                </a:lnTo>
                <a:close/>
              </a:path>
              <a:path w="7204709" h="3383915">
                <a:moveTo>
                  <a:pt x="2553995" y="1201737"/>
                </a:moveTo>
                <a:lnTo>
                  <a:pt x="2552496" y="1194333"/>
                </a:lnTo>
                <a:lnTo>
                  <a:pt x="2548407" y="1188275"/>
                </a:lnTo>
                <a:lnTo>
                  <a:pt x="2542349" y="1184186"/>
                </a:lnTo>
                <a:lnTo>
                  <a:pt x="2534907" y="1182687"/>
                </a:lnTo>
                <a:lnTo>
                  <a:pt x="2527490" y="1184186"/>
                </a:lnTo>
                <a:lnTo>
                  <a:pt x="2521432" y="1188275"/>
                </a:lnTo>
                <a:lnTo>
                  <a:pt x="2517343" y="1194333"/>
                </a:lnTo>
                <a:lnTo>
                  <a:pt x="2515857" y="1201737"/>
                </a:lnTo>
                <a:lnTo>
                  <a:pt x="2517343" y="1209154"/>
                </a:lnTo>
                <a:lnTo>
                  <a:pt x="2521432" y="1215212"/>
                </a:lnTo>
                <a:lnTo>
                  <a:pt x="2527490" y="1219301"/>
                </a:lnTo>
                <a:lnTo>
                  <a:pt x="2534945" y="1220787"/>
                </a:lnTo>
                <a:lnTo>
                  <a:pt x="2542349" y="1219301"/>
                </a:lnTo>
                <a:lnTo>
                  <a:pt x="2548407" y="1215212"/>
                </a:lnTo>
                <a:lnTo>
                  <a:pt x="2552496" y="1209154"/>
                </a:lnTo>
                <a:lnTo>
                  <a:pt x="2553995" y="1201737"/>
                </a:lnTo>
                <a:close/>
              </a:path>
              <a:path w="7204709" h="3383915">
                <a:moveTo>
                  <a:pt x="2553995" y="497116"/>
                </a:moveTo>
                <a:lnTo>
                  <a:pt x="2552496" y="489699"/>
                </a:lnTo>
                <a:lnTo>
                  <a:pt x="2548407" y="483654"/>
                </a:lnTo>
                <a:lnTo>
                  <a:pt x="2542349" y="479564"/>
                </a:lnTo>
                <a:lnTo>
                  <a:pt x="2534907" y="478066"/>
                </a:lnTo>
                <a:lnTo>
                  <a:pt x="2527490" y="479564"/>
                </a:lnTo>
                <a:lnTo>
                  <a:pt x="2521432" y="483654"/>
                </a:lnTo>
                <a:lnTo>
                  <a:pt x="2517343" y="489699"/>
                </a:lnTo>
                <a:lnTo>
                  <a:pt x="2515857" y="497116"/>
                </a:lnTo>
                <a:lnTo>
                  <a:pt x="2517343" y="504532"/>
                </a:lnTo>
                <a:lnTo>
                  <a:pt x="2521432" y="510590"/>
                </a:lnTo>
                <a:lnTo>
                  <a:pt x="2527490" y="514667"/>
                </a:lnTo>
                <a:lnTo>
                  <a:pt x="2534945" y="516166"/>
                </a:lnTo>
                <a:lnTo>
                  <a:pt x="2542349" y="514667"/>
                </a:lnTo>
                <a:lnTo>
                  <a:pt x="2548407" y="510590"/>
                </a:lnTo>
                <a:lnTo>
                  <a:pt x="2552496" y="504532"/>
                </a:lnTo>
                <a:lnTo>
                  <a:pt x="2553995" y="497116"/>
                </a:lnTo>
                <a:close/>
              </a:path>
              <a:path w="7204709" h="3383915">
                <a:moveTo>
                  <a:pt x="2630233" y="3364534"/>
                </a:moveTo>
                <a:lnTo>
                  <a:pt x="2628735" y="3357118"/>
                </a:lnTo>
                <a:lnTo>
                  <a:pt x="2624645" y="3351060"/>
                </a:lnTo>
                <a:lnTo>
                  <a:pt x="2618587" y="3346970"/>
                </a:lnTo>
                <a:lnTo>
                  <a:pt x="2611145" y="3345484"/>
                </a:lnTo>
                <a:lnTo>
                  <a:pt x="2603728" y="3346970"/>
                </a:lnTo>
                <a:lnTo>
                  <a:pt x="2597670" y="3351060"/>
                </a:lnTo>
                <a:lnTo>
                  <a:pt x="2593581" y="3357118"/>
                </a:lnTo>
                <a:lnTo>
                  <a:pt x="2592095" y="3364534"/>
                </a:lnTo>
                <a:lnTo>
                  <a:pt x="2593581" y="3371939"/>
                </a:lnTo>
                <a:lnTo>
                  <a:pt x="2597670" y="3377996"/>
                </a:lnTo>
                <a:lnTo>
                  <a:pt x="2603728" y="3382086"/>
                </a:lnTo>
                <a:lnTo>
                  <a:pt x="2611183" y="3383584"/>
                </a:lnTo>
                <a:lnTo>
                  <a:pt x="2618587" y="3382086"/>
                </a:lnTo>
                <a:lnTo>
                  <a:pt x="2624645" y="3377996"/>
                </a:lnTo>
                <a:lnTo>
                  <a:pt x="2628735" y="3371939"/>
                </a:lnTo>
                <a:lnTo>
                  <a:pt x="2630233" y="3364534"/>
                </a:lnTo>
                <a:close/>
              </a:path>
              <a:path w="7204709" h="3383915">
                <a:moveTo>
                  <a:pt x="2630233" y="2642476"/>
                </a:moveTo>
                <a:lnTo>
                  <a:pt x="2628735" y="2635059"/>
                </a:lnTo>
                <a:lnTo>
                  <a:pt x="2624645" y="2629014"/>
                </a:lnTo>
                <a:lnTo>
                  <a:pt x="2618587" y="2624925"/>
                </a:lnTo>
                <a:lnTo>
                  <a:pt x="2611183" y="2623426"/>
                </a:lnTo>
                <a:lnTo>
                  <a:pt x="2603728" y="2624925"/>
                </a:lnTo>
                <a:lnTo>
                  <a:pt x="2597670" y="2629014"/>
                </a:lnTo>
                <a:lnTo>
                  <a:pt x="2593581" y="2635059"/>
                </a:lnTo>
                <a:lnTo>
                  <a:pt x="2592095" y="2642476"/>
                </a:lnTo>
                <a:lnTo>
                  <a:pt x="2593581" y="2649893"/>
                </a:lnTo>
                <a:lnTo>
                  <a:pt x="2597670" y="2655951"/>
                </a:lnTo>
                <a:lnTo>
                  <a:pt x="2603728" y="2660027"/>
                </a:lnTo>
                <a:lnTo>
                  <a:pt x="2611145" y="2661526"/>
                </a:lnTo>
                <a:lnTo>
                  <a:pt x="2618587" y="2660027"/>
                </a:lnTo>
                <a:lnTo>
                  <a:pt x="2624645" y="2655951"/>
                </a:lnTo>
                <a:lnTo>
                  <a:pt x="2628735" y="2649893"/>
                </a:lnTo>
                <a:lnTo>
                  <a:pt x="2630233" y="2642476"/>
                </a:lnTo>
                <a:close/>
              </a:path>
              <a:path w="7204709" h="3383915">
                <a:moveTo>
                  <a:pt x="2630233" y="1924672"/>
                </a:moveTo>
                <a:lnTo>
                  <a:pt x="2628735" y="1917255"/>
                </a:lnTo>
                <a:lnTo>
                  <a:pt x="2624645" y="1911197"/>
                </a:lnTo>
                <a:lnTo>
                  <a:pt x="2618587" y="1907108"/>
                </a:lnTo>
                <a:lnTo>
                  <a:pt x="2611145" y="1905622"/>
                </a:lnTo>
                <a:lnTo>
                  <a:pt x="2603728" y="1907108"/>
                </a:lnTo>
                <a:lnTo>
                  <a:pt x="2597670" y="1911197"/>
                </a:lnTo>
                <a:lnTo>
                  <a:pt x="2593581" y="1917255"/>
                </a:lnTo>
                <a:lnTo>
                  <a:pt x="2592095" y="1924672"/>
                </a:lnTo>
                <a:lnTo>
                  <a:pt x="2593581" y="1932076"/>
                </a:lnTo>
                <a:lnTo>
                  <a:pt x="2597670" y="1938134"/>
                </a:lnTo>
                <a:lnTo>
                  <a:pt x="2603728" y="1942223"/>
                </a:lnTo>
                <a:lnTo>
                  <a:pt x="2611183" y="1943722"/>
                </a:lnTo>
                <a:lnTo>
                  <a:pt x="2618587" y="1942223"/>
                </a:lnTo>
                <a:lnTo>
                  <a:pt x="2624645" y="1938134"/>
                </a:lnTo>
                <a:lnTo>
                  <a:pt x="2628735" y="1932076"/>
                </a:lnTo>
                <a:lnTo>
                  <a:pt x="2630233" y="1924672"/>
                </a:lnTo>
                <a:close/>
              </a:path>
              <a:path w="7204709" h="3383915">
                <a:moveTo>
                  <a:pt x="2630233" y="1201737"/>
                </a:moveTo>
                <a:lnTo>
                  <a:pt x="2628735" y="1194333"/>
                </a:lnTo>
                <a:lnTo>
                  <a:pt x="2624645" y="1188275"/>
                </a:lnTo>
                <a:lnTo>
                  <a:pt x="2618587" y="1184186"/>
                </a:lnTo>
                <a:lnTo>
                  <a:pt x="2611145" y="1182687"/>
                </a:lnTo>
                <a:lnTo>
                  <a:pt x="2603728" y="1184186"/>
                </a:lnTo>
                <a:lnTo>
                  <a:pt x="2597670" y="1188275"/>
                </a:lnTo>
                <a:lnTo>
                  <a:pt x="2593581" y="1194333"/>
                </a:lnTo>
                <a:lnTo>
                  <a:pt x="2592095" y="1201737"/>
                </a:lnTo>
                <a:lnTo>
                  <a:pt x="2593581" y="1209154"/>
                </a:lnTo>
                <a:lnTo>
                  <a:pt x="2597670" y="1215212"/>
                </a:lnTo>
                <a:lnTo>
                  <a:pt x="2603728" y="1219301"/>
                </a:lnTo>
                <a:lnTo>
                  <a:pt x="2611183" y="1220787"/>
                </a:lnTo>
                <a:lnTo>
                  <a:pt x="2618587" y="1219301"/>
                </a:lnTo>
                <a:lnTo>
                  <a:pt x="2624645" y="1215212"/>
                </a:lnTo>
                <a:lnTo>
                  <a:pt x="2628735" y="1209154"/>
                </a:lnTo>
                <a:lnTo>
                  <a:pt x="2630233" y="1201737"/>
                </a:lnTo>
                <a:close/>
              </a:path>
              <a:path w="7204709" h="3383915">
                <a:moveTo>
                  <a:pt x="2630233" y="497116"/>
                </a:moveTo>
                <a:lnTo>
                  <a:pt x="2628735" y="489699"/>
                </a:lnTo>
                <a:lnTo>
                  <a:pt x="2624645" y="483654"/>
                </a:lnTo>
                <a:lnTo>
                  <a:pt x="2618587" y="479564"/>
                </a:lnTo>
                <a:lnTo>
                  <a:pt x="2611145" y="478066"/>
                </a:lnTo>
                <a:lnTo>
                  <a:pt x="2603728" y="479564"/>
                </a:lnTo>
                <a:lnTo>
                  <a:pt x="2597670" y="483654"/>
                </a:lnTo>
                <a:lnTo>
                  <a:pt x="2593581" y="489699"/>
                </a:lnTo>
                <a:lnTo>
                  <a:pt x="2592095" y="497116"/>
                </a:lnTo>
                <a:lnTo>
                  <a:pt x="2593581" y="504532"/>
                </a:lnTo>
                <a:lnTo>
                  <a:pt x="2597670" y="510590"/>
                </a:lnTo>
                <a:lnTo>
                  <a:pt x="2603728" y="514667"/>
                </a:lnTo>
                <a:lnTo>
                  <a:pt x="2611183" y="516166"/>
                </a:lnTo>
                <a:lnTo>
                  <a:pt x="2618587" y="514667"/>
                </a:lnTo>
                <a:lnTo>
                  <a:pt x="2624645" y="510590"/>
                </a:lnTo>
                <a:lnTo>
                  <a:pt x="2628735" y="504532"/>
                </a:lnTo>
                <a:lnTo>
                  <a:pt x="2630233" y="497116"/>
                </a:lnTo>
                <a:close/>
              </a:path>
              <a:path w="7204709" h="3383915">
                <a:moveTo>
                  <a:pt x="2706459" y="3364534"/>
                </a:moveTo>
                <a:lnTo>
                  <a:pt x="2704973" y="3357118"/>
                </a:lnTo>
                <a:lnTo>
                  <a:pt x="2700883" y="3351060"/>
                </a:lnTo>
                <a:lnTo>
                  <a:pt x="2694825" y="3346970"/>
                </a:lnTo>
                <a:lnTo>
                  <a:pt x="2687383" y="3345484"/>
                </a:lnTo>
                <a:lnTo>
                  <a:pt x="2679966" y="3346970"/>
                </a:lnTo>
                <a:lnTo>
                  <a:pt x="2673908" y="3351060"/>
                </a:lnTo>
                <a:lnTo>
                  <a:pt x="2669819" y="3357118"/>
                </a:lnTo>
                <a:lnTo>
                  <a:pt x="2668333" y="3364534"/>
                </a:lnTo>
                <a:lnTo>
                  <a:pt x="2669819" y="3371939"/>
                </a:lnTo>
                <a:lnTo>
                  <a:pt x="2673908" y="3377996"/>
                </a:lnTo>
                <a:lnTo>
                  <a:pt x="2679966" y="3382086"/>
                </a:lnTo>
                <a:lnTo>
                  <a:pt x="2687421" y="3383584"/>
                </a:lnTo>
                <a:lnTo>
                  <a:pt x="2694825" y="3382086"/>
                </a:lnTo>
                <a:lnTo>
                  <a:pt x="2700883" y="3377996"/>
                </a:lnTo>
                <a:lnTo>
                  <a:pt x="2704973" y="3371939"/>
                </a:lnTo>
                <a:lnTo>
                  <a:pt x="2706459" y="3364534"/>
                </a:lnTo>
                <a:close/>
              </a:path>
              <a:path w="7204709" h="3383915">
                <a:moveTo>
                  <a:pt x="2706471" y="2642476"/>
                </a:moveTo>
                <a:lnTo>
                  <a:pt x="2704973" y="2635059"/>
                </a:lnTo>
                <a:lnTo>
                  <a:pt x="2700883" y="2629014"/>
                </a:lnTo>
                <a:lnTo>
                  <a:pt x="2694825" y="2624925"/>
                </a:lnTo>
                <a:lnTo>
                  <a:pt x="2687421" y="2623426"/>
                </a:lnTo>
                <a:lnTo>
                  <a:pt x="2679966" y="2624925"/>
                </a:lnTo>
                <a:lnTo>
                  <a:pt x="2673908" y="2629014"/>
                </a:lnTo>
                <a:lnTo>
                  <a:pt x="2669819" y="2635059"/>
                </a:lnTo>
                <a:lnTo>
                  <a:pt x="2668333" y="2642476"/>
                </a:lnTo>
                <a:lnTo>
                  <a:pt x="2669819" y="2649893"/>
                </a:lnTo>
                <a:lnTo>
                  <a:pt x="2673908" y="2655951"/>
                </a:lnTo>
                <a:lnTo>
                  <a:pt x="2679966" y="2660027"/>
                </a:lnTo>
                <a:lnTo>
                  <a:pt x="2687383" y="2661526"/>
                </a:lnTo>
                <a:lnTo>
                  <a:pt x="2694825" y="2660027"/>
                </a:lnTo>
                <a:lnTo>
                  <a:pt x="2700883" y="2655951"/>
                </a:lnTo>
                <a:lnTo>
                  <a:pt x="2704973" y="2649893"/>
                </a:lnTo>
                <a:lnTo>
                  <a:pt x="2706471" y="2642476"/>
                </a:lnTo>
                <a:close/>
              </a:path>
              <a:path w="7204709" h="3383915">
                <a:moveTo>
                  <a:pt x="2706471" y="1924672"/>
                </a:moveTo>
                <a:lnTo>
                  <a:pt x="2704973" y="1917255"/>
                </a:lnTo>
                <a:lnTo>
                  <a:pt x="2700883" y="1911197"/>
                </a:lnTo>
                <a:lnTo>
                  <a:pt x="2694825" y="1907108"/>
                </a:lnTo>
                <a:lnTo>
                  <a:pt x="2687383" y="1905622"/>
                </a:lnTo>
                <a:lnTo>
                  <a:pt x="2679966" y="1907108"/>
                </a:lnTo>
                <a:lnTo>
                  <a:pt x="2673908" y="1911197"/>
                </a:lnTo>
                <a:lnTo>
                  <a:pt x="2669819" y="1917255"/>
                </a:lnTo>
                <a:lnTo>
                  <a:pt x="2668333" y="1924672"/>
                </a:lnTo>
                <a:lnTo>
                  <a:pt x="2669819" y="1932076"/>
                </a:lnTo>
                <a:lnTo>
                  <a:pt x="2673908" y="1938134"/>
                </a:lnTo>
                <a:lnTo>
                  <a:pt x="2679966" y="1942223"/>
                </a:lnTo>
                <a:lnTo>
                  <a:pt x="2687421" y="1943722"/>
                </a:lnTo>
                <a:lnTo>
                  <a:pt x="2694825" y="1942223"/>
                </a:lnTo>
                <a:lnTo>
                  <a:pt x="2700883" y="1938134"/>
                </a:lnTo>
                <a:lnTo>
                  <a:pt x="2704973" y="1932076"/>
                </a:lnTo>
                <a:lnTo>
                  <a:pt x="2706471" y="1924672"/>
                </a:lnTo>
                <a:close/>
              </a:path>
              <a:path w="7204709" h="3383915">
                <a:moveTo>
                  <a:pt x="2706471" y="1201737"/>
                </a:moveTo>
                <a:lnTo>
                  <a:pt x="2704973" y="1194333"/>
                </a:lnTo>
                <a:lnTo>
                  <a:pt x="2700883" y="1188275"/>
                </a:lnTo>
                <a:lnTo>
                  <a:pt x="2694825" y="1184186"/>
                </a:lnTo>
                <a:lnTo>
                  <a:pt x="2687383" y="1182687"/>
                </a:lnTo>
                <a:lnTo>
                  <a:pt x="2679966" y="1184186"/>
                </a:lnTo>
                <a:lnTo>
                  <a:pt x="2673908" y="1188275"/>
                </a:lnTo>
                <a:lnTo>
                  <a:pt x="2669819" y="1194333"/>
                </a:lnTo>
                <a:lnTo>
                  <a:pt x="2668333" y="1201737"/>
                </a:lnTo>
                <a:lnTo>
                  <a:pt x="2669819" y="1209154"/>
                </a:lnTo>
                <a:lnTo>
                  <a:pt x="2673908" y="1215212"/>
                </a:lnTo>
                <a:lnTo>
                  <a:pt x="2679966" y="1219301"/>
                </a:lnTo>
                <a:lnTo>
                  <a:pt x="2687421" y="1220787"/>
                </a:lnTo>
                <a:lnTo>
                  <a:pt x="2694825" y="1219301"/>
                </a:lnTo>
                <a:lnTo>
                  <a:pt x="2700883" y="1215212"/>
                </a:lnTo>
                <a:lnTo>
                  <a:pt x="2704973" y="1209154"/>
                </a:lnTo>
                <a:lnTo>
                  <a:pt x="2706471" y="1201737"/>
                </a:lnTo>
                <a:close/>
              </a:path>
              <a:path w="7204709" h="3383915">
                <a:moveTo>
                  <a:pt x="2706471" y="497116"/>
                </a:moveTo>
                <a:lnTo>
                  <a:pt x="2704973" y="489699"/>
                </a:lnTo>
                <a:lnTo>
                  <a:pt x="2700883" y="483654"/>
                </a:lnTo>
                <a:lnTo>
                  <a:pt x="2694825" y="479564"/>
                </a:lnTo>
                <a:lnTo>
                  <a:pt x="2687383" y="478066"/>
                </a:lnTo>
                <a:lnTo>
                  <a:pt x="2679966" y="479564"/>
                </a:lnTo>
                <a:lnTo>
                  <a:pt x="2673908" y="483654"/>
                </a:lnTo>
                <a:lnTo>
                  <a:pt x="2669819" y="489699"/>
                </a:lnTo>
                <a:lnTo>
                  <a:pt x="2668333" y="497116"/>
                </a:lnTo>
                <a:lnTo>
                  <a:pt x="2669819" y="504532"/>
                </a:lnTo>
                <a:lnTo>
                  <a:pt x="2673908" y="510590"/>
                </a:lnTo>
                <a:lnTo>
                  <a:pt x="2679966" y="514667"/>
                </a:lnTo>
                <a:lnTo>
                  <a:pt x="2687421" y="516166"/>
                </a:lnTo>
                <a:lnTo>
                  <a:pt x="2694825" y="514667"/>
                </a:lnTo>
                <a:lnTo>
                  <a:pt x="2700883" y="510590"/>
                </a:lnTo>
                <a:lnTo>
                  <a:pt x="2704973" y="504532"/>
                </a:lnTo>
                <a:lnTo>
                  <a:pt x="2706471" y="497116"/>
                </a:lnTo>
                <a:close/>
              </a:path>
              <a:path w="7204709" h="3383915">
                <a:moveTo>
                  <a:pt x="2782709" y="3364534"/>
                </a:moveTo>
                <a:lnTo>
                  <a:pt x="2781211" y="3357118"/>
                </a:lnTo>
                <a:lnTo>
                  <a:pt x="2777121" y="3351060"/>
                </a:lnTo>
                <a:lnTo>
                  <a:pt x="2771063" y="3346970"/>
                </a:lnTo>
                <a:lnTo>
                  <a:pt x="2763621" y="3345484"/>
                </a:lnTo>
                <a:lnTo>
                  <a:pt x="2756204" y="3346970"/>
                </a:lnTo>
                <a:lnTo>
                  <a:pt x="2750147" y="3351060"/>
                </a:lnTo>
                <a:lnTo>
                  <a:pt x="2746057" y="3357118"/>
                </a:lnTo>
                <a:lnTo>
                  <a:pt x="2744571" y="3364534"/>
                </a:lnTo>
                <a:lnTo>
                  <a:pt x="2746057" y="3371939"/>
                </a:lnTo>
                <a:lnTo>
                  <a:pt x="2750147" y="3377996"/>
                </a:lnTo>
                <a:lnTo>
                  <a:pt x="2756204" y="3382086"/>
                </a:lnTo>
                <a:lnTo>
                  <a:pt x="2763659" y="3383584"/>
                </a:lnTo>
                <a:lnTo>
                  <a:pt x="2771063" y="3382086"/>
                </a:lnTo>
                <a:lnTo>
                  <a:pt x="2777121" y="3377996"/>
                </a:lnTo>
                <a:lnTo>
                  <a:pt x="2781211" y="3371939"/>
                </a:lnTo>
                <a:lnTo>
                  <a:pt x="2782709" y="3364534"/>
                </a:lnTo>
                <a:close/>
              </a:path>
              <a:path w="7204709" h="3383915">
                <a:moveTo>
                  <a:pt x="2782709" y="2642476"/>
                </a:moveTo>
                <a:lnTo>
                  <a:pt x="2781211" y="2635059"/>
                </a:lnTo>
                <a:lnTo>
                  <a:pt x="2777121" y="2629014"/>
                </a:lnTo>
                <a:lnTo>
                  <a:pt x="2771063" y="2624925"/>
                </a:lnTo>
                <a:lnTo>
                  <a:pt x="2763659" y="2623426"/>
                </a:lnTo>
                <a:lnTo>
                  <a:pt x="2756204" y="2624925"/>
                </a:lnTo>
                <a:lnTo>
                  <a:pt x="2750147" y="2629014"/>
                </a:lnTo>
                <a:lnTo>
                  <a:pt x="2746057" y="2635059"/>
                </a:lnTo>
                <a:lnTo>
                  <a:pt x="2744571" y="2642476"/>
                </a:lnTo>
                <a:lnTo>
                  <a:pt x="2746057" y="2649893"/>
                </a:lnTo>
                <a:lnTo>
                  <a:pt x="2750147" y="2655951"/>
                </a:lnTo>
                <a:lnTo>
                  <a:pt x="2756204" y="2660027"/>
                </a:lnTo>
                <a:lnTo>
                  <a:pt x="2763621" y="2661526"/>
                </a:lnTo>
                <a:lnTo>
                  <a:pt x="2771063" y="2660027"/>
                </a:lnTo>
                <a:lnTo>
                  <a:pt x="2777121" y="2655951"/>
                </a:lnTo>
                <a:lnTo>
                  <a:pt x="2781211" y="2649893"/>
                </a:lnTo>
                <a:lnTo>
                  <a:pt x="2782709" y="2642476"/>
                </a:lnTo>
                <a:close/>
              </a:path>
              <a:path w="7204709" h="3383915">
                <a:moveTo>
                  <a:pt x="2782709" y="1924672"/>
                </a:moveTo>
                <a:lnTo>
                  <a:pt x="2781211" y="1917255"/>
                </a:lnTo>
                <a:lnTo>
                  <a:pt x="2777121" y="1911197"/>
                </a:lnTo>
                <a:lnTo>
                  <a:pt x="2771063" y="1907108"/>
                </a:lnTo>
                <a:lnTo>
                  <a:pt x="2763621" y="1905622"/>
                </a:lnTo>
                <a:lnTo>
                  <a:pt x="2756204" y="1907108"/>
                </a:lnTo>
                <a:lnTo>
                  <a:pt x="2750147" y="1911197"/>
                </a:lnTo>
                <a:lnTo>
                  <a:pt x="2746057" y="1917255"/>
                </a:lnTo>
                <a:lnTo>
                  <a:pt x="2744571" y="1924672"/>
                </a:lnTo>
                <a:lnTo>
                  <a:pt x="2746057" y="1932076"/>
                </a:lnTo>
                <a:lnTo>
                  <a:pt x="2750147" y="1938134"/>
                </a:lnTo>
                <a:lnTo>
                  <a:pt x="2756204" y="1942223"/>
                </a:lnTo>
                <a:lnTo>
                  <a:pt x="2763659" y="1943722"/>
                </a:lnTo>
                <a:lnTo>
                  <a:pt x="2771063" y="1942223"/>
                </a:lnTo>
                <a:lnTo>
                  <a:pt x="2777121" y="1938134"/>
                </a:lnTo>
                <a:lnTo>
                  <a:pt x="2781211" y="1932076"/>
                </a:lnTo>
                <a:lnTo>
                  <a:pt x="2782709" y="1924672"/>
                </a:lnTo>
                <a:close/>
              </a:path>
              <a:path w="7204709" h="3383915">
                <a:moveTo>
                  <a:pt x="2782709" y="1201737"/>
                </a:moveTo>
                <a:lnTo>
                  <a:pt x="2781211" y="1194333"/>
                </a:lnTo>
                <a:lnTo>
                  <a:pt x="2777121" y="1188275"/>
                </a:lnTo>
                <a:lnTo>
                  <a:pt x="2771063" y="1184186"/>
                </a:lnTo>
                <a:lnTo>
                  <a:pt x="2763621" y="1182687"/>
                </a:lnTo>
                <a:lnTo>
                  <a:pt x="2756204" y="1184186"/>
                </a:lnTo>
                <a:lnTo>
                  <a:pt x="2750147" y="1188275"/>
                </a:lnTo>
                <a:lnTo>
                  <a:pt x="2746057" y="1194333"/>
                </a:lnTo>
                <a:lnTo>
                  <a:pt x="2744571" y="1201737"/>
                </a:lnTo>
                <a:lnTo>
                  <a:pt x="2746057" y="1209154"/>
                </a:lnTo>
                <a:lnTo>
                  <a:pt x="2750147" y="1215212"/>
                </a:lnTo>
                <a:lnTo>
                  <a:pt x="2756204" y="1219301"/>
                </a:lnTo>
                <a:lnTo>
                  <a:pt x="2763659" y="1220787"/>
                </a:lnTo>
                <a:lnTo>
                  <a:pt x="2771063" y="1219301"/>
                </a:lnTo>
                <a:lnTo>
                  <a:pt x="2777121" y="1215212"/>
                </a:lnTo>
                <a:lnTo>
                  <a:pt x="2781211" y="1209154"/>
                </a:lnTo>
                <a:lnTo>
                  <a:pt x="2782709" y="1201737"/>
                </a:lnTo>
                <a:close/>
              </a:path>
              <a:path w="7204709" h="3383915">
                <a:moveTo>
                  <a:pt x="2782709" y="497116"/>
                </a:moveTo>
                <a:lnTo>
                  <a:pt x="2781211" y="489699"/>
                </a:lnTo>
                <a:lnTo>
                  <a:pt x="2777121" y="483654"/>
                </a:lnTo>
                <a:lnTo>
                  <a:pt x="2771063" y="479564"/>
                </a:lnTo>
                <a:lnTo>
                  <a:pt x="2763621" y="478066"/>
                </a:lnTo>
                <a:lnTo>
                  <a:pt x="2756204" y="479564"/>
                </a:lnTo>
                <a:lnTo>
                  <a:pt x="2750147" y="483654"/>
                </a:lnTo>
                <a:lnTo>
                  <a:pt x="2746057" y="489699"/>
                </a:lnTo>
                <a:lnTo>
                  <a:pt x="2744571" y="497116"/>
                </a:lnTo>
                <a:lnTo>
                  <a:pt x="2746057" y="504532"/>
                </a:lnTo>
                <a:lnTo>
                  <a:pt x="2750147" y="510590"/>
                </a:lnTo>
                <a:lnTo>
                  <a:pt x="2756204" y="514667"/>
                </a:lnTo>
                <a:lnTo>
                  <a:pt x="2763659" y="516166"/>
                </a:lnTo>
                <a:lnTo>
                  <a:pt x="2771063" y="514667"/>
                </a:lnTo>
                <a:lnTo>
                  <a:pt x="2777121" y="510590"/>
                </a:lnTo>
                <a:lnTo>
                  <a:pt x="2781211" y="504532"/>
                </a:lnTo>
                <a:lnTo>
                  <a:pt x="2782709" y="497116"/>
                </a:lnTo>
                <a:close/>
              </a:path>
              <a:path w="7204709" h="3383915">
                <a:moveTo>
                  <a:pt x="2858935" y="3364534"/>
                </a:moveTo>
                <a:lnTo>
                  <a:pt x="2857449" y="3357118"/>
                </a:lnTo>
                <a:lnTo>
                  <a:pt x="2853359" y="3351060"/>
                </a:lnTo>
                <a:lnTo>
                  <a:pt x="2847302" y="3346970"/>
                </a:lnTo>
                <a:lnTo>
                  <a:pt x="2839859" y="3345484"/>
                </a:lnTo>
                <a:lnTo>
                  <a:pt x="2832443" y="3346970"/>
                </a:lnTo>
                <a:lnTo>
                  <a:pt x="2826385" y="3351060"/>
                </a:lnTo>
                <a:lnTo>
                  <a:pt x="2822295" y="3357118"/>
                </a:lnTo>
                <a:lnTo>
                  <a:pt x="2820809" y="3364534"/>
                </a:lnTo>
                <a:lnTo>
                  <a:pt x="2822295" y="3371939"/>
                </a:lnTo>
                <a:lnTo>
                  <a:pt x="2826385" y="3377996"/>
                </a:lnTo>
                <a:lnTo>
                  <a:pt x="2832443" y="3382086"/>
                </a:lnTo>
                <a:lnTo>
                  <a:pt x="2839885" y="3383584"/>
                </a:lnTo>
                <a:lnTo>
                  <a:pt x="2847302" y="3382086"/>
                </a:lnTo>
                <a:lnTo>
                  <a:pt x="2853359" y="3377996"/>
                </a:lnTo>
                <a:lnTo>
                  <a:pt x="2857449" y="3371939"/>
                </a:lnTo>
                <a:lnTo>
                  <a:pt x="2858935" y="3364534"/>
                </a:lnTo>
                <a:close/>
              </a:path>
              <a:path w="7204709" h="3383915">
                <a:moveTo>
                  <a:pt x="2858935" y="2642476"/>
                </a:moveTo>
                <a:lnTo>
                  <a:pt x="2857449" y="2635059"/>
                </a:lnTo>
                <a:lnTo>
                  <a:pt x="2853359" y="2629014"/>
                </a:lnTo>
                <a:lnTo>
                  <a:pt x="2847302" y="2624925"/>
                </a:lnTo>
                <a:lnTo>
                  <a:pt x="2839885" y="2623426"/>
                </a:lnTo>
                <a:lnTo>
                  <a:pt x="2832443" y="2624925"/>
                </a:lnTo>
                <a:lnTo>
                  <a:pt x="2826385" y="2629014"/>
                </a:lnTo>
                <a:lnTo>
                  <a:pt x="2822295" y="2635059"/>
                </a:lnTo>
                <a:lnTo>
                  <a:pt x="2820809" y="2642476"/>
                </a:lnTo>
                <a:lnTo>
                  <a:pt x="2822295" y="2649893"/>
                </a:lnTo>
                <a:lnTo>
                  <a:pt x="2826385" y="2655951"/>
                </a:lnTo>
                <a:lnTo>
                  <a:pt x="2832443" y="2660027"/>
                </a:lnTo>
                <a:lnTo>
                  <a:pt x="2839859" y="2661526"/>
                </a:lnTo>
                <a:lnTo>
                  <a:pt x="2847302" y="2660027"/>
                </a:lnTo>
                <a:lnTo>
                  <a:pt x="2853359" y="2655951"/>
                </a:lnTo>
                <a:lnTo>
                  <a:pt x="2857449" y="2649893"/>
                </a:lnTo>
                <a:lnTo>
                  <a:pt x="2858935" y="2642476"/>
                </a:lnTo>
                <a:close/>
              </a:path>
              <a:path w="7204709" h="3383915">
                <a:moveTo>
                  <a:pt x="2858935" y="1924672"/>
                </a:moveTo>
                <a:lnTo>
                  <a:pt x="2857449" y="1917255"/>
                </a:lnTo>
                <a:lnTo>
                  <a:pt x="2853359" y="1911197"/>
                </a:lnTo>
                <a:lnTo>
                  <a:pt x="2847302" y="1907108"/>
                </a:lnTo>
                <a:lnTo>
                  <a:pt x="2839859" y="1905622"/>
                </a:lnTo>
                <a:lnTo>
                  <a:pt x="2832443" y="1907108"/>
                </a:lnTo>
                <a:lnTo>
                  <a:pt x="2826385" y="1911197"/>
                </a:lnTo>
                <a:lnTo>
                  <a:pt x="2822295" y="1917255"/>
                </a:lnTo>
                <a:lnTo>
                  <a:pt x="2820809" y="1924672"/>
                </a:lnTo>
                <a:lnTo>
                  <a:pt x="2822295" y="1932076"/>
                </a:lnTo>
                <a:lnTo>
                  <a:pt x="2826385" y="1938134"/>
                </a:lnTo>
                <a:lnTo>
                  <a:pt x="2832443" y="1942223"/>
                </a:lnTo>
                <a:lnTo>
                  <a:pt x="2839885" y="1943722"/>
                </a:lnTo>
                <a:lnTo>
                  <a:pt x="2847302" y="1942223"/>
                </a:lnTo>
                <a:lnTo>
                  <a:pt x="2853359" y="1938134"/>
                </a:lnTo>
                <a:lnTo>
                  <a:pt x="2857449" y="1932076"/>
                </a:lnTo>
                <a:lnTo>
                  <a:pt x="2858935" y="1924672"/>
                </a:lnTo>
                <a:close/>
              </a:path>
              <a:path w="7204709" h="3383915">
                <a:moveTo>
                  <a:pt x="2858935" y="1201737"/>
                </a:moveTo>
                <a:lnTo>
                  <a:pt x="2857449" y="1194333"/>
                </a:lnTo>
                <a:lnTo>
                  <a:pt x="2853359" y="1188275"/>
                </a:lnTo>
                <a:lnTo>
                  <a:pt x="2847302" y="1184186"/>
                </a:lnTo>
                <a:lnTo>
                  <a:pt x="2839859" y="1182687"/>
                </a:lnTo>
                <a:lnTo>
                  <a:pt x="2832443" y="1184186"/>
                </a:lnTo>
                <a:lnTo>
                  <a:pt x="2826385" y="1188275"/>
                </a:lnTo>
                <a:lnTo>
                  <a:pt x="2822295" y="1194333"/>
                </a:lnTo>
                <a:lnTo>
                  <a:pt x="2820809" y="1201737"/>
                </a:lnTo>
                <a:lnTo>
                  <a:pt x="2822295" y="1209154"/>
                </a:lnTo>
                <a:lnTo>
                  <a:pt x="2826385" y="1215212"/>
                </a:lnTo>
                <a:lnTo>
                  <a:pt x="2832443" y="1219301"/>
                </a:lnTo>
                <a:lnTo>
                  <a:pt x="2839885" y="1220787"/>
                </a:lnTo>
                <a:lnTo>
                  <a:pt x="2847302" y="1219301"/>
                </a:lnTo>
                <a:lnTo>
                  <a:pt x="2853359" y="1215212"/>
                </a:lnTo>
                <a:lnTo>
                  <a:pt x="2857449" y="1209154"/>
                </a:lnTo>
                <a:lnTo>
                  <a:pt x="2858935" y="1201737"/>
                </a:lnTo>
                <a:close/>
              </a:path>
              <a:path w="7204709" h="3383915">
                <a:moveTo>
                  <a:pt x="2858935" y="497116"/>
                </a:moveTo>
                <a:lnTo>
                  <a:pt x="2857449" y="489699"/>
                </a:lnTo>
                <a:lnTo>
                  <a:pt x="2853359" y="483654"/>
                </a:lnTo>
                <a:lnTo>
                  <a:pt x="2847302" y="479564"/>
                </a:lnTo>
                <a:lnTo>
                  <a:pt x="2839859" y="478066"/>
                </a:lnTo>
                <a:lnTo>
                  <a:pt x="2832443" y="479564"/>
                </a:lnTo>
                <a:lnTo>
                  <a:pt x="2826385" y="483654"/>
                </a:lnTo>
                <a:lnTo>
                  <a:pt x="2822295" y="489699"/>
                </a:lnTo>
                <a:lnTo>
                  <a:pt x="2820809" y="497116"/>
                </a:lnTo>
                <a:lnTo>
                  <a:pt x="2822295" y="504532"/>
                </a:lnTo>
                <a:lnTo>
                  <a:pt x="2826385" y="510590"/>
                </a:lnTo>
                <a:lnTo>
                  <a:pt x="2832443" y="514667"/>
                </a:lnTo>
                <a:lnTo>
                  <a:pt x="2839885" y="516166"/>
                </a:lnTo>
                <a:lnTo>
                  <a:pt x="2847302" y="514667"/>
                </a:lnTo>
                <a:lnTo>
                  <a:pt x="2853359" y="510590"/>
                </a:lnTo>
                <a:lnTo>
                  <a:pt x="2857449" y="504532"/>
                </a:lnTo>
                <a:lnTo>
                  <a:pt x="2858935" y="497116"/>
                </a:lnTo>
                <a:close/>
              </a:path>
              <a:path w="7204709" h="3383915">
                <a:moveTo>
                  <a:pt x="2935173" y="3364534"/>
                </a:moveTo>
                <a:lnTo>
                  <a:pt x="2933687" y="3357118"/>
                </a:lnTo>
                <a:lnTo>
                  <a:pt x="2929598" y="3351060"/>
                </a:lnTo>
                <a:lnTo>
                  <a:pt x="2923540" y="3346970"/>
                </a:lnTo>
                <a:lnTo>
                  <a:pt x="2916085" y="3345484"/>
                </a:lnTo>
                <a:lnTo>
                  <a:pt x="2908681" y="3346970"/>
                </a:lnTo>
                <a:lnTo>
                  <a:pt x="2902623" y="3351060"/>
                </a:lnTo>
                <a:lnTo>
                  <a:pt x="2898533" y="3357118"/>
                </a:lnTo>
                <a:lnTo>
                  <a:pt x="2897035" y="3364534"/>
                </a:lnTo>
                <a:lnTo>
                  <a:pt x="2898533" y="3371939"/>
                </a:lnTo>
                <a:lnTo>
                  <a:pt x="2902623" y="3377996"/>
                </a:lnTo>
                <a:lnTo>
                  <a:pt x="2908681" y="3382086"/>
                </a:lnTo>
                <a:lnTo>
                  <a:pt x="2916123" y="3383584"/>
                </a:lnTo>
                <a:lnTo>
                  <a:pt x="2923540" y="3382086"/>
                </a:lnTo>
                <a:lnTo>
                  <a:pt x="2929598" y="3377996"/>
                </a:lnTo>
                <a:lnTo>
                  <a:pt x="2933687" y="3371939"/>
                </a:lnTo>
                <a:lnTo>
                  <a:pt x="2935173" y="3364534"/>
                </a:lnTo>
                <a:close/>
              </a:path>
              <a:path w="7204709" h="3383915">
                <a:moveTo>
                  <a:pt x="2935173" y="2642476"/>
                </a:moveTo>
                <a:lnTo>
                  <a:pt x="2933687" y="2635059"/>
                </a:lnTo>
                <a:lnTo>
                  <a:pt x="2929598" y="2629014"/>
                </a:lnTo>
                <a:lnTo>
                  <a:pt x="2923540" y="2624925"/>
                </a:lnTo>
                <a:lnTo>
                  <a:pt x="2916123" y="2623426"/>
                </a:lnTo>
                <a:lnTo>
                  <a:pt x="2908681" y="2624925"/>
                </a:lnTo>
                <a:lnTo>
                  <a:pt x="2902623" y="2629014"/>
                </a:lnTo>
                <a:lnTo>
                  <a:pt x="2898533" y="2635059"/>
                </a:lnTo>
                <a:lnTo>
                  <a:pt x="2897035" y="2642476"/>
                </a:lnTo>
                <a:lnTo>
                  <a:pt x="2898533" y="2649893"/>
                </a:lnTo>
                <a:lnTo>
                  <a:pt x="2902623" y="2655951"/>
                </a:lnTo>
                <a:lnTo>
                  <a:pt x="2908681" y="2660027"/>
                </a:lnTo>
                <a:lnTo>
                  <a:pt x="2916085" y="2661526"/>
                </a:lnTo>
                <a:lnTo>
                  <a:pt x="2923540" y="2660027"/>
                </a:lnTo>
                <a:lnTo>
                  <a:pt x="2929598" y="2655951"/>
                </a:lnTo>
                <a:lnTo>
                  <a:pt x="2933687" y="2649893"/>
                </a:lnTo>
                <a:lnTo>
                  <a:pt x="2935173" y="2642476"/>
                </a:lnTo>
                <a:close/>
              </a:path>
              <a:path w="7204709" h="3383915">
                <a:moveTo>
                  <a:pt x="2935173" y="1924672"/>
                </a:moveTo>
                <a:lnTo>
                  <a:pt x="2933687" y="1917255"/>
                </a:lnTo>
                <a:lnTo>
                  <a:pt x="2929598" y="1911197"/>
                </a:lnTo>
                <a:lnTo>
                  <a:pt x="2923540" y="1907108"/>
                </a:lnTo>
                <a:lnTo>
                  <a:pt x="2916085" y="1905622"/>
                </a:lnTo>
                <a:lnTo>
                  <a:pt x="2908681" y="1907108"/>
                </a:lnTo>
                <a:lnTo>
                  <a:pt x="2902623" y="1911197"/>
                </a:lnTo>
                <a:lnTo>
                  <a:pt x="2898533" y="1917255"/>
                </a:lnTo>
                <a:lnTo>
                  <a:pt x="2897035" y="1924672"/>
                </a:lnTo>
                <a:lnTo>
                  <a:pt x="2898533" y="1932076"/>
                </a:lnTo>
                <a:lnTo>
                  <a:pt x="2902623" y="1938134"/>
                </a:lnTo>
                <a:lnTo>
                  <a:pt x="2908681" y="1942223"/>
                </a:lnTo>
                <a:lnTo>
                  <a:pt x="2916123" y="1943722"/>
                </a:lnTo>
                <a:lnTo>
                  <a:pt x="2923540" y="1942223"/>
                </a:lnTo>
                <a:lnTo>
                  <a:pt x="2929598" y="1938134"/>
                </a:lnTo>
                <a:lnTo>
                  <a:pt x="2933687" y="1932076"/>
                </a:lnTo>
                <a:lnTo>
                  <a:pt x="2935173" y="1924672"/>
                </a:lnTo>
                <a:close/>
              </a:path>
              <a:path w="7204709" h="3383915">
                <a:moveTo>
                  <a:pt x="2935173" y="1201737"/>
                </a:moveTo>
                <a:lnTo>
                  <a:pt x="2933687" y="1194333"/>
                </a:lnTo>
                <a:lnTo>
                  <a:pt x="2929598" y="1188275"/>
                </a:lnTo>
                <a:lnTo>
                  <a:pt x="2923540" y="1184186"/>
                </a:lnTo>
                <a:lnTo>
                  <a:pt x="2916085" y="1182687"/>
                </a:lnTo>
                <a:lnTo>
                  <a:pt x="2908681" y="1184186"/>
                </a:lnTo>
                <a:lnTo>
                  <a:pt x="2902623" y="1188275"/>
                </a:lnTo>
                <a:lnTo>
                  <a:pt x="2898533" y="1194333"/>
                </a:lnTo>
                <a:lnTo>
                  <a:pt x="2897035" y="1201737"/>
                </a:lnTo>
                <a:lnTo>
                  <a:pt x="2898533" y="1209154"/>
                </a:lnTo>
                <a:lnTo>
                  <a:pt x="2902623" y="1215212"/>
                </a:lnTo>
                <a:lnTo>
                  <a:pt x="2908681" y="1219301"/>
                </a:lnTo>
                <a:lnTo>
                  <a:pt x="2916123" y="1220787"/>
                </a:lnTo>
                <a:lnTo>
                  <a:pt x="2923540" y="1219301"/>
                </a:lnTo>
                <a:lnTo>
                  <a:pt x="2929598" y="1215212"/>
                </a:lnTo>
                <a:lnTo>
                  <a:pt x="2933687" y="1209154"/>
                </a:lnTo>
                <a:lnTo>
                  <a:pt x="2935173" y="1201737"/>
                </a:lnTo>
                <a:close/>
              </a:path>
              <a:path w="7204709" h="3383915">
                <a:moveTo>
                  <a:pt x="2935173" y="497116"/>
                </a:moveTo>
                <a:lnTo>
                  <a:pt x="2933687" y="489699"/>
                </a:lnTo>
                <a:lnTo>
                  <a:pt x="2929598" y="483654"/>
                </a:lnTo>
                <a:lnTo>
                  <a:pt x="2923540" y="479564"/>
                </a:lnTo>
                <a:lnTo>
                  <a:pt x="2916085" y="478066"/>
                </a:lnTo>
                <a:lnTo>
                  <a:pt x="2908681" y="479564"/>
                </a:lnTo>
                <a:lnTo>
                  <a:pt x="2902623" y="483654"/>
                </a:lnTo>
                <a:lnTo>
                  <a:pt x="2898533" y="489699"/>
                </a:lnTo>
                <a:lnTo>
                  <a:pt x="2897035" y="497116"/>
                </a:lnTo>
                <a:lnTo>
                  <a:pt x="2898533" y="504532"/>
                </a:lnTo>
                <a:lnTo>
                  <a:pt x="2902623" y="510590"/>
                </a:lnTo>
                <a:lnTo>
                  <a:pt x="2908681" y="514667"/>
                </a:lnTo>
                <a:lnTo>
                  <a:pt x="2916123" y="516166"/>
                </a:lnTo>
                <a:lnTo>
                  <a:pt x="2923540" y="514667"/>
                </a:lnTo>
                <a:lnTo>
                  <a:pt x="2929598" y="510590"/>
                </a:lnTo>
                <a:lnTo>
                  <a:pt x="2933687" y="504532"/>
                </a:lnTo>
                <a:lnTo>
                  <a:pt x="2935173" y="497116"/>
                </a:lnTo>
                <a:close/>
              </a:path>
              <a:path w="7204709" h="3383915">
                <a:moveTo>
                  <a:pt x="3011411" y="3364534"/>
                </a:moveTo>
                <a:lnTo>
                  <a:pt x="3009925" y="3357118"/>
                </a:lnTo>
                <a:lnTo>
                  <a:pt x="3005836" y="3351060"/>
                </a:lnTo>
                <a:lnTo>
                  <a:pt x="2999778" y="3346970"/>
                </a:lnTo>
                <a:lnTo>
                  <a:pt x="2992323" y="3345484"/>
                </a:lnTo>
                <a:lnTo>
                  <a:pt x="2984919" y="3346970"/>
                </a:lnTo>
                <a:lnTo>
                  <a:pt x="2978861" y="3351060"/>
                </a:lnTo>
                <a:lnTo>
                  <a:pt x="2974771" y="3357118"/>
                </a:lnTo>
                <a:lnTo>
                  <a:pt x="2973273" y="3364534"/>
                </a:lnTo>
                <a:lnTo>
                  <a:pt x="2974771" y="3371939"/>
                </a:lnTo>
                <a:lnTo>
                  <a:pt x="2978861" y="3377996"/>
                </a:lnTo>
                <a:lnTo>
                  <a:pt x="2984919" y="3382086"/>
                </a:lnTo>
                <a:lnTo>
                  <a:pt x="2992361" y="3383584"/>
                </a:lnTo>
                <a:lnTo>
                  <a:pt x="2999778" y="3382086"/>
                </a:lnTo>
                <a:lnTo>
                  <a:pt x="3005836" y="3377996"/>
                </a:lnTo>
                <a:lnTo>
                  <a:pt x="3009925" y="3371939"/>
                </a:lnTo>
                <a:lnTo>
                  <a:pt x="3011411" y="3364534"/>
                </a:lnTo>
                <a:close/>
              </a:path>
              <a:path w="7204709" h="3383915">
                <a:moveTo>
                  <a:pt x="3011411" y="2642476"/>
                </a:moveTo>
                <a:lnTo>
                  <a:pt x="3009925" y="2635059"/>
                </a:lnTo>
                <a:lnTo>
                  <a:pt x="3005836" y="2629014"/>
                </a:lnTo>
                <a:lnTo>
                  <a:pt x="2999778" y="2624925"/>
                </a:lnTo>
                <a:lnTo>
                  <a:pt x="2992361" y="2623426"/>
                </a:lnTo>
                <a:lnTo>
                  <a:pt x="2984919" y="2624925"/>
                </a:lnTo>
                <a:lnTo>
                  <a:pt x="2978861" y="2629014"/>
                </a:lnTo>
                <a:lnTo>
                  <a:pt x="2974771" y="2635059"/>
                </a:lnTo>
                <a:lnTo>
                  <a:pt x="2973273" y="2642476"/>
                </a:lnTo>
                <a:lnTo>
                  <a:pt x="2974771" y="2649893"/>
                </a:lnTo>
                <a:lnTo>
                  <a:pt x="2978861" y="2655951"/>
                </a:lnTo>
                <a:lnTo>
                  <a:pt x="2984919" y="2660027"/>
                </a:lnTo>
                <a:lnTo>
                  <a:pt x="2992323" y="2661526"/>
                </a:lnTo>
                <a:lnTo>
                  <a:pt x="2999778" y="2660027"/>
                </a:lnTo>
                <a:lnTo>
                  <a:pt x="3005836" y="2655951"/>
                </a:lnTo>
                <a:lnTo>
                  <a:pt x="3009925" y="2649893"/>
                </a:lnTo>
                <a:lnTo>
                  <a:pt x="3011411" y="2642476"/>
                </a:lnTo>
                <a:close/>
              </a:path>
              <a:path w="7204709" h="3383915">
                <a:moveTo>
                  <a:pt x="3011411" y="1924672"/>
                </a:moveTo>
                <a:lnTo>
                  <a:pt x="3009925" y="1917255"/>
                </a:lnTo>
                <a:lnTo>
                  <a:pt x="3005836" y="1911197"/>
                </a:lnTo>
                <a:lnTo>
                  <a:pt x="2999778" y="1907108"/>
                </a:lnTo>
                <a:lnTo>
                  <a:pt x="2992323" y="1905622"/>
                </a:lnTo>
                <a:lnTo>
                  <a:pt x="2984919" y="1907108"/>
                </a:lnTo>
                <a:lnTo>
                  <a:pt x="2978861" y="1911197"/>
                </a:lnTo>
                <a:lnTo>
                  <a:pt x="2974771" y="1917255"/>
                </a:lnTo>
                <a:lnTo>
                  <a:pt x="2973273" y="1924672"/>
                </a:lnTo>
                <a:lnTo>
                  <a:pt x="2974771" y="1932076"/>
                </a:lnTo>
                <a:lnTo>
                  <a:pt x="2978861" y="1938134"/>
                </a:lnTo>
                <a:lnTo>
                  <a:pt x="2984919" y="1942223"/>
                </a:lnTo>
                <a:lnTo>
                  <a:pt x="2992361" y="1943722"/>
                </a:lnTo>
                <a:lnTo>
                  <a:pt x="2999778" y="1942223"/>
                </a:lnTo>
                <a:lnTo>
                  <a:pt x="3005836" y="1938134"/>
                </a:lnTo>
                <a:lnTo>
                  <a:pt x="3009925" y="1932076"/>
                </a:lnTo>
                <a:lnTo>
                  <a:pt x="3011411" y="1924672"/>
                </a:lnTo>
                <a:close/>
              </a:path>
              <a:path w="7204709" h="3383915">
                <a:moveTo>
                  <a:pt x="3011411" y="1201737"/>
                </a:moveTo>
                <a:lnTo>
                  <a:pt x="3009925" y="1194333"/>
                </a:lnTo>
                <a:lnTo>
                  <a:pt x="3005836" y="1188275"/>
                </a:lnTo>
                <a:lnTo>
                  <a:pt x="2999778" y="1184186"/>
                </a:lnTo>
                <a:lnTo>
                  <a:pt x="2992323" y="1182687"/>
                </a:lnTo>
                <a:lnTo>
                  <a:pt x="2984919" y="1184186"/>
                </a:lnTo>
                <a:lnTo>
                  <a:pt x="2978861" y="1188275"/>
                </a:lnTo>
                <a:lnTo>
                  <a:pt x="2974771" y="1194333"/>
                </a:lnTo>
                <a:lnTo>
                  <a:pt x="2973273" y="1201737"/>
                </a:lnTo>
                <a:lnTo>
                  <a:pt x="2974771" y="1209154"/>
                </a:lnTo>
                <a:lnTo>
                  <a:pt x="2978861" y="1215212"/>
                </a:lnTo>
                <a:lnTo>
                  <a:pt x="2984919" y="1219301"/>
                </a:lnTo>
                <a:lnTo>
                  <a:pt x="2992361" y="1220787"/>
                </a:lnTo>
                <a:lnTo>
                  <a:pt x="2999778" y="1219301"/>
                </a:lnTo>
                <a:lnTo>
                  <a:pt x="3005836" y="1215212"/>
                </a:lnTo>
                <a:lnTo>
                  <a:pt x="3009925" y="1209154"/>
                </a:lnTo>
                <a:lnTo>
                  <a:pt x="3011411" y="1201737"/>
                </a:lnTo>
                <a:close/>
              </a:path>
              <a:path w="7204709" h="3383915">
                <a:moveTo>
                  <a:pt x="3011411" y="497116"/>
                </a:moveTo>
                <a:lnTo>
                  <a:pt x="3009925" y="489699"/>
                </a:lnTo>
                <a:lnTo>
                  <a:pt x="3005836" y="483654"/>
                </a:lnTo>
                <a:lnTo>
                  <a:pt x="2999778" y="479564"/>
                </a:lnTo>
                <a:lnTo>
                  <a:pt x="2992323" y="478066"/>
                </a:lnTo>
                <a:lnTo>
                  <a:pt x="2984919" y="479564"/>
                </a:lnTo>
                <a:lnTo>
                  <a:pt x="2978861" y="483654"/>
                </a:lnTo>
                <a:lnTo>
                  <a:pt x="2974771" y="489699"/>
                </a:lnTo>
                <a:lnTo>
                  <a:pt x="2973273" y="497116"/>
                </a:lnTo>
                <a:lnTo>
                  <a:pt x="2974771" y="504532"/>
                </a:lnTo>
                <a:lnTo>
                  <a:pt x="2978861" y="510590"/>
                </a:lnTo>
                <a:lnTo>
                  <a:pt x="2984919" y="514667"/>
                </a:lnTo>
                <a:lnTo>
                  <a:pt x="2992361" y="516166"/>
                </a:lnTo>
                <a:lnTo>
                  <a:pt x="2999778" y="514667"/>
                </a:lnTo>
                <a:lnTo>
                  <a:pt x="3005836" y="510590"/>
                </a:lnTo>
                <a:lnTo>
                  <a:pt x="3009925" y="504532"/>
                </a:lnTo>
                <a:lnTo>
                  <a:pt x="3011411" y="497116"/>
                </a:lnTo>
                <a:close/>
              </a:path>
              <a:path w="7204709" h="3383915">
                <a:moveTo>
                  <a:pt x="3087649" y="3364534"/>
                </a:moveTo>
                <a:lnTo>
                  <a:pt x="3086163" y="3357118"/>
                </a:lnTo>
                <a:lnTo>
                  <a:pt x="3082074" y="3351060"/>
                </a:lnTo>
                <a:lnTo>
                  <a:pt x="3076016" y="3346970"/>
                </a:lnTo>
                <a:lnTo>
                  <a:pt x="3068561" y="3345484"/>
                </a:lnTo>
                <a:lnTo>
                  <a:pt x="3061157" y="3346970"/>
                </a:lnTo>
                <a:lnTo>
                  <a:pt x="3055099" y="3351060"/>
                </a:lnTo>
                <a:lnTo>
                  <a:pt x="3051010" y="3357118"/>
                </a:lnTo>
                <a:lnTo>
                  <a:pt x="3049511" y="3364534"/>
                </a:lnTo>
                <a:lnTo>
                  <a:pt x="3051010" y="3371939"/>
                </a:lnTo>
                <a:lnTo>
                  <a:pt x="3055099" y="3377996"/>
                </a:lnTo>
                <a:lnTo>
                  <a:pt x="3061157" y="3382086"/>
                </a:lnTo>
                <a:lnTo>
                  <a:pt x="3068599" y="3383584"/>
                </a:lnTo>
                <a:lnTo>
                  <a:pt x="3076016" y="3382086"/>
                </a:lnTo>
                <a:lnTo>
                  <a:pt x="3082074" y="3377996"/>
                </a:lnTo>
                <a:lnTo>
                  <a:pt x="3086163" y="3371939"/>
                </a:lnTo>
                <a:lnTo>
                  <a:pt x="3087649" y="3364534"/>
                </a:lnTo>
                <a:close/>
              </a:path>
              <a:path w="7204709" h="3383915">
                <a:moveTo>
                  <a:pt x="3087649" y="2642476"/>
                </a:moveTo>
                <a:lnTo>
                  <a:pt x="3086163" y="2635059"/>
                </a:lnTo>
                <a:lnTo>
                  <a:pt x="3082074" y="2629014"/>
                </a:lnTo>
                <a:lnTo>
                  <a:pt x="3076016" y="2624925"/>
                </a:lnTo>
                <a:lnTo>
                  <a:pt x="3068599" y="2623426"/>
                </a:lnTo>
                <a:lnTo>
                  <a:pt x="3061157" y="2624925"/>
                </a:lnTo>
                <a:lnTo>
                  <a:pt x="3055099" y="2629014"/>
                </a:lnTo>
                <a:lnTo>
                  <a:pt x="3051010" y="2635059"/>
                </a:lnTo>
                <a:lnTo>
                  <a:pt x="3049511" y="2642476"/>
                </a:lnTo>
                <a:lnTo>
                  <a:pt x="3051010" y="2649893"/>
                </a:lnTo>
                <a:lnTo>
                  <a:pt x="3055099" y="2655951"/>
                </a:lnTo>
                <a:lnTo>
                  <a:pt x="3061157" y="2660027"/>
                </a:lnTo>
                <a:lnTo>
                  <a:pt x="3068561" y="2661526"/>
                </a:lnTo>
                <a:lnTo>
                  <a:pt x="3076016" y="2660027"/>
                </a:lnTo>
                <a:lnTo>
                  <a:pt x="3082074" y="2655951"/>
                </a:lnTo>
                <a:lnTo>
                  <a:pt x="3086163" y="2649893"/>
                </a:lnTo>
                <a:lnTo>
                  <a:pt x="3087649" y="2642476"/>
                </a:lnTo>
                <a:close/>
              </a:path>
              <a:path w="7204709" h="3383915">
                <a:moveTo>
                  <a:pt x="3087649" y="1924672"/>
                </a:moveTo>
                <a:lnTo>
                  <a:pt x="3086163" y="1917255"/>
                </a:lnTo>
                <a:lnTo>
                  <a:pt x="3082074" y="1911197"/>
                </a:lnTo>
                <a:lnTo>
                  <a:pt x="3076016" y="1907108"/>
                </a:lnTo>
                <a:lnTo>
                  <a:pt x="3068561" y="1905622"/>
                </a:lnTo>
                <a:lnTo>
                  <a:pt x="3061157" y="1907108"/>
                </a:lnTo>
                <a:lnTo>
                  <a:pt x="3055099" y="1911197"/>
                </a:lnTo>
                <a:lnTo>
                  <a:pt x="3051010" y="1917255"/>
                </a:lnTo>
                <a:lnTo>
                  <a:pt x="3049511" y="1924672"/>
                </a:lnTo>
                <a:lnTo>
                  <a:pt x="3051010" y="1932076"/>
                </a:lnTo>
                <a:lnTo>
                  <a:pt x="3055099" y="1938134"/>
                </a:lnTo>
                <a:lnTo>
                  <a:pt x="3061157" y="1942223"/>
                </a:lnTo>
                <a:lnTo>
                  <a:pt x="3068599" y="1943722"/>
                </a:lnTo>
                <a:lnTo>
                  <a:pt x="3076016" y="1942223"/>
                </a:lnTo>
                <a:lnTo>
                  <a:pt x="3082074" y="1938134"/>
                </a:lnTo>
                <a:lnTo>
                  <a:pt x="3086163" y="1932076"/>
                </a:lnTo>
                <a:lnTo>
                  <a:pt x="3087649" y="1924672"/>
                </a:lnTo>
                <a:close/>
              </a:path>
              <a:path w="7204709" h="3383915">
                <a:moveTo>
                  <a:pt x="3087649" y="1201737"/>
                </a:moveTo>
                <a:lnTo>
                  <a:pt x="3086163" y="1194333"/>
                </a:lnTo>
                <a:lnTo>
                  <a:pt x="3082074" y="1188275"/>
                </a:lnTo>
                <a:lnTo>
                  <a:pt x="3076016" y="1184186"/>
                </a:lnTo>
                <a:lnTo>
                  <a:pt x="3068561" y="1182687"/>
                </a:lnTo>
                <a:lnTo>
                  <a:pt x="3061157" y="1184186"/>
                </a:lnTo>
                <a:lnTo>
                  <a:pt x="3055099" y="1188275"/>
                </a:lnTo>
                <a:lnTo>
                  <a:pt x="3051010" y="1194333"/>
                </a:lnTo>
                <a:lnTo>
                  <a:pt x="3049511" y="1201737"/>
                </a:lnTo>
                <a:lnTo>
                  <a:pt x="3051010" y="1209154"/>
                </a:lnTo>
                <a:lnTo>
                  <a:pt x="3055099" y="1215212"/>
                </a:lnTo>
                <a:lnTo>
                  <a:pt x="3061157" y="1219301"/>
                </a:lnTo>
                <a:lnTo>
                  <a:pt x="3068599" y="1220787"/>
                </a:lnTo>
                <a:lnTo>
                  <a:pt x="3076016" y="1219301"/>
                </a:lnTo>
                <a:lnTo>
                  <a:pt x="3082074" y="1215212"/>
                </a:lnTo>
                <a:lnTo>
                  <a:pt x="3086163" y="1209154"/>
                </a:lnTo>
                <a:lnTo>
                  <a:pt x="3087649" y="1201737"/>
                </a:lnTo>
                <a:close/>
              </a:path>
              <a:path w="7204709" h="3383915">
                <a:moveTo>
                  <a:pt x="3087649" y="497116"/>
                </a:moveTo>
                <a:lnTo>
                  <a:pt x="3086163" y="489699"/>
                </a:lnTo>
                <a:lnTo>
                  <a:pt x="3082074" y="483654"/>
                </a:lnTo>
                <a:lnTo>
                  <a:pt x="3076016" y="479564"/>
                </a:lnTo>
                <a:lnTo>
                  <a:pt x="3068561" y="478066"/>
                </a:lnTo>
                <a:lnTo>
                  <a:pt x="3061157" y="479564"/>
                </a:lnTo>
                <a:lnTo>
                  <a:pt x="3055099" y="483654"/>
                </a:lnTo>
                <a:lnTo>
                  <a:pt x="3051010" y="489699"/>
                </a:lnTo>
                <a:lnTo>
                  <a:pt x="3049511" y="497116"/>
                </a:lnTo>
                <a:lnTo>
                  <a:pt x="3051010" y="504532"/>
                </a:lnTo>
                <a:lnTo>
                  <a:pt x="3055099" y="510590"/>
                </a:lnTo>
                <a:lnTo>
                  <a:pt x="3061157" y="514667"/>
                </a:lnTo>
                <a:lnTo>
                  <a:pt x="3068599" y="516166"/>
                </a:lnTo>
                <a:lnTo>
                  <a:pt x="3076016" y="514667"/>
                </a:lnTo>
                <a:lnTo>
                  <a:pt x="3082074" y="510590"/>
                </a:lnTo>
                <a:lnTo>
                  <a:pt x="3086163" y="504532"/>
                </a:lnTo>
                <a:lnTo>
                  <a:pt x="3087649" y="497116"/>
                </a:lnTo>
                <a:close/>
              </a:path>
              <a:path w="7204709" h="3383915">
                <a:moveTo>
                  <a:pt x="3163887" y="3364534"/>
                </a:moveTo>
                <a:lnTo>
                  <a:pt x="3162401" y="3357118"/>
                </a:lnTo>
                <a:lnTo>
                  <a:pt x="3158312" y="3351060"/>
                </a:lnTo>
                <a:lnTo>
                  <a:pt x="3152254" y="3346970"/>
                </a:lnTo>
                <a:lnTo>
                  <a:pt x="3144799" y="3345484"/>
                </a:lnTo>
                <a:lnTo>
                  <a:pt x="3137395" y="3346970"/>
                </a:lnTo>
                <a:lnTo>
                  <a:pt x="3131337" y="3351060"/>
                </a:lnTo>
                <a:lnTo>
                  <a:pt x="3127248" y="3357118"/>
                </a:lnTo>
                <a:lnTo>
                  <a:pt x="3125749" y="3364534"/>
                </a:lnTo>
                <a:lnTo>
                  <a:pt x="3127248" y="3371939"/>
                </a:lnTo>
                <a:lnTo>
                  <a:pt x="3131337" y="3377996"/>
                </a:lnTo>
                <a:lnTo>
                  <a:pt x="3137395" y="3382086"/>
                </a:lnTo>
                <a:lnTo>
                  <a:pt x="3144837" y="3383584"/>
                </a:lnTo>
                <a:lnTo>
                  <a:pt x="3152254" y="3382086"/>
                </a:lnTo>
                <a:lnTo>
                  <a:pt x="3158312" y="3377996"/>
                </a:lnTo>
                <a:lnTo>
                  <a:pt x="3162401" y="3371939"/>
                </a:lnTo>
                <a:lnTo>
                  <a:pt x="3163887" y="3364534"/>
                </a:lnTo>
                <a:close/>
              </a:path>
              <a:path w="7204709" h="3383915">
                <a:moveTo>
                  <a:pt x="3163887" y="2642476"/>
                </a:moveTo>
                <a:lnTo>
                  <a:pt x="3162401" y="2635059"/>
                </a:lnTo>
                <a:lnTo>
                  <a:pt x="3158312" y="2629014"/>
                </a:lnTo>
                <a:lnTo>
                  <a:pt x="3152254" y="2624925"/>
                </a:lnTo>
                <a:lnTo>
                  <a:pt x="3144837" y="2623426"/>
                </a:lnTo>
                <a:lnTo>
                  <a:pt x="3137395" y="2624925"/>
                </a:lnTo>
                <a:lnTo>
                  <a:pt x="3131337" y="2629014"/>
                </a:lnTo>
                <a:lnTo>
                  <a:pt x="3127248" y="2635059"/>
                </a:lnTo>
                <a:lnTo>
                  <a:pt x="3125749" y="2642476"/>
                </a:lnTo>
                <a:lnTo>
                  <a:pt x="3127248" y="2649893"/>
                </a:lnTo>
                <a:lnTo>
                  <a:pt x="3131337" y="2655951"/>
                </a:lnTo>
                <a:lnTo>
                  <a:pt x="3137395" y="2660027"/>
                </a:lnTo>
                <a:lnTo>
                  <a:pt x="3144799" y="2661526"/>
                </a:lnTo>
                <a:lnTo>
                  <a:pt x="3152254" y="2660027"/>
                </a:lnTo>
                <a:lnTo>
                  <a:pt x="3158312" y="2655951"/>
                </a:lnTo>
                <a:lnTo>
                  <a:pt x="3162401" y="2649893"/>
                </a:lnTo>
                <a:lnTo>
                  <a:pt x="3163887" y="2642476"/>
                </a:lnTo>
                <a:close/>
              </a:path>
              <a:path w="7204709" h="3383915">
                <a:moveTo>
                  <a:pt x="3163887" y="1924672"/>
                </a:moveTo>
                <a:lnTo>
                  <a:pt x="3162401" y="1917255"/>
                </a:lnTo>
                <a:lnTo>
                  <a:pt x="3158312" y="1911197"/>
                </a:lnTo>
                <a:lnTo>
                  <a:pt x="3152254" y="1907108"/>
                </a:lnTo>
                <a:lnTo>
                  <a:pt x="3144799" y="1905622"/>
                </a:lnTo>
                <a:lnTo>
                  <a:pt x="3137395" y="1907108"/>
                </a:lnTo>
                <a:lnTo>
                  <a:pt x="3131337" y="1911197"/>
                </a:lnTo>
                <a:lnTo>
                  <a:pt x="3127248" y="1917255"/>
                </a:lnTo>
                <a:lnTo>
                  <a:pt x="3125749" y="1924672"/>
                </a:lnTo>
                <a:lnTo>
                  <a:pt x="3127248" y="1932076"/>
                </a:lnTo>
                <a:lnTo>
                  <a:pt x="3131337" y="1938134"/>
                </a:lnTo>
                <a:lnTo>
                  <a:pt x="3137395" y="1942223"/>
                </a:lnTo>
                <a:lnTo>
                  <a:pt x="3144837" y="1943722"/>
                </a:lnTo>
                <a:lnTo>
                  <a:pt x="3152254" y="1942223"/>
                </a:lnTo>
                <a:lnTo>
                  <a:pt x="3158312" y="1938134"/>
                </a:lnTo>
                <a:lnTo>
                  <a:pt x="3162401" y="1932076"/>
                </a:lnTo>
                <a:lnTo>
                  <a:pt x="3163887" y="1924672"/>
                </a:lnTo>
                <a:close/>
              </a:path>
              <a:path w="7204709" h="3383915">
                <a:moveTo>
                  <a:pt x="3163887" y="1201737"/>
                </a:moveTo>
                <a:lnTo>
                  <a:pt x="3162401" y="1194333"/>
                </a:lnTo>
                <a:lnTo>
                  <a:pt x="3158312" y="1188275"/>
                </a:lnTo>
                <a:lnTo>
                  <a:pt x="3152254" y="1184186"/>
                </a:lnTo>
                <a:lnTo>
                  <a:pt x="3144799" y="1182687"/>
                </a:lnTo>
                <a:lnTo>
                  <a:pt x="3137395" y="1184186"/>
                </a:lnTo>
                <a:lnTo>
                  <a:pt x="3131337" y="1188275"/>
                </a:lnTo>
                <a:lnTo>
                  <a:pt x="3127248" y="1194333"/>
                </a:lnTo>
                <a:lnTo>
                  <a:pt x="3125749" y="1201737"/>
                </a:lnTo>
                <a:lnTo>
                  <a:pt x="3127248" y="1209154"/>
                </a:lnTo>
                <a:lnTo>
                  <a:pt x="3131337" y="1215212"/>
                </a:lnTo>
                <a:lnTo>
                  <a:pt x="3137395" y="1219301"/>
                </a:lnTo>
                <a:lnTo>
                  <a:pt x="3144837" y="1220787"/>
                </a:lnTo>
                <a:lnTo>
                  <a:pt x="3152254" y="1219301"/>
                </a:lnTo>
                <a:lnTo>
                  <a:pt x="3158312" y="1215212"/>
                </a:lnTo>
                <a:lnTo>
                  <a:pt x="3162401" y="1209154"/>
                </a:lnTo>
                <a:lnTo>
                  <a:pt x="3163887" y="1201737"/>
                </a:lnTo>
                <a:close/>
              </a:path>
              <a:path w="7204709" h="3383915">
                <a:moveTo>
                  <a:pt x="3163887" y="497116"/>
                </a:moveTo>
                <a:lnTo>
                  <a:pt x="3162401" y="489699"/>
                </a:lnTo>
                <a:lnTo>
                  <a:pt x="3158312" y="483654"/>
                </a:lnTo>
                <a:lnTo>
                  <a:pt x="3152254" y="479564"/>
                </a:lnTo>
                <a:lnTo>
                  <a:pt x="3144799" y="478066"/>
                </a:lnTo>
                <a:lnTo>
                  <a:pt x="3137395" y="479564"/>
                </a:lnTo>
                <a:lnTo>
                  <a:pt x="3131337" y="483654"/>
                </a:lnTo>
                <a:lnTo>
                  <a:pt x="3127248" y="489699"/>
                </a:lnTo>
                <a:lnTo>
                  <a:pt x="3125749" y="497116"/>
                </a:lnTo>
                <a:lnTo>
                  <a:pt x="3127248" y="504532"/>
                </a:lnTo>
                <a:lnTo>
                  <a:pt x="3131337" y="510590"/>
                </a:lnTo>
                <a:lnTo>
                  <a:pt x="3137395" y="514667"/>
                </a:lnTo>
                <a:lnTo>
                  <a:pt x="3144837" y="516166"/>
                </a:lnTo>
                <a:lnTo>
                  <a:pt x="3152254" y="514667"/>
                </a:lnTo>
                <a:lnTo>
                  <a:pt x="3158312" y="510590"/>
                </a:lnTo>
                <a:lnTo>
                  <a:pt x="3162401" y="504532"/>
                </a:lnTo>
                <a:lnTo>
                  <a:pt x="3163887" y="497116"/>
                </a:lnTo>
                <a:close/>
              </a:path>
              <a:path w="7204709" h="3383915">
                <a:moveTo>
                  <a:pt x="3240125" y="3364534"/>
                </a:moveTo>
                <a:lnTo>
                  <a:pt x="3238639" y="3357118"/>
                </a:lnTo>
                <a:lnTo>
                  <a:pt x="3234550" y="3351060"/>
                </a:lnTo>
                <a:lnTo>
                  <a:pt x="3228492" y="3346970"/>
                </a:lnTo>
                <a:lnTo>
                  <a:pt x="3221037" y="3345484"/>
                </a:lnTo>
                <a:lnTo>
                  <a:pt x="3213633" y="3346970"/>
                </a:lnTo>
                <a:lnTo>
                  <a:pt x="3207575" y="3351060"/>
                </a:lnTo>
                <a:lnTo>
                  <a:pt x="3203486" y="3357118"/>
                </a:lnTo>
                <a:lnTo>
                  <a:pt x="3201987" y="3364534"/>
                </a:lnTo>
                <a:lnTo>
                  <a:pt x="3203486" y="3371939"/>
                </a:lnTo>
                <a:lnTo>
                  <a:pt x="3207575" y="3377996"/>
                </a:lnTo>
                <a:lnTo>
                  <a:pt x="3213633" y="3382086"/>
                </a:lnTo>
                <a:lnTo>
                  <a:pt x="3221075" y="3383584"/>
                </a:lnTo>
                <a:lnTo>
                  <a:pt x="3228492" y="3382086"/>
                </a:lnTo>
                <a:lnTo>
                  <a:pt x="3234550" y="3377996"/>
                </a:lnTo>
                <a:lnTo>
                  <a:pt x="3238639" y="3371939"/>
                </a:lnTo>
                <a:lnTo>
                  <a:pt x="3240125" y="3364534"/>
                </a:lnTo>
                <a:close/>
              </a:path>
              <a:path w="7204709" h="3383915">
                <a:moveTo>
                  <a:pt x="3240125" y="2642476"/>
                </a:moveTo>
                <a:lnTo>
                  <a:pt x="3238639" y="2635059"/>
                </a:lnTo>
                <a:lnTo>
                  <a:pt x="3234550" y="2629014"/>
                </a:lnTo>
                <a:lnTo>
                  <a:pt x="3228492" y="2624925"/>
                </a:lnTo>
                <a:lnTo>
                  <a:pt x="3221075" y="2623426"/>
                </a:lnTo>
                <a:lnTo>
                  <a:pt x="3213633" y="2624925"/>
                </a:lnTo>
                <a:lnTo>
                  <a:pt x="3207575" y="2629014"/>
                </a:lnTo>
                <a:lnTo>
                  <a:pt x="3203486" y="2635059"/>
                </a:lnTo>
                <a:lnTo>
                  <a:pt x="3201987" y="2642476"/>
                </a:lnTo>
                <a:lnTo>
                  <a:pt x="3203486" y="2649893"/>
                </a:lnTo>
                <a:lnTo>
                  <a:pt x="3207575" y="2655951"/>
                </a:lnTo>
                <a:lnTo>
                  <a:pt x="3213633" y="2660027"/>
                </a:lnTo>
                <a:lnTo>
                  <a:pt x="3221037" y="2661526"/>
                </a:lnTo>
                <a:lnTo>
                  <a:pt x="3228492" y="2660027"/>
                </a:lnTo>
                <a:lnTo>
                  <a:pt x="3234550" y="2655951"/>
                </a:lnTo>
                <a:lnTo>
                  <a:pt x="3238639" y="2649893"/>
                </a:lnTo>
                <a:lnTo>
                  <a:pt x="3240125" y="2642476"/>
                </a:lnTo>
                <a:close/>
              </a:path>
              <a:path w="7204709" h="3383915">
                <a:moveTo>
                  <a:pt x="3240125" y="1924672"/>
                </a:moveTo>
                <a:lnTo>
                  <a:pt x="3238639" y="1917255"/>
                </a:lnTo>
                <a:lnTo>
                  <a:pt x="3234550" y="1911197"/>
                </a:lnTo>
                <a:lnTo>
                  <a:pt x="3228492" y="1907108"/>
                </a:lnTo>
                <a:lnTo>
                  <a:pt x="3221037" y="1905622"/>
                </a:lnTo>
                <a:lnTo>
                  <a:pt x="3213633" y="1907108"/>
                </a:lnTo>
                <a:lnTo>
                  <a:pt x="3207575" y="1911197"/>
                </a:lnTo>
                <a:lnTo>
                  <a:pt x="3203486" y="1917255"/>
                </a:lnTo>
                <a:lnTo>
                  <a:pt x="3201987" y="1924672"/>
                </a:lnTo>
                <a:lnTo>
                  <a:pt x="3203486" y="1932076"/>
                </a:lnTo>
                <a:lnTo>
                  <a:pt x="3207575" y="1938134"/>
                </a:lnTo>
                <a:lnTo>
                  <a:pt x="3213633" y="1942223"/>
                </a:lnTo>
                <a:lnTo>
                  <a:pt x="3221075" y="1943722"/>
                </a:lnTo>
                <a:lnTo>
                  <a:pt x="3228492" y="1942223"/>
                </a:lnTo>
                <a:lnTo>
                  <a:pt x="3234550" y="1938134"/>
                </a:lnTo>
                <a:lnTo>
                  <a:pt x="3238639" y="1932076"/>
                </a:lnTo>
                <a:lnTo>
                  <a:pt x="3240125" y="1924672"/>
                </a:lnTo>
                <a:close/>
              </a:path>
              <a:path w="7204709" h="3383915">
                <a:moveTo>
                  <a:pt x="3240125" y="1201737"/>
                </a:moveTo>
                <a:lnTo>
                  <a:pt x="3238639" y="1194333"/>
                </a:lnTo>
                <a:lnTo>
                  <a:pt x="3234550" y="1188275"/>
                </a:lnTo>
                <a:lnTo>
                  <a:pt x="3228492" y="1184186"/>
                </a:lnTo>
                <a:lnTo>
                  <a:pt x="3221037" y="1182687"/>
                </a:lnTo>
                <a:lnTo>
                  <a:pt x="3213633" y="1184186"/>
                </a:lnTo>
                <a:lnTo>
                  <a:pt x="3207575" y="1188275"/>
                </a:lnTo>
                <a:lnTo>
                  <a:pt x="3203486" y="1194333"/>
                </a:lnTo>
                <a:lnTo>
                  <a:pt x="3201987" y="1201737"/>
                </a:lnTo>
                <a:lnTo>
                  <a:pt x="3203486" y="1209154"/>
                </a:lnTo>
                <a:lnTo>
                  <a:pt x="3207575" y="1215212"/>
                </a:lnTo>
                <a:lnTo>
                  <a:pt x="3213633" y="1219301"/>
                </a:lnTo>
                <a:lnTo>
                  <a:pt x="3221075" y="1220787"/>
                </a:lnTo>
                <a:lnTo>
                  <a:pt x="3228492" y="1219301"/>
                </a:lnTo>
                <a:lnTo>
                  <a:pt x="3234550" y="1215212"/>
                </a:lnTo>
                <a:lnTo>
                  <a:pt x="3238639" y="1209154"/>
                </a:lnTo>
                <a:lnTo>
                  <a:pt x="3240125" y="1201737"/>
                </a:lnTo>
                <a:close/>
              </a:path>
              <a:path w="7204709" h="3383915">
                <a:moveTo>
                  <a:pt x="3240125" y="497116"/>
                </a:moveTo>
                <a:lnTo>
                  <a:pt x="3238639" y="489699"/>
                </a:lnTo>
                <a:lnTo>
                  <a:pt x="3234550" y="483654"/>
                </a:lnTo>
                <a:lnTo>
                  <a:pt x="3228492" y="479564"/>
                </a:lnTo>
                <a:lnTo>
                  <a:pt x="3221037" y="478066"/>
                </a:lnTo>
                <a:lnTo>
                  <a:pt x="3213633" y="479564"/>
                </a:lnTo>
                <a:lnTo>
                  <a:pt x="3207575" y="483654"/>
                </a:lnTo>
                <a:lnTo>
                  <a:pt x="3203486" y="489699"/>
                </a:lnTo>
                <a:lnTo>
                  <a:pt x="3201987" y="497116"/>
                </a:lnTo>
                <a:lnTo>
                  <a:pt x="3203486" y="504532"/>
                </a:lnTo>
                <a:lnTo>
                  <a:pt x="3207575" y="510590"/>
                </a:lnTo>
                <a:lnTo>
                  <a:pt x="3213633" y="514667"/>
                </a:lnTo>
                <a:lnTo>
                  <a:pt x="3221075" y="516166"/>
                </a:lnTo>
                <a:lnTo>
                  <a:pt x="3228492" y="514667"/>
                </a:lnTo>
                <a:lnTo>
                  <a:pt x="3234550" y="510590"/>
                </a:lnTo>
                <a:lnTo>
                  <a:pt x="3238639" y="504532"/>
                </a:lnTo>
                <a:lnTo>
                  <a:pt x="3240125" y="497116"/>
                </a:lnTo>
                <a:close/>
              </a:path>
              <a:path w="7204709" h="3383915">
                <a:moveTo>
                  <a:pt x="3316363" y="3364534"/>
                </a:moveTo>
                <a:lnTo>
                  <a:pt x="3314877" y="3357118"/>
                </a:lnTo>
                <a:lnTo>
                  <a:pt x="3310788" y="3351060"/>
                </a:lnTo>
                <a:lnTo>
                  <a:pt x="3304730" y="3346970"/>
                </a:lnTo>
                <a:lnTo>
                  <a:pt x="3297275" y="3345484"/>
                </a:lnTo>
                <a:lnTo>
                  <a:pt x="3289871" y="3346970"/>
                </a:lnTo>
                <a:lnTo>
                  <a:pt x="3283813" y="3351060"/>
                </a:lnTo>
                <a:lnTo>
                  <a:pt x="3279724" y="3357118"/>
                </a:lnTo>
                <a:lnTo>
                  <a:pt x="3278225" y="3364534"/>
                </a:lnTo>
                <a:lnTo>
                  <a:pt x="3279724" y="3371939"/>
                </a:lnTo>
                <a:lnTo>
                  <a:pt x="3283813" y="3377996"/>
                </a:lnTo>
                <a:lnTo>
                  <a:pt x="3289871" y="3382086"/>
                </a:lnTo>
                <a:lnTo>
                  <a:pt x="3297313" y="3383584"/>
                </a:lnTo>
                <a:lnTo>
                  <a:pt x="3304730" y="3382086"/>
                </a:lnTo>
                <a:lnTo>
                  <a:pt x="3310788" y="3377996"/>
                </a:lnTo>
                <a:lnTo>
                  <a:pt x="3314877" y="3371939"/>
                </a:lnTo>
                <a:lnTo>
                  <a:pt x="3316363" y="3364534"/>
                </a:lnTo>
                <a:close/>
              </a:path>
              <a:path w="7204709" h="3383915">
                <a:moveTo>
                  <a:pt x="3316363" y="2642476"/>
                </a:moveTo>
                <a:lnTo>
                  <a:pt x="3314877" y="2635059"/>
                </a:lnTo>
                <a:lnTo>
                  <a:pt x="3310788" y="2629014"/>
                </a:lnTo>
                <a:lnTo>
                  <a:pt x="3304730" y="2624925"/>
                </a:lnTo>
                <a:lnTo>
                  <a:pt x="3297313" y="2623426"/>
                </a:lnTo>
                <a:lnTo>
                  <a:pt x="3289871" y="2624925"/>
                </a:lnTo>
                <a:lnTo>
                  <a:pt x="3283813" y="2629014"/>
                </a:lnTo>
                <a:lnTo>
                  <a:pt x="3279724" y="2635059"/>
                </a:lnTo>
                <a:lnTo>
                  <a:pt x="3278225" y="2642476"/>
                </a:lnTo>
                <a:lnTo>
                  <a:pt x="3279724" y="2649893"/>
                </a:lnTo>
                <a:lnTo>
                  <a:pt x="3283813" y="2655951"/>
                </a:lnTo>
                <a:lnTo>
                  <a:pt x="3289871" y="2660027"/>
                </a:lnTo>
                <a:lnTo>
                  <a:pt x="3297275" y="2661526"/>
                </a:lnTo>
                <a:lnTo>
                  <a:pt x="3304730" y="2660027"/>
                </a:lnTo>
                <a:lnTo>
                  <a:pt x="3310788" y="2655951"/>
                </a:lnTo>
                <a:lnTo>
                  <a:pt x="3314877" y="2649893"/>
                </a:lnTo>
                <a:lnTo>
                  <a:pt x="3316363" y="2642476"/>
                </a:lnTo>
                <a:close/>
              </a:path>
              <a:path w="7204709" h="3383915">
                <a:moveTo>
                  <a:pt x="3316363" y="1924672"/>
                </a:moveTo>
                <a:lnTo>
                  <a:pt x="3314877" y="1917255"/>
                </a:lnTo>
                <a:lnTo>
                  <a:pt x="3310788" y="1911197"/>
                </a:lnTo>
                <a:lnTo>
                  <a:pt x="3304730" y="1907108"/>
                </a:lnTo>
                <a:lnTo>
                  <a:pt x="3297275" y="1905622"/>
                </a:lnTo>
                <a:lnTo>
                  <a:pt x="3289871" y="1907108"/>
                </a:lnTo>
                <a:lnTo>
                  <a:pt x="3283813" y="1911197"/>
                </a:lnTo>
                <a:lnTo>
                  <a:pt x="3279724" y="1917255"/>
                </a:lnTo>
                <a:lnTo>
                  <a:pt x="3278225" y="1924672"/>
                </a:lnTo>
                <a:lnTo>
                  <a:pt x="3279724" y="1932076"/>
                </a:lnTo>
                <a:lnTo>
                  <a:pt x="3283813" y="1938134"/>
                </a:lnTo>
                <a:lnTo>
                  <a:pt x="3289871" y="1942223"/>
                </a:lnTo>
                <a:lnTo>
                  <a:pt x="3297313" y="1943722"/>
                </a:lnTo>
                <a:lnTo>
                  <a:pt x="3304730" y="1942223"/>
                </a:lnTo>
                <a:lnTo>
                  <a:pt x="3310788" y="1938134"/>
                </a:lnTo>
                <a:lnTo>
                  <a:pt x="3314877" y="1932076"/>
                </a:lnTo>
                <a:lnTo>
                  <a:pt x="3316363" y="1924672"/>
                </a:lnTo>
                <a:close/>
              </a:path>
              <a:path w="7204709" h="3383915">
                <a:moveTo>
                  <a:pt x="3316363" y="1201737"/>
                </a:moveTo>
                <a:lnTo>
                  <a:pt x="3314877" y="1194333"/>
                </a:lnTo>
                <a:lnTo>
                  <a:pt x="3310788" y="1188275"/>
                </a:lnTo>
                <a:lnTo>
                  <a:pt x="3304730" y="1184186"/>
                </a:lnTo>
                <a:lnTo>
                  <a:pt x="3297275" y="1182687"/>
                </a:lnTo>
                <a:lnTo>
                  <a:pt x="3289871" y="1184186"/>
                </a:lnTo>
                <a:lnTo>
                  <a:pt x="3283813" y="1188275"/>
                </a:lnTo>
                <a:lnTo>
                  <a:pt x="3279724" y="1194333"/>
                </a:lnTo>
                <a:lnTo>
                  <a:pt x="3278225" y="1201737"/>
                </a:lnTo>
                <a:lnTo>
                  <a:pt x="3279724" y="1209154"/>
                </a:lnTo>
                <a:lnTo>
                  <a:pt x="3283813" y="1215212"/>
                </a:lnTo>
                <a:lnTo>
                  <a:pt x="3289871" y="1219301"/>
                </a:lnTo>
                <a:lnTo>
                  <a:pt x="3297313" y="1220787"/>
                </a:lnTo>
                <a:lnTo>
                  <a:pt x="3304730" y="1219301"/>
                </a:lnTo>
                <a:lnTo>
                  <a:pt x="3310788" y="1215212"/>
                </a:lnTo>
                <a:lnTo>
                  <a:pt x="3314877" y="1209154"/>
                </a:lnTo>
                <a:lnTo>
                  <a:pt x="3316363" y="1201737"/>
                </a:lnTo>
                <a:close/>
              </a:path>
              <a:path w="7204709" h="3383915">
                <a:moveTo>
                  <a:pt x="3316363" y="497116"/>
                </a:moveTo>
                <a:lnTo>
                  <a:pt x="3314877" y="489699"/>
                </a:lnTo>
                <a:lnTo>
                  <a:pt x="3310788" y="483654"/>
                </a:lnTo>
                <a:lnTo>
                  <a:pt x="3304730" y="479564"/>
                </a:lnTo>
                <a:lnTo>
                  <a:pt x="3297275" y="478066"/>
                </a:lnTo>
                <a:lnTo>
                  <a:pt x="3289871" y="479564"/>
                </a:lnTo>
                <a:lnTo>
                  <a:pt x="3283813" y="483654"/>
                </a:lnTo>
                <a:lnTo>
                  <a:pt x="3279724" y="489699"/>
                </a:lnTo>
                <a:lnTo>
                  <a:pt x="3278225" y="497116"/>
                </a:lnTo>
                <a:lnTo>
                  <a:pt x="3279724" y="504532"/>
                </a:lnTo>
                <a:lnTo>
                  <a:pt x="3283813" y="510590"/>
                </a:lnTo>
                <a:lnTo>
                  <a:pt x="3289871" y="514667"/>
                </a:lnTo>
                <a:lnTo>
                  <a:pt x="3297313" y="516166"/>
                </a:lnTo>
                <a:lnTo>
                  <a:pt x="3304730" y="514667"/>
                </a:lnTo>
                <a:lnTo>
                  <a:pt x="3310788" y="510590"/>
                </a:lnTo>
                <a:lnTo>
                  <a:pt x="3314877" y="504532"/>
                </a:lnTo>
                <a:lnTo>
                  <a:pt x="3316363" y="497116"/>
                </a:lnTo>
                <a:close/>
              </a:path>
              <a:path w="7204709" h="3383915">
                <a:moveTo>
                  <a:pt x="3392601" y="3364534"/>
                </a:moveTo>
                <a:lnTo>
                  <a:pt x="3391116" y="3357118"/>
                </a:lnTo>
                <a:lnTo>
                  <a:pt x="3387026" y="3351060"/>
                </a:lnTo>
                <a:lnTo>
                  <a:pt x="3380968" y="3346970"/>
                </a:lnTo>
                <a:lnTo>
                  <a:pt x="3373513" y="3345484"/>
                </a:lnTo>
                <a:lnTo>
                  <a:pt x="3366109" y="3346970"/>
                </a:lnTo>
                <a:lnTo>
                  <a:pt x="3360051" y="3351060"/>
                </a:lnTo>
                <a:lnTo>
                  <a:pt x="3355962" y="3357118"/>
                </a:lnTo>
                <a:lnTo>
                  <a:pt x="3354463" y="3364534"/>
                </a:lnTo>
                <a:lnTo>
                  <a:pt x="3355962" y="3371939"/>
                </a:lnTo>
                <a:lnTo>
                  <a:pt x="3360051" y="3377996"/>
                </a:lnTo>
                <a:lnTo>
                  <a:pt x="3366109" y="3382086"/>
                </a:lnTo>
                <a:lnTo>
                  <a:pt x="3373551" y="3383584"/>
                </a:lnTo>
                <a:lnTo>
                  <a:pt x="3380968" y="3382086"/>
                </a:lnTo>
                <a:lnTo>
                  <a:pt x="3387026" y="3377996"/>
                </a:lnTo>
                <a:lnTo>
                  <a:pt x="3391116" y="3371939"/>
                </a:lnTo>
                <a:lnTo>
                  <a:pt x="3392601" y="3364534"/>
                </a:lnTo>
                <a:close/>
              </a:path>
              <a:path w="7204709" h="3383915">
                <a:moveTo>
                  <a:pt x="3392601" y="2642476"/>
                </a:moveTo>
                <a:lnTo>
                  <a:pt x="3391116" y="2635059"/>
                </a:lnTo>
                <a:lnTo>
                  <a:pt x="3387026" y="2629014"/>
                </a:lnTo>
                <a:lnTo>
                  <a:pt x="3380968" y="2624925"/>
                </a:lnTo>
                <a:lnTo>
                  <a:pt x="3373551" y="2623426"/>
                </a:lnTo>
                <a:lnTo>
                  <a:pt x="3366109" y="2624925"/>
                </a:lnTo>
                <a:lnTo>
                  <a:pt x="3360051" y="2629014"/>
                </a:lnTo>
                <a:lnTo>
                  <a:pt x="3355962" y="2635059"/>
                </a:lnTo>
                <a:lnTo>
                  <a:pt x="3354463" y="2642476"/>
                </a:lnTo>
                <a:lnTo>
                  <a:pt x="3355962" y="2649893"/>
                </a:lnTo>
                <a:lnTo>
                  <a:pt x="3360051" y="2655951"/>
                </a:lnTo>
                <a:lnTo>
                  <a:pt x="3366109" y="2660027"/>
                </a:lnTo>
                <a:lnTo>
                  <a:pt x="3373513" y="2661526"/>
                </a:lnTo>
                <a:lnTo>
                  <a:pt x="3380968" y="2660027"/>
                </a:lnTo>
                <a:lnTo>
                  <a:pt x="3387026" y="2655951"/>
                </a:lnTo>
                <a:lnTo>
                  <a:pt x="3391116" y="2649893"/>
                </a:lnTo>
                <a:lnTo>
                  <a:pt x="3392601" y="2642476"/>
                </a:lnTo>
                <a:close/>
              </a:path>
              <a:path w="7204709" h="3383915">
                <a:moveTo>
                  <a:pt x="3392601" y="1924672"/>
                </a:moveTo>
                <a:lnTo>
                  <a:pt x="3391116" y="1917255"/>
                </a:lnTo>
                <a:lnTo>
                  <a:pt x="3387026" y="1911197"/>
                </a:lnTo>
                <a:lnTo>
                  <a:pt x="3380968" y="1907108"/>
                </a:lnTo>
                <a:lnTo>
                  <a:pt x="3373513" y="1905622"/>
                </a:lnTo>
                <a:lnTo>
                  <a:pt x="3366109" y="1907108"/>
                </a:lnTo>
                <a:lnTo>
                  <a:pt x="3360051" y="1911197"/>
                </a:lnTo>
                <a:lnTo>
                  <a:pt x="3355962" y="1917255"/>
                </a:lnTo>
                <a:lnTo>
                  <a:pt x="3354463" y="1924672"/>
                </a:lnTo>
                <a:lnTo>
                  <a:pt x="3355962" y="1932076"/>
                </a:lnTo>
                <a:lnTo>
                  <a:pt x="3360051" y="1938134"/>
                </a:lnTo>
                <a:lnTo>
                  <a:pt x="3366109" y="1942223"/>
                </a:lnTo>
                <a:lnTo>
                  <a:pt x="3373551" y="1943722"/>
                </a:lnTo>
                <a:lnTo>
                  <a:pt x="3380968" y="1942223"/>
                </a:lnTo>
                <a:lnTo>
                  <a:pt x="3387026" y="1938134"/>
                </a:lnTo>
                <a:lnTo>
                  <a:pt x="3391116" y="1932076"/>
                </a:lnTo>
                <a:lnTo>
                  <a:pt x="3392601" y="1924672"/>
                </a:lnTo>
                <a:close/>
              </a:path>
              <a:path w="7204709" h="3383915">
                <a:moveTo>
                  <a:pt x="3392601" y="1201737"/>
                </a:moveTo>
                <a:lnTo>
                  <a:pt x="3391116" y="1194333"/>
                </a:lnTo>
                <a:lnTo>
                  <a:pt x="3387026" y="1188275"/>
                </a:lnTo>
                <a:lnTo>
                  <a:pt x="3380968" y="1184186"/>
                </a:lnTo>
                <a:lnTo>
                  <a:pt x="3373513" y="1182687"/>
                </a:lnTo>
                <a:lnTo>
                  <a:pt x="3366109" y="1184186"/>
                </a:lnTo>
                <a:lnTo>
                  <a:pt x="3360051" y="1188275"/>
                </a:lnTo>
                <a:lnTo>
                  <a:pt x="3355962" y="1194333"/>
                </a:lnTo>
                <a:lnTo>
                  <a:pt x="3354463" y="1201737"/>
                </a:lnTo>
                <a:lnTo>
                  <a:pt x="3355962" y="1209154"/>
                </a:lnTo>
                <a:lnTo>
                  <a:pt x="3360051" y="1215212"/>
                </a:lnTo>
                <a:lnTo>
                  <a:pt x="3366109" y="1219301"/>
                </a:lnTo>
                <a:lnTo>
                  <a:pt x="3373551" y="1220787"/>
                </a:lnTo>
                <a:lnTo>
                  <a:pt x="3380968" y="1219301"/>
                </a:lnTo>
                <a:lnTo>
                  <a:pt x="3387026" y="1215212"/>
                </a:lnTo>
                <a:lnTo>
                  <a:pt x="3391116" y="1209154"/>
                </a:lnTo>
                <a:lnTo>
                  <a:pt x="3392601" y="1201737"/>
                </a:lnTo>
                <a:close/>
              </a:path>
              <a:path w="7204709" h="3383915">
                <a:moveTo>
                  <a:pt x="3392601" y="497116"/>
                </a:moveTo>
                <a:lnTo>
                  <a:pt x="3391116" y="489699"/>
                </a:lnTo>
                <a:lnTo>
                  <a:pt x="3387026" y="483654"/>
                </a:lnTo>
                <a:lnTo>
                  <a:pt x="3380968" y="479564"/>
                </a:lnTo>
                <a:lnTo>
                  <a:pt x="3373513" y="478066"/>
                </a:lnTo>
                <a:lnTo>
                  <a:pt x="3366109" y="479564"/>
                </a:lnTo>
                <a:lnTo>
                  <a:pt x="3360051" y="483654"/>
                </a:lnTo>
                <a:lnTo>
                  <a:pt x="3355962" y="489699"/>
                </a:lnTo>
                <a:lnTo>
                  <a:pt x="3354463" y="497116"/>
                </a:lnTo>
                <a:lnTo>
                  <a:pt x="3355962" y="504532"/>
                </a:lnTo>
                <a:lnTo>
                  <a:pt x="3360051" y="510590"/>
                </a:lnTo>
                <a:lnTo>
                  <a:pt x="3366109" y="514667"/>
                </a:lnTo>
                <a:lnTo>
                  <a:pt x="3373551" y="516166"/>
                </a:lnTo>
                <a:lnTo>
                  <a:pt x="3380968" y="514667"/>
                </a:lnTo>
                <a:lnTo>
                  <a:pt x="3387026" y="510590"/>
                </a:lnTo>
                <a:lnTo>
                  <a:pt x="3391116" y="504532"/>
                </a:lnTo>
                <a:lnTo>
                  <a:pt x="3392601" y="497116"/>
                </a:lnTo>
                <a:close/>
              </a:path>
              <a:path w="7204709" h="3383915">
                <a:moveTo>
                  <a:pt x="3468840" y="3364534"/>
                </a:moveTo>
                <a:lnTo>
                  <a:pt x="3467354" y="3357118"/>
                </a:lnTo>
                <a:lnTo>
                  <a:pt x="3463264" y="3351060"/>
                </a:lnTo>
                <a:lnTo>
                  <a:pt x="3457206" y="3346970"/>
                </a:lnTo>
                <a:lnTo>
                  <a:pt x="3449751" y="3345484"/>
                </a:lnTo>
                <a:lnTo>
                  <a:pt x="3442347" y="3346970"/>
                </a:lnTo>
                <a:lnTo>
                  <a:pt x="3436289" y="3351060"/>
                </a:lnTo>
                <a:lnTo>
                  <a:pt x="3432200" y="3357118"/>
                </a:lnTo>
                <a:lnTo>
                  <a:pt x="3430701" y="3364534"/>
                </a:lnTo>
                <a:lnTo>
                  <a:pt x="3432200" y="3371939"/>
                </a:lnTo>
                <a:lnTo>
                  <a:pt x="3436289" y="3377996"/>
                </a:lnTo>
                <a:lnTo>
                  <a:pt x="3442347" y="3382086"/>
                </a:lnTo>
                <a:lnTo>
                  <a:pt x="3449790" y="3383584"/>
                </a:lnTo>
                <a:lnTo>
                  <a:pt x="3457206" y="3382086"/>
                </a:lnTo>
                <a:lnTo>
                  <a:pt x="3463264" y="3377996"/>
                </a:lnTo>
                <a:lnTo>
                  <a:pt x="3467354" y="3371939"/>
                </a:lnTo>
                <a:lnTo>
                  <a:pt x="3468840" y="3364534"/>
                </a:lnTo>
                <a:close/>
              </a:path>
              <a:path w="7204709" h="3383915">
                <a:moveTo>
                  <a:pt x="3468840" y="2642476"/>
                </a:moveTo>
                <a:lnTo>
                  <a:pt x="3467354" y="2635059"/>
                </a:lnTo>
                <a:lnTo>
                  <a:pt x="3463264" y="2629014"/>
                </a:lnTo>
                <a:lnTo>
                  <a:pt x="3457206" y="2624925"/>
                </a:lnTo>
                <a:lnTo>
                  <a:pt x="3449790" y="2623426"/>
                </a:lnTo>
                <a:lnTo>
                  <a:pt x="3442347" y="2624925"/>
                </a:lnTo>
                <a:lnTo>
                  <a:pt x="3436289" y="2629014"/>
                </a:lnTo>
                <a:lnTo>
                  <a:pt x="3432200" y="2635059"/>
                </a:lnTo>
                <a:lnTo>
                  <a:pt x="3430701" y="2642476"/>
                </a:lnTo>
                <a:lnTo>
                  <a:pt x="3432200" y="2649893"/>
                </a:lnTo>
                <a:lnTo>
                  <a:pt x="3436289" y="2655951"/>
                </a:lnTo>
                <a:lnTo>
                  <a:pt x="3442347" y="2660027"/>
                </a:lnTo>
                <a:lnTo>
                  <a:pt x="3449751" y="2661526"/>
                </a:lnTo>
                <a:lnTo>
                  <a:pt x="3457206" y="2660027"/>
                </a:lnTo>
                <a:lnTo>
                  <a:pt x="3463264" y="2655951"/>
                </a:lnTo>
                <a:lnTo>
                  <a:pt x="3467354" y="2649893"/>
                </a:lnTo>
                <a:lnTo>
                  <a:pt x="3468840" y="2642476"/>
                </a:lnTo>
                <a:close/>
              </a:path>
              <a:path w="7204709" h="3383915">
                <a:moveTo>
                  <a:pt x="3468840" y="1924672"/>
                </a:moveTo>
                <a:lnTo>
                  <a:pt x="3467354" y="1917255"/>
                </a:lnTo>
                <a:lnTo>
                  <a:pt x="3463264" y="1911197"/>
                </a:lnTo>
                <a:lnTo>
                  <a:pt x="3457206" y="1907108"/>
                </a:lnTo>
                <a:lnTo>
                  <a:pt x="3449751" y="1905622"/>
                </a:lnTo>
                <a:lnTo>
                  <a:pt x="3442347" y="1907108"/>
                </a:lnTo>
                <a:lnTo>
                  <a:pt x="3436289" y="1911197"/>
                </a:lnTo>
                <a:lnTo>
                  <a:pt x="3432200" y="1917255"/>
                </a:lnTo>
                <a:lnTo>
                  <a:pt x="3430701" y="1924672"/>
                </a:lnTo>
                <a:lnTo>
                  <a:pt x="3432200" y="1932076"/>
                </a:lnTo>
                <a:lnTo>
                  <a:pt x="3436289" y="1938134"/>
                </a:lnTo>
                <a:lnTo>
                  <a:pt x="3442347" y="1942223"/>
                </a:lnTo>
                <a:lnTo>
                  <a:pt x="3449790" y="1943722"/>
                </a:lnTo>
                <a:lnTo>
                  <a:pt x="3457206" y="1942223"/>
                </a:lnTo>
                <a:lnTo>
                  <a:pt x="3463264" y="1938134"/>
                </a:lnTo>
                <a:lnTo>
                  <a:pt x="3467354" y="1932076"/>
                </a:lnTo>
                <a:lnTo>
                  <a:pt x="3468840" y="1924672"/>
                </a:lnTo>
                <a:close/>
              </a:path>
              <a:path w="7204709" h="3383915">
                <a:moveTo>
                  <a:pt x="3468840" y="1201737"/>
                </a:moveTo>
                <a:lnTo>
                  <a:pt x="3467354" y="1194333"/>
                </a:lnTo>
                <a:lnTo>
                  <a:pt x="3463264" y="1188275"/>
                </a:lnTo>
                <a:lnTo>
                  <a:pt x="3457206" y="1184186"/>
                </a:lnTo>
                <a:lnTo>
                  <a:pt x="3449751" y="1182687"/>
                </a:lnTo>
                <a:lnTo>
                  <a:pt x="3442347" y="1184186"/>
                </a:lnTo>
                <a:lnTo>
                  <a:pt x="3436289" y="1188275"/>
                </a:lnTo>
                <a:lnTo>
                  <a:pt x="3432200" y="1194333"/>
                </a:lnTo>
                <a:lnTo>
                  <a:pt x="3430701" y="1201737"/>
                </a:lnTo>
                <a:lnTo>
                  <a:pt x="3432200" y="1209154"/>
                </a:lnTo>
                <a:lnTo>
                  <a:pt x="3436289" y="1215212"/>
                </a:lnTo>
                <a:lnTo>
                  <a:pt x="3442347" y="1219301"/>
                </a:lnTo>
                <a:lnTo>
                  <a:pt x="3449790" y="1220787"/>
                </a:lnTo>
                <a:lnTo>
                  <a:pt x="3457206" y="1219301"/>
                </a:lnTo>
                <a:lnTo>
                  <a:pt x="3463264" y="1215212"/>
                </a:lnTo>
                <a:lnTo>
                  <a:pt x="3467354" y="1209154"/>
                </a:lnTo>
                <a:lnTo>
                  <a:pt x="3468840" y="1201737"/>
                </a:lnTo>
                <a:close/>
              </a:path>
              <a:path w="7204709" h="3383915">
                <a:moveTo>
                  <a:pt x="3468840" y="497116"/>
                </a:moveTo>
                <a:lnTo>
                  <a:pt x="3467354" y="489699"/>
                </a:lnTo>
                <a:lnTo>
                  <a:pt x="3463264" y="483654"/>
                </a:lnTo>
                <a:lnTo>
                  <a:pt x="3457206" y="479564"/>
                </a:lnTo>
                <a:lnTo>
                  <a:pt x="3449751" y="478066"/>
                </a:lnTo>
                <a:lnTo>
                  <a:pt x="3442347" y="479564"/>
                </a:lnTo>
                <a:lnTo>
                  <a:pt x="3436289" y="483654"/>
                </a:lnTo>
                <a:lnTo>
                  <a:pt x="3432200" y="489699"/>
                </a:lnTo>
                <a:lnTo>
                  <a:pt x="3430701" y="497116"/>
                </a:lnTo>
                <a:lnTo>
                  <a:pt x="3432200" y="504532"/>
                </a:lnTo>
                <a:lnTo>
                  <a:pt x="3436289" y="510590"/>
                </a:lnTo>
                <a:lnTo>
                  <a:pt x="3442347" y="514667"/>
                </a:lnTo>
                <a:lnTo>
                  <a:pt x="3449790" y="516166"/>
                </a:lnTo>
                <a:lnTo>
                  <a:pt x="3457206" y="514667"/>
                </a:lnTo>
                <a:lnTo>
                  <a:pt x="3463264" y="510590"/>
                </a:lnTo>
                <a:lnTo>
                  <a:pt x="3467354" y="504532"/>
                </a:lnTo>
                <a:lnTo>
                  <a:pt x="3468840" y="497116"/>
                </a:lnTo>
                <a:close/>
              </a:path>
              <a:path w="7204709" h="3383915">
                <a:moveTo>
                  <a:pt x="3545078" y="3364534"/>
                </a:moveTo>
                <a:lnTo>
                  <a:pt x="3543592" y="3357118"/>
                </a:lnTo>
                <a:lnTo>
                  <a:pt x="3539502" y="3351060"/>
                </a:lnTo>
                <a:lnTo>
                  <a:pt x="3533444" y="3346970"/>
                </a:lnTo>
                <a:lnTo>
                  <a:pt x="3525990" y="3345484"/>
                </a:lnTo>
                <a:lnTo>
                  <a:pt x="3518585" y="3346970"/>
                </a:lnTo>
                <a:lnTo>
                  <a:pt x="3512528" y="3351060"/>
                </a:lnTo>
                <a:lnTo>
                  <a:pt x="3508438" y="3357118"/>
                </a:lnTo>
                <a:lnTo>
                  <a:pt x="3506940" y="3364534"/>
                </a:lnTo>
                <a:lnTo>
                  <a:pt x="3508438" y="3371939"/>
                </a:lnTo>
                <a:lnTo>
                  <a:pt x="3512528" y="3377996"/>
                </a:lnTo>
                <a:lnTo>
                  <a:pt x="3518585" y="3382086"/>
                </a:lnTo>
                <a:lnTo>
                  <a:pt x="3526028" y="3383584"/>
                </a:lnTo>
                <a:lnTo>
                  <a:pt x="3533444" y="3382086"/>
                </a:lnTo>
                <a:lnTo>
                  <a:pt x="3539502" y="3377996"/>
                </a:lnTo>
                <a:lnTo>
                  <a:pt x="3543592" y="3371939"/>
                </a:lnTo>
                <a:lnTo>
                  <a:pt x="3545078" y="3364534"/>
                </a:lnTo>
                <a:close/>
              </a:path>
              <a:path w="7204709" h="3383915">
                <a:moveTo>
                  <a:pt x="3545078" y="2642476"/>
                </a:moveTo>
                <a:lnTo>
                  <a:pt x="3543592" y="2635059"/>
                </a:lnTo>
                <a:lnTo>
                  <a:pt x="3539502" y="2629014"/>
                </a:lnTo>
                <a:lnTo>
                  <a:pt x="3533444" y="2624925"/>
                </a:lnTo>
                <a:lnTo>
                  <a:pt x="3526028" y="2623426"/>
                </a:lnTo>
                <a:lnTo>
                  <a:pt x="3518585" y="2624925"/>
                </a:lnTo>
                <a:lnTo>
                  <a:pt x="3512528" y="2629014"/>
                </a:lnTo>
                <a:lnTo>
                  <a:pt x="3508438" y="2635059"/>
                </a:lnTo>
                <a:lnTo>
                  <a:pt x="3506940" y="2642476"/>
                </a:lnTo>
                <a:lnTo>
                  <a:pt x="3508438" y="2649893"/>
                </a:lnTo>
                <a:lnTo>
                  <a:pt x="3512528" y="2655951"/>
                </a:lnTo>
                <a:lnTo>
                  <a:pt x="3518585" y="2660027"/>
                </a:lnTo>
                <a:lnTo>
                  <a:pt x="3525990" y="2661526"/>
                </a:lnTo>
                <a:lnTo>
                  <a:pt x="3533444" y="2660027"/>
                </a:lnTo>
                <a:lnTo>
                  <a:pt x="3539502" y="2655951"/>
                </a:lnTo>
                <a:lnTo>
                  <a:pt x="3543592" y="2649893"/>
                </a:lnTo>
                <a:lnTo>
                  <a:pt x="3545078" y="2642476"/>
                </a:lnTo>
                <a:close/>
              </a:path>
              <a:path w="7204709" h="3383915">
                <a:moveTo>
                  <a:pt x="3545078" y="1924672"/>
                </a:moveTo>
                <a:lnTo>
                  <a:pt x="3543592" y="1917255"/>
                </a:lnTo>
                <a:lnTo>
                  <a:pt x="3539502" y="1911197"/>
                </a:lnTo>
                <a:lnTo>
                  <a:pt x="3533444" y="1907108"/>
                </a:lnTo>
                <a:lnTo>
                  <a:pt x="3525990" y="1905622"/>
                </a:lnTo>
                <a:lnTo>
                  <a:pt x="3518585" y="1907108"/>
                </a:lnTo>
                <a:lnTo>
                  <a:pt x="3512528" y="1911197"/>
                </a:lnTo>
                <a:lnTo>
                  <a:pt x="3508438" y="1917255"/>
                </a:lnTo>
                <a:lnTo>
                  <a:pt x="3506940" y="1924672"/>
                </a:lnTo>
                <a:lnTo>
                  <a:pt x="3508438" y="1932076"/>
                </a:lnTo>
                <a:lnTo>
                  <a:pt x="3512528" y="1938134"/>
                </a:lnTo>
                <a:lnTo>
                  <a:pt x="3518585" y="1942223"/>
                </a:lnTo>
                <a:lnTo>
                  <a:pt x="3526028" y="1943722"/>
                </a:lnTo>
                <a:lnTo>
                  <a:pt x="3533444" y="1942223"/>
                </a:lnTo>
                <a:lnTo>
                  <a:pt x="3539502" y="1938134"/>
                </a:lnTo>
                <a:lnTo>
                  <a:pt x="3543592" y="1932076"/>
                </a:lnTo>
                <a:lnTo>
                  <a:pt x="3545078" y="1924672"/>
                </a:lnTo>
                <a:close/>
              </a:path>
              <a:path w="7204709" h="3383915">
                <a:moveTo>
                  <a:pt x="3545078" y="1201737"/>
                </a:moveTo>
                <a:lnTo>
                  <a:pt x="3543592" y="1194333"/>
                </a:lnTo>
                <a:lnTo>
                  <a:pt x="3539502" y="1188275"/>
                </a:lnTo>
                <a:lnTo>
                  <a:pt x="3533444" y="1184186"/>
                </a:lnTo>
                <a:lnTo>
                  <a:pt x="3525990" y="1182687"/>
                </a:lnTo>
                <a:lnTo>
                  <a:pt x="3518585" y="1184186"/>
                </a:lnTo>
                <a:lnTo>
                  <a:pt x="3512528" y="1188275"/>
                </a:lnTo>
                <a:lnTo>
                  <a:pt x="3508438" y="1194333"/>
                </a:lnTo>
                <a:lnTo>
                  <a:pt x="3506940" y="1201737"/>
                </a:lnTo>
                <a:lnTo>
                  <a:pt x="3508438" y="1209154"/>
                </a:lnTo>
                <a:lnTo>
                  <a:pt x="3512528" y="1215212"/>
                </a:lnTo>
                <a:lnTo>
                  <a:pt x="3518585" y="1219301"/>
                </a:lnTo>
                <a:lnTo>
                  <a:pt x="3526028" y="1220787"/>
                </a:lnTo>
                <a:lnTo>
                  <a:pt x="3533444" y="1219301"/>
                </a:lnTo>
                <a:lnTo>
                  <a:pt x="3539502" y="1215212"/>
                </a:lnTo>
                <a:lnTo>
                  <a:pt x="3543592" y="1209154"/>
                </a:lnTo>
                <a:lnTo>
                  <a:pt x="3545078" y="1201737"/>
                </a:lnTo>
                <a:close/>
              </a:path>
              <a:path w="7204709" h="3383915">
                <a:moveTo>
                  <a:pt x="3545078" y="497116"/>
                </a:moveTo>
                <a:lnTo>
                  <a:pt x="3543592" y="489699"/>
                </a:lnTo>
                <a:lnTo>
                  <a:pt x="3539502" y="483654"/>
                </a:lnTo>
                <a:lnTo>
                  <a:pt x="3533444" y="479564"/>
                </a:lnTo>
                <a:lnTo>
                  <a:pt x="3525990" y="478066"/>
                </a:lnTo>
                <a:lnTo>
                  <a:pt x="3518585" y="479564"/>
                </a:lnTo>
                <a:lnTo>
                  <a:pt x="3512528" y="483654"/>
                </a:lnTo>
                <a:lnTo>
                  <a:pt x="3508438" y="489699"/>
                </a:lnTo>
                <a:lnTo>
                  <a:pt x="3506940" y="497116"/>
                </a:lnTo>
                <a:lnTo>
                  <a:pt x="3508438" y="504532"/>
                </a:lnTo>
                <a:lnTo>
                  <a:pt x="3512528" y="510590"/>
                </a:lnTo>
                <a:lnTo>
                  <a:pt x="3518585" y="514667"/>
                </a:lnTo>
                <a:lnTo>
                  <a:pt x="3526028" y="516166"/>
                </a:lnTo>
                <a:lnTo>
                  <a:pt x="3533444" y="514667"/>
                </a:lnTo>
                <a:lnTo>
                  <a:pt x="3539502" y="510590"/>
                </a:lnTo>
                <a:lnTo>
                  <a:pt x="3543592" y="504532"/>
                </a:lnTo>
                <a:lnTo>
                  <a:pt x="3545078" y="497116"/>
                </a:lnTo>
                <a:close/>
              </a:path>
              <a:path w="7204709" h="3383915">
                <a:moveTo>
                  <a:pt x="3621316" y="3364534"/>
                </a:moveTo>
                <a:lnTo>
                  <a:pt x="3619830" y="3357118"/>
                </a:lnTo>
                <a:lnTo>
                  <a:pt x="3615740" y="3351060"/>
                </a:lnTo>
                <a:lnTo>
                  <a:pt x="3609683" y="3346970"/>
                </a:lnTo>
                <a:lnTo>
                  <a:pt x="3602228" y="3345484"/>
                </a:lnTo>
                <a:lnTo>
                  <a:pt x="3594824" y="3346970"/>
                </a:lnTo>
                <a:lnTo>
                  <a:pt x="3588766" y="3351060"/>
                </a:lnTo>
                <a:lnTo>
                  <a:pt x="3584676" y="3357118"/>
                </a:lnTo>
                <a:lnTo>
                  <a:pt x="3583178" y="3364534"/>
                </a:lnTo>
                <a:lnTo>
                  <a:pt x="3584676" y="3371951"/>
                </a:lnTo>
                <a:lnTo>
                  <a:pt x="3588766" y="3377996"/>
                </a:lnTo>
                <a:lnTo>
                  <a:pt x="3594824" y="3382086"/>
                </a:lnTo>
                <a:lnTo>
                  <a:pt x="3602266" y="3383584"/>
                </a:lnTo>
                <a:lnTo>
                  <a:pt x="3609683" y="3382086"/>
                </a:lnTo>
                <a:lnTo>
                  <a:pt x="3615740" y="3377996"/>
                </a:lnTo>
                <a:lnTo>
                  <a:pt x="3619830" y="3371939"/>
                </a:lnTo>
                <a:lnTo>
                  <a:pt x="3621316" y="3364534"/>
                </a:lnTo>
                <a:close/>
              </a:path>
              <a:path w="7204709" h="3383915">
                <a:moveTo>
                  <a:pt x="3621316" y="2642476"/>
                </a:moveTo>
                <a:lnTo>
                  <a:pt x="3619830" y="2635059"/>
                </a:lnTo>
                <a:lnTo>
                  <a:pt x="3615740" y="2629014"/>
                </a:lnTo>
                <a:lnTo>
                  <a:pt x="3609683" y="2624925"/>
                </a:lnTo>
                <a:lnTo>
                  <a:pt x="3602266" y="2623426"/>
                </a:lnTo>
                <a:lnTo>
                  <a:pt x="3594824" y="2624925"/>
                </a:lnTo>
                <a:lnTo>
                  <a:pt x="3588766" y="2629014"/>
                </a:lnTo>
                <a:lnTo>
                  <a:pt x="3584676" y="2635059"/>
                </a:lnTo>
                <a:lnTo>
                  <a:pt x="3583178" y="2642476"/>
                </a:lnTo>
                <a:lnTo>
                  <a:pt x="3584676" y="2649893"/>
                </a:lnTo>
                <a:lnTo>
                  <a:pt x="3588766" y="2655951"/>
                </a:lnTo>
                <a:lnTo>
                  <a:pt x="3594824" y="2660027"/>
                </a:lnTo>
                <a:lnTo>
                  <a:pt x="3602228" y="2661526"/>
                </a:lnTo>
                <a:lnTo>
                  <a:pt x="3609683" y="2660027"/>
                </a:lnTo>
                <a:lnTo>
                  <a:pt x="3615740" y="2655951"/>
                </a:lnTo>
                <a:lnTo>
                  <a:pt x="3619830" y="2649893"/>
                </a:lnTo>
                <a:lnTo>
                  <a:pt x="3621316" y="2642476"/>
                </a:lnTo>
                <a:close/>
              </a:path>
              <a:path w="7204709" h="3383915">
                <a:moveTo>
                  <a:pt x="3621316" y="1924672"/>
                </a:moveTo>
                <a:lnTo>
                  <a:pt x="3619830" y="1917255"/>
                </a:lnTo>
                <a:lnTo>
                  <a:pt x="3615740" y="1911197"/>
                </a:lnTo>
                <a:lnTo>
                  <a:pt x="3609683" y="1907108"/>
                </a:lnTo>
                <a:lnTo>
                  <a:pt x="3602228" y="1905622"/>
                </a:lnTo>
                <a:lnTo>
                  <a:pt x="3594824" y="1907108"/>
                </a:lnTo>
                <a:lnTo>
                  <a:pt x="3588766" y="1911197"/>
                </a:lnTo>
                <a:lnTo>
                  <a:pt x="3584676" y="1917255"/>
                </a:lnTo>
                <a:lnTo>
                  <a:pt x="3583178" y="1924672"/>
                </a:lnTo>
                <a:lnTo>
                  <a:pt x="3584676" y="1932076"/>
                </a:lnTo>
                <a:lnTo>
                  <a:pt x="3588766" y="1938134"/>
                </a:lnTo>
                <a:lnTo>
                  <a:pt x="3594824" y="1942223"/>
                </a:lnTo>
                <a:lnTo>
                  <a:pt x="3602266" y="1943722"/>
                </a:lnTo>
                <a:lnTo>
                  <a:pt x="3609683" y="1942223"/>
                </a:lnTo>
                <a:lnTo>
                  <a:pt x="3615740" y="1938134"/>
                </a:lnTo>
                <a:lnTo>
                  <a:pt x="3619830" y="1932076"/>
                </a:lnTo>
                <a:lnTo>
                  <a:pt x="3621316" y="1924672"/>
                </a:lnTo>
                <a:close/>
              </a:path>
              <a:path w="7204709" h="3383915">
                <a:moveTo>
                  <a:pt x="3621316" y="1201737"/>
                </a:moveTo>
                <a:lnTo>
                  <a:pt x="3619830" y="1194333"/>
                </a:lnTo>
                <a:lnTo>
                  <a:pt x="3615740" y="1188275"/>
                </a:lnTo>
                <a:lnTo>
                  <a:pt x="3609683" y="1184186"/>
                </a:lnTo>
                <a:lnTo>
                  <a:pt x="3602228" y="1182687"/>
                </a:lnTo>
                <a:lnTo>
                  <a:pt x="3594824" y="1184186"/>
                </a:lnTo>
                <a:lnTo>
                  <a:pt x="3588766" y="1188275"/>
                </a:lnTo>
                <a:lnTo>
                  <a:pt x="3584676" y="1194333"/>
                </a:lnTo>
                <a:lnTo>
                  <a:pt x="3583178" y="1201737"/>
                </a:lnTo>
                <a:lnTo>
                  <a:pt x="3584676" y="1209154"/>
                </a:lnTo>
                <a:lnTo>
                  <a:pt x="3588766" y="1215212"/>
                </a:lnTo>
                <a:lnTo>
                  <a:pt x="3594824" y="1219301"/>
                </a:lnTo>
                <a:lnTo>
                  <a:pt x="3602266" y="1220787"/>
                </a:lnTo>
                <a:lnTo>
                  <a:pt x="3609683" y="1219301"/>
                </a:lnTo>
                <a:lnTo>
                  <a:pt x="3615740" y="1215212"/>
                </a:lnTo>
                <a:lnTo>
                  <a:pt x="3619830" y="1209154"/>
                </a:lnTo>
                <a:lnTo>
                  <a:pt x="3621316" y="1201737"/>
                </a:lnTo>
                <a:close/>
              </a:path>
              <a:path w="7204709" h="3383915">
                <a:moveTo>
                  <a:pt x="3621316" y="497116"/>
                </a:moveTo>
                <a:lnTo>
                  <a:pt x="3619830" y="489699"/>
                </a:lnTo>
                <a:lnTo>
                  <a:pt x="3615740" y="483654"/>
                </a:lnTo>
                <a:lnTo>
                  <a:pt x="3609683" y="479564"/>
                </a:lnTo>
                <a:lnTo>
                  <a:pt x="3602228" y="478066"/>
                </a:lnTo>
                <a:lnTo>
                  <a:pt x="3594824" y="479564"/>
                </a:lnTo>
                <a:lnTo>
                  <a:pt x="3588766" y="483654"/>
                </a:lnTo>
                <a:lnTo>
                  <a:pt x="3584676" y="489699"/>
                </a:lnTo>
                <a:lnTo>
                  <a:pt x="3583178" y="497116"/>
                </a:lnTo>
                <a:lnTo>
                  <a:pt x="3584676" y="504532"/>
                </a:lnTo>
                <a:lnTo>
                  <a:pt x="3588766" y="510590"/>
                </a:lnTo>
                <a:lnTo>
                  <a:pt x="3594824" y="514667"/>
                </a:lnTo>
                <a:lnTo>
                  <a:pt x="3602266" y="516166"/>
                </a:lnTo>
                <a:lnTo>
                  <a:pt x="3609683" y="514667"/>
                </a:lnTo>
                <a:lnTo>
                  <a:pt x="3615740" y="510590"/>
                </a:lnTo>
                <a:lnTo>
                  <a:pt x="3619830" y="504532"/>
                </a:lnTo>
                <a:lnTo>
                  <a:pt x="3621316" y="497116"/>
                </a:lnTo>
                <a:close/>
              </a:path>
              <a:path w="7204709" h="3383915">
                <a:moveTo>
                  <a:pt x="3697554" y="3364534"/>
                </a:moveTo>
                <a:lnTo>
                  <a:pt x="3696068" y="3357118"/>
                </a:lnTo>
                <a:lnTo>
                  <a:pt x="3691979" y="3351060"/>
                </a:lnTo>
                <a:lnTo>
                  <a:pt x="3685921" y="3346970"/>
                </a:lnTo>
                <a:lnTo>
                  <a:pt x="3678466" y="3345484"/>
                </a:lnTo>
                <a:lnTo>
                  <a:pt x="3671062" y="3346970"/>
                </a:lnTo>
                <a:lnTo>
                  <a:pt x="3665004" y="3351060"/>
                </a:lnTo>
                <a:lnTo>
                  <a:pt x="3660914" y="3357118"/>
                </a:lnTo>
                <a:lnTo>
                  <a:pt x="3659416" y="3364534"/>
                </a:lnTo>
                <a:lnTo>
                  <a:pt x="3660914" y="3371951"/>
                </a:lnTo>
                <a:lnTo>
                  <a:pt x="3665004" y="3377996"/>
                </a:lnTo>
                <a:lnTo>
                  <a:pt x="3671062" y="3382086"/>
                </a:lnTo>
                <a:lnTo>
                  <a:pt x="3678504" y="3383584"/>
                </a:lnTo>
                <a:lnTo>
                  <a:pt x="3685921" y="3382086"/>
                </a:lnTo>
                <a:lnTo>
                  <a:pt x="3691979" y="3377996"/>
                </a:lnTo>
                <a:lnTo>
                  <a:pt x="3696068" y="3371951"/>
                </a:lnTo>
                <a:lnTo>
                  <a:pt x="3697554" y="3364534"/>
                </a:lnTo>
                <a:close/>
              </a:path>
              <a:path w="7204709" h="3383915">
                <a:moveTo>
                  <a:pt x="3697554" y="2642476"/>
                </a:moveTo>
                <a:lnTo>
                  <a:pt x="3696068" y="2635059"/>
                </a:lnTo>
                <a:lnTo>
                  <a:pt x="3691979" y="2629014"/>
                </a:lnTo>
                <a:lnTo>
                  <a:pt x="3685921" y="2624925"/>
                </a:lnTo>
                <a:lnTo>
                  <a:pt x="3678504" y="2623426"/>
                </a:lnTo>
                <a:lnTo>
                  <a:pt x="3671062" y="2624925"/>
                </a:lnTo>
                <a:lnTo>
                  <a:pt x="3665004" y="2629014"/>
                </a:lnTo>
                <a:lnTo>
                  <a:pt x="3660914" y="2635059"/>
                </a:lnTo>
                <a:lnTo>
                  <a:pt x="3659416" y="2642476"/>
                </a:lnTo>
                <a:lnTo>
                  <a:pt x="3660914" y="2649893"/>
                </a:lnTo>
                <a:lnTo>
                  <a:pt x="3665004" y="2655951"/>
                </a:lnTo>
                <a:lnTo>
                  <a:pt x="3671062" y="2660027"/>
                </a:lnTo>
                <a:lnTo>
                  <a:pt x="3678466" y="2661526"/>
                </a:lnTo>
                <a:lnTo>
                  <a:pt x="3685921" y="2660027"/>
                </a:lnTo>
                <a:lnTo>
                  <a:pt x="3691979" y="2655951"/>
                </a:lnTo>
                <a:lnTo>
                  <a:pt x="3696068" y="2649893"/>
                </a:lnTo>
                <a:lnTo>
                  <a:pt x="3697554" y="2642476"/>
                </a:lnTo>
                <a:close/>
              </a:path>
              <a:path w="7204709" h="3383915">
                <a:moveTo>
                  <a:pt x="3697554" y="1924672"/>
                </a:moveTo>
                <a:lnTo>
                  <a:pt x="3696068" y="1917255"/>
                </a:lnTo>
                <a:lnTo>
                  <a:pt x="3691979" y="1911197"/>
                </a:lnTo>
                <a:lnTo>
                  <a:pt x="3685921" y="1907108"/>
                </a:lnTo>
                <a:lnTo>
                  <a:pt x="3678466" y="1905622"/>
                </a:lnTo>
                <a:lnTo>
                  <a:pt x="3671062" y="1907108"/>
                </a:lnTo>
                <a:lnTo>
                  <a:pt x="3665004" y="1911197"/>
                </a:lnTo>
                <a:lnTo>
                  <a:pt x="3660914" y="1917255"/>
                </a:lnTo>
                <a:lnTo>
                  <a:pt x="3659416" y="1924672"/>
                </a:lnTo>
                <a:lnTo>
                  <a:pt x="3660914" y="1932076"/>
                </a:lnTo>
                <a:lnTo>
                  <a:pt x="3665004" y="1938134"/>
                </a:lnTo>
                <a:lnTo>
                  <a:pt x="3671062" y="1942223"/>
                </a:lnTo>
                <a:lnTo>
                  <a:pt x="3678504" y="1943722"/>
                </a:lnTo>
                <a:lnTo>
                  <a:pt x="3685921" y="1942223"/>
                </a:lnTo>
                <a:lnTo>
                  <a:pt x="3691979" y="1938134"/>
                </a:lnTo>
                <a:lnTo>
                  <a:pt x="3696068" y="1932076"/>
                </a:lnTo>
                <a:lnTo>
                  <a:pt x="3697554" y="1924672"/>
                </a:lnTo>
                <a:close/>
              </a:path>
              <a:path w="7204709" h="3383915">
                <a:moveTo>
                  <a:pt x="3697554" y="1201737"/>
                </a:moveTo>
                <a:lnTo>
                  <a:pt x="3696068" y="1194333"/>
                </a:lnTo>
                <a:lnTo>
                  <a:pt x="3691979" y="1188275"/>
                </a:lnTo>
                <a:lnTo>
                  <a:pt x="3685921" y="1184186"/>
                </a:lnTo>
                <a:lnTo>
                  <a:pt x="3678466" y="1182687"/>
                </a:lnTo>
                <a:lnTo>
                  <a:pt x="3671062" y="1184186"/>
                </a:lnTo>
                <a:lnTo>
                  <a:pt x="3665004" y="1188275"/>
                </a:lnTo>
                <a:lnTo>
                  <a:pt x="3660914" y="1194333"/>
                </a:lnTo>
                <a:lnTo>
                  <a:pt x="3659416" y="1201737"/>
                </a:lnTo>
                <a:lnTo>
                  <a:pt x="3660914" y="1209154"/>
                </a:lnTo>
                <a:lnTo>
                  <a:pt x="3665004" y="1215212"/>
                </a:lnTo>
                <a:lnTo>
                  <a:pt x="3671062" y="1219301"/>
                </a:lnTo>
                <a:lnTo>
                  <a:pt x="3678504" y="1220787"/>
                </a:lnTo>
                <a:lnTo>
                  <a:pt x="3685921" y="1219301"/>
                </a:lnTo>
                <a:lnTo>
                  <a:pt x="3691979" y="1215212"/>
                </a:lnTo>
                <a:lnTo>
                  <a:pt x="3696068" y="1209154"/>
                </a:lnTo>
                <a:lnTo>
                  <a:pt x="3697554" y="1201737"/>
                </a:lnTo>
                <a:close/>
              </a:path>
              <a:path w="7204709" h="3383915">
                <a:moveTo>
                  <a:pt x="3697554" y="497116"/>
                </a:moveTo>
                <a:lnTo>
                  <a:pt x="3696068" y="489699"/>
                </a:lnTo>
                <a:lnTo>
                  <a:pt x="3691979" y="483654"/>
                </a:lnTo>
                <a:lnTo>
                  <a:pt x="3685921" y="479564"/>
                </a:lnTo>
                <a:lnTo>
                  <a:pt x="3678466" y="478066"/>
                </a:lnTo>
                <a:lnTo>
                  <a:pt x="3671062" y="479564"/>
                </a:lnTo>
                <a:lnTo>
                  <a:pt x="3665004" y="483654"/>
                </a:lnTo>
                <a:lnTo>
                  <a:pt x="3660914" y="489699"/>
                </a:lnTo>
                <a:lnTo>
                  <a:pt x="3659416" y="497116"/>
                </a:lnTo>
                <a:lnTo>
                  <a:pt x="3660914" y="504532"/>
                </a:lnTo>
                <a:lnTo>
                  <a:pt x="3665004" y="510590"/>
                </a:lnTo>
                <a:lnTo>
                  <a:pt x="3671062" y="514667"/>
                </a:lnTo>
                <a:lnTo>
                  <a:pt x="3678504" y="516166"/>
                </a:lnTo>
                <a:lnTo>
                  <a:pt x="3685921" y="514667"/>
                </a:lnTo>
                <a:lnTo>
                  <a:pt x="3691979" y="510590"/>
                </a:lnTo>
                <a:lnTo>
                  <a:pt x="3696068" y="504532"/>
                </a:lnTo>
                <a:lnTo>
                  <a:pt x="3697554" y="497116"/>
                </a:lnTo>
                <a:close/>
              </a:path>
              <a:path w="7204709" h="3383915">
                <a:moveTo>
                  <a:pt x="3773792" y="3364534"/>
                </a:moveTo>
                <a:lnTo>
                  <a:pt x="3772306" y="3357118"/>
                </a:lnTo>
                <a:lnTo>
                  <a:pt x="3768217" y="3351060"/>
                </a:lnTo>
                <a:lnTo>
                  <a:pt x="3762159" y="3346970"/>
                </a:lnTo>
                <a:lnTo>
                  <a:pt x="3754704" y="3345484"/>
                </a:lnTo>
                <a:lnTo>
                  <a:pt x="3747300" y="3346970"/>
                </a:lnTo>
                <a:lnTo>
                  <a:pt x="3741242" y="3351060"/>
                </a:lnTo>
                <a:lnTo>
                  <a:pt x="3737152" y="3357118"/>
                </a:lnTo>
                <a:lnTo>
                  <a:pt x="3735654" y="3364534"/>
                </a:lnTo>
                <a:lnTo>
                  <a:pt x="3737152" y="3371951"/>
                </a:lnTo>
                <a:lnTo>
                  <a:pt x="3741242" y="3377996"/>
                </a:lnTo>
                <a:lnTo>
                  <a:pt x="3747300" y="3382086"/>
                </a:lnTo>
                <a:lnTo>
                  <a:pt x="3754742" y="3383584"/>
                </a:lnTo>
                <a:lnTo>
                  <a:pt x="3762159" y="3382086"/>
                </a:lnTo>
                <a:lnTo>
                  <a:pt x="3768217" y="3377996"/>
                </a:lnTo>
                <a:lnTo>
                  <a:pt x="3772306" y="3371951"/>
                </a:lnTo>
                <a:lnTo>
                  <a:pt x="3773792" y="3364534"/>
                </a:lnTo>
                <a:close/>
              </a:path>
              <a:path w="7204709" h="3383915">
                <a:moveTo>
                  <a:pt x="3773792" y="2642476"/>
                </a:moveTo>
                <a:lnTo>
                  <a:pt x="3772306" y="2635059"/>
                </a:lnTo>
                <a:lnTo>
                  <a:pt x="3768217" y="2629014"/>
                </a:lnTo>
                <a:lnTo>
                  <a:pt x="3762159" y="2624925"/>
                </a:lnTo>
                <a:lnTo>
                  <a:pt x="3754742" y="2623426"/>
                </a:lnTo>
                <a:lnTo>
                  <a:pt x="3747300" y="2624925"/>
                </a:lnTo>
                <a:lnTo>
                  <a:pt x="3741242" y="2629014"/>
                </a:lnTo>
                <a:lnTo>
                  <a:pt x="3737152" y="2635059"/>
                </a:lnTo>
                <a:lnTo>
                  <a:pt x="3735654" y="2642476"/>
                </a:lnTo>
                <a:lnTo>
                  <a:pt x="3737152" y="2649893"/>
                </a:lnTo>
                <a:lnTo>
                  <a:pt x="3741242" y="2655951"/>
                </a:lnTo>
                <a:lnTo>
                  <a:pt x="3747300" y="2660027"/>
                </a:lnTo>
                <a:lnTo>
                  <a:pt x="3754704" y="2661526"/>
                </a:lnTo>
                <a:lnTo>
                  <a:pt x="3762159" y="2660027"/>
                </a:lnTo>
                <a:lnTo>
                  <a:pt x="3768217" y="2655951"/>
                </a:lnTo>
                <a:lnTo>
                  <a:pt x="3772306" y="2649893"/>
                </a:lnTo>
                <a:lnTo>
                  <a:pt x="3773792" y="2642476"/>
                </a:lnTo>
                <a:close/>
              </a:path>
              <a:path w="7204709" h="3383915">
                <a:moveTo>
                  <a:pt x="3773792" y="1924672"/>
                </a:moveTo>
                <a:lnTo>
                  <a:pt x="3772306" y="1917255"/>
                </a:lnTo>
                <a:lnTo>
                  <a:pt x="3768217" y="1911197"/>
                </a:lnTo>
                <a:lnTo>
                  <a:pt x="3762159" y="1907108"/>
                </a:lnTo>
                <a:lnTo>
                  <a:pt x="3754704" y="1905622"/>
                </a:lnTo>
                <a:lnTo>
                  <a:pt x="3747300" y="1907108"/>
                </a:lnTo>
                <a:lnTo>
                  <a:pt x="3741242" y="1911197"/>
                </a:lnTo>
                <a:lnTo>
                  <a:pt x="3737152" y="1917255"/>
                </a:lnTo>
                <a:lnTo>
                  <a:pt x="3735654" y="1924672"/>
                </a:lnTo>
                <a:lnTo>
                  <a:pt x="3737152" y="1932076"/>
                </a:lnTo>
                <a:lnTo>
                  <a:pt x="3741242" y="1938134"/>
                </a:lnTo>
                <a:lnTo>
                  <a:pt x="3747300" y="1942223"/>
                </a:lnTo>
                <a:lnTo>
                  <a:pt x="3754742" y="1943722"/>
                </a:lnTo>
                <a:lnTo>
                  <a:pt x="3762159" y="1942223"/>
                </a:lnTo>
                <a:lnTo>
                  <a:pt x="3768217" y="1938134"/>
                </a:lnTo>
                <a:lnTo>
                  <a:pt x="3772306" y="1932076"/>
                </a:lnTo>
                <a:lnTo>
                  <a:pt x="3773792" y="1924672"/>
                </a:lnTo>
                <a:close/>
              </a:path>
              <a:path w="7204709" h="3383915">
                <a:moveTo>
                  <a:pt x="3773792" y="1201737"/>
                </a:moveTo>
                <a:lnTo>
                  <a:pt x="3772306" y="1194333"/>
                </a:lnTo>
                <a:lnTo>
                  <a:pt x="3768217" y="1188275"/>
                </a:lnTo>
                <a:lnTo>
                  <a:pt x="3762159" y="1184186"/>
                </a:lnTo>
                <a:lnTo>
                  <a:pt x="3754704" y="1182687"/>
                </a:lnTo>
                <a:lnTo>
                  <a:pt x="3747300" y="1184186"/>
                </a:lnTo>
                <a:lnTo>
                  <a:pt x="3741242" y="1188275"/>
                </a:lnTo>
                <a:lnTo>
                  <a:pt x="3737152" y="1194333"/>
                </a:lnTo>
                <a:lnTo>
                  <a:pt x="3735654" y="1201737"/>
                </a:lnTo>
                <a:lnTo>
                  <a:pt x="3737152" y="1209154"/>
                </a:lnTo>
                <a:lnTo>
                  <a:pt x="3741242" y="1215212"/>
                </a:lnTo>
                <a:lnTo>
                  <a:pt x="3747300" y="1219301"/>
                </a:lnTo>
                <a:lnTo>
                  <a:pt x="3754742" y="1220787"/>
                </a:lnTo>
                <a:lnTo>
                  <a:pt x="3762159" y="1219301"/>
                </a:lnTo>
                <a:lnTo>
                  <a:pt x="3768217" y="1215212"/>
                </a:lnTo>
                <a:lnTo>
                  <a:pt x="3772306" y="1209154"/>
                </a:lnTo>
                <a:lnTo>
                  <a:pt x="3773792" y="1201737"/>
                </a:lnTo>
                <a:close/>
              </a:path>
              <a:path w="7204709" h="3383915">
                <a:moveTo>
                  <a:pt x="3773792" y="497116"/>
                </a:moveTo>
                <a:lnTo>
                  <a:pt x="3772306" y="489699"/>
                </a:lnTo>
                <a:lnTo>
                  <a:pt x="3768217" y="483654"/>
                </a:lnTo>
                <a:lnTo>
                  <a:pt x="3762159" y="479564"/>
                </a:lnTo>
                <a:lnTo>
                  <a:pt x="3754704" y="478066"/>
                </a:lnTo>
                <a:lnTo>
                  <a:pt x="3747300" y="479564"/>
                </a:lnTo>
                <a:lnTo>
                  <a:pt x="3741242" y="483654"/>
                </a:lnTo>
                <a:lnTo>
                  <a:pt x="3737152" y="489699"/>
                </a:lnTo>
                <a:lnTo>
                  <a:pt x="3735654" y="497116"/>
                </a:lnTo>
                <a:lnTo>
                  <a:pt x="3737152" y="504532"/>
                </a:lnTo>
                <a:lnTo>
                  <a:pt x="3741242" y="510590"/>
                </a:lnTo>
                <a:lnTo>
                  <a:pt x="3747300" y="514667"/>
                </a:lnTo>
                <a:lnTo>
                  <a:pt x="3754742" y="516166"/>
                </a:lnTo>
                <a:lnTo>
                  <a:pt x="3762159" y="514667"/>
                </a:lnTo>
                <a:lnTo>
                  <a:pt x="3768217" y="510590"/>
                </a:lnTo>
                <a:lnTo>
                  <a:pt x="3772306" y="504532"/>
                </a:lnTo>
                <a:lnTo>
                  <a:pt x="3773792" y="497116"/>
                </a:lnTo>
                <a:close/>
              </a:path>
              <a:path w="7204709" h="3383915">
                <a:moveTo>
                  <a:pt x="3850030" y="3364534"/>
                </a:moveTo>
                <a:lnTo>
                  <a:pt x="3848531" y="3357118"/>
                </a:lnTo>
                <a:lnTo>
                  <a:pt x="3844455" y="3351060"/>
                </a:lnTo>
                <a:lnTo>
                  <a:pt x="3838397" y="3346970"/>
                </a:lnTo>
                <a:lnTo>
                  <a:pt x="3830942" y="3345484"/>
                </a:lnTo>
                <a:lnTo>
                  <a:pt x="3823525" y="3346970"/>
                </a:lnTo>
                <a:lnTo>
                  <a:pt x="3817480" y="3351060"/>
                </a:lnTo>
                <a:lnTo>
                  <a:pt x="3813391" y="3357118"/>
                </a:lnTo>
                <a:lnTo>
                  <a:pt x="3811892" y="3364534"/>
                </a:lnTo>
                <a:lnTo>
                  <a:pt x="3813391" y="3371951"/>
                </a:lnTo>
                <a:lnTo>
                  <a:pt x="3817480" y="3377996"/>
                </a:lnTo>
                <a:lnTo>
                  <a:pt x="3823525" y="3382086"/>
                </a:lnTo>
                <a:lnTo>
                  <a:pt x="3830980" y="3383584"/>
                </a:lnTo>
                <a:lnTo>
                  <a:pt x="3838397" y="3382086"/>
                </a:lnTo>
                <a:lnTo>
                  <a:pt x="3844455" y="3377996"/>
                </a:lnTo>
                <a:lnTo>
                  <a:pt x="3848531" y="3371951"/>
                </a:lnTo>
                <a:lnTo>
                  <a:pt x="3850030" y="3364534"/>
                </a:lnTo>
                <a:close/>
              </a:path>
              <a:path w="7204709" h="3383915">
                <a:moveTo>
                  <a:pt x="3850030" y="2642476"/>
                </a:moveTo>
                <a:lnTo>
                  <a:pt x="3848531" y="2635059"/>
                </a:lnTo>
                <a:lnTo>
                  <a:pt x="3844455" y="2629014"/>
                </a:lnTo>
                <a:lnTo>
                  <a:pt x="3838397" y="2624925"/>
                </a:lnTo>
                <a:lnTo>
                  <a:pt x="3830980" y="2623426"/>
                </a:lnTo>
                <a:lnTo>
                  <a:pt x="3823525" y="2624925"/>
                </a:lnTo>
                <a:lnTo>
                  <a:pt x="3817480" y="2629014"/>
                </a:lnTo>
                <a:lnTo>
                  <a:pt x="3813391" y="2635059"/>
                </a:lnTo>
                <a:lnTo>
                  <a:pt x="3811892" y="2642476"/>
                </a:lnTo>
                <a:lnTo>
                  <a:pt x="3813391" y="2649893"/>
                </a:lnTo>
                <a:lnTo>
                  <a:pt x="3817480" y="2655951"/>
                </a:lnTo>
                <a:lnTo>
                  <a:pt x="3823525" y="2660027"/>
                </a:lnTo>
                <a:lnTo>
                  <a:pt x="3830942" y="2661526"/>
                </a:lnTo>
                <a:lnTo>
                  <a:pt x="3838397" y="2660027"/>
                </a:lnTo>
                <a:lnTo>
                  <a:pt x="3844455" y="2655951"/>
                </a:lnTo>
                <a:lnTo>
                  <a:pt x="3848531" y="2649893"/>
                </a:lnTo>
                <a:lnTo>
                  <a:pt x="3850030" y="2642476"/>
                </a:lnTo>
                <a:close/>
              </a:path>
              <a:path w="7204709" h="3383915">
                <a:moveTo>
                  <a:pt x="3850030" y="1924672"/>
                </a:moveTo>
                <a:lnTo>
                  <a:pt x="3848531" y="1917255"/>
                </a:lnTo>
                <a:lnTo>
                  <a:pt x="3844455" y="1911197"/>
                </a:lnTo>
                <a:lnTo>
                  <a:pt x="3838397" y="1907108"/>
                </a:lnTo>
                <a:lnTo>
                  <a:pt x="3830942" y="1905622"/>
                </a:lnTo>
                <a:lnTo>
                  <a:pt x="3823525" y="1907108"/>
                </a:lnTo>
                <a:lnTo>
                  <a:pt x="3817480" y="1911197"/>
                </a:lnTo>
                <a:lnTo>
                  <a:pt x="3813391" y="1917255"/>
                </a:lnTo>
                <a:lnTo>
                  <a:pt x="3811892" y="1924672"/>
                </a:lnTo>
                <a:lnTo>
                  <a:pt x="3813391" y="1932076"/>
                </a:lnTo>
                <a:lnTo>
                  <a:pt x="3817480" y="1938134"/>
                </a:lnTo>
                <a:lnTo>
                  <a:pt x="3823525" y="1942223"/>
                </a:lnTo>
                <a:lnTo>
                  <a:pt x="3830980" y="1943722"/>
                </a:lnTo>
                <a:lnTo>
                  <a:pt x="3838397" y="1942223"/>
                </a:lnTo>
                <a:lnTo>
                  <a:pt x="3844455" y="1938134"/>
                </a:lnTo>
                <a:lnTo>
                  <a:pt x="3848531" y="1932076"/>
                </a:lnTo>
                <a:lnTo>
                  <a:pt x="3850030" y="1924672"/>
                </a:lnTo>
                <a:close/>
              </a:path>
              <a:path w="7204709" h="3383915">
                <a:moveTo>
                  <a:pt x="3850030" y="1201737"/>
                </a:moveTo>
                <a:lnTo>
                  <a:pt x="3848531" y="1194333"/>
                </a:lnTo>
                <a:lnTo>
                  <a:pt x="3844455" y="1188275"/>
                </a:lnTo>
                <a:lnTo>
                  <a:pt x="3838397" y="1184186"/>
                </a:lnTo>
                <a:lnTo>
                  <a:pt x="3830942" y="1182687"/>
                </a:lnTo>
                <a:lnTo>
                  <a:pt x="3823525" y="1184186"/>
                </a:lnTo>
                <a:lnTo>
                  <a:pt x="3817480" y="1188275"/>
                </a:lnTo>
                <a:lnTo>
                  <a:pt x="3813391" y="1194333"/>
                </a:lnTo>
                <a:lnTo>
                  <a:pt x="3811892" y="1201737"/>
                </a:lnTo>
                <a:lnTo>
                  <a:pt x="3813391" y="1209154"/>
                </a:lnTo>
                <a:lnTo>
                  <a:pt x="3817480" y="1215212"/>
                </a:lnTo>
                <a:lnTo>
                  <a:pt x="3823525" y="1219301"/>
                </a:lnTo>
                <a:lnTo>
                  <a:pt x="3830980" y="1220787"/>
                </a:lnTo>
                <a:lnTo>
                  <a:pt x="3838397" y="1219301"/>
                </a:lnTo>
                <a:lnTo>
                  <a:pt x="3844455" y="1215212"/>
                </a:lnTo>
                <a:lnTo>
                  <a:pt x="3848531" y="1209154"/>
                </a:lnTo>
                <a:lnTo>
                  <a:pt x="3850030" y="1201737"/>
                </a:lnTo>
                <a:close/>
              </a:path>
              <a:path w="7204709" h="3383915">
                <a:moveTo>
                  <a:pt x="3850030" y="497116"/>
                </a:moveTo>
                <a:lnTo>
                  <a:pt x="3848531" y="489699"/>
                </a:lnTo>
                <a:lnTo>
                  <a:pt x="3844455" y="483654"/>
                </a:lnTo>
                <a:lnTo>
                  <a:pt x="3838397" y="479564"/>
                </a:lnTo>
                <a:lnTo>
                  <a:pt x="3830942" y="478066"/>
                </a:lnTo>
                <a:lnTo>
                  <a:pt x="3823525" y="479564"/>
                </a:lnTo>
                <a:lnTo>
                  <a:pt x="3817480" y="483654"/>
                </a:lnTo>
                <a:lnTo>
                  <a:pt x="3813391" y="489699"/>
                </a:lnTo>
                <a:lnTo>
                  <a:pt x="3811892" y="497116"/>
                </a:lnTo>
                <a:lnTo>
                  <a:pt x="3813391" y="504532"/>
                </a:lnTo>
                <a:lnTo>
                  <a:pt x="3817480" y="510590"/>
                </a:lnTo>
                <a:lnTo>
                  <a:pt x="3823525" y="514667"/>
                </a:lnTo>
                <a:lnTo>
                  <a:pt x="3830980" y="516166"/>
                </a:lnTo>
                <a:lnTo>
                  <a:pt x="3838397" y="514667"/>
                </a:lnTo>
                <a:lnTo>
                  <a:pt x="3844455" y="510590"/>
                </a:lnTo>
                <a:lnTo>
                  <a:pt x="3848531" y="504532"/>
                </a:lnTo>
                <a:lnTo>
                  <a:pt x="3850030" y="497116"/>
                </a:lnTo>
                <a:close/>
              </a:path>
              <a:path w="7204709" h="3383915">
                <a:moveTo>
                  <a:pt x="3926268" y="3364534"/>
                </a:moveTo>
                <a:lnTo>
                  <a:pt x="3924770" y="3357118"/>
                </a:lnTo>
                <a:lnTo>
                  <a:pt x="3920693" y="3351060"/>
                </a:lnTo>
                <a:lnTo>
                  <a:pt x="3914635" y="3346970"/>
                </a:lnTo>
                <a:lnTo>
                  <a:pt x="3907180" y="3345484"/>
                </a:lnTo>
                <a:lnTo>
                  <a:pt x="3899763" y="3346970"/>
                </a:lnTo>
                <a:lnTo>
                  <a:pt x="3893718" y="3351060"/>
                </a:lnTo>
                <a:lnTo>
                  <a:pt x="3889629" y="3357118"/>
                </a:lnTo>
                <a:lnTo>
                  <a:pt x="3888130" y="3364534"/>
                </a:lnTo>
                <a:lnTo>
                  <a:pt x="3889629" y="3371951"/>
                </a:lnTo>
                <a:lnTo>
                  <a:pt x="3893718" y="3377996"/>
                </a:lnTo>
                <a:lnTo>
                  <a:pt x="3899763" y="3382086"/>
                </a:lnTo>
                <a:lnTo>
                  <a:pt x="3907218" y="3383584"/>
                </a:lnTo>
                <a:lnTo>
                  <a:pt x="3914635" y="3382086"/>
                </a:lnTo>
                <a:lnTo>
                  <a:pt x="3920693" y="3377996"/>
                </a:lnTo>
                <a:lnTo>
                  <a:pt x="3924770" y="3371951"/>
                </a:lnTo>
                <a:lnTo>
                  <a:pt x="3926268" y="3364534"/>
                </a:lnTo>
                <a:close/>
              </a:path>
              <a:path w="7204709" h="3383915">
                <a:moveTo>
                  <a:pt x="3926268" y="2642476"/>
                </a:moveTo>
                <a:lnTo>
                  <a:pt x="3924770" y="2635059"/>
                </a:lnTo>
                <a:lnTo>
                  <a:pt x="3920693" y="2629014"/>
                </a:lnTo>
                <a:lnTo>
                  <a:pt x="3914635" y="2624925"/>
                </a:lnTo>
                <a:lnTo>
                  <a:pt x="3907218" y="2623426"/>
                </a:lnTo>
                <a:lnTo>
                  <a:pt x="3899763" y="2624925"/>
                </a:lnTo>
                <a:lnTo>
                  <a:pt x="3893718" y="2629014"/>
                </a:lnTo>
                <a:lnTo>
                  <a:pt x="3889629" y="2635059"/>
                </a:lnTo>
                <a:lnTo>
                  <a:pt x="3888130" y="2642476"/>
                </a:lnTo>
                <a:lnTo>
                  <a:pt x="3889629" y="2649893"/>
                </a:lnTo>
                <a:lnTo>
                  <a:pt x="3893718" y="2655951"/>
                </a:lnTo>
                <a:lnTo>
                  <a:pt x="3899763" y="2660027"/>
                </a:lnTo>
                <a:lnTo>
                  <a:pt x="3907180" y="2661526"/>
                </a:lnTo>
                <a:lnTo>
                  <a:pt x="3914635" y="2660027"/>
                </a:lnTo>
                <a:lnTo>
                  <a:pt x="3920693" y="2655951"/>
                </a:lnTo>
                <a:lnTo>
                  <a:pt x="3924770" y="2649893"/>
                </a:lnTo>
                <a:lnTo>
                  <a:pt x="3926268" y="2642476"/>
                </a:lnTo>
                <a:close/>
              </a:path>
              <a:path w="7204709" h="3383915">
                <a:moveTo>
                  <a:pt x="3926268" y="1924672"/>
                </a:moveTo>
                <a:lnTo>
                  <a:pt x="3924770" y="1917255"/>
                </a:lnTo>
                <a:lnTo>
                  <a:pt x="3920693" y="1911197"/>
                </a:lnTo>
                <a:lnTo>
                  <a:pt x="3914635" y="1907108"/>
                </a:lnTo>
                <a:lnTo>
                  <a:pt x="3907180" y="1905622"/>
                </a:lnTo>
                <a:lnTo>
                  <a:pt x="3899763" y="1907108"/>
                </a:lnTo>
                <a:lnTo>
                  <a:pt x="3893718" y="1911197"/>
                </a:lnTo>
                <a:lnTo>
                  <a:pt x="3889629" y="1917255"/>
                </a:lnTo>
                <a:lnTo>
                  <a:pt x="3888130" y="1924672"/>
                </a:lnTo>
                <a:lnTo>
                  <a:pt x="3889629" y="1932076"/>
                </a:lnTo>
                <a:lnTo>
                  <a:pt x="3893718" y="1938134"/>
                </a:lnTo>
                <a:lnTo>
                  <a:pt x="3899763" y="1942223"/>
                </a:lnTo>
                <a:lnTo>
                  <a:pt x="3907218" y="1943722"/>
                </a:lnTo>
                <a:lnTo>
                  <a:pt x="3914635" y="1942223"/>
                </a:lnTo>
                <a:lnTo>
                  <a:pt x="3920693" y="1938134"/>
                </a:lnTo>
                <a:lnTo>
                  <a:pt x="3924770" y="1932076"/>
                </a:lnTo>
                <a:lnTo>
                  <a:pt x="3926268" y="1924672"/>
                </a:lnTo>
                <a:close/>
              </a:path>
              <a:path w="7204709" h="3383915">
                <a:moveTo>
                  <a:pt x="3926268" y="1201737"/>
                </a:moveTo>
                <a:lnTo>
                  <a:pt x="3924770" y="1194333"/>
                </a:lnTo>
                <a:lnTo>
                  <a:pt x="3920693" y="1188275"/>
                </a:lnTo>
                <a:lnTo>
                  <a:pt x="3914635" y="1184186"/>
                </a:lnTo>
                <a:lnTo>
                  <a:pt x="3907180" y="1182687"/>
                </a:lnTo>
                <a:lnTo>
                  <a:pt x="3899763" y="1184186"/>
                </a:lnTo>
                <a:lnTo>
                  <a:pt x="3893718" y="1188275"/>
                </a:lnTo>
                <a:lnTo>
                  <a:pt x="3889629" y="1194333"/>
                </a:lnTo>
                <a:lnTo>
                  <a:pt x="3888130" y="1201737"/>
                </a:lnTo>
                <a:lnTo>
                  <a:pt x="3889629" y="1209154"/>
                </a:lnTo>
                <a:lnTo>
                  <a:pt x="3893718" y="1215212"/>
                </a:lnTo>
                <a:lnTo>
                  <a:pt x="3899763" y="1219301"/>
                </a:lnTo>
                <a:lnTo>
                  <a:pt x="3907218" y="1220787"/>
                </a:lnTo>
                <a:lnTo>
                  <a:pt x="3914635" y="1219301"/>
                </a:lnTo>
                <a:lnTo>
                  <a:pt x="3920693" y="1215212"/>
                </a:lnTo>
                <a:lnTo>
                  <a:pt x="3924770" y="1209154"/>
                </a:lnTo>
                <a:lnTo>
                  <a:pt x="3926268" y="1201737"/>
                </a:lnTo>
                <a:close/>
              </a:path>
              <a:path w="7204709" h="3383915">
                <a:moveTo>
                  <a:pt x="3926268" y="497116"/>
                </a:moveTo>
                <a:lnTo>
                  <a:pt x="3924770" y="489699"/>
                </a:lnTo>
                <a:lnTo>
                  <a:pt x="3920693" y="483654"/>
                </a:lnTo>
                <a:lnTo>
                  <a:pt x="3914635" y="479564"/>
                </a:lnTo>
                <a:lnTo>
                  <a:pt x="3907180" y="478066"/>
                </a:lnTo>
                <a:lnTo>
                  <a:pt x="3899763" y="479564"/>
                </a:lnTo>
                <a:lnTo>
                  <a:pt x="3893718" y="483654"/>
                </a:lnTo>
                <a:lnTo>
                  <a:pt x="3889629" y="489699"/>
                </a:lnTo>
                <a:lnTo>
                  <a:pt x="3888130" y="497116"/>
                </a:lnTo>
                <a:lnTo>
                  <a:pt x="3889629" y="504532"/>
                </a:lnTo>
                <a:lnTo>
                  <a:pt x="3893718" y="510590"/>
                </a:lnTo>
                <a:lnTo>
                  <a:pt x="3899763" y="514667"/>
                </a:lnTo>
                <a:lnTo>
                  <a:pt x="3907218" y="516166"/>
                </a:lnTo>
                <a:lnTo>
                  <a:pt x="3914635" y="514667"/>
                </a:lnTo>
                <a:lnTo>
                  <a:pt x="3920693" y="510590"/>
                </a:lnTo>
                <a:lnTo>
                  <a:pt x="3924770" y="504532"/>
                </a:lnTo>
                <a:lnTo>
                  <a:pt x="3926268" y="497116"/>
                </a:lnTo>
                <a:close/>
              </a:path>
              <a:path w="7204709" h="3383915">
                <a:moveTo>
                  <a:pt x="4002506" y="3364534"/>
                </a:moveTo>
                <a:lnTo>
                  <a:pt x="4001008" y="3357118"/>
                </a:lnTo>
                <a:lnTo>
                  <a:pt x="3996931" y="3351060"/>
                </a:lnTo>
                <a:lnTo>
                  <a:pt x="3990873" y="3346970"/>
                </a:lnTo>
                <a:lnTo>
                  <a:pt x="3983418" y="3345484"/>
                </a:lnTo>
                <a:lnTo>
                  <a:pt x="3976001" y="3346970"/>
                </a:lnTo>
                <a:lnTo>
                  <a:pt x="3969956" y="3351060"/>
                </a:lnTo>
                <a:lnTo>
                  <a:pt x="3965867" y="3357118"/>
                </a:lnTo>
                <a:lnTo>
                  <a:pt x="3964368" y="3364534"/>
                </a:lnTo>
                <a:lnTo>
                  <a:pt x="3965867" y="3371951"/>
                </a:lnTo>
                <a:lnTo>
                  <a:pt x="3969956" y="3377996"/>
                </a:lnTo>
                <a:lnTo>
                  <a:pt x="3976001" y="3382086"/>
                </a:lnTo>
                <a:lnTo>
                  <a:pt x="3983456" y="3383584"/>
                </a:lnTo>
                <a:lnTo>
                  <a:pt x="3990873" y="3382086"/>
                </a:lnTo>
                <a:lnTo>
                  <a:pt x="3996931" y="3377996"/>
                </a:lnTo>
                <a:lnTo>
                  <a:pt x="4001008" y="3371951"/>
                </a:lnTo>
                <a:lnTo>
                  <a:pt x="4002506" y="3364534"/>
                </a:lnTo>
                <a:close/>
              </a:path>
              <a:path w="7204709" h="3383915">
                <a:moveTo>
                  <a:pt x="4002506" y="2642476"/>
                </a:moveTo>
                <a:lnTo>
                  <a:pt x="4001008" y="2635059"/>
                </a:lnTo>
                <a:lnTo>
                  <a:pt x="3996931" y="2629014"/>
                </a:lnTo>
                <a:lnTo>
                  <a:pt x="3990873" y="2624925"/>
                </a:lnTo>
                <a:lnTo>
                  <a:pt x="3983456" y="2623426"/>
                </a:lnTo>
                <a:lnTo>
                  <a:pt x="3976001" y="2624925"/>
                </a:lnTo>
                <a:lnTo>
                  <a:pt x="3969956" y="2629014"/>
                </a:lnTo>
                <a:lnTo>
                  <a:pt x="3965867" y="2635059"/>
                </a:lnTo>
                <a:lnTo>
                  <a:pt x="3964368" y="2642476"/>
                </a:lnTo>
                <a:lnTo>
                  <a:pt x="3965867" y="2649893"/>
                </a:lnTo>
                <a:lnTo>
                  <a:pt x="3969956" y="2655951"/>
                </a:lnTo>
                <a:lnTo>
                  <a:pt x="3976001" y="2660027"/>
                </a:lnTo>
                <a:lnTo>
                  <a:pt x="3983418" y="2661526"/>
                </a:lnTo>
                <a:lnTo>
                  <a:pt x="3990873" y="2660027"/>
                </a:lnTo>
                <a:lnTo>
                  <a:pt x="3996931" y="2655951"/>
                </a:lnTo>
                <a:lnTo>
                  <a:pt x="4001008" y="2649893"/>
                </a:lnTo>
                <a:lnTo>
                  <a:pt x="4002506" y="2642476"/>
                </a:lnTo>
                <a:close/>
              </a:path>
              <a:path w="7204709" h="3383915">
                <a:moveTo>
                  <a:pt x="4002506" y="1924672"/>
                </a:moveTo>
                <a:lnTo>
                  <a:pt x="4001008" y="1917255"/>
                </a:lnTo>
                <a:lnTo>
                  <a:pt x="3996931" y="1911197"/>
                </a:lnTo>
                <a:lnTo>
                  <a:pt x="3990873" y="1907108"/>
                </a:lnTo>
                <a:lnTo>
                  <a:pt x="3983418" y="1905622"/>
                </a:lnTo>
                <a:lnTo>
                  <a:pt x="3976001" y="1907108"/>
                </a:lnTo>
                <a:lnTo>
                  <a:pt x="3969956" y="1911197"/>
                </a:lnTo>
                <a:lnTo>
                  <a:pt x="3965867" y="1917255"/>
                </a:lnTo>
                <a:lnTo>
                  <a:pt x="3964368" y="1924672"/>
                </a:lnTo>
                <a:lnTo>
                  <a:pt x="3965867" y="1932076"/>
                </a:lnTo>
                <a:lnTo>
                  <a:pt x="3969956" y="1938134"/>
                </a:lnTo>
                <a:lnTo>
                  <a:pt x="3976001" y="1942223"/>
                </a:lnTo>
                <a:lnTo>
                  <a:pt x="3983456" y="1943722"/>
                </a:lnTo>
                <a:lnTo>
                  <a:pt x="3990873" y="1942223"/>
                </a:lnTo>
                <a:lnTo>
                  <a:pt x="3996931" y="1938134"/>
                </a:lnTo>
                <a:lnTo>
                  <a:pt x="4001008" y="1932076"/>
                </a:lnTo>
                <a:lnTo>
                  <a:pt x="4002506" y="1924672"/>
                </a:lnTo>
                <a:close/>
              </a:path>
              <a:path w="7204709" h="3383915">
                <a:moveTo>
                  <a:pt x="4002506" y="1201737"/>
                </a:moveTo>
                <a:lnTo>
                  <a:pt x="4001008" y="1194333"/>
                </a:lnTo>
                <a:lnTo>
                  <a:pt x="3996931" y="1188275"/>
                </a:lnTo>
                <a:lnTo>
                  <a:pt x="3990873" y="1184186"/>
                </a:lnTo>
                <a:lnTo>
                  <a:pt x="3983418" y="1182687"/>
                </a:lnTo>
                <a:lnTo>
                  <a:pt x="3976001" y="1184186"/>
                </a:lnTo>
                <a:lnTo>
                  <a:pt x="3969956" y="1188275"/>
                </a:lnTo>
                <a:lnTo>
                  <a:pt x="3965867" y="1194333"/>
                </a:lnTo>
                <a:lnTo>
                  <a:pt x="3964368" y="1201737"/>
                </a:lnTo>
                <a:lnTo>
                  <a:pt x="3965867" y="1209154"/>
                </a:lnTo>
                <a:lnTo>
                  <a:pt x="3969956" y="1215212"/>
                </a:lnTo>
                <a:lnTo>
                  <a:pt x="3976001" y="1219301"/>
                </a:lnTo>
                <a:lnTo>
                  <a:pt x="3983456" y="1220787"/>
                </a:lnTo>
                <a:lnTo>
                  <a:pt x="3990873" y="1219301"/>
                </a:lnTo>
                <a:lnTo>
                  <a:pt x="3996931" y="1215212"/>
                </a:lnTo>
                <a:lnTo>
                  <a:pt x="4001008" y="1209154"/>
                </a:lnTo>
                <a:lnTo>
                  <a:pt x="4002506" y="1201737"/>
                </a:lnTo>
                <a:close/>
              </a:path>
              <a:path w="7204709" h="3383915">
                <a:moveTo>
                  <a:pt x="4002506" y="497116"/>
                </a:moveTo>
                <a:lnTo>
                  <a:pt x="4001008" y="489699"/>
                </a:lnTo>
                <a:lnTo>
                  <a:pt x="3996931" y="483654"/>
                </a:lnTo>
                <a:lnTo>
                  <a:pt x="3990873" y="479564"/>
                </a:lnTo>
                <a:lnTo>
                  <a:pt x="3983418" y="478066"/>
                </a:lnTo>
                <a:lnTo>
                  <a:pt x="3976001" y="479564"/>
                </a:lnTo>
                <a:lnTo>
                  <a:pt x="3969956" y="483654"/>
                </a:lnTo>
                <a:lnTo>
                  <a:pt x="3965867" y="489699"/>
                </a:lnTo>
                <a:lnTo>
                  <a:pt x="3964368" y="497116"/>
                </a:lnTo>
                <a:lnTo>
                  <a:pt x="3965867" y="504532"/>
                </a:lnTo>
                <a:lnTo>
                  <a:pt x="3969956" y="510590"/>
                </a:lnTo>
                <a:lnTo>
                  <a:pt x="3976001" y="514667"/>
                </a:lnTo>
                <a:lnTo>
                  <a:pt x="3983456" y="516166"/>
                </a:lnTo>
                <a:lnTo>
                  <a:pt x="3990873" y="514667"/>
                </a:lnTo>
                <a:lnTo>
                  <a:pt x="3996931" y="510590"/>
                </a:lnTo>
                <a:lnTo>
                  <a:pt x="4001008" y="504532"/>
                </a:lnTo>
                <a:lnTo>
                  <a:pt x="4002506" y="497116"/>
                </a:lnTo>
                <a:close/>
              </a:path>
              <a:path w="7204709" h="3383915">
                <a:moveTo>
                  <a:pt x="4078744" y="3364534"/>
                </a:moveTo>
                <a:lnTo>
                  <a:pt x="4077246" y="3357118"/>
                </a:lnTo>
                <a:lnTo>
                  <a:pt x="4073169" y="3351060"/>
                </a:lnTo>
                <a:lnTo>
                  <a:pt x="4067111" y="3346970"/>
                </a:lnTo>
                <a:lnTo>
                  <a:pt x="4059656" y="3345484"/>
                </a:lnTo>
                <a:lnTo>
                  <a:pt x="4052239" y="3346970"/>
                </a:lnTo>
                <a:lnTo>
                  <a:pt x="4046194" y="3351060"/>
                </a:lnTo>
                <a:lnTo>
                  <a:pt x="4042105" y="3357118"/>
                </a:lnTo>
                <a:lnTo>
                  <a:pt x="4040606" y="3364534"/>
                </a:lnTo>
                <a:lnTo>
                  <a:pt x="4042105" y="3371951"/>
                </a:lnTo>
                <a:lnTo>
                  <a:pt x="4046194" y="3377996"/>
                </a:lnTo>
                <a:lnTo>
                  <a:pt x="4052239" y="3382086"/>
                </a:lnTo>
                <a:lnTo>
                  <a:pt x="4059694" y="3383584"/>
                </a:lnTo>
                <a:lnTo>
                  <a:pt x="4067111" y="3382086"/>
                </a:lnTo>
                <a:lnTo>
                  <a:pt x="4073169" y="3377996"/>
                </a:lnTo>
                <a:lnTo>
                  <a:pt x="4077246" y="3371951"/>
                </a:lnTo>
                <a:lnTo>
                  <a:pt x="4078744" y="3364534"/>
                </a:lnTo>
                <a:close/>
              </a:path>
              <a:path w="7204709" h="3383915">
                <a:moveTo>
                  <a:pt x="4078744" y="2642476"/>
                </a:moveTo>
                <a:lnTo>
                  <a:pt x="4077246" y="2635059"/>
                </a:lnTo>
                <a:lnTo>
                  <a:pt x="4073169" y="2629014"/>
                </a:lnTo>
                <a:lnTo>
                  <a:pt x="4067111" y="2624925"/>
                </a:lnTo>
                <a:lnTo>
                  <a:pt x="4059694" y="2623426"/>
                </a:lnTo>
                <a:lnTo>
                  <a:pt x="4052239" y="2624925"/>
                </a:lnTo>
                <a:lnTo>
                  <a:pt x="4046194" y="2629014"/>
                </a:lnTo>
                <a:lnTo>
                  <a:pt x="4042105" y="2635059"/>
                </a:lnTo>
                <a:lnTo>
                  <a:pt x="4040606" y="2642476"/>
                </a:lnTo>
                <a:lnTo>
                  <a:pt x="4042105" y="2649893"/>
                </a:lnTo>
                <a:lnTo>
                  <a:pt x="4046194" y="2655951"/>
                </a:lnTo>
                <a:lnTo>
                  <a:pt x="4052239" y="2660027"/>
                </a:lnTo>
                <a:lnTo>
                  <a:pt x="4059656" y="2661526"/>
                </a:lnTo>
                <a:lnTo>
                  <a:pt x="4067111" y="2660027"/>
                </a:lnTo>
                <a:lnTo>
                  <a:pt x="4073169" y="2655951"/>
                </a:lnTo>
                <a:lnTo>
                  <a:pt x="4077246" y="2649893"/>
                </a:lnTo>
                <a:lnTo>
                  <a:pt x="4078744" y="2642476"/>
                </a:lnTo>
                <a:close/>
              </a:path>
              <a:path w="7204709" h="3383915">
                <a:moveTo>
                  <a:pt x="4078744" y="1924672"/>
                </a:moveTo>
                <a:lnTo>
                  <a:pt x="4077246" y="1917255"/>
                </a:lnTo>
                <a:lnTo>
                  <a:pt x="4073169" y="1911197"/>
                </a:lnTo>
                <a:lnTo>
                  <a:pt x="4067111" y="1907108"/>
                </a:lnTo>
                <a:lnTo>
                  <a:pt x="4059656" y="1905622"/>
                </a:lnTo>
                <a:lnTo>
                  <a:pt x="4052239" y="1907108"/>
                </a:lnTo>
                <a:lnTo>
                  <a:pt x="4046194" y="1911197"/>
                </a:lnTo>
                <a:lnTo>
                  <a:pt x="4042105" y="1917255"/>
                </a:lnTo>
                <a:lnTo>
                  <a:pt x="4040606" y="1924672"/>
                </a:lnTo>
                <a:lnTo>
                  <a:pt x="4042105" y="1932076"/>
                </a:lnTo>
                <a:lnTo>
                  <a:pt x="4046194" y="1938134"/>
                </a:lnTo>
                <a:lnTo>
                  <a:pt x="4052239" y="1942223"/>
                </a:lnTo>
                <a:lnTo>
                  <a:pt x="4059694" y="1943722"/>
                </a:lnTo>
                <a:lnTo>
                  <a:pt x="4067111" y="1942223"/>
                </a:lnTo>
                <a:lnTo>
                  <a:pt x="4073169" y="1938134"/>
                </a:lnTo>
                <a:lnTo>
                  <a:pt x="4077246" y="1932076"/>
                </a:lnTo>
                <a:lnTo>
                  <a:pt x="4078744" y="1924672"/>
                </a:lnTo>
                <a:close/>
              </a:path>
              <a:path w="7204709" h="3383915">
                <a:moveTo>
                  <a:pt x="4078744" y="1201737"/>
                </a:moveTo>
                <a:lnTo>
                  <a:pt x="4077246" y="1194333"/>
                </a:lnTo>
                <a:lnTo>
                  <a:pt x="4073169" y="1188275"/>
                </a:lnTo>
                <a:lnTo>
                  <a:pt x="4067111" y="1184186"/>
                </a:lnTo>
                <a:lnTo>
                  <a:pt x="4059656" y="1182687"/>
                </a:lnTo>
                <a:lnTo>
                  <a:pt x="4052239" y="1184186"/>
                </a:lnTo>
                <a:lnTo>
                  <a:pt x="4046194" y="1188275"/>
                </a:lnTo>
                <a:lnTo>
                  <a:pt x="4042105" y="1194333"/>
                </a:lnTo>
                <a:lnTo>
                  <a:pt x="4040606" y="1201737"/>
                </a:lnTo>
                <a:lnTo>
                  <a:pt x="4042105" y="1209154"/>
                </a:lnTo>
                <a:lnTo>
                  <a:pt x="4046194" y="1215212"/>
                </a:lnTo>
                <a:lnTo>
                  <a:pt x="4052239" y="1219301"/>
                </a:lnTo>
                <a:lnTo>
                  <a:pt x="4059694" y="1220787"/>
                </a:lnTo>
                <a:lnTo>
                  <a:pt x="4067111" y="1219301"/>
                </a:lnTo>
                <a:lnTo>
                  <a:pt x="4073169" y="1215212"/>
                </a:lnTo>
                <a:lnTo>
                  <a:pt x="4077246" y="1209154"/>
                </a:lnTo>
                <a:lnTo>
                  <a:pt x="4078744" y="1201737"/>
                </a:lnTo>
                <a:close/>
              </a:path>
              <a:path w="7204709" h="3383915">
                <a:moveTo>
                  <a:pt x="4078744" y="497116"/>
                </a:moveTo>
                <a:lnTo>
                  <a:pt x="4077246" y="489699"/>
                </a:lnTo>
                <a:lnTo>
                  <a:pt x="4073169" y="483654"/>
                </a:lnTo>
                <a:lnTo>
                  <a:pt x="4067111" y="479564"/>
                </a:lnTo>
                <a:lnTo>
                  <a:pt x="4059656" y="478066"/>
                </a:lnTo>
                <a:lnTo>
                  <a:pt x="4052239" y="479564"/>
                </a:lnTo>
                <a:lnTo>
                  <a:pt x="4046194" y="483654"/>
                </a:lnTo>
                <a:lnTo>
                  <a:pt x="4042105" y="489699"/>
                </a:lnTo>
                <a:lnTo>
                  <a:pt x="4040606" y="497116"/>
                </a:lnTo>
                <a:lnTo>
                  <a:pt x="4042105" y="504532"/>
                </a:lnTo>
                <a:lnTo>
                  <a:pt x="4046194" y="510590"/>
                </a:lnTo>
                <a:lnTo>
                  <a:pt x="4052239" y="514667"/>
                </a:lnTo>
                <a:lnTo>
                  <a:pt x="4059694" y="516166"/>
                </a:lnTo>
                <a:lnTo>
                  <a:pt x="4067111" y="514667"/>
                </a:lnTo>
                <a:lnTo>
                  <a:pt x="4073169" y="510590"/>
                </a:lnTo>
                <a:lnTo>
                  <a:pt x="4077246" y="504532"/>
                </a:lnTo>
                <a:lnTo>
                  <a:pt x="4078744" y="497116"/>
                </a:lnTo>
                <a:close/>
              </a:path>
              <a:path w="7204709" h="3383915">
                <a:moveTo>
                  <a:pt x="4154982" y="3364534"/>
                </a:moveTo>
                <a:lnTo>
                  <a:pt x="4153484" y="3357118"/>
                </a:lnTo>
                <a:lnTo>
                  <a:pt x="4149407" y="3351060"/>
                </a:lnTo>
                <a:lnTo>
                  <a:pt x="4143349" y="3346970"/>
                </a:lnTo>
                <a:lnTo>
                  <a:pt x="4135894" y="3345484"/>
                </a:lnTo>
                <a:lnTo>
                  <a:pt x="4128478" y="3346970"/>
                </a:lnTo>
                <a:lnTo>
                  <a:pt x="4122432" y="3351060"/>
                </a:lnTo>
                <a:lnTo>
                  <a:pt x="4118343" y="3357118"/>
                </a:lnTo>
                <a:lnTo>
                  <a:pt x="4116844" y="3364534"/>
                </a:lnTo>
                <a:lnTo>
                  <a:pt x="4118343" y="3371951"/>
                </a:lnTo>
                <a:lnTo>
                  <a:pt x="4122432" y="3377996"/>
                </a:lnTo>
                <a:lnTo>
                  <a:pt x="4128478" y="3382086"/>
                </a:lnTo>
                <a:lnTo>
                  <a:pt x="4135932" y="3383584"/>
                </a:lnTo>
                <a:lnTo>
                  <a:pt x="4143349" y="3382086"/>
                </a:lnTo>
                <a:lnTo>
                  <a:pt x="4149407" y="3377996"/>
                </a:lnTo>
                <a:lnTo>
                  <a:pt x="4153484" y="3371951"/>
                </a:lnTo>
                <a:lnTo>
                  <a:pt x="4154982" y="3364534"/>
                </a:lnTo>
                <a:close/>
              </a:path>
              <a:path w="7204709" h="3383915">
                <a:moveTo>
                  <a:pt x="4154982" y="2642476"/>
                </a:moveTo>
                <a:lnTo>
                  <a:pt x="4153484" y="2635059"/>
                </a:lnTo>
                <a:lnTo>
                  <a:pt x="4149407" y="2629014"/>
                </a:lnTo>
                <a:lnTo>
                  <a:pt x="4143349" y="2624925"/>
                </a:lnTo>
                <a:lnTo>
                  <a:pt x="4135932" y="2623426"/>
                </a:lnTo>
                <a:lnTo>
                  <a:pt x="4128478" y="2624925"/>
                </a:lnTo>
                <a:lnTo>
                  <a:pt x="4122432" y="2629014"/>
                </a:lnTo>
                <a:lnTo>
                  <a:pt x="4118343" y="2635059"/>
                </a:lnTo>
                <a:lnTo>
                  <a:pt x="4116844" y="2642476"/>
                </a:lnTo>
                <a:lnTo>
                  <a:pt x="4118343" y="2649893"/>
                </a:lnTo>
                <a:lnTo>
                  <a:pt x="4122432" y="2655951"/>
                </a:lnTo>
                <a:lnTo>
                  <a:pt x="4128478" y="2660027"/>
                </a:lnTo>
                <a:lnTo>
                  <a:pt x="4135894" y="2661526"/>
                </a:lnTo>
                <a:lnTo>
                  <a:pt x="4143349" y="2660027"/>
                </a:lnTo>
                <a:lnTo>
                  <a:pt x="4149407" y="2655951"/>
                </a:lnTo>
                <a:lnTo>
                  <a:pt x="4153484" y="2649893"/>
                </a:lnTo>
                <a:lnTo>
                  <a:pt x="4154982" y="2642476"/>
                </a:lnTo>
                <a:close/>
              </a:path>
              <a:path w="7204709" h="3383915">
                <a:moveTo>
                  <a:pt x="4154982" y="1924672"/>
                </a:moveTo>
                <a:lnTo>
                  <a:pt x="4153484" y="1917255"/>
                </a:lnTo>
                <a:lnTo>
                  <a:pt x="4149407" y="1911197"/>
                </a:lnTo>
                <a:lnTo>
                  <a:pt x="4143349" y="1907108"/>
                </a:lnTo>
                <a:lnTo>
                  <a:pt x="4135894" y="1905622"/>
                </a:lnTo>
                <a:lnTo>
                  <a:pt x="4128478" y="1907108"/>
                </a:lnTo>
                <a:lnTo>
                  <a:pt x="4122432" y="1911197"/>
                </a:lnTo>
                <a:lnTo>
                  <a:pt x="4118343" y="1917255"/>
                </a:lnTo>
                <a:lnTo>
                  <a:pt x="4116844" y="1924672"/>
                </a:lnTo>
                <a:lnTo>
                  <a:pt x="4118343" y="1932076"/>
                </a:lnTo>
                <a:lnTo>
                  <a:pt x="4122432" y="1938134"/>
                </a:lnTo>
                <a:lnTo>
                  <a:pt x="4128478" y="1942223"/>
                </a:lnTo>
                <a:lnTo>
                  <a:pt x="4135932" y="1943722"/>
                </a:lnTo>
                <a:lnTo>
                  <a:pt x="4143349" y="1942223"/>
                </a:lnTo>
                <a:lnTo>
                  <a:pt x="4149407" y="1938134"/>
                </a:lnTo>
                <a:lnTo>
                  <a:pt x="4153484" y="1932076"/>
                </a:lnTo>
                <a:lnTo>
                  <a:pt x="4154982" y="1924672"/>
                </a:lnTo>
                <a:close/>
              </a:path>
              <a:path w="7204709" h="3383915">
                <a:moveTo>
                  <a:pt x="4154982" y="1201737"/>
                </a:moveTo>
                <a:lnTo>
                  <a:pt x="4153484" y="1194333"/>
                </a:lnTo>
                <a:lnTo>
                  <a:pt x="4149407" y="1188275"/>
                </a:lnTo>
                <a:lnTo>
                  <a:pt x="4143349" y="1184186"/>
                </a:lnTo>
                <a:lnTo>
                  <a:pt x="4135894" y="1182687"/>
                </a:lnTo>
                <a:lnTo>
                  <a:pt x="4128478" y="1184186"/>
                </a:lnTo>
                <a:lnTo>
                  <a:pt x="4122432" y="1188275"/>
                </a:lnTo>
                <a:lnTo>
                  <a:pt x="4118343" y="1194333"/>
                </a:lnTo>
                <a:lnTo>
                  <a:pt x="4116844" y="1201737"/>
                </a:lnTo>
                <a:lnTo>
                  <a:pt x="4118343" y="1209154"/>
                </a:lnTo>
                <a:lnTo>
                  <a:pt x="4122432" y="1215212"/>
                </a:lnTo>
                <a:lnTo>
                  <a:pt x="4128478" y="1219301"/>
                </a:lnTo>
                <a:lnTo>
                  <a:pt x="4135932" y="1220787"/>
                </a:lnTo>
                <a:lnTo>
                  <a:pt x="4143349" y="1219301"/>
                </a:lnTo>
                <a:lnTo>
                  <a:pt x="4149407" y="1215212"/>
                </a:lnTo>
                <a:lnTo>
                  <a:pt x="4153484" y="1209154"/>
                </a:lnTo>
                <a:lnTo>
                  <a:pt x="4154982" y="1201737"/>
                </a:lnTo>
                <a:close/>
              </a:path>
              <a:path w="7204709" h="3383915">
                <a:moveTo>
                  <a:pt x="4154982" y="497116"/>
                </a:moveTo>
                <a:lnTo>
                  <a:pt x="4153484" y="489699"/>
                </a:lnTo>
                <a:lnTo>
                  <a:pt x="4149407" y="483654"/>
                </a:lnTo>
                <a:lnTo>
                  <a:pt x="4143349" y="479564"/>
                </a:lnTo>
                <a:lnTo>
                  <a:pt x="4135894" y="478066"/>
                </a:lnTo>
                <a:lnTo>
                  <a:pt x="4128478" y="479564"/>
                </a:lnTo>
                <a:lnTo>
                  <a:pt x="4122432" y="483654"/>
                </a:lnTo>
                <a:lnTo>
                  <a:pt x="4118343" y="489699"/>
                </a:lnTo>
                <a:lnTo>
                  <a:pt x="4116844" y="497116"/>
                </a:lnTo>
                <a:lnTo>
                  <a:pt x="4118343" y="504532"/>
                </a:lnTo>
                <a:lnTo>
                  <a:pt x="4122432" y="510590"/>
                </a:lnTo>
                <a:lnTo>
                  <a:pt x="4128478" y="514667"/>
                </a:lnTo>
                <a:lnTo>
                  <a:pt x="4135932" y="516166"/>
                </a:lnTo>
                <a:lnTo>
                  <a:pt x="4143349" y="514667"/>
                </a:lnTo>
                <a:lnTo>
                  <a:pt x="4149407" y="510590"/>
                </a:lnTo>
                <a:lnTo>
                  <a:pt x="4153484" y="504532"/>
                </a:lnTo>
                <a:lnTo>
                  <a:pt x="4154982" y="497116"/>
                </a:lnTo>
                <a:close/>
              </a:path>
              <a:path w="7204709" h="3383915">
                <a:moveTo>
                  <a:pt x="4231221" y="3364534"/>
                </a:moveTo>
                <a:lnTo>
                  <a:pt x="4229722" y="3357118"/>
                </a:lnTo>
                <a:lnTo>
                  <a:pt x="4225645" y="3351060"/>
                </a:lnTo>
                <a:lnTo>
                  <a:pt x="4219587" y="3346970"/>
                </a:lnTo>
                <a:lnTo>
                  <a:pt x="4212133" y="3345484"/>
                </a:lnTo>
                <a:lnTo>
                  <a:pt x="4204716" y="3346970"/>
                </a:lnTo>
                <a:lnTo>
                  <a:pt x="4198670" y="3351060"/>
                </a:lnTo>
                <a:lnTo>
                  <a:pt x="4194581" y="3357118"/>
                </a:lnTo>
                <a:lnTo>
                  <a:pt x="4193082" y="3364534"/>
                </a:lnTo>
                <a:lnTo>
                  <a:pt x="4194581" y="3371951"/>
                </a:lnTo>
                <a:lnTo>
                  <a:pt x="4198670" y="3377996"/>
                </a:lnTo>
                <a:lnTo>
                  <a:pt x="4204716" y="3382086"/>
                </a:lnTo>
                <a:lnTo>
                  <a:pt x="4212171" y="3383584"/>
                </a:lnTo>
                <a:lnTo>
                  <a:pt x="4219587" y="3382086"/>
                </a:lnTo>
                <a:lnTo>
                  <a:pt x="4225645" y="3377996"/>
                </a:lnTo>
                <a:lnTo>
                  <a:pt x="4229722" y="3371951"/>
                </a:lnTo>
                <a:lnTo>
                  <a:pt x="4231221" y="3364534"/>
                </a:lnTo>
                <a:close/>
              </a:path>
              <a:path w="7204709" h="3383915">
                <a:moveTo>
                  <a:pt x="4231221" y="2642476"/>
                </a:moveTo>
                <a:lnTo>
                  <a:pt x="4229722" y="2635059"/>
                </a:lnTo>
                <a:lnTo>
                  <a:pt x="4225645" y="2629014"/>
                </a:lnTo>
                <a:lnTo>
                  <a:pt x="4219587" y="2624925"/>
                </a:lnTo>
                <a:lnTo>
                  <a:pt x="4212171" y="2623426"/>
                </a:lnTo>
                <a:lnTo>
                  <a:pt x="4204716" y="2624925"/>
                </a:lnTo>
                <a:lnTo>
                  <a:pt x="4198670" y="2629014"/>
                </a:lnTo>
                <a:lnTo>
                  <a:pt x="4194581" y="2635059"/>
                </a:lnTo>
                <a:lnTo>
                  <a:pt x="4193082" y="2642476"/>
                </a:lnTo>
                <a:lnTo>
                  <a:pt x="4194581" y="2649893"/>
                </a:lnTo>
                <a:lnTo>
                  <a:pt x="4198670" y="2655951"/>
                </a:lnTo>
                <a:lnTo>
                  <a:pt x="4204716" y="2660027"/>
                </a:lnTo>
                <a:lnTo>
                  <a:pt x="4212133" y="2661526"/>
                </a:lnTo>
                <a:lnTo>
                  <a:pt x="4219587" y="2660027"/>
                </a:lnTo>
                <a:lnTo>
                  <a:pt x="4225645" y="2655951"/>
                </a:lnTo>
                <a:lnTo>
                  <a:pt x="4229722" y="2649893"/>
                </a:lnTo>
                <a:lnTo>
                  <a:pt x="4231221" y="2642476"/>
                </a:lnTo>
                <a:close/>
              </a:path>
              <a:path w="7204709" h="3383915">
                <a:moveTo>
                  <a:pt x="4231221" y="1924672"/>
                </a:moveTo>
                <a:lnTo>
                  <a:pt x="4229722" y="1917255"/>
                </a:lnTo>
                <a:lnTo>
                  <a:pt x="4225645" y="1911197"/>
                </a:lnTo>
                <a:lnTo>
                  <a:pt x="4219587" y="1907108"/>
                </a:lnTo>
                <a:lnTo>
                  <a:pt x="4212133" y="1905622"/>
                </a:lnTo>
                <a:lnTo>
                  <a:pt x="4204716" y="1907108"/>
                </a:lnTo>
                <a:lnTo>
                  <a:pt x="4198670" y="1911197"/>
                </a:lnTo>
                <a:lnTo>
                  <a:pt x="4194581" y="1917255"/>
                </a:lnTo>
                <a:lnTo>
                  <a:pt x="4193082" y="1924672"/>
                </a:lnTo>
                <a:lnTo>
                  <a:pt x="4194581" y="1932076"/>
                </a:lnTo>
                <a:lnTo>
                  <a:pt x="4198670" y="1938134"/>
                </a:lnTo>
                <a:lnTo>
                  <a:pt x="4204716" y="1942223"/>
                </a:lnTo>
                <a:lnTo>
                  <a:pt x="4212171" y="1943722"/>
                </a:lnTo>
                <a:lnTo>
                  <a:pt x="4219587" y="1942223"/>
                </a:lnTo>
                <a:lnTo>
                  <a:pt x="4225645" y="1938134"/>
                </a:lnTo>
                <a:lnTo>
                  <a:pt x="4229722" y="1932076"/>
                </a:lnTo>
                <a:lnTo>
                  <a:pt x="4231221" y="1924672"/>
                </a:lnTo>
                <a:close/>
              </a:path>
              <a:path w="7204709" h="3383915">
                <a:moveTo>
                  <a:pt x="4231221" y="1201737"/>
                </a:moveTo>
                <a:lnTo>
                  <a:pt x="4229722" y="1194333"/>
                </a:lnTo>
                <a:lnTo>
                  <a:pt x="4225645" y="1188275"/>
                </a:lnTo>
                <a:lnTo>
                  <a:pt x="4219587" y="1184186"/>
                </a:lnTo>
                <a:lnTo>
                  <a:pt x="4212133" y="1182687"/>
                </a:lnTo>
                <a:lnTo>
                  <a:pt x="4204716" y="1184186"/>
                </a:lnTo>
                <a:lnTo>
                  <a:pt x="4198670" y="1188275"/>
                </a:lnTo>
                <a:lnTo>
                  <a:pt x="4194581" y="1194333"/>
                </a:lnTo>
                <a:lnTo>
                  <a:pt x="4193082" y="1201737"/>
                </a:lnTo>
                <a:lnTo>
                  <a:pt x="4194581" y="1209154"/>
                </a:lnTo>
                <a:lnTo>
                  <a:pt x="4198670" y="1215212"/>
                </a:lnTo>
                <a:lnTo>
                  <a:pt x="4204716" y="1219301"/>
                </a:lnTo>
                <a:lnTo>
                  <a:pt x="4212171" y="1220787"/>
                </a:lnTo>
                <a:lnTo>
                  <a:pt x="4219587" y="1219301"/>
                </a:lnTo>
                <a:lnTo>
                  <a:pt x="4225645" y="1215212"/>
                </a:lnTo>
                <a:lnTo>
                  <a:pt x="4229722" y="1209154"/>
                </a:lnTo>
                <a:lnTo>
                  <a:pt x="4231221" y="1201737"/>
                </a:lnTo>
                <a:close/>
              </a:path>
              <a:path w="7204709" h="3383915">
                <a:moveTo>
                  <a:pt x="4231221" y="497116"/>
                </a:moveTo>
                <a:lnTo>
                  <a:pt x="4229722" y="489699"/>
                </a:lnTo>
                <a:lnTo>
                  <a:pt x="4225645" y="483654"/>
                </a:lnTo>
                <a:lnTo>
                  <a:pt x="4219587" y="479564"/>
                </a:lnTo>
                <a:lnTo>
                  <a:pt x="4212133" y="478066"/>
                </a:lnTo>
                <a:lnTo>
                  <a:pt x="4204716" y="479564"/>
                </a:lnTo>
                <a:lnTo>
                  <a:pt x="4198670" y="483654"/>
                </a:lnTo>
                <a:lnTo>
                  <a:pt x="4194581" y="489699"/>
                </a:lnTo>
                <a:lnTo>
                  <a:pt x="4193082" y="497116"/>
                </a:lnTo>
                <a:lnTo>
                  <a:pt x="4194581" y="504532"/>
                </a:lnTo>
                <a:lnTo>
                  <a:pt x="4198670" y="510590"/>
                </a:lnTo>
                <a:lnTo>
                  <a:pt x="4204716" y="514667"/>
                </a:lnTo>
                <a:lnTo>
                  <a:pt x="4212171" y="516166"/>
                </a:lnTo>
                <a:lnTo>
                  <a:pt x="4219587" y="514667"/>
                </a:lnTo>
                <a:lnTo>
                  <a:pt x="4225645" y="510590"/>
                </a:lnTo>
                <a:lnTo>
                  <a:pt x="4229722" y="504532"/>
                </a:lnTo>
                <a:lnTo>
                  <a:pt x="4231221" y="497116"/>
                </a:lnTo>
                <a:close/>
              </a:path>
              <a:path w="7204709" h="3383915">
                <a:moveTo>
                  <a:pt x="4307459" y="3364534"/>
                </a:moveTo>
                <a:lnTo>
                  <a:pt x="4305960" y="3357118"/>
                </a:lnTo>
                <a:lnTo>
                  <a:pt x="4301883" y="3351060"/>
                </a:lnTo>
                <a:lnTo>
                  <a:pt x="4295826" y="3346970"/>
                </a:lnTo>
                <a:lnTo>
                  <a:pt x="4288371" y="3345484"/>
                </a:lnTo>
                <a:lnTo>
                  <a:pt x="4280954" y="3346970"/>
                </a:lnTo>
                <a:lnTo>
                  <a:pt x="4274909" y="3351060"/>
                </a:lnTo>
                <a:lnTo>
                  <a:pt x="4270819" y="3357118"/>
                </a:lnTo>
                <a:lnTo>
                  <a:pt x="4269321" y="3364534"/>
                </a:lnTo>
                <a:lnTo>
                  <a:pt x="4270819" y="3371951"/>
                </a:lnTo>
                <a:lnTo>
                  <a:pt x="4274909" y="3377996"/>
                </a:lnTo>
                <a:lnTo>
                  <a:pt x="4280954" y="3382086"/>
                </a:lnTo>
                <a:lnTo>
                  <a:pt x="4288409" y="3383584"/>
                </a:lnTo>
                <a:lnTo>
                  <a:pt x="4295826" y="3382086"/>
                </a:lnTo>
                <a:lnTo>
                  <a:pt x="4301883" y="3377996"/>
                </a:lnTo>
                <a:lnTo>
                  <a:pt x="4305960" y="3371951"/>
                </a:lnTo>
                <a:lnTo>
                  <a:pt x="4307459" y="3364534"/>
                </a:lnTo>
                <a:close/>
              </a:path>
              <a:path w="7204709" h="3383915">
                <a:moveTo>
                  <a:pt x="4307459" y="2642476"/>
                </a:moveTo>
                <a:lnTo>
                  <a:pt x="4305960" y="2635059"/>
                </a:lnTo>
                <a:lnTo>
                  <a:pt x="4301883" y="2629014"/>
                </a:lnTo>
                <a:lnTo>
                  <a:pt x="4295826" y="2624925"/>
                </a:lnTo>
                <a:lnTo>
                  <a:pt x="4288409" y="2623426"/>
                </a:lnTo>
                <a:lnTo>
                  <a:pt x="4280954" y="2624925"/>
                </a:lnTo>
                <a:lnTo>
                  <a:pt x="4274909" y="2629014"/>
                </a:lnTo>
                <a:lnTo>
                  <a:pt x="4270819" y="2635059"/>
                </a:lnTo>
                <a:lnTo>
                  <a:pt x="4269321" y="2642476"/>
                </a:lnTo>
                <a:lnTo>
                  <a:pt x="4270819" y="2649893"/>
                </a:lnTo>
                <a:lnTo>
                  <a:pt x="4274909" y="2655951"/>
                </a:lnTo>
                <a:lnTo>
                  <a:pt x="4280954" y="2660027"/>
                </a:lnTo>
                <a:lnTo>
                  <a:pt x="4288371" y="2661526"/>
                </a:lnTo>
                <a:lnTo>
                  <a:pt x="4295826" y="2660027"/>
                </a:lnTo>
                <a:lnTo>
                  <a:pt x="4301883" y="2655951"/>
                </a:lnTo>
                <a:lnTo>
                  <a:pt x="4305960" y="2649893"/>
                </a:lnTo>
                <a:lnTo>
                  <a:pt x="4307459" y="2642476"/>
                </a:lnTo>
                <a:close/>
              </a:path>
              <a:path w="7204709" h="3383915">
                <a:moveTo>
                  <a:pt x="4307459" y="1924672"/>
                </a:moveTo>
                <a:lnTo>
                  <a:pt x="4305960" y="1917255"/>
                </a:lnTo>
                <a:lnTo>
                  <a:pt x="4301883" y="1911197"/>
                </a:lnTo>
                <a:lnTo>
                  <a:pt x="4295826" y="1907108"/>
                </a:lnTo>
                <a:lnTo>
                  <a:pt x="4288371" y="1905622"/>
                </a:lnTo>
                <a:lnTo>
                  <a:pt x="4280954" y="1907108"/>
                </a:lnTo>
                <a:lnTo>
                  <a:pt x="4274909" y="1911197"/>
                </a:lnTo>
                <a:lnTo>
                  <a:pt x="4270819" y="1917255"/>
                </a:lnTo>
                <a:lnTo>
                  <a:pt x="4269321" y="1924672"/>
                </a:lnTo>
                <a:lnTo>
                  <a:pt x="4270819" y="1932076"/>
                </a:lnTo>
                <a:lnTo>
                  <a:pt x="4274909" y="1938134"/>
                </a:lnTo>
                <a:lnTo>
                  <a:pt x="4280954" y="1942223"/>
                </a:lnTo>
                <a:lnTo>
                  <a:pt x="4288409" y="1943722"/>
                </a:lnTo>
                <a:lnTo>
                  <a:pt x="4295826" y="1942223"/>
                </a:lnTo>
                <a:lnTo>
                  <a:pt x="4301883" y="1938134"/>
                </a:lnTo>
                <a:lnTo>
                  <a:pt x="4305960" y="1932076"/>
                </a:lnTo>
                <a:lnTo>
                  <a:pt x="4307459" y="1924672"/>
                </a:lnTo>
                <a:close/>
              </a:path>
              <a:path w="7204709" h="3383915">
                <a:moveTo>
                  <a:pt x="4307459" y="1201737"/>
                </a:moveTo>
                <a:lnTo>
                  <a:pt x="4305960" y="1194333"/>
                </a:lnTo>
                <a:lnTo>
                  <a:pt x="4301883" y="1188275"/>
                </a:lnTo>
                <a:lnTo>
                  <a:pt x="4295826" y="1184186"/>
                </a:lnTo>
                <a:lnTo>
                  <a:pt x="4288371" y="1182687"/>
                </a:lnTo>
                <a:lnTo>
                  <a:pt x="4280954" y="1184186"/>
                </a:lnTo>
                <a:lnTo>
                  <a:pt x="4274909" y="1188275"/>
                </a:lnTo>
                <a:lnTo>
                  <a:pt x="4270819" y="1194333"/>
                </a:lnTo>
                <a:lnTo>
                  <a:pt x="4269321" y="1201737"/>
                </a:lnTo>
                <a:lnTo>
                  <a:pt x="4270819" y="1209154"/>
                </a:lnTo>
                <a:lnTo>
                  <a:pt x="4274909" y="1215212"/>
                </a:lnTo>
                <a:lnTo>
                  <a:pt x="4280954" y="1219301"/>
                </a:lnTo>
                <a:lnTo>
                  <a:pt x="4288409" y="1220787"/>
                </a:lnTo>
                <a:lnTo>
                  <a:pt x="4295826" y="1219301"/>
                </a:lnTo>
                <a:lnTo>
                  <a:pt x="4301883" y="1215212"/>
                </a:lnTo>
                <a:lnTo>
                  <a:pt x="4305960" y="1209154"/>
                </a:lnTo>
                <a:lnTo>
                  <a:pt x="4307459" y="1201737"/>
                </a:lnTo>
                <a:close/>
              </a:path>
              <a:path w="7204709" h="3383915">
                <a:moveTo>
                  <a:pt x="4307459" y="497116"/>
                </a:moveTo>
                <a:lnTo>
                  <a:pt x="4305960" y="489699"/>
                </a:lnTo>
                <a:lnTo>
                  <a:pt x="4301883" y="483654"/>
                </a:lnTo>
                <a:lnTo>
                  <a:pt x="4295826" y="479564"/>
                </a:lnTo>
                <a:lnTo>
                  <a:pt x="4288371" y="478066"/>
                </a:lnTo>
                <a:lnTo>
                  <a:pt x="4280954" y="479564"/>
                </a:lnTo>
                <a:lnTo>
                  <a:pt x="4274909" y="483654"/>
                </a:lnTo>
                <a:lnTo>
                  <a:pt x="4270819" y="489699"/>
                </a:lnTo>
                <a:lnTo>
                  <a:pt x="4269321" y="497116"/>
                </a:lnTo>
                <a:lnTo>
                  <a:pt x="4270819" y="504532"/>
                </a:lnTo>
                <a:lnTo>
                  <a:pt x="4274909" y="510590"/>
                </a:lnTo>
                <a:lnTo>
                  <a:pt x="4280954" y="514667"/>
                </a:lnTo>
                <a:lnTo>
                  <a:pt x="4288409" y="516166"/>
                </a:lnTo>
                <a:lnTo>
                  <a:pt x="4295826" y="514667"/>
                </a:lnTo>
                <a:lnTo>
                  <a:pt x="4301883" y="510590"/>
                </a:lnTo>
                <a:lnTo>
                  <a:pt x="4305960" y="504532"/>
                </a:lnTo>
                <a:lnTo>
                  <a:pt x="4307459" y="497116"/>
                </a:lnTo>
                <a:close/>
              </a:path>
              <a:path w="7204709" h="3383915">
                <a:moveTo>
                  <a:pt x="4383697" y="3364534"/>
                </a:moveTo>
                <a:lnTo>
                  <a:pt x="4382198" y="3357118"/>
                </a:lnTo>
                <a:lnTo>
                  <a:pt x="4378122" y="3351060"/>
                </a:lnTo>
                <a:lnTo>
                  <a:pt x="4372064" y="3346970"/>
                </a:lnTo>
                <a:lnTo>
                  <a:pt x="4364609" y="3345484"/>
                </a:lnTo>
                <a:lnTo>
                  <a:pt x="4357192" y="3346970"/>
                </a:lnTo>
                <a:lnTo>
                  <a:pt x="4351147" y="3351060"/>
                </a:lnTo>
                <a:lnTo>
                  <a:pt x="4347057" y="3357118"/>
                </a:lnTo>
                <a:lnTo>
                  <a:pt x="4345559" y="3364534"/>
                </a:lnTo>
                <a:lnTo>
                  <a:pt x="4347057" y="3371951"/>
                </a:lnTo>
                <a:lnTo>
                  <a:pt x="4351147" y="3377996"/>
                </a:lnTo>
                <a:lnTo>
                  <a:pt x="4357192" y="3382086"/>
                </a:lnTo>
                <a:lnTo>
                  <a:pt x="4364647" y="3383584"/>
                </a:lnTo>
                <a:lnTo>
                  <a:pt x="4372064" y="3382086"/>
                </a:lnTo>
                <a:lnTo>
                  <a:pt x="4378122" y="3377996"/>
                </a:lnTo>
                <a:lnTo>
                  <a:pt x="4382198" y="3371951"/>
                </a:lnTo>
                <a:lnTo>
                  <a:pt x="4383697" y="3364534"/>
                </a:lnTo>
                <a:close/>
              </a:path>
              <a:path w="7204709" h="3383915">
                <a:moveTo>
                  <a:pt x="4383697" y="2642476"/>
                </a:moveTo>
                <a:lnTo>
                  <a:pt x="4382198" y="2635059"/>
                </a:lnTo>
                <a:lnTo>
                  <a:pt x="4378122" y="2629014"/>
                </a:lnTo>
                <a:lnTo>
                  <a:pt x="4372064" y="2624925"/>
                </a:lnTo>
                <a:lnTo>
                  <a:pt x="4364647" y="2623426"/>
                </a:lnTo>
                <a:lnTo>
                  <a:pt x="4357192" y="2624925"/>
                </a:lnTo>
                <a:lnTo>
                  <a:pt x="4351147" y="2629014"/>
                </a:lnTo>
                <a:lnTo>
                  <a:pt x="4347057" y="2635059"/>
                </a:lnTo>
                <a:lnTo>
                  <a:pt x="4345559" y="2642476"/>
                </a:lnTo>
                <a:lnTo>
                  <a:pt x="4347057" y="2649893"/>
                </a:lnTo>
                <a:lnTo>
                  <a:pt x="4351147" y="2655951"/>
                </a:lnTo>
                <a:lnTo>
                  <a:pt x="4357192" y="2660027"/>
                </a:lnTo>
                <a:lnTo>
                  <a:pt x="4364609" y="2661526"/>
                </a:lnTo>
                <a:lnTo>
                  <a:pt x="4372064" y="2660027"/>
                </a:lnTo>
                <a:lnTo>
                  <a:pt x="4378122" y="2655951"/>
                </a:lnTo>
                <a:lnTo>
                  <a:pt x="4382198" y="2649893"/>
                </a:lnTo>
                <a:lnTo>
                  <a:pt x="4383697" y="2642476"/>
                </a:lnTo>
                <a:close/>
              </a:path>
              <a:path w="7204709" h="3383915">
                <a:moveTo>
                  <a:pt x="4383697" y="1924672"/>
                </a:moveTo>
                <a:lnTo>
                  <a:pt x="4382198" y="1917255"/>
                </a:lnTo>
                <a:lnTo>
                  <a:pt x="4378122" y="1911197"/>
                </a:lnTo>
                <a:lnTo>
                  <a:pt x="4372064" y="1907108"/>
                </a:lnTo>
                <a:lnTo>
                  <a:pt x="4364609" y="1905622"/>
                </a:lnTo>
                <a:lnTo>
                  <a:pt x="4357192" y="1907108"/>
                </a:lnTo>
                <a:lnTo>
                  <a:pt x="4351147" y="1911197"/>
                </a:lnTo>
                <a:lnTo>
                  <a:pt x="4347057" y="1917255"/>
                </a:lnTo>
                <a:lnTo>
                  <a:pt x="4345559" y="1924672"/>
                </a:lnTo>
                <a:lnTo>
                  <a:pt x="4347057" y="1932076"/>
                </a:lnTo>
                <a:lnTo>
                  <a:pt x="4351147" y="1938134"/>
                </a:lnTo>
                <a:lnTo>
                  <a:pt x="4357192" y="1942223"/>
                </a:lnTo>
                <a:lnTo>
                  <a:pt x="4364647" y="1943722"/>
                </a:lnTo>
                <a:lnTo>
                  <a:pt x="4372064" y="1942223"/>
                </a:lnTo>
                <a:lnTo>
                  <a:pt x="4378122" y="1938134"/>
                </a:lnTo>
                <a:lnTo>
                  <a:pt x="4382198" y="1932076"/>
                </a:lnTo>
                <a:lnTo>
                  <a:pt x="4383697" y="1924672"/>
                </a:lnTo>
                <a:close/>
              </a:path>
              <a:path w="7204709" h="3383915">
                <a:moveTo>
                  <a:pt x="4383697" y="1201737"/>
                </a:moveTo>
                <a:lnTo>
                  <a:pt x="4382198" y="1194333"/>
                </a:lnTo>
                <a:lnTo>
                  <a:pt x="4378122" y="1188275"/>
                </a:lnTo>
                <a:lnTo>
                  <a:pt x="4372064" y="1184186"/>
                </a:lnTo>
                <a:lnTo>
                  <a:pt x="4364609" y="1182687"/>
                </a:lnTo>
                <a:lnTo>
                  <a:pt x="4357192" y="1184186"/>
                </a:lnTo>
                <a:lnTo>
                  <a:pt x="4351147" y="1188275"/>
                </a:lnTo>
                <a:lnTo>
                  <a:pt x="4347057" y="1194333"/>
                </a:lnTo>
                <a:lnTo>
                  <a:pt x="4345559" y="1201737"/>
                </a:lnTo>
                <a:lnTo>
                  <a:pt x="4347057" y="1209154"/>
                </a:lnTo>
                <a:lnTo>
                  <a:pt x="4351147" y="1215212"/>
                </a:lnTo>
                <a:lnTo>
                  <a:pt x="4357192" y="1219301"/>
                </a:lnTo>
                <a:lnTo>
                  <a:pt x="4364647" y="1220787"/>
                </a:lnTo>
                <a:lnTo>
                  <a:pt x="4372064" y="1219301"/>
                </a:lnTo>
                <a:lnTo>
                  <a:pt x="4378122" y="1215212"/>
                </a:lnTo>
                <a:lnTo>
                  <a:pt x="4382198" y="1209154"/>
                </a:lnTo>
                <a:lnTo>
                  <a:pt x="4383697" y="1201737"/>
                </a:lnTo>
                <a:close/>
              </a:path>
              <a:path w="7204709" h="3383915">
                <a:moveTo>
                  <a:pt x="4383697" y="497116"/>
                </a:moveTo>
                <a:lnTo>
                  <a:pt x="4382198" y="489699"/>
                </a:lnTo>
                <a:lnTo>
                  <a:pt x="4378122" y="483654"/>
                </a:lnTo>
                <a:lnTo>
                  <a:pt x="4372064" y="479564"/>
                </a:lnTo>
                <a:lnTo>
                  <a:pt x="4364609" y="478066"/>
                </a:lnTo>
                <a:lnTo>
                  <a:pt x="4357192" y="479564"/>
                </a:lnTo>
                <a:lnTo>
                  <a:pt x="4351147" y="483654"/>
                </a:lnTo>
                <a:lnTo>
                  <a:pt x="4347057" y="489699"/>
                </a:lnTo>
                <a:lnTo>
                  <a:pt x="4345559" y="497116"/>
                </a:lnTo>
                <a:lnTo>
                  <a:pt x="4347057" y="504532"/>
                </a:lnTo>
                <a:lnTo>
                  <a:pt x="4351147" y="510590"/>
                </a:lnTo>
                <a:lnTo>
                  <a:pt x="4357192" y="514667"/>
                </a:lnTo>
                <a:lnTo>
                  <a:pt x="4364647" y="516166"/>
                </a:lnTo>
                <a:lnTo>
                  <a:pt x="4372064" y="514667"/>
                </a:lnTo>
                <a:lnTo>
                  <a:pt x="4378122" y="510590"/>
                </a:lnTo>
                <a:lnTo>
                  <a:pt x="4382198" y="504532"/>
                </a:lnTo>
                <a:lnTo>
                  <a:pt x="4383697" y="497116"/>
                </a:lnTo>
                <a:close/>
              </a:path>
              <a:path w="7204709" h="3383915">
                <a:moveTo>
                  <a:pt x="4459935" y="3364534"/>
                </a:moveTo>
                <a:lnTo>
                  <a:pt x="4458436" y="3357118"/>
                </a:lnTo>
                <a:lnTo>
                  <a:pt x="4454360" y="3351060"/>
                </a:lnTo>
                <a:lnTo>
                  <a:pt x="4448302" y="3346970"/>
                </a:lnTo>
                <a:lnTo>
                  <a:pt x="4440847" y="3345484"/>
                </a:lnTo>
                <a:lnTo>
                  <a:pt x="4433430" y="3346970"/>
                </a:lnTo>
                <a:lnTo>
                  <a:pt x="4427385" y="3351060"/>
                </a:lnTo>
                <a:lnTo>
                  <a:pt x="4423295" y="3357118"/>
                </a:lnTo>
                <a:lnTo>
                  <a:pt x="4421797" y="3364534"/>
                </a:lnTo>
                <a:lnTo>
                  <a:pt x="4423295" y="3371951"/>
                </a:lnTo>
                <a:lnTo>
                  <a:pt x="4427385" y="3377996"/>
                </a:lnTo>
                <a:lnTo>
                  <a:pt x="4433430" y="3382086"/>
                </a:lnTo>
                <a:lnTo>
                  <a:pt x="4440885" y="3383584"/>
                </a:lnTo>
                <a:lnTo>
                  <a:pt x="4448302" y="3382086"/>
                </a:lnTo>
                <a:lnTo>
                  <a:pt x="4454360" y="3377996"/>
                </a:lnTo>
                <a:lnTo>
                  <a:pt x="4458436" y="3371951"/>
                </a:lnTo>
                <a:lnTo>
                  <a:pt x="4459935" y="3364534"/>
                </a:lnTo>
                <a:close/>
              </a:path>
              <a:path w="7204709" h="3383915">
                <a:moveTo>
                  <a:pt x="4459935" y="2642476"/>
                </a:moveTo>
                <a:lnTo>
                  <a:pt x="4458436" y="2635059"/>
                </a:lnTo>
                <a:lnTo>
                  <a:pt x="4454360" y="2629014"/>
                </a:lnTo>
                <a:lnTo>
                  <a:pt x="4448302" y="2624925"/>
                </a:lnTo>
                <a:lnTo>
                  <a:pt x="4440885" y="2623426"/>
                </a:lnTo>
                <a:lnTo>
                  <a:pt x="4433430" y="2624925"/>
                </a:lnTo>
                <a:lnTo>
                  <a:pt x="4427385" y="2629014"/>
                </a:lnTo>
                <a:lnTo>
                  <a:pt x="4423295" y="2635059"/>
                </a:lnTo>
                <a:lnTo>
                  <a:pt x="4421797" y="2642476"/>
                </a:lnTo>
                <a:lnTo>
                  <a:pt x="4423295" y="2649893"/>
                </a:lnTo>
                <a:lnTo>
                  <a:pt x="4427385" y="2655951"/>
                </a:lnTo>
                <a:lnTo>
                  <a:pt x="4433430" y="2660027"/>
                </a:lnTo>
                <a:lnTo>
                  <a:pt x="4440847" y="2661526"/>
                </a:lnTo>
                <a:lnTo>
                  <a:pt x="4448302" y="2660027"/>
                </a:lnTo>
                <a:lnTo>
                  <a:pt x="4454360" y="2655951"/>
                </a:lnTo>
                <a:lnTo>
                  <a:pt x="4458436" y="2649893"/>
                </a:lnTo>
                <a:lnTo>
                  <a:pt x="4459935" y="2642476"/>
                </a:lnTo>
                <a:close/>
              </a:path>
              <a:path w="7204709" h="3383915">
                <a:moveTo>
                  <a:pt x="4459935" y="1924672"/>
                </a:moveTo>
                <a:lnTo>
                  <a:pt x="4458436" y="1917255"/>
                </a:lnTo>
                <a:lnTo>
                  <a:pt x="4454360" y="1911197"/>
                </a:lnTo>
                <a:lnTo>
                  <a:pt x="4448302" y="1907108"/>
                </a:lnTo>
                <a:lnTo>
                  <a:pt x="4440847" y="1905622"/>
                </a:lnTo>
                <a:lnTo>
                  <a:pt x="4433430" y="1907108"/>
                </a:lnTo>
                <a:lnTo>
                  <a:pt x="4427385" y="1911197"/>
                </a:lnTo>
                <a:lnTo>
                  <a:pt x="4423295" y="1917255"/>
                </a:lnTo>
                <a:lnTo>
                  <a:pt x="4421797" y="1924672"/>
                </a:lnTo>
                <a:lnTo>
                  <a:pt x="4423295" y="1932076"/>
                </a:lnTo>
                <a:lnTo>
                  <a:pt x="4427385" y="1938134"/>
                </a:lnTo>
                <a:lnTo>
                  <a:pt x="4433430" y="1942223"/>
                </a:lnTo>
                <a:lnTo>
                  <a:pt x="4440885" y="1943722"/>
                </a:lnTo>
                <a:lnTo>
                  <a:pt x="4448302" y="1942223"/>
                </a:lnTo>
                <a:lnTo>
                  <a:pt x="4454360" y="1938134"/>
                </a:lnTo>
                <a:lnTo>
                  <a:pt x="4458436" y="1932076"/>
                </a:lnTo>
                <a:lnTo>
                  <a:pt x="4459935" y="1924672"/>
                </a:lnTo>
                <a:close/>
              </a:path>
              <a:path w="7204709" h="3383915">
                <a:moveTo>
                  <a:pt x="4459935" y="1201737"/>
                </a:moveTo>
                <a:lnTo>
                  <a:pt x="4458436" y="1194333"/>
                </a:lnTo>
                <a:lnTo>
                  <a:pt x="4454360" y="1188275"/>
                </a:lnTo>
                <a:lnTo>
                  <a:pt x="4448302" y="1184186"/>
                </a:lnTo>
                <a:lnTo>
                  <a:pt x="4440847" y="1182687"/>
                </a:lnTo>
                <a:lnTo>
                  <a:pt x="4433430" y="1184186"/>
                </a:lnTo>
                <a:lnTo>
                  <a:pt x="4427385" y="1188275"/>
                </a:lnTo>
                <a:lnTo>
                  <a:pt x="4423295" y="1194333"/>
                </a:lnTo>
                <a:lnTo>
                  <a:pt x="4421797" y="1201737"/>
                </a:lnTo>
                <a:lnTo>
                  <a:pt x="4423295" y="1209154"/>
                </a:lnTo>
                <a:lnTo>
                  <a:pt x="4427385" y="1215212"/>
                </a:lnTo>
                <a:lnTo>
                  <a:pt x="4433430" y="1219301"/>
                </a:lnTo>
                <a:lnTo>
                  <a:pt x="4440885" y="1220787"/>
                </a:lnTo>
                <a:lnTo>
                  <a:pt x="4448302" y="1219301"/>
                </a:lnTo>
                <a:lnTo>
                  <a:pt x="4454360" y="1215212"/>
                </a:lnTo>
                <a:lnTo>
                  <a:pt x="4458436" y="1209154"/>
                </a:lnTo>
                <a:lnTo>
                  <a:pt x="4459935" y="1201737"/>
                </a:lnTo>
                <a:close/>
              </a:path>
              <a:path w="7204709" h="3383915">
                <a:moveTo>
                  <a:pt x="4459935" y="497116"/>
                </a:moveTo>
                <a:lnTo>
                  <a:pt x="4458436" y="489699"/>
                </a:lnTo>
                <a:lnTo>
                  <a:pt x="4454360" y="483654"/>
                </a:lnTo>
                <a:lnTo>
                  <a:pt x="4448302" y="479564"/>
                </a:lnTo>
                <a:lnTo>
                  <a:pt x="4440847" y="478066"/>
                </a:lnTo>
                <a:lnTo>
                  <a:pt x="4433430" y="479564"/>
                </a:lnTo>
                <a:lnTo>
                  <a:pt x="4427385" y="483654"/>
                </a:lnTo>
                <a:lnTo>
                  <a:pt x="4423295" y="489699"/>
                </a:lnTo>
                <a:lnTo>
                  <a:pt x="4421797" y="497116"/>
                </a:lnTo>
                <a:lnTo>
                  <a:pt x="4423295" y="504532"/>
                </a:lnTo>
                <a:lnTo>
                  <a:pt x="4427385" y="510590"/>
                </a:lnTo>
                <a:lnTo>
                  <a:pt x="4433430" y="514667"/>
                </a:lnTo>
                <a:lnTo>
                  <a:pt x="4440885" y="516166"/>
                </a:lnTo>
                <a:lnTo>
                  <a:pt x="4448302" y="514667"/>
                </a:lnTo>
                <a:lnTo>
                  <a:pt x="4454360" y="510590"/>
                </a:lnTo>
                <a:lnTo>
                  <a:pt x="4458436" y="504532"/>
                </a:lnTo>
                <a:lnTo>
                  <a:pt x="4459935" y="497116"/>
                </a:lnTo>
                <a:close/>
              </a:path>
              <a:path w="7204709" h="3383915">
                <a:moveTo>
                  <a:pt x="4536173" y="3364534"/>
                </a:moveTo>
                <a:lnTo>
                  <a:pt x="4534674" y="3357118"/>
                </a:lnTo>
                <a:lnTo>
                  <a:pt x="4530598" y="3351060"/>
                </a:lnTo>
                <a:lnTo>
                  <a:pt x="4524540" y="3346970"/>
                </a:lnTo>
                <a:lnTo>
                  <a:pt x="4517085" y="3345484"/>
                </a:lnTo>
                <a:lnTo>
                  <a:pt x="4509668" y="3346970"/>
                </a:lnTo>
                <a:lnTo>
                  <a:pt x="4503623" y="3351060"/>
                </a:lnTo>
                <a:lnTo>
                  <a:pt x="4499534" y="3357118"/>
                </a:lnTo>
                <a:lnTo>
                  <a:pt x="4498035" y="3364534"/>
                </a:lnTo>
                <a:lnTo>
                  <a:pt x="4499534" y="3371951"/>
                </a:lnTo>
                <a:lnTo>
                  <a:pt x="4503623" y="3377996"/>
                </a:lnTo>
                <a:lnTo>
                  <a:pt x="4509668" y="3382086"/>
                </a:lnTo>
                <a:lnTo>
                  <a:pt x="4517123" y="3383584"/>
                </a:lnTo>
                <a:lnTo>
                  <a:pt x="4524540" y="3382086"/>
                </a:lnTo>
                <a:lnTo>
                  <a:pt x="4530598" y="3377996"/>
                </a:lnTo>
                <a:lnTo>
                  <a:pt x="4534674" y="3371951"/>
                </a:lnTo>
                <a:lnTo>
                  <a:pt x="4536173" y="3364534"/>
                </a:lnTo>
                <a:close/>
              </a:path>
              <a:path w="7204709" h="3383915">
                <a:moveTo>
                  <a:pt x="4536173" y="2642476"/>
                </a:moveTo>
                <a:lnTo>
                  <a:pt x="4534674" y="2635059"/>
                </a:lnTo>
                <a:lnTo>
                  <a:pt x="4530598" y="2629014"/>
                </a:lnTo>
                <a:lnTo>
                  <a:pt x="4524540" y="2624925"/>
                </a:lnTo>
                <a:lnTo>
                  <a:pt x="4517123" y="2623426"/>
                </a:lnTo>
                <a:lnTo>
                  <a:pt x="4509668" y="2624925"/>
                </a:lnTo>
                <a:lnTo>
                  <a:pt x="4503623" y="2629014"/>
                </a:lnTo>
                <a:lnTo>
                  <a:pt x="4499534" y="2635059"/>
                </a:lnTo>
                <a:lnTo>
                  <a:pt x="4498035" y="2642476"/>
                </a:lnTo>
                <a:lnTo>
                  <a:pt x="4499534" y="2649893"/>
                </a:lnTo>
                <a:lnTo>
                  <a:pt x="4503623" y="2655951"/>
                </a:lnTo>
                <a:lnTo>
                  <a:pt x="4509668" y="2660027"/>
                </a:lnTo>
                <a:lnTo>
                  <a:pt x="4517085" y="2661526"/>
                </a:lnTo>
                <a:lnTo>
                  <a:pt x="4524540" y="2660027"/>
                </a:lnTo>
                <a:lnTo>
                  <a:pt x="4530598" y="2655951"/>
                </a:lnTo>
                <a:lnTo>
                  <a:pt x="4534674" y="2649893"/>
                </a:lnTo>
                <a:lnTo>
                  <a:pt x="4536173" y="2642476"/>
                </a:lnTo>
                <a:close/>
              </a:path>
              <a:path w="7204709" h="3383915">
                <a:moveTo>
                  <a:pt x="4536173" y="1924672"/>
                </a:moveTo>
                <a:lnTo>
                  <a:pt x="4534674" y="1917255"/>
                </a:lnTo>
                <a:lnTo>
                  <a:pt x="4530598" y="1911197"/>
                </a:lnTo>
                <a:lnTo>
                  <a:pt x="4524540" y="1907108"/>
                </a:lnTo>
                <a:lnTo>
                  <a:pt x="4517085" y="1905622"/>
                </a:lnTo>
                <a:lnTo>
                  <a:pt x="4509668" y="1907108"/>
                </a:lnTo>
                <a:lnTo>
                  <a:pt x="4503623" y="1911197"/>
                </a:lnTo>
                <a:lnTo>
                  <a:pt x="4499534" y="1917255"/>
                </a:lnTo>
                <a:lnTo>
                  <a:pt x="4498035" y="1924672"/>
                </a:lnTo>
                <a:lnTo>
                  <a:pt x="4499534" y="1932076"/>
                </a:lnTo>
                <a:lnTo>
                  <a:pt x="4503623" y="1938134"/>
                </a:lnTo>
                <a:lnTo>
                  <a:pt x="4509668" y="1942223"/>
                </a:lnTo>
                <a:lnTo>
                  <a:pt x="4517123" y="1943722"/>
                </a:lnTo>
                <a:lnTo>
                  <a:pt x="4524540" y="1942223"/>
                </a:lnTo>
                <a:lnTo>
                  <a:pt x="4530598" y="1938134"/>
                </a:lnTo>
                <a:lnTo>
                  <a:pt x="4534674" y="1932076"/>
                </a:lnTo>
                <a:lnTo>
                  <a:pt x="4536173" y="1924672"/>
                </a:lnTo>
                <a:close/>
              </a:path>
              <a:path w="7204709" h="3383915">
                <a:moveTo>
                  <a:pt x="4536173" y="1201737"/>
                </a:moveTo>
                <a:lnTo>
                  <a:pt x="4534674" y="1194333"/>
                </a:lnTo>
                <a:lnTo>
                  <a:pt x="4530598" y="1188275"/>
                </a:lnTo>
                <a:lnTo>
                  <a:pt x="4524540" y="1184186"/>
                </a:lnTo>
                <a:lnTo>
                  <a:pt x="4517085" y="1182687"/>
                </a:lnTo>
                <a:lnTo>
                  <a:pt x="4509668" y="1184186"/>
                </a:lnTo>
                <a:lnTo>
                  <a:pt x="4503623" y="1188275"/>
                </a:lnTo>
                <a:lnTo>
                  <a:pt x="4499534" y="1194333"/>
                </a:lnTo>
                <a:lnTo>
                  <a:pt x="4498035" y="1201737"/>
                </a:lnTo>
                <a:lnTo>
                  <a:pt x="4499534" y="1209154"/>
                </a:lnTo>
                <a:lnTo>
                  <a:pt x="4503623" y="1215212"/>
                </a:lnTo>
                <a:lnTo>
                  <a:pt x="4509668" y="1219301"/>
                </a:lnTo>
                <a:lnTo>
                  <a:pt x="4517123" y="1220787"/>
                </a:lnTo>
                <a:lnTo>
                  <a:pt x="4524540" y="1219301"/>
                </a:lnTo>
                <a:lnTo>
                  <a:pt x="4530598" y="1215212"/>
                </a:lnTo>
                <a:lnTo>
                  <a:pt x="4534674" y="1209154"/>
                </a:lnTo>
                <a:lnTo>
                  <a:pt x="4536173" y="1201737"/>
                </a:lnTo>
                <a:close/>
              </a:path>
              <a:path w="7204709" h="3383915">
                <a:moveTo>
                  <a:pt x="4536173" y="497116"/>
                </a:moveTo>
                <a:lnTo>
                  <a:pt x="4534674" y="489699"/>
                </a:lnTo>
                <a:lnTo>
                  <a:pt x="4530598" y="483654"/>
                </a:lnTo>
                <a:lnTo>
                  <a:pt x="4524540" y="479564"/>
                </a:lnTo>
                <a:lnTo>
                  <a:pt x="4517085" y="478066"/>
                </a:lnTo>
                <a:lnTo>
                  <a:pt x="4509668" y="479564"/>
                </a:lnTo>
                <a:lnTo>
                  <a:pt x="4503623" y="483654"/>
                </a:lnTo>
                <a:lnTo>
                  <a:pt x="4499534" y="489699"/>
                </a:lnTo>
                <a:lnTo>
                  <a:pt x="4498035" y="497116"/>
                </a:lnTo>
                <a:lnTo>
                  <a:pt x="4499534" y="504532"/>
                </a:lnTo>
                <a:lnTo>
                  <a:pt x="4503623" y="510590"/>
                </a:lnTo>
                <a:lnTo>
                  <a:pt x="4509668" y="514667"/>
                </a:lnTo>
                <a:lnTo>
                  <a:pt x="4517123" y="516166"/>
                </a:lnTo>
                <a:lnTo>
                  <a:pt x="4524540" y="514667"/>
                </a:lnTo>
                <a:lnTo>
                  <a:pt x="4530598" y="510590"/>
                </a:lnTo>
                <a:lnTo>
                  <a:pt x="4534674" y="504532"/>
                </a:lnTo>
                <a:lnTo>
                  <a:pt x="4536173" y="497116"/>
                </a:lnTo>
                <a:close/>
              </a:path>
              <a:path w="7204709" h="3383915">
                <a:moveTo>
                  <a:pt x="4612411" y="3364534"/>
                </a:moveTo>
                <a:lnTo>
                  <a:pt x="4610913" y="3357118"/>
                </a:lnTo>
                <a:lnTo>
                  <a:pt x="4606836" y="3351060"/>
                </a:lnTo>
                <a:lnTo>
                  <a:pt x="4600778" y="3346970"/>
                </a:lnTo>
                <a:lnTo>
                  <a:pt x="4593323" y="3345484"/>
                </a:lnTo>
                <a:lnTo>
                  <a:pt x="4585906" y="3346970"/>
                </a:lnTo>
                <a:lnTo>
                  <a:pt x="4579861" y="3351060"/>
                </a:lnTo>
                <a:lnTo>
                  <a:pt x="4575772" y="3357118"/>
                </a:lnTo>
                <a:lnTo>
                  <a:pt x="4574273" y="3364534"/>
                </a:lnTo>
                <a:lnTo>
                  <a:pt x="4575772" y="3371951"/>
                </a:lnTo>
                <a:lnTo>
                  <a:pt x="4579861" y="3377996"/>
                </a:lnTo>
                <a:lnTo>
                  <a:pt x="4585906" y="3382086"/>
                </a:lnTo>
                <a:lnTo>
                  <a:pt x="4593361" y="3383584"/>
                </a:lnTo>
                <a:lnTo>
                  <a:pt x="4600778" y="3382086"/>
                </a:lnTo>
                <a:lnTo>
                  <a:pt x="4606836" y="3377996"/>
                </a:lnTo>
                <a:lnTo>
                  <a:pt x="4610913" y="3371951"/>
                </a:lnTo>
                <a:lnTo>
                  <a:pt x="4612411" y="3364534"/>
                </a:lnTo>
                <a:close/>
              </a:path>
              <a:path w="7204709" h="3383915">
                <a:moveTo>
                  <a:pt x="4612411" y="2642476"/>
                </a:moveTo>
                <a:lnTo>
                  <a:pt x="4610913" y="2635059"/>
                </a:lnTo>
                <a:lnTo>
                  <a:pt x="4606836" y="2629014"/>
                </a:lnTo>
                <a:lnTo>
                  <a:pt x="4600778" y="2624925"/>
                </a:lnTo>
                <a:lnTo>
                  <a:pt x="4593361" y="2623426"/>
                </a:lnTo>
                <a:lnTo>
                  <a:pt x="4585906" y="2624925"/>
                </a:lnTo>
                <a:lnTo>
                  <a:pt x="4579861" y="2629014"/>
                </a:lnTo>
                <a:lnTo>
                  <a:pt x="4575772" y="2635059"/>
                </a:lnTo>
                <a:lnTo>
                  <a:pt x="4574273" y="2642476"/>
                </a:lnTo>
                <a:lnTo>
                  <a:pt x="4575772" y="2649893"/>
                </a:lnTo>
                <a:lnTo>
                  <a:pt x="4579861" y="2655951"/>
                </a:lnTo>
                <a:lnTo>
                  <a:pt x="4585906" y="2660027"/>
                </a:lnTo>
                <a:lnTo>
                  <a:pt x="4593323" y="2661526"/>
                </a:lnTo>
                <a:lnTo>
                  <a:pt x="4600778" y="2660027"/>
                </a:lnTo>
                <a:lnTo>
                  <a:pt x="4606836" y="2655951"/>
                </a:lnTo>
                <a:lnTo>
                  <a:pt x="4610913" y="2649893"/>
                </a:lnTo>
                <a:lnTo>
                  <a:pt x="4612411" y="2642476"/>
                </a:lnTo>
                <a:close/>
              </a:path>
              <a:path w="7204709" h="3383915">
                <a:moveTo>
                  <a:pt x="4612411" y="1924672"/>
                </a:moveTo>
                <a:lnTo>
                  <a:pt x="4610913" y="1917255"/>
                </a:lnTo>
                <a:lnTo>
                  <a:pt x="4606836" y="1911197"/>
                </a:lnTo>
                <a:lnTo>
                  <a:pt x="4600778" y="1907108"/>
                </a:lnTo>
                <a:lnTo>
                  <a:pt x="4593323" y="1905622"/>
                </a:lnTo>
                <a:lnTo>
                  <a:pt x="4585906" y="1907108"/>
                </a:lnTo>
                <a:lnTo>
                  <a:pt x="4579861" y="1911197"/>
                </a:lnTo>
                <a:lnTo>
                  <a:pt x="4575772" y="1917255"/>
                </a:lnTo>
                <a:lnTo>
                  <a:pt x="4574273" y="1924672"/>
                </a:lnTo>
                <a:lnTo>
                  <a:pt x="4575772" y="1932076"/>
                </a:lnTo>
                <a:lnTo>
                  <a:pt x="4579861" y="1938134"/>
                </a:lnTo>
                <a:lnTo>
                  <a:pt x="4585906" y="1942223"/>
                </a:lnTo>
                <a:lnTo>
                  <a:pt x="4593361" y="1943722"/>
                </a:lnTo>
                <a:lnTo>
                  <a:pt x="4600778" y="1942223"/>
                </a:lnTo>
                <a:lnTo>
                  <a:pt x="4606836" y="1938134"/>
                </a:lnTo>
                <a:lnTo>
                  <a:pt x="4610913" y="1932076"/>
                </a:lnTo>
                <a:lnTo>
                  <a:pt x="4612411" y="1924672"/>
                </a:lnTo>
                <a:close/>
              </a:path>
              <a:path w="7204709" h="3383915">
                <a:moveTo>
                  <a:pt x="4612411" y="1201737"/>
                </a:moveTo>
                <a:lnTo>
                  <a:pt x="4610913" y="1194333"/>
                </a:lnTo>
                <a:lnTo>
                  <a:pt x="4606836" y="1188275"/>
                </a:lnTo>
                <a:lnTo>
                  <a:pt x="4600778" y="1184186"/>
                </a:lnTo>
                <a:lnTo>
                  <a:pt x="4593323" y="1182687"/>
                </a:lnTo>
                <a:lnTo>
                  <a:pt x="4585906" y="1184186"/>
                </a:lnTo>
                <a:lnTo>
                  <a:pt x="4579861" y="1188275"/>
                </a:lnTo>
                <a:lnTo>
                  <a:pt x="4575772" y="1194333"/>
                </a:lnTo>
                <a:lnTo>
                  <a:pt x="4574273" y="1201737"/>
                </a:lnTo>
                <a:lnTo>
                  <a:pt x="4575772" y="1209154"/>
                </a:lnTo>
                <a:lnTo>
                  <a:pt x="4579861" y="1215212"/>
                </a:lnTo>
                <a:lnTo>
                  <a:pt x="4585906" y="1219301"/>
                </a:lnTo>
                <a:lnTo>
                  <a:pt x="4593361" y="1220787"/>
                </a:lnTo>
                <a:lnTo>
                  <a:pt x="4600778" y="1219301"/>
                </a:lnTo>
                <a:lnTo>
                  <a:pt x="4606836" y="1215212"/>
                </a:lnTo>
                <a:lnTo>
                  <a:pt x="4610913" y="1209154"/>
                </a:lnTo>
                <a:lnTo>
                  <a:pt x="4612411" y="1201737"/>
                </a:lnTo>
                <a:close/>
              </a:path>
              <a:path w="7204709" h="3383915">
                <a:moveTo>
                  <a:pt x="4612411" y="497116"/>
                </a:moveTo>
                <a:lnTo>
                  <a:pt x="4610913" y="489699"/>
                </a:lnTo>
                <a:lnTo>
                  <a:pt x="4606836" y="483654"/>
                </a:lnTo>
                <a:lnTo>
                  <a:pt x="4600778" y="479564"/>
                </a:lnTo>
                <a:lnTo>
                  <a:pt x="4593323" y="478066"/>
                </a:lnTo>
                <a:lnTo>
                  <a:pt x="4585906" y="479564"/>
                </a:lnTo>
                <a:lnTo>
                  <a:pt x="4579861" y="483654"/>
                </a:lnTo>
                <a:lnTo>
                  <a:pt x="4575772" y="489699"/>
                </a:lnTo>
                <a:lnTo>
                  <a:pt x="4574273" y="497116"/>
                </a:lnTo>
                <a:lnTo>
                  <a:pt x="4575772" y="504532"/>
                </a:lnTo>
                <a:lnTo>
                  <a:pt x="4579861" y="510590"/>
                </a:lnTo>
                <a:lnTo>
                  <a:pt x="4585906" y="514667"/>
                </a:lnTo>
                <a:lnTo>
                  <a:pt x="4593361" y="516166"/>
                </a:lnTo>
                <a:lnTo>
                  <a:pt x="4600778" y="514667"/>
                </a:lnTo>
                <a:lnTo>
                  <a:pt x="4606836" y="510590"/>
                </a:lnTo>
                <a:lnTo>
                  <a:pt x="4610913" y="504532"/>
                </a:lnTo>
                <a:lnTo>
                  <a:pt x="4612411" y="497116"/>
                </a:lnTo>
                <a:close/>
              </a:path>
              <a:path w="7204709" h="3383915">
                <a:moveTo>
                  <a:pt x="4688649" y="3364534"/>
                </a:moveTo>
                <a:lnTo>
                  <a:pt x="4687151" y="3357118"/>
                </a:lnTo>
                <a:lnTo>
                  <a:pt x="4683074" y="3351060"/>
                </a:lnTo>
                <a:lnTo>
                  <a:pt x="4677016" y="3346970"/>
                </a:lnTo>
                <a:lnTo>
                  <a:pt x="4669561" y="3345484"/>
                </a:lnTo>
                <a:lnTo>
                  <a:pt x="4662144" y="3346970"/>
                </a:lnTo>
                <a:lnTo>
                  <a:pt x="4656099" y="3351060"/>
                </a:lnTo>
                <a:lnTo>
                  <a:pt x="4652010" y="3357118"/>
                </a:lnTo>
                <a:lnTo>
                  <a:pt x="4650511" y="3364534"/>
                </a:lnTo>
                <a:lnTo>
                  <a:pt x="4652010" y="3371951"/>
                </a:lnTo>
                <a:lnTo>
                  <a:pt x="4656099" y="3377996"/>
                </a:lnTo>
                <a:lnTo>
                  <a:pt x="4662144" y="3382086"/>
                </a:lnTo>
                <a:lnTo>
                  <a:pt x="4669599" y="3383584"/>
                </a:lnTo>
                <a:lnTo>
                  <a:pt x="4677016" y="3382086"/>
                </a:lnTo>
                <a:lnTo>
                  <a:pt x="4683074" y="3377996"/>
                </a:lnTo>
                <a:lnTo>
                  <a:pt x="4687151" y="3371951"/>
                </a:lnTo>
                <a:lnTo>
                  <a:pt x="4688649" y="3364534"/>
                </a:lnTo>
                <a:close/>
              </a:path>
              <a:path w="7204709" h="3383915">
                <a:moveTo>
                  <a:pt x="4688649" y="2642476"/>
                </a:moveTo>
                <a:lnTo>
                  <a:pt x="4687151" y="2635059"/>
                </a:lnTo>
                <a:lnTo>
                  <a:pt x="4683074" y="2629014"/>
                </a:lnTo>
                <a:lnTo>
                  <a:pt x="4677016" y="2624925"/>
                </a:lnTo>
                <a:lnTo>
                  <a:pt x="4669599" y="2623426"/>
                </a:lnTo>
                <a:lnTo>
                  <a:pt x="4662144" y="2624925"/>
                </a:lnTo>
                <a:lnTo>
                  <a:pt x="4656099" y="2629014"/>
                </a:lnTo>
                <a:lnTo>
                  <a:pt x="4652010" y="2635059"/>
                </a:lnTo>
                <a:lnTo>
                  <a:pt x="4650511" y="2642476"/>
                </a:lnTo>
                <a:lnTo>
                  <a:pt x="4652010" y="2649893"/>
                </a:lnTo>
                <a:lnTo>
                  <a:pt x="4656099" y="2655951"/>
                </a:lnTo>
                <a:lnTo>
                  <a:pt x="4662144" y="2660027"/>
                </a:lnTo>
                <a:lnTo>
                  <a:pt x="4669561" y="2661526"/>
                </a:lnTo>
                <a:lnTo>
                  <a:pt x="4677016" y="2660027"/>
                </a:lnTo>
                <a:lnTo>
                  <a:pt x="4683074" y="2655951"/>
                </a:lnTo>
                <a:lnTo>
                  <a:pt x="4687151" y="2649893"/>
                </a:lnTo>
                <a:lnTo>
                  <a:pt x="4688649" y="2642476"/>
                </a:lnTo>
                <a:close/>
              </a:path>
              <a:path w="7204709" h="3383915">
                <a:moveTo>
                  <a:pt x="4688649" y="1924672"/>
                </a:moveTo>
                <a:lnTo>
                  <a:pt x="4687151" y="1917255"/>
                </a:lnTo>
                <a:lnTo>
                  <a:pt x="4683074" y="1911197"/>
                </a:lnTo>
                <a:lnTo>
                  <a:pt x="4677016" y="1907108"/>
                </a:lnTo>
                <a:lnTo>
                  <a:pt x="4669561" y="1905622"/>
                </a:lnTo>
                <a:lnTo>
                  <a:pt x="4662144" y="1907108"/>
                </a:lnTo>
                <a:lnTo>
                  <a:pt x="4656099" y="1911197"/>
                </a:lnTo>
                <a:lnTo>
                  <a:pt x="4652010" y="1917255"/>
                </a:lnTo>
                <a:lnTo>
                  <a:pt x="4650511" y="1924672"/>
                </a:lnTo>
                <a:lnTo>
                  <a:pt x="4652010" y="1932076"/>
                </a:lnTo>
                <a:lnTo>
                  <a:pt x="4656099" y="1938134"/>
                </a:lnTo>
                <a:lnTo>
                  <a:pt x="4662144" y="1942223"/>
                </a:lnTo>
                <a:lnTo>
                  <a:pt x="4669599" y="1943722"/>
                </a:lnTo>
                <a:lnTo>
                  <a:pt x="4677016" y="1942223"/>
                </a:lnTo>
                <a:lnTo>
                  <a:pt x="4683074" y="1938134"/>
                </a:lnTo>
                <a:lnTo>
                  <a:pt x="4687151" y="1932076"/>
                </a:lnTo>
                <a:lnTo>
                  <a:pt x="4688649" y="1924672"/>
                </a:lnTo>
                <a:close/>
              </a:path>
              <a:path w="7204709" h="3383915">
                <a:moveTo>
                  <a:pt x="4688649" y="1201737"/>
                </a:moveTo>
                <a:lnTo>
                  <a:pt x="4687151" y="1194333"/>
                </a:lnTo>
                <a:lnTo>
                  <a:pt x="4683074" y="1188275"/>
                </a:lnTo>
                <a:lnTo>
                  <a:pt x="4677016" y="1184186"/>
                </a:lnTo>
                <a:lnTo>
                  <a:pt x="4669561" y="1182687"/>
                </a:lnTo>
                <a:lnTo>
                  <a:pt x="4662144" y="1184186"/>
                </a:lnTo>
                <a:lnTo>
                  <a:pt x="4656099" y="1188275"/>
                </a:lnTo>
                <a:lnTo>
                  <a:pt x="4652010" y="1194333"/>
                </a:lnTo>
                <a:lnTo>
                  <a:pt x="4650511" y="1201737"/>
                </a:lnTo>
                <a:lnTo>
                  <a:pt x="4652010" y="1209154"/>
                </a:lnTo>
                <a:lnTo>
                  <a:pt x="4656099" y="1215212"/>
                </a:lnTo>
                <a:lnTo>
                  <a:pt x="4662144" y="1219301"/>
                </a:lnTo>
                <a:lnTo>
                  <a:pt x="4669599" y="1220787"/>
                </a:lnTo>
                <a:lnTo>
                  <a:pt x="4677016" y="1219301"/>
                </a:lnTo>
                <a:lnTo>
                  <a:pt x="4683074" y="1215212"/>
                </a:lnTo>
                <a:lnTo>
                  <a:pt x="4687151" y="1209154"/>
                </a:lnTo>
                <a:lnTo>
                  <a:pt x="4688649" y="1201737"/>
                </a:lnTo>
                <a:close/>
              </a:path>
              <a:path w="7204709" h="3383915">
                <a:moveTo>
                  <a:pt x="4688649" y="497116"/>
                </a:moveTo>
                <a:lnTo>
                  <a:pt x="4687151" y="489699"/>
                </a:lnTo>
                <a:lnTo>
                  <a:pt x="4683074" y="483654"/>
                </a:lnTo>
                <a:lnTo>
                  <a:pt x="4677016" y="479564"/>
                </a:lnTo>
                <a:lnTo>
                  <a:pt x="4669561" y="478066"/>
                </a:lnTo>
                <a:lnTo>
                  <a:pt x="4662144" y="479564"/>
                </a:lnTo>
                <a:lnTo>
                  <a:pt x="4656099" y="483654"/>
                </a:lnTo>
                <a:lnTo>
                  <a:pt x="4652010" y="489699"/>
                </a:lnTo>
                <a:lnTo>
                  <a:pt x="4650511" y="497116"/>
                </a:lnTo>
                <a:lnTo>
                  <a:pt x="4652010" y="504532"/>
                </a:lnTo>
                <a:lnTo>
                  <a:pt x="4656099" y="510590"/>
                </a:lnTo>
                <a:lnTo>
                  <a:pt x="4662144" y="514667"/>
                </a:lnTo>
                <a:lnTo>
                  <a:pt x="4669599" y="516166"/>
                </a:lnTo>
                <a:lnTo>
                  <a:pt x="4677016" y="514667"/>
                </a:lnTo>
                <a:lnTo>
                  <a:pt x="4683074" y="510590"/>
                </a:lnTo>
                <a:lnTo>
                  <a:pt x="4687151" y="504532"/>
                </a:lnTo>
                <a:lnTo>
                  <a:pt x="4688649" y="497116"/>
                </a:lnTo>
                <a:close/>
              </a:path>
              <a:path w="7204709" h="3383915">
                <a:moveTo>
                  <a:pt x="4764887" y="3364534"/>
                </a:moveTo>
                <a:lnTo>
                  <a:pt x="4763389" y="3357118"/>
                </a:lnTo>
                <a:lnTo>
                  <a:pt x="4759312" y="3351060"/>
                </a:lnTo>
                <a:lnTo>
                  <a:pt x="4753254" y="3346970"/>
                </a:lnTo>
                <a:lnTo>
                  <a:pt x="4745799" y="3345484"/>
                </a:lnTo>
                <a:lnTo>
                  <a:pt x="4738382" y="3346970"/>
                </a:lnTo>
                <a:lnTo>
                  <a:pt x="4732337" y="3351060"/>
                </a:lnTo>
                <a:lnTo>
                  <a:pt x="4728248" y="3357118"/>
                </a:lnTo>
                <a:lnTo>
                  <a:pt x="4726749" y="3364534"/>
                </a:lnTo>
                <a:lnTo>
                  <a:pt x="4728248" y="3371951"/>
                </a:lnTo>
                <a:lnTo>
                  <a:pt x="4732337" y="3377996"/>
                </a:lnTo>
                <a:lnTo>
                  <a:pt x="4738382" y="3382086"/>
                </a:lnTo>
                <a:lnTo>
                  <a:pt x="4745837" y="3383584"/>
                </a:lnTo>
                <a:lnTo>
                  <a:pt x="4753254" y="3382086"/>
                </a:lnTo>
                <a:lnTo>
                  <a:pt x="4759312" y="3377996"/>
                </a:lnTo>
                <a:lnTo>
                  <a:pt x="4763389" y="3371951"/>
                </a:lnTo>
                <a:lnTo>
                  <a:pt x="4764887" y="3364534"/>
                </a:lnTo>
                <a:close/>
              </a:path>
              <a:path w="7204709" h="3383915">
                <a:moveTo>
                  <a:pt x="4764887" y="2642476"/>
                </a:moveTo>
                <a:lnTo>
                  <a:pt x="4763389" y="2635059"/>
                </a:lnTo>
                <a:lnTo>
                  <a:pt x="4759312" y="2629014"/>
                </a:lnTo>
                <a:lnTo>
                  <a:pt x="4753254" y="2624925"/>
                </a:lnTo>
                <a:lnTo>
                  <a:pt x="4745837" y="2623426"/>
                </a:lnTo>
                <a:lnTo>
                  <a:pt x="4738382" y="2624925"/>
                </a:lnTo>
                <a:lnTo>
                  <a:pt x="4732337" y="2629014"/>
                </a:lnTo>
                <a:lnTo>
                  <a:pt x="4728248" y="2635059"/>
                </a:lnTo>
                <a:lnTo>
                  <a:pt x="4726749" y="2642476"/>
                </a:lnTo>
                <a:lnTo>
                  <a:pt x="4728248" y="2649893"/>
                </a:lnTo>
                <a:lnTo>
                  <a:pt x="4732337" y="2655951"/>
                </a:lnTo>
                <a:lnTo>
                  <a:pt x="4738382" y="2660027"/>
                </a:lnTo>
                <a:lnTo>
                  <a:pt x="4745799" y="2661526"/>
                </a:lnTo>
                <a:lnTo>
                  <a:pt x="4753254" y="2660027"/>
                </a:lnTo>
                <a:lnTo>
                  <a:pt x="4759312" y="2655951"/>
                </a:lnTo>
                <a:lnTo>
                  <a:pt x="4763389" y="2649893"/>
                </a:lnTo>
                <a:lnTo>
                  <a:pt x="4764887" y="2642476"/>
                </a:lnTo>
                <a:close/>
              </a:path>
              <a:path w="7204709" h="3383915">
                <a:moveTo>
                  <a:pt x="4764887" y="1924672"/>
                </a:moveTo>
                <a:lnTo>
                  <a:pt x="4763389" y="1917255"/>
                </a:lnTo>
                <a:lnTo>
                  <a:pt x="4759312" y="1911197"/>
                </a:lnTo>
                <a:lnTo>
                  <a:pt x="4753254" y="1907108"/>
                </a:lnTo>
                <a:lnTo>
                  <a:pt x="4745799" y="1905622"/>
                </a:lnTo>
                <a:lnTo>
                  <a:pt x="4738382" y="1907108"/>
                </a:lnTo>
                <a:lnTo>
                  <a:pt x="4732337" y="1911197"/>
                </a:lnTo>
                <a:lnTo>
                  <a:pt x="4728248" y="1917255"/>
                </a:lnTo>
                <a:lnTo>
                  <a:pt x="4726749" y="1924672"/>
                </a:lnTo>
                <a:lnTo>
                  <a:pt x="4728248" y="1932076"/>
                </a:lnTo>
                <a:lnTo>
                  <a:pt x="4732337" y="1938134"/>
                </a:lnTo>
                <a:lnTo>
                  <a:pt x="4738382" y="1942223"/>
                </a:lnTo>
                <a:lnTo>
                  <a:pt x="4745837" y="1943722"/>
                </a:lnTo>
                <a:lnTo>
                  <a:pt x="4753254" y="1942223"/>
                </a:lnTo>
                <a:lnTo>
                  <a:pt x="4759312" y="1938134"/>
                </a:lnTo>
                <a:lnTo>
                  <a:pt x="4763389" y="1932076"/>
                </a:lnTo>
                <a:lnTo>
                  <a:pt x="4764887" y="1924672"/>
                </a:lnTo>
                <a:close/>
              </a:path>
              <a:path w="7204709" h="3383915">
                <a:moveTo>
                  <a:pt x="4764887" y="1201737"/>
                </a:moveTo>
                <a:lnTo>
                  <a:pt x="4763389" y="1194333"/>
                </a:lnTo>
                <a:lnTo>
                  <a:pt x="4759312" y="1188275"/>
                </a:lnTo>
                <a:lnTo>
                  <a:pt x="4753254" y="1184186"/>
                </a:lnTo>
                <a:lnTo>
                  <a:pt x="4745799" y="1182687"/>
                </a:lnTo>
                <a:lnTo>
                  <a:pt x="4738382" y="1184186"/>
                </a:lnTo>
                <a:lnTo>
                  <a:pt x="4732337" y="1188275"/>
                </a:lnTo>
                <a:lnTo>
                  <a:pt x="4728248" y="1194333"/>
                </a:lnTo>
                <a:lnTo>
                  <a:pt x="4726749" y="1201737"/>
                </a:lnTo>
                <a:lnTo>
                  <a:pt x="4728248" y="1209154"/>
                </a:lnTo>
                <a:lnTo>
                  <a:pt x="4732337" y="1215212"/>
                </a:lnTo>
                <a:lnTo>
                  <a:pt x="4738382" y="1219301"/>
                </a:lnTo>
                <a:lnTo>
                  <a:pt x="4745837" y="1220787"/>
                </a:lnTo>
                <a:lnTo>
                  <a:pt x="4753254" y="1219301"/>
                </a:lnTo>
                <a:lnTo>
                  <a:pt x="4759312" y="1215212"/>
                </a:lnTo>
                <a:lnTo>
                  <a:pt x="4763389" y="1209154"/>
                </a:lnTo>
                <a:lnTo>
                  <a:pt x="4764887" y="1201737"/>
                </a:lnTo>
                <a:close/>
              </a:path>
              <a:path w="7204709" h="3383915">
                <a:moveTo>
                  <a:pt x="4764887" y="497116"/>
                </a:moveTo>
                <a:lnTo>
                  <a:pt x="4763389" y="489699"/>
                </a:lnTo>
                <a:lnTo>
                  <a:pt x="4759312" y="483654"/>
                </a:lnTo>
                <a:lnTo>
                  <a:pt x="4753254" y="479564"/>
                </a:lnTo>
                <a:lnTo>
                  <a:pt x="4745799" y="478066"/>
                </a:lnTo>
                <a:lnTo>
                  <a:pt x="4738382" y="479564"/>
                </a:lnTo>
                <a:lnTo>
                  <a:pt x="4732337" y="483654"/>
                </a:lnTo>
                <a:lnTo>
                  <a:pt x="4728248" y="489699"/>
                </a:lnTo>
                <a:lnTo>
                  <a:pt x="4726749" y="497116"/>
                </a:lnTo>
                <a:lnTo>
                  <a:pt x="4728248" y="504532"/>
                </a:lnTo>
                <a:lnTo>
                  <a:pt x="4732337" y="510590"/>
                </a:lnTo>
                <a:lnTo>
                  <a:pt x="4738382" y="514667"/>
                </a:lnTo>
                <a:lnTo>
                  <a:pt x="4745837" y="516166"/>
                </a:lnTo>
                <a:lnTo>
                  <a:pt x="4753254" y="514667"/>
                </a:lnTo>
                <a:lnTo>
                  <a:pt x="4759312" y="510590"/>
                </a:lnTo>
                <a:lnTo>
                  <a:pt x="4763389" y="504532"/>
                </a:lnTo>
                <a:lnTo>
                  <a:pt x="4764887" y="497116"/>
                </a:lnTo>
                <a:close/>
              </a:path>
              <a:path w="7204709" h="3383915">
                <a:moveTo>
                  <a:pt x="4841125" y="3364534"/>
                </a:moveTo>
                <a:lnTo>
                  <a:pt x="4839627" y="3357118"/>
                </a:lnTo>
                <a:lnTo>
                  <a:pt x="4835550" y="3351060"/>
                </a:lnTo>
                <a:lnTo>
                  <a:pt x="4829492" y="3346970"/>
                </a:lnTo>
                <a:lnTo>
                  <a:pt x="4822037" y="3345484"/>
                </a:lnTo>
                <a:lnTo>
                  <a:pt x="4814621" y="3346970"/>
                </a:lnTo>
                <a:lnTo>
                  <a:pt x="4808575" y="3351060"/>
                </a:lnTo>
                <a:lnTo>
                  <a:pt x="4804486" y="3357118"/>
                </a:lnTo>
                <a:lnTo>
                  <a:pt x="4802987" y="3364534"/>
                </a:lnTo>
                <a:lnTo>
                  <a:pt x="4804486" y="3371951"/>
                </a:lnTo>
                <a:lnTo>
                  <a:pt x="4808575" y="3377996"/>
                </a:lnTo>
                <a:lnTo>
                  <a:pt x="4814621" y="3382086"/>
                </a:lnTo>
                <a:lnTo>
                  <a:pt x="4822075" y="3383584"/>
                </a:lnTo>
                <a:lnTo>
                  <a:pt x="4829492" y="3382086"/>
                </a:lnTo>
                <a:lnTo>
                  <a:pt x="4835550" y="3377996"/>
                </a:lnTo>
                <a:lnTo>
                  <a:pt x="4839627" y="3371951"/>
                </a:lnTo>
                <a:lnTo>
                  <a:pt x="4841125" y="3364534"/>
                </a:lnTo>
                <a:close/>
              </a:path>
              <a:path w="7204709" h="3383915">
                <a:moveTo>
                  <a:pt x="4841125" y="2642476"/>
                </a:moveTo>
                <a:lnTo>
                  <a:pt x="4839627" y="2635059"/>
                </a:lnTo>
                <a:lnTo>
                  <a:pt x="4835550" y="2629014"/>
                </a:lnTo>
                <a:lnTo>
                  <a:pt x="4829492" y="2624925"/>
                </a:lnTo>
                <a:lnTo>
                  <a:pt x="4822075" y="2623426"/>
                </a:lnTo>
                <a:lnTo>
                  <a:pt x="4814621" y="2624925"/>
                </a:lnTo>
                <a:lnTo>
                  <a:pt x="4808575" y="2629014"/>
                </a:lnTo>
                <a:lnTo>
                  <a:pt x="4804486" y="2635059"/>
                </a:lnTo>
                <a:lnTo>
                  <a:pt x="4802987" y="2642476"/>
                </a:lnTo>
                <a:lnTo>
                  <a:pt x="4804486" y="2649893"/>
                </a:lnTo>
                <a:lnTo>
                  <a:pt x="4808575" y="2655951"/>
                </a:lnTo>
                <a:lnTo>
                  <a:pt x="4814621" y="2660027"/>
                </a:lnTo>
                <a:lnTo>
                  <a:pt x="4822037" y="2661526"/>
                </a:lnTo>
                <a:lnTo>
                  <a:pt x="4829492" y="2660027"/>
                </a:lnTo>
                <a:lnTo>
                  <a:pt x="4835550" y="2655951"/>
                </a:lnTo>
                <a:lnTo>
                  <a:pt x="4839627" y="2649893"/>
                </a:lnTo>
                <a:lnTo>
                  <a:pt x="4841125" y="2642476"/>
                </a:lnTo>
                <a:close/>
              </a:path>
              <a:path w="7204709" h="3383915">
                <a:moveTo>
                  <a:pt x="4841125" y="1924672"/>
                </a:moveTo>
                <a:lnTo>
                  <a:pt x="4839627" y="1917255"/>
                </a:lnTo>
                <a:lnTo>
                  <a:pt x="4835550" y="1911197"/>
                </a:lnTo>
                <a:lnTo>
                  <a:pt x="4829492" y="1907108"/>
                </a:lnTo>
                <a:lnTo>
                  <a:pt x="4822037" y="1905622"/>
                </a:lnTo>
                <a:lnTo>
                  <a:pt x="4814621" y="1907108"/>
                </a:lnTo>
                <a:lnTo>
                  <a:pt x="4808575" y="1911197"/>
                </a:lnTo>
                <a:lnTo>
                  <a:pt x="4804486" y="1917255"/>
                </a:lnTo>
                <a:lnTo>
                  <a:pt x="4802987" y="1924672"/>
                </a:lnTo>
                <a:lnTo>
                  <a:pt x="4804486" y="1932076"/>
                </a:lnTo>
                <a:lnTo>
                  <a:pt x="4808575" y="1938134"/>
                </a:lnTo>
                <a:lnTo>
                  <a:pt x="4814621" y="1942223"/>
                </a:lnTo>
                <a:lnTo>
                  <a:pt x="4822075" y="1943722"/>
                </a:lnTo>
                <a:lnTo>
                  <a:pt x="4829492" y="1942223"/>
                </a:lnTo>
                <a:lnTo>
                  <a:pt x="4835550" y="1938134"/>
                </a:lnTo>
                <a:lnTo>
                  <a:pt x="4839627" y="1932076"/>
                </a:lnTo>
                <a:lnTo>
                  <a:pt x="4841125" y="1924672"/>
                </a:lnTo>
                <a:close/>
              </a:path>
              <a:path w="7204709" h="3383915">
                <a:moveTo>
                  <a:pt x="4841125" y="1201737"/>
                </a:moveTo>
                <a:lnTo>
                  <a:pt x="4839627" y="1194333"/>
                </a:lnTo>
                <a:lnTo>
                  <a:pt x="4835550" y="1188275"/>
                </a:lnTo>
                <a:lnTo>
                  <a:pt x="4829492" y="1184186"/>
                </a:lnTo>
                <a:lnTo>
                  <a:pt x="4822037" y="1182687"/>
                </a:lnTo>
                <a:lnTo>
                  <a:pt x="4814621" y="1184186"/>
                </a:lnTo>
                <a:lnTo>
                  <a:pt x="4808575" y="1188275"/>
                </a:lnTo>
                <a:lnTo>
                  <a:pt x="4804486" y="1194333"/>
                </a:lnTo>
                <a:lnTo>
                  <a:pt x="4802987" y="1201737"/>
                </a:lnTo>
                <a:lnTo>
                  <a:pt x="4804486" y="1209154"/>
                </a:lnTo>
                <a:lnTo>
                  <a:pt x="4808575" y="1215212"/>
                </a:lnTo>
                <a:lnTo>
                  <a:pt x="4814621" y="1219301"/>
                </a:lnTo>
                <a:lnTo>
                  <a:pt x="4822075" y="1220787"/>
                </a:lnTo>
                <a:lnTo>
                  <a:pt x="4829492" y="1219301"/>
                </a:lnTo>
                <a:lnTo>
                  <a:pt x="4835550" y="1215212"/>
                </a:lnTo>
                <a:lnTo>
                  <a:pt x="4839627" y="1209154"/>
                </a:lnTo>
                <a:lnTo>
                  <a:pt x="4841125" y="1201737"/>
                </a:lnTo>
                <a:close/>
              </a:path>
              <a:path w="7204709" h="3383915">
                <a:moveTo>
                  <a:pt x="4841125" y="497116"/>
                </a:moveTo>
                <a:lnTo>
                  <a:pt x="4839627" y="489699"/>
                </a:lnTo>
                <a:lnTo>
                  <a:pt x="4835550" y="483654"/>
                </a:lnTo>
                <a:lnTo>
                  <a:pt x="4829492" y="479564"/>
                </a:lnTo>
                <a:lnTo>
                  <a:pt x="4822037" y="478066"/>
                </a:lnTo>
                <a:lnTo>
                  <a:pt x="4814621" y="479564"/>
                </a:lnTo>
                <a:lnTo>
                  <a:pt x="4808575" y="483654"/>
                </a:lnTo>
                <a:lnTo>
                  <a:pt x="4804486" y="489699"/>
                </a:lnTo>
                <a:lnTo>
                  <a:pt x="4802987" y="497116"/>
                </a:lnTo>
                <a:lnTo>
                  <a:pt x="4804486" y="504532"/>
                </a:lnTo>
                <a:lnTo>
                  <a:pt x="4808575" y="510590"/>
                </a:lnTo>
                <a:lnTo>
                  <a:pt x="4814621" y="514667"/>
                </a:lnTo>
                <a:lnTo>
                  <a:pt x="4822075" y="516166"/>
                </a:lnTo>
                <a:lnTo>
                  <a:pt x="4829492" y="514667"/>
                </a:lnTo>
                <a:lnTo>
                  <a:pt x="4835550" y="510590"/>
                </a:lnTo>
                <a:lnTo>
                  <a:pt x="4839627" y="504532"/>
                </a:lnTo>
                <a:lnTo>
                  <a:pt x="4841125" y="497116"/>
                </a:lnTo>
                <a:close/>
              </a:path>
              <a:path w="7204709" h="3383915">
                <a:moveTo>
                  <a:pt x="4917364" y="3364534"/>
                </a:moveTo>
                <a:lnTo>
                  <a:pt x="4915865" y="3357118"/>
                </a:lnTo>
                <a:lnTo>
                  <a:pt x="4911788" y="3351060"/>
                </a:lnTo>
                <a:lnTo>
                  <a:pt x="4905730" y="3346970"/>
                </a:lnTo>
                <a:lnTo>
                  <a:pt x="4898275" y="3345484"/>
                </a:lnTo>
                <a:lnTo>
                  <a:pt x="4890859" y="3346970"/>
                </a:lnTo>
                <a:lnTo>
                  <a:pt x="4884813" y="3351060"/>
                </a:lnTo>
                <a:lnTo>
                  <a:pt x="4880724" y="3357118"/>
                </a:lnTo>
                <a:lnTo>
                  <a:pt x="4879225" y="3364534"/>
                </a:lnTo>
                <a:lnTo>
                  <a:pt x="4880724" y="3371951"/>
                </a:lnTo>
                <a:lnTo>
                  <a:pt x="4884813" y="3377996"/>
                </a:lnTo>
                <a:lnTo>
                  <a:pt x="4890859" y="3382086"/>
                </a:lnTo>
                <a:lnTo>
                  <a:pt x="4898314" y="3383584"/>
                </a:lnTo>
                <a:lnTo>
                  <a:pt x="4905730" y="3382086"/>
                </a:lnTo>
                <a:lnTo>
                  <a:pt x="4911788" y="3377996"/>
                </a:lnTo>
                <a:lnTo>
                  <a:pt x="4915865" y="3371951"/>
                </a:lnTo>
                <a:lnTo>
                  <a:pt x="4917364" y="3364534"/>
                </a:lnTo>
                <a:close/>
              </a:path>
              <a:path w="7204709" h="3383915">
                <a:moveTo>
                  <a:pt x="4917364" y="2642476"/>
                </a:moveTo>
                <a:lnTo>
                  <a:pt x="4915865" y="2635059"/>
                </a:lnTo>
                <a:lnTo>
                  <a:pt x="4911788" y="2629014"/>
                </a:lnTo>
                <a:lnTo>
                  <a:pt x="4905730" y="2624925"/>
                </a:lnTo>
                <a:lnTo>
                  <a:pt x="4898314" y="2623426"/>
                </a:lnTo>
                <a:lnTo>
                  <a:pt x="4890859" y="2624925"/>
                </a:lnTo>
                <a:lnTo>
                  <a:pt x="4884813" y="2629014"/>
                </a:lnTo>
                <a:lnTo>
                  <a:pt x="4880724" y="2635059"/>
                </a:lnTo>
                <a:lnTo>
                  <a:pt x="4879225" y="2642476"/>
                </a:lnTo>
                <a:lnTo>
                  <a:pt x="4880724" y="2649893"/>
                </a:lnTo>
                <a:lnTo>
                  <a:pt x="4884813" y="2655951"/>
                </a:lnTo>
                <a:lnTo>
                  <a:pt x="4890859" y="2660027"/>
                </a:lnTo>
                <a:lnTo>
                  <a:pt x="4898275" y="2661526"/>
                </a:lnTo>
                <a:lnTo>
                  <a:pt x="4905730" y="2660027"/>
                </a:lnTo>
                <a:lnTo>
                  <a:pt x="4911788" y="2655951"/>
                </a:lnTo>
                <a:lnTo>
                  <a:pt x="4915865" y="2649893"/>
                </a:lnTo>
                <a:lnTo>
                  <a:pt x="4917364" y="2642476"/>
                </a:lnTo>
                <a:close/>
              </a:path>
              <a:path w="7204709" h="3383915">
                <a:moveTo>
                  <a:pt x="4917364" y="1924672"/>
                </a:moveTo>
                <a:lnTo>
                  <a:pt x="4915865" y="1917255"/>
                </a:lnTo>
                <a:lnTo>
                  <a:pt x="4911788" y="1911197"/>
                </a:lnTo>
                <a:lnTo>
                  <a:pt x="4905730" y="1907108"/>
                </a:lnTo>
                <a:lnTo>
                  <a:pt x="4898275" y="1905622"/>
                </a:lnTo>
                <a:lnTo>
                  <a:pt x="4890859" y="1907108"/>
                </a:lnTo>
                <a:lnTo>
                  <a:pt x="4884813" y="1911197"/>
                </a:lnTo>
                <a:lnTo>
                  <a:pt x="4880724" y="1917255"/>
                </a:lnTo>
                <a:lnTo>
                  <a:pt x="4879225" y="1924672"/>
                </a:lnTo>
                <a:lnTo>
                  <a:pt x="4880724" y="1932076"/>
                </a:lnTo>
                <a:lnTo>
                  <a:pt x="4884813" y="1938134"/>
                </a:lnTo>
                <a:lnTo>
                  <a:pt x="4890859" y="1942223"/>
                </a:lnTo>
                <a:lnTo>
                  <a:pt x="4898314" y="1943722"/>
                </a:lnTo>
                <a:lnTo>
                  <a:pt x="4905730" y="1942223"/>
                </a:lnTo>
                <a:lnTo>
                  <a:pt x="4911788" y="1938134"/>
                </a:lnTo>
                <a:lnTo>
                  <a:pt x="4915865" y="1932076"/>
                </a:lnTo>
                <a:lnTo>
                  <a:pt x="4917364" y="1924672"/>
                </a:lnTo>
                <a:close/>
              </a:path>
              <a:path w="7204709" h="3383915">
                <a:moveTo>
                  <a:pt x="4917364" y="1201737"/>
                </a:moveTo>
                <a:lnTo>
                  <a:pt x="4915865" y="1194333"/>
                </a:lnTo>
                <a:lnTo>
                  <a:pt x="4911788" y="1188275"/>
                </a:lnTo>
                <a:lnTo>
                  <a:pt x="4905730" y="1184186"/>
                </a:lnTo>
                <a:lnTo>
                  <a:pt x="4898275" y="1182687"/>
                </a:lnTo>
                <a:lnTo>
                  <a:pt x="4890859" y="1184186"/>
                </a:lnTo>
                <a:lnTo>
                  <a:pt x="4884813" y="1188275"/>
                </a:lnTo>
                <a:lnTo>
                  <a:pt x="4880724" y="1194333"/>
                </a:lnTo>
                <a:lnTo>
                  <a:pt x="4879225" y="1201737"/>
                </a:lnTo>
                <a:lnTo>
                  <a:pt x="4880724" y="1209154"/>
                </a:lnTo>
                <a:lnTo>
                  <a:pt x="4884813" y="1215212"/>
                </a:lnTo>
                <a:lnTo>
                  <a:pt x="4890859" y="1219301"/>
                </a:lnTo>
                <a:lnTo>
                  <a:pt x="4898314" y="1220787"/>
                </a:lnTo>
                <a:lnTo>
                  <a:pt x="4905730" y="1219301"/>
                </a:lnTo>
                <a:lnTo>
                  <a:pt x="4911788" y="1215212"/>
                </a:lnTo>
                <a:lnTo>
                  <a:pt x="4915865" y="1209154"/>
                </a:lnTo>
                <a:lnTo>
                  <a:pt x="4917364" y="1201737"/>
                </a:lnTo>
                <a:close/>
              </a:path>
              <a:path w="7204709" h="3383915">
                <a:moveTo>
                  <a:pt x="4917364" y="497116"/>
                </a:moveTo>
                <a:lnTo>
                  <a:pt x="4915865" y="489699"/>
                </a:lnTo>
                <a:lnTo>
                  <a:pt x="4911788" y="483654"/>
                </a:lnTo>
                <a:lnTo>
                  <a:pt x="4905730" y="479564"/>
                </a:lnTo>
                <a:lnTo>
                  <a:pt x="4898275" y="478066"/>
                </a:lnTo>
                <a:lnTo>
                  <a:pt x="4890859" y="479564"/>
                </a:lnTo>
                <a:lnTo>
                  <a:pt x="4884813" y="483654"/>
                </a:lnTo>
                <a:lnTo>
                  <a:pt x="4880724" y="489699"/>
                </a:lnTo>
                <a:lnTo>
                  <a:pt x="4879225" y="497116"/>
                </a:lnTo>
                <a:lnTo>
                  <a:pt x="4880724" y="504532"/>
                </a:lnTo>
                <a:lnTo>
                  <a:pt x="4884813" y="510590"/>
                </a:lnTo>
                <a:lnTo>
                  <a:pt x="4890859" y="514667"/>
                </a:lnTo>
                <a:lnTo>
                  <a:pt x="4898314" y="516166"/>
                </a:lnTo>
                <a:lnTo>
                  <a:pt x="4905730" y="514667"/>
                </a:lnTo>
                <a:lnTo>
                  <a:pt x="4911788" y="510590"/>
                </a:lnTo>
                <a:lnTo>
                  <a:pt x="4915865" y="504532"/>
                </a:lnTo>
                <a:lnTo>
                  <a:pt x="4917364" y="497116"/>
                </a:lnTo>
                <a:close/>
              </a:path>
              <a:path w="7204709" h="3383915">
                <a:moveTo>
                  <a:pt x="4993602" y="3364534"/>
                </a:moveTo>
                <a:lnTo>
                  <a:pt x="4992103" y="3357118"/>
                </a:lnTo>
                <a:lnTo>
                  <a:pt x="4988026" y="3351060"/>
                </a:lnTo>
                <a:lnTo>
                  <a:pt x="4981968" y="3346970"/>
                </a:lnTo>
                <a:lnTo>
                  <a:pt x="4974514" y="3345484"/>
                </a:lnTo>
                <a:lnTo>
                  <a:pt x="4967097" y="3346970"/>
                </a:lnTo>
                <a:lnTo>
                  <a:pt x="4961052" y="3351060"/>
                </a:lnTo>
                <a:lnTo>
                  <a:pt x="4956962" y="3357118"/>
                </a:lnTo>
                <a:lnTo>
                  <a:pt x="4955464" y="3364534"/>
                </a:lnTo>
                <a:lnTo>
                  <a:pt x="4956962" y="3371951"/>
                </a:lnTo>
                <a:lnTo>
                  <a:pt x="4961052" y="3377996"/>
                </a:lnTo>
                <a:lnTo>
                  <a:pt x="4967097" y="3382086"/>
                </a:lnTo>
                <a:lnTo>
                  <a:pt x="4974552" y="3383584"/>
                </a:lnTo>
                <a:lnTo>
                  <a:pt x="4981968" y="3382086"/>
                </a:lnTo>
                <a:lnTo>
                  <a:pt x="4988026" y="3377996"/>
                </a:lnTo>
                <a:lnTo>
                  <a:pt x="4992103" y="3371951"/>
                </a:lnTo>
                <a:lnTo>
                  <a:pt x="4993602" y="3364534"/>
                </a:lnTo>
                <a:close/>
              </a:path>
              <a:path w="7204709" h="3383915">
                <a:moveTo>
                  <a:pt x="4993602" y="2642476"/>
                </a:moveTo>
                <a:lnTo>
                  <a:pt x="4992103" y="2635059"/>
                </a:lnTo>
                <a:lnTo>
                  <a:pt x="4988026" y="2629014"/>
                </a:lnTo>
                <a:lnTo>
                  <a:pt x="4981968" y="2624925"/>
                </a:lnTo>
                <a:lnTo>
                  <a:pt x="4974552" y="2623426"/>
                </a:lnTo>
                <a:lnTo>
                  <a:pt x="4967097" y="2624925"/>
                </a:lnTo>
                <a:lnTo>
                  <a:pt x="4961052" y="2629014"/>
                </a:lnTo>
                <a:lnTo>
                  <a:pt x="4956962" y="2635059"/>
                </a:lnTo>
                <a:lnTo>
                  <a:pt x="4955464" y="2642476"/>
                </a:lnTo>
                <a:lnTo>
                  <a:pt x="4956962" y="2649893"/>
                </a:lnTo>
                <a:lnTo>
                  <a:pt x="4961052" y="2655951"/>
                </a:lnTo>
                <a:lnTo>
                  <a:pt x="4967097" y="2660027"/>
                </a:lnTo>
                <a:lnTo>
                  <a:pt x="4974514" y="2661526"/>
                </a:lnTo>
                <a:lnTo>
                  <a:pt x="4981968" y="2660027"/>
                </a:lnTo>
                <a:lnTo>
                  <a:pt x="4988026" y="2655951"/>
                </a:lnTo>
                <a:lnTo>
                  <a:pt x="4992103" y="2649893"/>
                </a:lnTo>
                <a:lnTo>
                  <a:pt x="4993602" y="2642476"/>
                </a:lnTo>
                <a:close/>
              </a:path>
              <a:path w="7204709" h="3383915">
                <a:moveTo>
                  <a:pt x="4993602" y="1924672"/>
                </a:moveTo>
                <a:lnTo>
                  <a:pt x="4992103" y="1917255"/>
                </a:lnTo>
                <a:lnTo>
                  <a:pt x="4988026" y="1911197"/>
                </a:lnTo>
                <a:lnTo>
                  <a:pt x="4981968" y="1907108"/>
                </a:lnTo>
                <a:lnTo>
                  <a:pt x="4974514" y="1905622"/>
                </a:lnTo>
                <a:lnTo>
                  <a:pt x="4967097" y="1907108"/>
                </a:lnTo>
                <a:lnTo>
                  <a:pt x="4961052" y="1911197"/>
                </a:lnTo>
                <a:lnTo>
                  <a:pt x="4956962" y="1917255"/>
                </a:lnTo>
                <a:lnTo>
                  <a:pt x="4955464" y="1924672"/>
                </a:lnTo>
                <a:lnTo>
                  <a:pt x="4956962" y="1932076"/>
                </a:lnTo>
                <a:lnTo>
                  <a:pt x="4961052" y="1938134"/>
                </a:lnTo>
                <a:lnTo>
                  <a:pt x="4967097" y="1942223"/>
                </a:lnTo>
                <a:lnTo>
                  <a:pt x="4974552" y="1943722"/>
                </a:lnTo>
                <a:lnTo>
                  <a:pt x="4981968" y="1942223"/>
                </a:lnTo>
                <a:lnTo>
                  <a:pt x="4988026" y="1938134"/>
                </a:lnTo>
                <a:lnTo>
                  <a:pt x="4992103" y="1932076"/>
                </a:lnTo>
                <a:lnTo>
                  <a:pt x="4993602" y="1924672"/>
                </a:lnTo>
                <a:close/>
              </a:path>
              <a:path w="7204709" h="3383915">
                <a:moveTo>
                  <a:pt x="4993602" y="1201737"/>
                </a:moveTo>
                <a:lnTo>
                  <a:pt x="4992103" y="1194333"/>
                </a:lnTo>
                <a:lnTo>
                  <a:pt x="4988026" y="1188275"/>
                </a:lnTo>
                <a:lnTo>
                  <a:pt x="4981968" y="1184186"/>
                </a:lnTo>
                <a:lnTo>
                  <a:pt x="4974514" y="1182687"/>
                </a:lnTo>
                <a:lnTo>
                  <a:pt x="4967097" y="1184186"/>
                </a:lnTo>
                <a:lnTo>
                  <a:pt x="4961052" y="1188275"/>
                </a:lnTo>
                <a:lnTo>
                  <a:pt x="4956962" y="1194333"/>
                </a:lnTo>
                <a:lnTo>
                  <a:pt x="4955464" y="1201737"/>
                </a:lnTo>
                <a:lnTo>
                  <a:pt x="4956962" y="1209154"/>
                </a:lnTo>
                <a:lnTo>
                  <a:pt x="4961052" y="1215212"/>
                </a:lnTo>
                <a:lnTo>
                  <a:pt x="4967097" y="1219301"/>
                </a:lnTo>
                <a:lnTo>
                  <a:pt x="4974552" y="1220787"/>
                </a:lnTo>
                <a:lnTo>
                  <a:pt x="4981968" y="1219301"/>
                </a:lnTo>
                <a:lnTo>
                  <a:pt x="4988026" y="1215212"/>
                </a:lnTo>
                <a:lnTo>
                  <a:pt x="4992103" y="1209154"/>
                </a:lnTo>
                <a:lnTo>
                  <a:pt x="4993602" y="1201737"/>
                </a:lnTo>
                <a:close/>
              </a:path>
              <a:path w="7204709" h="3383915">
                <a:moveTo>
                  <a:pt x="4993602" y="497116"/>
                </a:moveTo>
                <a:lnTo>
                  <a:pt x="4992103" y="489699"/>
                </a:lnTo>
                <a:lnTo>
                  <a:pt x="4988026" y="483654"/>
                </a:lnTo>
                <a:lnTo>
                  <a:pt x="4981968" y="479564"/>
                </a:lnTo>
                <a:lnTo>
                  <a:pt x="4974514" y="478066"/>
                </a:lnTo>
                <a:lnTo>
                  <a:pt x="4967097" y="479564"/>
                </a:lnTo>
                <a:lnTo>
                  <a:pt x="4961052" y="483654"/>
                </a:lnTo>
                <a:lnTo>
                  <a:pt x="4956962" y="489699"/>
                </a:lnTo>
                <a:lnTo>
                  <a:pt x="4955464" y="497116"/>
                </a:lnTo>
                <a:lnTo>
                  <a:pt x="4956962" y="504532"/>
                </a:lnTo>
                <a:lnTo>
                  <a:pt x="4961052" y="510590"/>
                </a:lnTo>
                <a:lnTo>
                  <a:pt x="4967097" y="514667"/>
                </a:lnTo>
                <a:lnTo>
                  <a:pt x="4974552" y="516166"/>
                </a:lnTo>
                <a:lnTo>
                  <a:pt x="4981968" y="514667"/>
                </a:lnTo>
                <a:lnTo>
                  <a:pt x="4988026" y="510590"/>
                </a:lnTo>
                <a:lnTo>
                  <a:pt x="4992103" y="504532"/>
                </a:lnTo>
                <a:lnTo>
                  <a:pt x="4993602" y="497116"/>
                </a:lnTo>
                <a:close/>
              </a:path>
              <a:path w="7204709" h="3383915">
                <a:moveTo>
                  <a:pt x="5069840" y="3364534"/>
                </a:moveTo>
                <a:lnTo>
                  <a:pt x="5068341" y="3357118"/>
                </a:lnTo>
                <a:lnTo>
                  <a:pt x="5064264" y="3351060"/>
                </a:lnTo>
                <a:lnTo>
                  <a:pt x="5058207" y="3346983"/>
                </a:lnTo>
                <a:lnTo>
                  <a:pt x="5050752" y="3345484"/>
                </a:lnTo>
                <a:lnTo>
                  <a:pt x="5043335" y="3346983"/>
                </a:lnTo>
                <a:lnTo>
                  <a:pt x="5037290" y="3351060"/>
                </a:lnTo>
                <a:lnTo>
                  <a:pt x="5033200" y="3357118"/>
                </a:lnTo>
                <a:lnTo>
                  <a:pt x="5031702" y="3364534"/>
                </a:lnTo>
                <a:lnTo>
                  <a:pt x="5033200" y="3371951"/>
                </a:lnTo>
                <a:lnTo>
                  <a:pt x="5037290" y="3377996"/>
                </a:lnTo>
                <a:lnTo>
                  <a:pt x="5043335" y="3382086"/>
                </a:lnTo>
                <a:lnTo>
                  <a:pt x="5050790" y="3383584"/>
                </a:lnTo>
                <a:lnTo>
                  <a:pt x="5058207" y="3382086"/>
                </a:lnTo>
                <a:lnTo>
                  <a:pt x="5064264" y="3377996"/>
                </a:lnTo>
                <a:lnTo>
                  <a:pt x="5068341" y="3371951"/>
                </a:lnTo>
                <a:lnTo>
                  <a:pt x="5069840" y="3364534"/>
                </a:lnTo>
                <a:close/>
              </a:path>
              <a:path w="7204709" h="3383915">
                <a:moveTo>
                  <a:pt x="5069840" y="1201737"/>
                </a:moveTo>
                <a:lnTo>
                  <a:pt x="5068341" y="1194333"/>
                </a:lnTo>
                <a:lnTo>
                  <a:pt x="5064264" y="1188275"/>
                </a:lnTo>
                <a:lnTo>
                  <a:pt x="5058207" y="1184186"/>
                </a:lnTo>
                <a:lnTo>
                  <a:pt x="5050752" y="1182687"/>
                </a:lnTo>
                <a:lnTo>
                  <a:pt x="5043335" y="1184186"/>
                </a:lnTo>
                <a:lnTo>
                  <a:pt x="5037290" y="1188275"/>
                </a:lnTo>
                <a:lnTo>
                  <a:pt x="5033200" y="1194333"/>
                </a:lnTo>
                <a:lnTo>
                  <a:pt x="5031702" y="1201737"/>
                </a:lnTo>
                <a:lnTo>
                  <a:pt x="5033200" y="1209154"/>
                </a:lnTo>
                <a:lnTo>
                  <a:pt x="5037290" y="1215212"/>
                </a:lnTo>
                <a:lnTo>
                  <a:pt x="5043335" y="1219301"/>
                </a:lnTo>
                <a:lnTo>
                  <a:pt x="5050790" y="1220787"/>
                </a:lnTo>
                <a:lnTo>
                  <a:pt x="5058207" y="1219301"/>
                </a:lnTo>
                <a:lnTo>
                  <a:pt x="5064264" y="1215212"/>
                </a:lnTo>
                <a:lnTo>
                  <a:pt x="5068341" y="1209154"/>
                </a:lnTo>
                <a:lnTo>
                  <a:pt x="5069840" y="1201737"/>
                </a:lnTo>
                <a:close/>
              </a:path>
              <a:path w="7204709" h="3383915">
                <a:moveTo>
                  <a:pt x="5078412" y="3297288"/>
                </a:moveTo>
                <a:lnTo>
                  <a:pt x="5076914" y="3289871"/>
                </a:lnTo>
                <a:lnTo>
                  <a:pt x="5072824" y="3283826"/>
                </a:lnTo>
                <a:lnTo>
                  <a:pt x="5066766" y="3279737"/>
                </a:lnTo>
                <a:lnTo>
                  <a:pt x="5059362" y="3278238"/>
                </a:lnTo>
                <a:lnTo>
                  <a:pt x="5051945" y="3279737"/>
                </a:lnTo>
                <a:lnTo>
                  <a:pt x="5045888" y="3283826"/>
                </a:lnTo>
                <a:lnTo>
                  <a:pt x="5041798" y="3289871"/>
                </a:lnTo>
                <a:lnTo>
                  <a:pt x="5040312" y="3297326"/>
                </a:lnTo>
                <a:lnTo>
                  <a:pt x="5041798" y="3304743"/>
                </a:lnTo>
                <a:lnTo>
                  <a:pt x="5045888" y="3310801"/>
                </a:lnTo>
                <a:lnTo>
                  <a:pt x="5051945" y="3314877"/>
                </a:lnTo>
                <a:lnTo>
                  <a:pt x="5059362" y="3316376"/>
                </a:lnTo>
                <a:lnTo>
                  <a:pt x="5066766" y="3314877"/>
                </a:lnTo>
                <a:lnTo>
                  <a:pt x="5072824" y="3310801"/>
                </a:lnTo>
                <a:lnTo>
                  <a:pt x="5076914" y="3304743"/>
                </a:lnTo>
                <a:lnTo>
                  <a:pt x="5078412" y="3297288"/>
                </a:lnTo>
                <a:close/>
              </a:path>
              <a:path w="7204709" h="3383915">
                <a:moveTo>
                  <a:pt x="5078412" y="3221050"/>
                </a:moveTo>
                <a:lnTo>
                  <a:pt x="5076914" y="3213633"/>
                </a:lnTo>
                <a:lnTo>
                  <a:pt x="5072824" y="3207588"/>
                </a:lnTo>
                <a:lnTo>
                  <a:pt x="5066766" y="3203498"/>
                </a:lnTo>
                <a:lnTo>
                  <a:pt x="5059362" y="3202000"/>
                </a:lnTo>
                <a:lnTo>
                  <a:pt x="5051945" y="3203498"/>
                </a:lnTo>
                <a:lnTo>
                  <a:pt x="5045888" y="3207588"/>
                </a:lnTo>
                <a:lnTo>
                  <a:pt x="5041798" y="3213633"/>
                </a:lnTo>
                <a:lnTo>
                  <a:pt x="5040312" y="3221088"/>
                </a:lnTo>
                <a:lnTo>
                  <a:pt x="5041798" y="3228505"/>
                </a:lnTo>
                <a:lnTo>
                  <a:pt x="5045888" y="3234563"/>
                </a:lnTo>
                <a:lnTo>
                  <a:pt x="5051945" y="3238639"/>
                </a:lnTo>
                <a:lnTo>
                  <a:pt x="5059362" y="3240138"/>
                </a:lnTo>
                <a:lnTo>
                  <a:pt x="5066766" y="3238639"/>
                </a:lnTo>
                <a:lnTo>
                  <a:pt x="5072824" y="3234563"/>
                </a:lnTo>
                <a:lnTo>
                  <a:pt x="5076914" y="3228505"/>
                </a:lnTo>
                <a:lnTo>
                  <a:pt x="5078412" y="3221050"/>
                </a:lnTo>
                <a:close/>
              </a:path>
              <a:path w="7204709" h="3383915">
                <a:moveTo>
                  <a:pt x="5078412" y="3144812"/>
                </a:moveTo>
                <a:lnTo>
                  <a:pt x="5076914" y="3137395"/>
                </a:lnTo>
                <a:lnTo>
                  <a:pt x="5072824" y="3131350"/>
                </a:lnTo>
                <a:lnTo>
                  <a:pt x="5066766" y="3127260"/>
                </a:lnTo>
                <a:lnTo>
                  <a:pt x="5059362" y="3125762"/>
                </a:lnTo>
                <a:lnTo>
                  <a:pt x="5051945" y="3127260"/>
                </a:lnTo>
                <a:lnTo>
                  <a:pt x="5045888" y="3131350"/>
                </a:lnTo>
                <a:lnTo>
                  <a:pt x="5041798" y="3137395"/>
                </a:lnTo>
                <a:lnTo>
                  <a:pt x="5040312" y="3144850"/>
                </a:lnTo>
                <a:lnTo>
                  <a:pt x="5041798" y="3152267"/>
                </a:lnTo>
                <a:lnTo>
                  <a:pt x="5045888" y="3158325"/>
                </a:lnTo>
                <a:lnTo>
                  <a:pt x="5051945" y="3162401"/>
                </a:lnTo>
                <a:lnTo>
                  <a:pt x="5059362" y="3163900"/>
                </a:lnTo>
                <a:lnTo>
                  <a:pt x="5066766" y="3162401"/>
                </a:lnTo>
                <a:lnTo>
                  <a:pt x="5072824" y="3158325"/>
                </a:lnTo>
                <a:lnTo>
                  <a:pt x="5076914" y="3152267"/>
                </a:lnTo>
                <a:lnTo>
                  <a:pt x="5078412" y="3144812"/>
                </a:lnTo>
                <a:close/>
              </a:path>
              <a:path w="7204709" h="3383915">
                <a:moveTo>
                  <a:pt x="5078412" y="3068574"/>
                </a:moveTo>
                <a:lnTo>
                  <a:pt x="5076914" y="3061157"/>
                </a:lnTo>
                <a:lnTo>
                  <a:pt x="5072824" y="3055112"/>
                </a:lnTo>
                <a:lnTo>
                  <a:pt x="5066766" y="3051022"/>
                </a:lnTo>
                <a:lnTo>
                  <a:pt x="5059362" y="3049524"/>
                </a:lnTo>
                <a:lnTo>
                  <a:pt x="5051945" y="3051022"/>
                </a:lnTo>
                <a:lnTo>
                  <a:pt x="5045888" y="3055112"/>
                </a:lnTo>
                <a:lnTo>
                  <a:pt x="5041798" y="3061157"/>
                </a:lnTo>
                <a:lnTo>
                  <a:pt x="5040312" y="3068612"/>
                </a:lnTo>
                <a:lnTo>
                  <a:pt x="5041798" y="3076029"/>
                </a:lnTo>
                <a:lnTo>
                  <a:pt x="5045888" y="3082086"/>
                </a:lnTo>
                <a:lnTo>
                  <a:pt x="5051945" y="3086163"/>
                </a:lnTo>
                <a:lnTo>
                  <a:pt x="5059362" y="3087662"/>
                </a:lnTo>
                <a:lnTo>
                  <a:pt x="5066766" y="3086163"/>
                </a:lnTo>
                <a:lnTo>
                  <a:pt x="5072824" y="3082086"/>
                </a:lnTo>
                <a:lnTo>
                  <a:pt x="5076914" y="3076029"/>
                </a:lnTo>
                <a:lnTo>
                  <a:pt x="5078412" y="3068574"/>
                </a:lnTo>
                <a:close/>
              </a:path>
              <a:path w="7204709" h="3383915">
                <a:moveTo>
                  <a:pt x="5078412" y="2992336"/>
                </a:moveTo>
                <a:lnTo>
                  <a:pt x="5076914" y="2984919"/>
                </a:lnTo>
                <a:lnTo>
                  <a:pt x="5072824" y="2978874"/>
                </a:lnTo>
                <a:lnTo>
                  <a:pt x="5066766" y="2974784"/>
                </a:lnTo>
                <a:lnTo>
                  <a:pt x="5059362" y="2973286"/>
                </a:lnTo>
                <a:lnTo>
                  <a:pt x="5051945" y="2974784"/>
                </a:lnTo>
                <a:lnTo>
                  <a:pt x="5045888" y="2978874"/>
                </a:lnTo>
                <a:lnTo>
                  <a:pt x="5041798" y="2984919"/>
                </a:lnTo>
                <a:lnTo>
                  <a:pt x="5040312" y="2992374"/>
                </a:lnTo>
                <a:lnTo>
                  <a:pt x="5041798" y="2999790"/>
                </a:lnTo>
                <a:lnTo>
                  <a:pt x="5045888" y="3005848"/>
                </a:lnTo>
                <a:lnTo>
                  <a:pt x="5051945" y="3009925"/>
                </a:lnTo>
                <a:lnTo>
                  <a:pt x="5059362" y="3011424"/>
                </a:lnTo>
                <a:lnTo>
                  <a:pt x="5066766" y="3009925"/>
                </a:lnTo>
                <a:lnTo>
                  <a:pt x="5072824" y="3005848"/>
                </a:lnTo>
                <a:lnTo>
                  <a:pt x="5076914" y="2999790"/>
                </a:lnTo>
                <a:lnTo>
                  <a:pt x="5078412" y="2992336"/>
                </a:lnTo>
                <a:close/>
              </a:path>
              <a:path w="7204709" h="3383915">
                <a:moveTo>
                  <a:pt x="5078412" y="2916097"/>
                </a:moveTo>
                <a:lnTo>
                  <a:pt x="5076914" y="2908681"/>
                </a:lnTo>
                <a:lnTo>
                  <a:pt x="5072824" y="2902635"/>
                </a:lnTo>
                <a:lnTo>
                  <a:pt x="5066766" y="2898546"/>
                </a:lnTo>
                <a:lnTo>
                  <a:pt x="5059362" y="2897047"/>
                </a:lnTo>
                <a:lnTo>
                  <a:pt x="5051945" y="2898546"/>
                </a:lnTo>
                <a:lnTo>
                  <a:pt x="5045888" y="2902635"/>
                </a:lnTo>
                <a:lnTo>
                  <a:pt x="5041798" y="2908681"/>
                </a:lnTo>
                <a:lnTo>
                  <a:pt x="5040312" y="2916136"/>
                </a:lnTo>
                <a:lnTo>
                  <a:pt x="5041798" y="2923552"/>
                </a:lnTo>
                <a:lnTo>
                  <a:pt x="5045888" y="2929610"/>
                </a:lnTo>
                <a:lnTo>
                  <a:pt x="5051945" y="2933687"/>
                </a:lnTo>
                <a:lnTo>
                  <a:pt x="5059362" y="2935186"/>
                </a:lnTo>
                <a:lnTo>
                  <a:pt x="5066766" y="2933687"/>
                </a:lnTo>
                <a:lnTo>
                  <a:pt x="5072824" y="2929610"/>
                </a:lnTo>
                <a:lnTo>
                  <a:pt x="5076914" y="2923552"/>
                </a:lnTo>
                <a:lnTo>
                  <a:pt x="5078412" y="2916097"/>
                </a:lnTo>
                <a:close/>
              </a:path>
              <a:path w="7204709" h="3383915">
                <a:moveTo>
                  <a:pt x="5078412" y="2839859"/>
                </a:moveTo>
                <a:lnTo>
                  <a:pt x="5076914" y="2832443"/>
                </a:lnTo>
                <a:lnTo>
                  <a:pt x="5072824" y="2826397"/>
                </a:lnTo>
                <a:lnTo>
                  <a:pt x="5066766" y="2822308"/>
                </a:lnTo>
                <a:lnTo>
                  <a:pt x="5059362" y="2820809"/>
                </a:lnTo>
                <a:lnTo>
                  <a:pt x="5051945" y="2822308"/>
                </a:lnTo>
                <a:lnTo>
                  <a:pt x="5045888" y="2826397"/>
                </a:lnTo>
                <a:lnTo>
                  <a:pt x="5041798" y="2832443"/>
                </a:lnTo>
                <a:lnTo>
                  <a:pt x="5040312" y="2839897"/>
                </a:lnTo>
                <a:lnTo>
                  <a:pt x="5041798" y="2847314"/>
                </a:lnTo>
                <a:lnTo>
                  <a:pt x="5045888" y="2853372"/>
                </a:lnTo>
                <a:lnTo>
                  <a:pt x="5051945" y="2857449"/>
                </a:lnTo>
                <a:lnTo>
                  <a:pt x="5059362" y="2858947"/>
                </a:lnTo>
                <a:lnTo>
                  <a:pt x="5066766" y="2857449"/>
                </a:lnTo>
                <a:lnTo>
                  <a:pt x="5072824" y="2853372"/>
                </a:lnTo>
                <a:lnTo>
                  <a:pt x="5076914" y="2847314"/>
                </a:lnTo>
                <a:lnTo>
                  <a:pt x="5078412" y="2839859"/>
                </a:lnTo>
                <a:close/>
              </a:path>
              <a:path w="7204709" h="3383915">
                <a:moveTo>
                  <a:pt x="5078412" y="2763621"/>
                </a:moveTo>
                <a:lnTo>
                  <a:pt x="5076914" y="2756204"/>
                </a:lnTo>
                <a:lnTo>
                  <a:pt x="5072824" y="2750159"/>
                </a:lnTo>
                <a:lnTo>
                  <a:pt x="5066766" y="2746070"/>
                </a:lnTo>
                <a:lnTo>
                  <a:pt x="5059362" y="2744571"/>
                </a:lnTo>
                <a:lnTo>
                  <a:pt x="5051945" y="2746070"/>
                </a:lnTo>
                <a:lnTo>
                  <a:pt x="5045888" y="2750159"/>
                </a:lnTo>
                <a:lnTo>
                  <a:pt x="5041798" y="2756204"/>
                </a:lnTo>
                <a:lnTo>
                  <a:pt x="5040312" y="2763659"/>
                </a:lnTo>
                <a:lnTo>
                  <a:pt x="5041798" y="2771076"/>
                </a:lnTo>
                <a:lnTo>
                  <a:pt x="5045888" y="2777134"/>
                </a:lnTo>
                <a:lnTo>
                  <a:pt x="5051945" y="2781211"/>
                </a:lnTo>
                <a:lnTo>
                  <a:pt x="5059362" y="2782709"/>
                </a:lnTo>
                <a:lnTo>
                  <a:pt x="5066766" y="2781211"/>
                </a:lnTo>
                <a:lnTo>
                  <a:pt x="5072824" y="2777134"/>
                </a:lnTo>
                <a:lnTo>
                  <a:pt x="5076914" y="2771076"/>
                </a:lnTo>
                <a:lnTo>
                  <a:pt x="5078412" y="2763621"/>
                </a:lnTo>
                <a:close/>
              </a:path>
              <a:path w="7204709" h="3383915">
                <a:moveTo>
                  <a:pt x="5078412" y="2687383"/>
                </a:moveTo>
                <a:lnTo>
                  <a:pt x="5076914" y="2679966"/>
                </a:lnTo>
                <a:lnTo>
                  <a:pt x="5072824" y="2673921"/>
                </a:lnTo>
                <a:lnTo>
                  <a:pt x="5066766" y="2669832"/>
                </a:lnTo>
                <a:lnTo>
                  <a:pt x="5059362" y="2668333"/>
                </a:lnTo>
                <a:lnTo>
                  <a:pt x="5051945" y="2669832"/>
                </a:lnTo>
                <a:lnTo>
                  <a:pt x="5045888" y="2673921"/>
                </a:lnTo>
                <a:lnTo>
                  <a:pt x="5041798" y="2679966"/>
                </a:lnTo>
                <a:lnTo>
                  <a:pt x="5040312" y="2687421"/>
                </a:lnTo>
                <a:lnTo>
                  <a:pt x="5041798" y="2694838"/>
                </a:lnTo>
                <a:lnTo>
                  <a:pt x="5045888" y="2700896"/>
                </a:lnTo>
                <a:lnTo>
                  <a:pt x="5051945" y="2704973"/>
                </a:lnTo>
                <a:lnTo>
                  <a:pt x="5059362" y="2706471"/>
                </a:lnTo>
                <a:lnTo>
                  <a:pt x="5066766" y="2704973"/>
                </a:lnTo>
                <a:lnTo>
                  <a:pt x="5072824" y="2700896"/>
                </a:lnTo>
                <a:lnTo>
                  <a:pt x="5076914" y="2694838"/>
                </a:lnTo>
                <a:lnTo>
                  <a:pt x="5078412" y="2687383"/>
                </a:lnTo>
                <a:close/>
              </a:path>
              <a:path w="7204709" h="3383915">
                <a:moveTo>
                  <a:pt x="5078412" y="2611145"/>
                </a:moveTo>
                <a:lnTo>
                  <a:pt x="5076914" y="2603728"/>
                </a:lnTo>
                <a:lnTo>
                  <a:pt x="5072824" y="2597683"/>
                </a:lnTo>
                <a:lnTo>
                  <a:pt x="5066766" y="2593594"/>
                </a:lnTo>
                <a:lnTo>
                  <a:pt x="5059362" y="2592095"/>
                </a:lnTo>
                <a:lnTo>
                  <a:pt x="5051945" y="2593594"/>
                </a:lnTo>
                <a:lnTo>
                  <a:pt x="5045888" y="2597683"/>
                </a:lnTo>
                <a:lnTo>
                  <a:pt x="5041798" y="2603728"/>
                </a:lnTo>
                <a:lnTo>
                  <a:pt x="5040312" y="2611183"/>
                </a:lnTo>
                <a:lnTo>
                  <a:pt x="5041798" y="2618600"/>
                </a:lnTo>
                <a:lnTo>
                  <a:pt x="5045735" y="2624442"/>
                </a:lnTo>
                <a:lnTo>
                  <a:pt x="5043335" y="2624925"/>
                </a:lnTo>
                <a:lnTo>
                  <a:pt x="5037290" y="2629014"/>
                </a:lnTo>
                <a:lnTo>
                  <a:pt x="5033200" y="2635059"/>
                </a:lnTo>
                <a:lnTo>
                  <a:pt x="5031702" y="2642476"/>
                </a:lnTo>
                <a:lnTo>
                  <a:pt x="5033200" y="2649893"/>
                </a:lnTo>
                <a:lnTo>
                  <a:pt x="5037290" y="2655951"/>
                </a:lnTo>
                <a:lnTo>
                  <a:pt x="5043335" y="2660027"/>
                </a:lnTo>
                <a:lnTo>
                  <a:pt x="5050752" y="2661526"/>
                </a:lnTo>
                <a:lnTo>
                  <a:pt x="5058207" y="2660027"/>
                </a:lnTo>
                <a:lnTo>
                  <a:pt x="5064264" y="2655951"/>
                </a:lnTo>
                <a:lnTo>
                  <a:pt x="5068341" y="2649893"/>
                </a:lnTo>
                <a:lnTo>
                  <a:pt x="5069840" y="2642476"/>
                </a:lnTo>
                <a:lnTo>
                  <a:pt x="5068341" y="2635059"/>
                </a:lnTo>
                <a:lnTo>
                  <a:pt x="5064391" y="2629217"/>
                </a:lnTo>
                <a:lnTo>
                  <a:pt x="5066766" y="2628735"/>
                </a:lnTo>
                <a:lnTo>
                  <a:pt x="5072824" y="2624658"/>
                </a:lnTo>
                <a:lnTo>
                  <a:pt x="5076914" y="2618600"/>
                </a:lnTo>
                <a:lnTo>
                  <a:pt x="5078412" y="2611145"/>
                </a:lnTo>
                <a:close/>
              </a:path>
              <a:path w="7204709" h="3383915">
                <a:moveTo>
                  <a:pt x="5078412" y="2534907"/>
                </a:moveTo>
                <a:lnTo>
                  <a:pt x="5076914" y="2527490"/>
                </a:lnTo>
                <a:lnTo>
                  <a:pt x="5072824" y="2521445"/>
                </a:lnTo>
                <a:lnTo>
                  <a:pt x="5066766" y="2517356"/>
                </a:lnTo>
                <a:lnTo>
                  <a:pt x="5059362" y="2515857"/>
                </a:lnTo>
                <a:lnTo>
                  <a:pt x="5051945" y="2517356"/>
                </a:lnTo>
                <a:lnTo>
                  <a:pt x="5045888" y="2521445"/>
                </a:lnTo>
                <a:lnTo>
                  <a:pt x="5041798" y="2527490"/>
                </a:lnTo>
                <a:lnTo>
                  <a:pt x="5040312" y="2534945"/>
                </a:lnTo>
                <a:lnTo>
                  <a:pt x="5041798" y="2542362"/>
                </a:lnTo>
                <a:lnTo>
                  <a:pt x="5045888" y="2548420"/>
                </a:lnTo>
                <a:lnTo>
                  <a:pt x="5051945" y="2552496"/>
                </a:lnTo>
                <a:lnTo>
                  <a:pt x="5059362" y="2553995"/>
                </a:lnTo>
                <a:lnTo>
                  <a:pt x="5066766" y="2552496"/>
                </a:lnTo>
                <a:lnTo>
                  <a:pt x="5072824" y="2548420"/>
                </a:lnTo>
                <a:lnTo>
                  <a:pt x="5076914" y="2542362"/>
                </a:lnTo>
                <a:lnTo>
                  <a:pt x="5078412" y="2534907"/>
                </a:lnTo>
                <a:close/>
              </a:path>
              <a:path w="7204709" h="3383915">
                <a:moveTo>
                  <a:pt x="5078412" y="2458669"/>
                </a:moveTo>
                <a:lnTo>
                  <a:pt x="5076914" y="2451252"/>
                </a:lnTo>
                <a:lnTo>
                  <a:pt x="5072824" y="2445207"/>
                </a:lnTo>
                <a:lnTo>
                  <a:pt x="5066766" y="2441117"/>
                </a:lnTo>
                <a:lnTo>
                  <a:pt x="5059362" y="2439619"/>
                </a:lnTo>
                <a:lnTo>
                  <a:pt x="5051945" y="2441117"/>
                </a:lnTo>
                <a:lnTo>
                  <a:pt x="5045888" y="2445207"/>
                </a:lnTo>
                <a:lnTo>
                  <a:pt x="5041798" y="2451252"/>
                </a:lnTo>
                <a:lnTo>
                  <a:pt x="5040312" y="2458707"/>
                </a:lnTo>
                <a:lnTo>
                  <a:pt x="5041798" y="2466124"/>
                </a:lnTo>
                <a:lnTo>
                  <a:pt x="5045888" y="2472182"/>
                </a:lnTo>
                <a:lnTo>
                  <a:pt x="5051945" y="2476258"/>
                </a:lnTo>
                <a:lnTo>
                  <a:pt x="5059362" y="2477757"/>
                </a:lnTo>
                <a:lnTo>
                  <a:pt x="5066766" y="2476258"/>
                </a:lnTo>
                <a:lnTo>
                  <a:pt x="5072824" y="2472182"/>
                </a:lnTo>
                <a:lnTo>
                  <a:pt x="5076914" y="2466124"/>
                </a:lnTo>
                <a:lnTo>
                  <a:pt x="5078412" y="2458669"/>
                </a:lnTo>
                <a:close/>
              </a:path>
              <a:path w="7204709" h="3383915">
                <a:moveTo>
                  <a:pt x="5078412" y="2382431"/>
                </a:moveTo>
                <a:lnTo>
                  <a:pt x="5076914" y="2375014"/>
                </a:lnTo>
                <a:lnTo>
                  <a:pt x="5072824" y="2368969"/>
                </a:lnTo>
                <a:lnTo>
                  <a:pt x="5066766" y="2364879"/>
                </a:lnTo>
                <a:lnTo>
                  <a:pt x="5059362" y="2363381"/>
                </a:lnTo>
                <a:lnTo>
                  <a:pt x="5051945" y="2364879"/>
                </a:lnTo>
                <a:lnTo>
                  <a:pt x="5045888" y="2368969"/>
                </a:lnTo>
                <a:lnTo>
                  <a:pt x="5041798" y="2375014"/>
                </a:lnTo>
                <a:lnTo>
                  <a:pt x="5040312" y="2382469"/>
                </a:lnTo>
                <a:lnTo>
                  <a:pt x="5041798" y="2389886"/>
                </a:lnTo>
                <a:lnTo>
                  <a:pt x="5045888" y="2395944"/>
                </a:lnTo>
                <a:lnTo>
                  <a:pt x="5051945" y="2400020"/>
                </a:lnTo>
                <a:lnTo>
                  <a:pt x="5059362" y="2401519"/>
                </a:lnTo>
                <a:lnTo>
                  <a:pt x="5066766" y="2400020"/>
                </a:lnTo>
                <a:lnTo>
                  <a:pt x="5072824" y="2395944"/>
                </a:lnTo>
                <a:lnTo>
                  <a:pt x="5076914" y="2389886"/>
                </a:lnTo>
                <a:lnTo>
                  <a:pt x="5078412" y="2382431"/>
                </a:lnTo>
                <a:close/>
              </a:path>
              <a:path w="7204709" h="3383915">
                <a:moveTo>
                  <a:pt x="5078412" y="2306193"/>
                </a:moveTo>
                <a:lnTo>
                  <a:pt x="5076914" y="2298776"/>
                </a:lnTo>
                <a:lnTo>
                  <a:pt x="5072824" y="2292731"/>
                </a:lnTo>
                <a:lnTo>
                  <a:pt x="5066766" y="2288641"/>
                </a:lnTo>
                <a:lnTo>
                  <a:pt x="5059362" y="2287143"/>
                </a:lnTo>
                <a:lnTo>
                  <a:pt x="5051945" y="2288641"/>
                </a:lnTo>
                <a:lnTo>
                  <a:pt x="5045888" y="2292731"/>
                </a:lnTo>
                <a:lnTo>
                  <a:pt x="5041798" y="2298776"/>
                </a:lnTo>
                <a:lnTo>
                  <a:pt x="5040312" y="2306231"/>
                </a:lnTo>
                <a:lnTo>
                  <a:pt x="5041798" y="2313648"/>
                </a:lnTo>
                <a:lnTo>
                  <a:pt x="5045888" y="2319705"/>
                </a:lnTo>
                <a:lnTo>
                  <a:pt x="5051945" y="2323782"/>
                </a:lnTo>
                <a:lnTo>
                  <a:pt x="5059362" y="2325281"/>
                </a:lnTo>
                <a:lnTo>
                  <a:pt x="5066766" y="2323782"/>
                </a:lnTo>
                <a:lnTo>
                  <a:pt x="5072824" y="2319705"/>
                </a:lnTo>
                <a:lnTo>
                  <a:pt x="5076914" y="2313648"/>
                </a:lnTo>
                <a:lnTo>
                  <a:pt x="5078412" y="2306193"/>
                </a:lnTo>
                <a:close/>
              </a:path>
              <a:path w="7204709" h="3383915">
                <a:moveTo>
                  <a:pt x="5078412" y="2229955"/>
                </a:moveTo>
                <a:lnTo>
                  <a:pt x="5076914" y="2222538"/>
                </a:lnTo>
                <a:lnTo>
                  <a:pt x="5072824" y="2216493"/>
                </a:lnTo>
                <a:lnTo>
                  <a:pt x="5066766" y="2212403"/>
                </a:lnTo>
                <a:lnTo>
                  <a:pt x="5059362" y="2210905"/>
                </a:lnTo>
                <a:lnTo>
                  <a:pt x="5051945" y="2212403"/>
                </a:lnTo>
                <a:lnTo>
                  <a:pt x="5045888" y="2216493"/>
                </a:lnTo>
                <a:lnTo>
                  <a:pt x="5041798" y="2222538"/>
                </a:lnTo>
                <a:lnTo>
                  <a:pt x="5040312" y="2229993"/>
                </a:lnTo>
                <a:lnTo>
                  <a:pt x="5041798" y="2237409"/>
                </a:lnTo>
                <a:lnTo>
                  <a:pt x="5045888" y="2243467"/>
                </a:lnTo>
                <a:lnTo>
                  <a:pt x="5051945" y="2247544"/>
                </a:lnTo>
                <a:lnTo>
                  <a:pt x="5059362" y="2249043"/>
                </a:lnTo>
                <a:lnTo>
                  <a:pt x="5066766" y="2247544"/>
                </a:lnTo>
                <a:lnTo>
                  <a:pt x="5072824" y="2243467"/>
                </a:lnTo>
                <a:lnTo>
                  <a:pt x="5076914" y="2237409"/>
                </a:lnTo>
                <a:lnTo>
                  <a:pt x="5078412" y="2229955"/>
                </a:lnTo>
                <a:close/>
              </a:path>
              <a:path w="7204709" h="3383915">
                <a:moveTo>
                  <a:pt x="5078412" y="2153716"/>
                </a:moveTo>
                <a:lnTo>
                  <a:pt x="5076914" y="2146300"/>
                </a:lnTo>
                <a:lnTo>
                  <a:pt x="5072824" y="2140254"/>
                </a:lnTo>
                <a:lnTo>
                  <a:pt x="5066766" y="2136165"/>
                </a:lnTo>
                <a:lnTo>
                  <a:pt x="5059362" y="2134666"/>
                </a:lnTo>
                <a:lnTo>
                  <a:pt x="5051945" y="2136165"/>
                </a:lnTo>
                <a:lnTo>
                  <a:pt x="5045888" y="2140254"/>
                </a:lnTo>
                <a:lnTo>
                  <a:pt x="5041798" y="2146300"/>
                </a:lnTo>
                <a:lnTo>
                  <a:pt x="5040312" y="2153755"/>
                </a:lnTo>
                <a:lnTo>
                  <a:pt x="5041798" y="2161171"/>
                </a:lnTo>
                <a:lnTo>
                  <a:pt x="5045888" y="2167229"/>
                </a:lnTo>
                <a:lnTo>
                  <a:pt x="5051945" y="2171306"/>
                </a:lnTo>
                <a:lnTo>
                  <a:pt x="5059362" y="2172805"/>
                </a:lnTo>
                <a:lnTo>
                  <a:pt x="5066766" y="2171306"/>
                </a:lnTo>
                <a:lnTo>
                  <a:pt x="5072824" y="2167229"/>
                </a:lnTo>
                <a:lnTo>
                  <a:pt x="5076914" y="2161171"/>
                </a:lnTo>
                <a:lnTo>
                  <a:pt x="5078412" y="2153716"/>
                </a:lnTo>
                <a:close/>
              </a:path>
              <a:path w="7204709" h="3383915">
                <a:moveTo>
                  <a:pt x="5078412" y="2077478"/>
                </a:moveTo>
                <a:lnTo>
                  <a:pt x="5076914" y="2070061"/>
                </a:lnTo>
                <a:lnTo>
                  <a:pt x="5072824" y="2064016"/>
                </a:lnTo>
                <a:lnTo>
                  <a:pt x="5066766" y="2059927"/>
                </a:lnTo>
                <a:lnTo>
                  <a:pt x="5059362" y="2058428"/>
                </a:lnTo>
                <a:lnTo>
                  <a:pt x="5051945" y="2059927"/>
                </a:lnTo>
                <a:lnTo>
                  <a:pt x="5045888" y="2064016"/>
                </a:lnTo>
                <a:lnTo>
                  <a:pt x="5041798" y="2070061"/>
                </a:lnTo>
                <a:lnTo>
                  <a:pt x="5040312" y="2077516"/>
                </a:lnTo>
                <a:lnTo>
                  <a:pt x="5041798" y="2084933"/>
                </a:lnTo>
                <a:lnTo>
                  <a:pt x="5045888" y="2090991"/>
                </a:lnTo>
                <a:lnTo>
                  <a:pt x="5051945" y="2095068"/>
                </a:lnTo>
                <a:lnTo>
                  <a:pt x="5059362" y="2096566"/>
                </a:lnTo>
                <a:lnTo>
                  <a:pt x="5066766" y="2095068"/>
                </a:lnTo>
                <a:lnTo>
                  <a:pt x="5072824" y="2090991"/>
                </a:lnTo>
                <a:lnTo>
                  <a:pt x="5076914" y="2084933"/>
                </a:lnTo>
                <a:lnTo>
                  <a:pt x="5078412" y="2077478"/>
                </a:lnTo>
                <a:close/>
              </a:path>
              <a:path w="7204709" h="3383915">
                <a:moveTo>
                  <a:pt x="5078412" y="2001240"/>
                </a:moveTo>
                <a:lnTo>
                  <a:pt x="5076914" y="1993836"/>
                </a:lnTo>
                <a:lnTo>
                  <a:pt x="5072824" y="1987778"/>
                </a:lnTo>
                <a:lnTo>
                  <a:pt x="5066766" y="1983689"/>
                </a:lnTo>
                <a:lnTo>
                  <a:pt x="5059362" y="1982190"/>
                </a:lnTo>
                <a:lnTo>
                  <a:pt x="5051945" y="1983689"/>
                </a:lnTo>
                <a:lnTo>
                  <a:pt x="5045888" y="1987778"/>
                </a:lnTo>
                <a:lnTo>
                  <a:pt x="5041798" y="1993836"/>
                </a:lnTo>
                <a:lnTo>
                  <a:pt x="5040312" y="2001278"/>
                </a:lnTo>
                <a:lnTo>
                  <a:pt x="5041798" y="2008695"/>
                </a:lnTo>
                <a:lnTo>
                  <a:pt x="5045888" y="2014753"/>
                </a:lnTo>
                <a:lnTo>
                  <a:pt x="5051945" y="2018842"/>
                </a:lnTo>
                <a:lnTo>
                  <a:pt x="5059362" y="2020328"/>
                </a:lnTo>
                <a:lnTo>
                  <a:pt x="5066766" y="2018842"/>
                </a:lnTo>
                <a:lnTo>
                  <a:pt x="5072824" y="2014753"/>
                </a:lnTo>
                <a:lnTo>
                  <a:pt x="5076914" y="2008695"/>
                </a:lnTo>
                <a:lnTo>
                  <a:pt x="5078412" y="2001240"/>
                </a:lnTo>
                <a:close/>
              </a:path>
              <a:path w="7204709" h="3383915">
                <a:moveTo>
                  <a:pt x="5078412" y="1925002"/>
                </a:moveTo>
                <a:lnTo>
                  <a:pt x="5076914" y="1917598"/>
                </a:lnTo>
                <a:lnTo>
                  <a:pt x="5072824" y="1911540"/>
                </a:lnTo>
                <a:lnTo>
                  <a:pt x="5066766" y="1907451"/>
                </a:lnTo>
                <a:lnTo>
                  <a:pt x="5059362" y="1905952"/>
                </a:lnTo>
                <a:lnTo>
                  <a:pt x="5055908" y="1906651"/>
                </a:lnTo>
                <a:lnTo>
                  <a:pt x="5050752" y="1905622"/>
                </a:lnTo>
                <a:lnTo>
                  <a:pt x="5043335" y="1907108"/>
                </a:lnTo>
                <a:lnTo>
                  <a:pt x="5037290" y="1911197"/>
                </a:lnTo>
                <a:lnTo>
                  <a:pt x="5033200" y="1917255"/>
                </a:lnTo>
                <a:lnTo>
                  <a:pt x="5031702" y="1924672"/>
                </a:lnTo>
                <a:lnTo>
                  <a:pt x="5033200" y="1932076"/>
                </a:lnTo>
                <a:lnTo>
                  <a:pt x="5037290" y="1938134"/>
                </a:lnTo>
                <a:lnTo>
                  <a:pt x="5043335" y="1942223"/>
                </a:lnTo>
                <a:lnTo>
                  <a:pt x="5050790" y="1943722"/>
                </a:lnTo>
                <a:lnTo>
                  <a:pt x="5054130" y="1943049"/>
                </a:lnTo>
                <a:lnTo>
                  <a:pt x="5059362" y="1944090"/>
                </a:lnTo>
                <a:lnTo>
                  <a:pt x="5066766" y="1942604"/>
                </a:lnTo>
                <a:lnTo>
                  <a:pt x="5072824" y="1938515"/>
                </a:lnTo>
                <a:lnTo>
                  <a:pt x="5076914" y="1932457"/>
                </a:lnTo>
                <a:lnTo>
                  <a:pt x="5078412" y="1925002"/>
                </a:lnTo>
                <a:close/>
              </a:path>
              <a:path w="7204709" h="3383915">
                <a:moveTo>
                  <a:pt x="5078412" y="1848764"/>
                </a:moveTo>
                <a:lnTo>
                  <a:pt x="5076914" y="1841360"/>
                </a:lnTo>
                <a:lnTo>
                  <a:pt x="5072824" y="1835302"/>
                </a:lnTo>
                <a:lnTo>
                  <a:pt x="5066766" y="1831213"/>
                </a:lnTo>
                <a:lnTo>
                  <a:pt x="5059362" y="1829714"/>
                </a:lnTo>
                <a:lnTo>
                  <a:pt x="5051945" y="1831213"/>
                </a:lnTo>
                <a:lnTo>
                  <a:pt x="5045888" y="1835302"/>
                </a:lnTo>
                <a:lnTo>
                  <a:pt x="5041798" y="1841360"/>
                </a:lnTo>
                <a:lnTo>
                  <a:pt x="5040312" y="1848802"/>
                </a:lnTo>
                <a:lnTo>
                  <a:pt x="5041798" y="1856219"/>
                </a:lnTo>
                <a:lnTo>
                  <a:pt x="5045888" y="1862277"/>
                </a:lnTo>
                <a:lnTo>
                  <a:pt x="5051945" y="1866366"/>
                </a:lnTo>
                <a:lnTo>
                  <a:pt x="5059362" y="1867852"/>
                </a:lnTo>
                <a:lnTo>
                  <a:pt x="5066766" y="1866366"/>
                </a:lnTo>
                <a:lnTo>
                  <a:pt x="5072824" y="1862277"/>
                </a:lnTo>
                <a:lnTo>
                  <a:pt x="5076914" y="1856219"/>
                </a:lnTo>
                <a:lnTo>
                  <a:pt x="5078412" y="1848764"/>
                </a:lnTo>
                <a:close/>
              </a:path>
              <a:path w="7204709" h="3383915">
                <a:moveTo>
                  <a:pt x="5078412" y="1772526"/>
                </a:moveTo>
                <a:lnTo>
                  <a:pt x="5076914" y="1765122"/>
                </a:lnTo>
                <a:lnTo>
                  <a:pt x="5072824" y="1759064"/>
                </a:lnTo>
                <a:lnTo>
                  <a:pt x="5066766" y="1754974"/>
                </a:lnTo>
                <a:lnTo>
                  <a:pt x="5059362" y="1753476"/>
                </a:lnTo>
                <a:lnTo>
                  <a:pt x="5051945" y="1754974"/>
                </a:lnTo>
                <a:lnTo>
                  <a:pt x="5045888" y="1759064"/>
                </a:lnTo>
                <a:lnTo>
                  <a:pt x="5041798" y="1765122"/>
                </a:lnTo>
                <a:lnTo>
                  <a:pt x="5040312" y="1772564"/>
                </a:lnTo>
                <a:lnTo>
                  <a:pt x="5041798" y="1779981"/>
                </a:lnTo>
                <a:lnTo>
                  <a:pt x="5045888" y="1786039"/>
                </a:lnTo>
                <a:lnTo>
                  <a:pt x="5051945" y="1790128"/>
                </a:lnTo>
                <a:lnTo>
                  <a:pt x="5059362" y="1791614"/>
                </a:lnTo>
                <a:lnTo>
                  <a:pt x="5066766" y="1790128"/>
                </a:lnTo>
                <a:lnTo>
                  <a:pt x="5072824" y="1786039"/>
                </a:lnTo>
                <a:lnTo>
                  <a:pt x="5076914" y="1779981"/>
                </a:lnTo>
                <a:lnTo>
                  <a:pt x="5078412" y="1772526"/>
                </a:lnTo>
                <a:close/>
              </a:path>
              <a:path w="7204709" h="3383915">
                <a:moveTo>
                  <a:pt x="5078412" y="1696288"/>
                </a:moveTo>
                <a:lnTo>
                  <a:pt x="5076914" y="1688884"/>
                </a:lnTo>
                <a:lnTo>
                  <a:pt x="5072824" y="1682826"/>
                </a:lnTo>
                <a:lnTo>
                  <a:pt x="5066766" y="1678736"/>
                </a:lnTo>
                <a:lnTo>
                  <a:pt x="5059362" y="1677238"/>
                </a:lnTo>
                <a:lnTo>
                  <a:pt x="5051945" y="1678736"/>
                </a:lnTo>
                <a:lnTo>
                  <a:pt x="5045888" y="1682826"/>
                </a:lnTo>
                <a:lnTo>
                  <a:pt x="5041798" y="1688884"/>
                </a:lnTo>
                <a:lnTo>
                  <a:pt x="5040312" y="1696326"/>
                </a:lnTo>
                <a:lnTo>
                  <a:pt x="5041798" y="1703743"/>
                </a:lnTo>
                <a:lnTo>
                  <a:pt x="5045888" y="1709801"/>
                </a:lnTo>
                <a:lnTo>
                  <a:pt x="5051945" y="1713890"/>
                </a:lnTo>
                <a:lnTo>
                  <a:pt x="5059362" y="1715376"/>
                </a:lnTo>
                <a:lnTo>
                  <a:pt x="5066766" y="1713890"/>
                </a:lnTo>
                <a:lnTo>
                  <a:pt x="5072824" y="1709801"/>
                </a:lnTo>
                <a:lnTo>
                  <a:pt x="5076914" y="1703743"/>
                </a:lnTo>
                <a:lnTo>
                  <a:pt x="5078412" y="1696288"/>
                </a:lnTo>
                <a:close/>
              </a:path>
              <a:path w="7204709" h="3383915">
                <a:moveTo>
                  <a:pt x="5078412" y="1620050"/>
                </a:moveTo>
                <a:lnTo>
                  <a:pt x="5076914" y="1612646"/>
                </a:lnTo>
                <a:lnTo>
                  <a:pt x="5072824" y="1606588"/>
                </a:lnTo>
                <a:lnTo>
                  <a:pt x="5066766" y="1602498"/>
                </a:lnTo>
                <a:lnTo>
                  <a:pt x="5059362" y="1601000"/>
                </a:lnTo>
                <a:lnTo>
                  <a:pt x="5051945" y="1602498"/>
                </a:lnTo>
                <a:lnTo>
                  <a:pt x="5045888" y="1606588"/>
                </a:lnTo>
                <a:lnTo>
                  <a:pt x="5041798" y="1612646"/>
                </a:lnTo>
                <a:lnTo>
                  <a:pt x="5040312" y="1620088"/>
                </a:lnTo>
                <a:lnTo>
                  <a:pt x="5041798" y="1627505"/>
                </a:lnTo>
                <a:lnTo>
                  <a:pt x="5045888" y="1633562"/>
                </a:lnTo>
                <a:lnTo>
                  <a:pt x="5051945" y="1637652"/>
                </a:lnTo>
                <a:lnTo>
                  <a:pt x="5059362" y="1639138"/>
                </a:lnTo>
                <a:lnTo>
                  <a:pt x="5066766" y="1637652"/>
                </a:lnTo>
                <a:lnTo>
                  <a:pt x="5072824" y="1633562"/>
                </a:lnTo>
                <a:lnTo>
                  <a:pt x="5076914" y="1627505"/>
                </a:lnTo>
                <a:lnTo>
                  <a:pt x="5078412" y="1620050"/>
                </a:lnTo>
                <a:close/>
              </a:path>
              <a:path w="7204709" h="3383915">
                <a:moveTo>
                  <a:pt x="5078412" y="1543812"/>
                </a:moveTo>
                <a:lnTo>
                  <a:pt x="5076914" y="1536407"/>
                </a:lnTo>
                <a:lnTo>
                  <a:pt x="5072824" y="1530350"/>
                </a:lnTo>
                <a:lnTo>
                  <a:pt x="5066766" y="1526260"/>
                </a:lnTo>
                <a:lnTo>
                  <a:pt x="5059362" y="1524762"/>
                </a:lnTo>
                <a:lnTo>
                  <a:pt x="5051945" y="1526260"/>
                </a:lnTo>
                <a:lnTo>
                  <a:pt x="5045888" y="1530350"/>
                </a:lnTo>
                <a:lnTo>
                  <a:pt x="5041798" y="1536407"/>
                </a:lnTo>
                <a:lnTo>
                  <a:pt x="5040312" y="1543850"/>
                </a:lnTo>
                <a:lnTo>
                  <a:pt x="5041798" y="1551266"/>
                </a:lnTo>
                <a:lnTo>
                  <a:pt x="5045888" y="1557324"/>
                </a:lnTo>
                <a:lnTo>
                  <a:pt x="5051945" y="1561414"/>
                </a:lnTo>
                <a:lnTo>
                  <a:pt x="5059362" y="1562900"/>
                </a:lnTo>
                <a:lnTo>
                  <a:pt x="5066766" y="1561414"/>
                </a:lnTo>
                <a:lnTo>
                  <a:pt x="5072824" y="1557324"/>
                </a:lnTo>
                <a:lnTo>
                  <a:pt x="5076914" y="1551266"/>
                </a:lnTo>
                <a:lnTo>
                  <a:pt x="5078412" y="1543812"/>
                </a:lnTo>
                <a:close/>
              </a:path>
              <a:path w="7204709" h="3383915">
                <a:moveTo>
                  <a:pt x="5078412" y="1467573"/>
                </a:moveTo>
                <a:lnTo>
                  <a:pt x="5076914" y="1460169"/>
                </a:lnTo>
                <a:lnTo>
                  <a:pt x="5072824" y="1454111"/>
                </a:lnTo>
                <a:lnTo>
                  <a:pt x="5066766" y="1450022"/>
                </a:lnTo>
                <a:lnTo>
                  <a:pt x="5059362" y="1448523"/>
                </a:lnTo>
                <a:lnTo>
                  <a:pt x="5051945" y="1450022"/>
                </a:lnTo>
                <a:lnTo>
                  <a:pt x="5045888" y="1454111"/>
                </a:lnTo>
                <a:lnTo>
                  <a:pt x="5041798" y="1460169"/>
                </a:lnTo>
                <a:lnTo>
                  <a:pt x="5040312" y="1467612"/>
                </a:lnTo>
                <a:lnTo>
                  <a:pt x="5041798" y="1475028"/>
                </a:lnTo>
                <a:lnTo>
                  <a:pt x="5045888" y="1481086"/>
                </a:lnTo>
                <a:lnTo>
                  <a:pt x="5051945" y="1485176"/>
                </a:lnTo>
                <a:lnTo>
                  <a:pt x="5059362" y="1486662"/>
                </a:lnTo>
                <a:lnTo>
                  <a:pt x="5066766" y="1485176"/>
                </a:lnTo>
                <a:lnTo>
                  <a:pt x="5072824" y="1481086"/>
                </a:lnTo>
                <a:lnTo>
                  <a:pt x="5076914" y="1475028"/>
                </a:lnTo>
                <a:lnTo>
                  <a:pt x="5078412" y="1467573"/>
                </a:lnTo>
                <a:close/>
              </a:path>
              <a:path w="7204709" h="3383915">
                <a:moveTo>
                  <a:pt x="5078412" y="1391335"/>
                </a:moveTo>
                <a:lnTo>
                  <a:pt x="5076914" y="1383931"/>
                </a:lnTo>
                <a:lnTo>
                  <a:pt x="5072824" y="1377873"/>
                </a:lnTo>
                <a:lnTo>
                  <a:pt x="5066766" y="1373784"/>
                </a:lnTo>
                <a:lnTo>
                  <a:pt x="5059362" y="1372285"/>
                </a:lnTo>
                <a:lnTo>
                  <a:pt x="5051945" y="1373784"/>
                </a:lnTo>
                <a:lnTo>
                  <a:pt x="5045888" y="1377873"/>
                </a:lnTo>
                <a:lnTo>
                  <a:pt x="5041798" y="1383931"/>
                </a:lnTo>
                <a:lnTo>
                  <a:pt x="5040312" y="1391373"/>
                </a:lnTo>
                <a:lnTo>
                  <a:pt x="5041798" y="1398790"/>
                </a:lnTo>
                <a:lnTo>
                  <a:pt x="5045888" y="1404848"/>
                </a:lnTo>
                <a:lnTo>
                  <a:pt x="5051945" y="1408938"/>
                </a:lnTo>
                <a:lnTo>
                  <a:pt x="5059362" y="1410423"/>
                </a:lnTo>
                <a:lnTo>
                  <a:pt x="5066766" y="1408938"/>
                </a:lnTo>
                <a:lnTo>
                  <a:pt x="5072824" y="1404848"/>
                </a:lnTo>
                <a:lnTo>
                  <a:pt x="5076914" y="1398790"/>
                </a:lnTo>
                <a:lnTo>
                  <a:pt x="5078412" y="1391335"/>
                </a:lnTo>
                <a:close/>
              </a:path>
              <a:path w="7204709" h="3383915">
                <a:moveTo>
                  <a:pt x="5078412" y="1315097"/>
                </a:moveTo>
                <a:lnTo>
                  <a:pt x="5076914" y="1307693"/>
                </a:lnTo>
                <a:lnTo>
                  <a:pt x="5072824" y="1301635"/>
                </a:lnTo>
                <a:lnTo>
                  <a:pt x="5066766" y="1297546"/>
                </a:lnTo>
                <a:lnTo>
                  <a:pt x="5059362" y="1296047"/>
                </a:lnTo>
                <a:lnTo>
                  <a:pt x="5051945" y="1297546"/>
                </a:lnTo>
                <a:lnTo>
                  <a:pt x="5045888" y="1301635"/>
                </a:lnTo>
                <a:lnTo>
                  <a:pt x="5041798" y="1307693"/>
                </a:lnTo>
                <a:lnTo>
                  <a:pt x="5040312" y="1315135"/>
                </a:lnTo>
                <a:lnTo>
                  <a:pt x="5041798" y="1322552"/>
                </a:lnTo>
                <a:lnTo>
                  <a:pt x="5045888" y="1328610"/>
                </a:lnTo>
                <a:lnTo>
                  <a:pt x="5051945" y="1332699"/>
                </a:lnTo>
                <a:lnTo>
                  <a:pt x="5059362" y="1334185"/>
                </a:lnTo>
                <a:lnTo>
                  <a:pt x="5066766" y="1332699"/>
                </a:lnTo>
                <a:lnTo>
                  <a:pt x="5072824" y="1328610"/>
                </a:lnTo>
                <a:lnTo>
                  <a:pt x="5076914" y="1322552"/>
                </a:lnTo>
                <a:lnTo>
                  <a:pt x="5078412" y="1315097"/>
                </a:lnTo>
                <a:close/>
              </a:path>
              <a:path w="7204709" h="3383915">
                <a:moveTo>
                  <a:pt x="5078412" y="1238859"/>
                </a:moveTo>
                <a:lnTo>
                  <a:pt x="5076914" y="1231455"/>
                </a:lnTo>
                <a:lnTo>
                  <a:pt x="5072824" y="1225397"/>
                </a:lnTo>
                <a:lnTo>
                  <a:pt x="5066766" y="1221308"/>
                </a:lnTo>
                <a:lnTo>
                  <a:pt x="5059362" y="1219809"/>
                </a:lnTo>
                <a:lnTo>
                  <a:pt x="5051945" y="1221308"/>
                </a:lnTo>
                <a:lnTo>
                  <a:pt x="5045888" y="1225397"/>
                </a:lnTo>
                <a:lnTo>
                  <a:pt x="5041798" y="1231455"/>
                </a:lnTo>
                <a:lnTo>
                  <a:pt x="5040312" y="1238897"/>
                </a:lnTo>
                <a:lnTo>
                  <a:pt x="5041798" y="1246314"/>
                </a:lnTo>
                <a:lnTo>
                  <a:pt x="5045888" y="1252372"/>
                </a:lnTo>
                <a:lnTo>
                  <a:pt x="5051945" y="1256461"/>
                </a:lnTo>
                <a:lnTo>
                  <a:pt x="5059362" y="1257947"/>
                </a:lnTo>
                <a:lnTo>
                  <a:pt x="5066766" y="1256461"/>
                </a:lnTo>
                <a:lnTo>
                  <a:pt x="5072824" y="1252372"/>
                </a:lnTo>
                <a:lnTo>
                  <a:pt x="5076914" y="1246314"/>
                </a:lnTo>
                <a:lnTo>
                  <a:pt x="5078412" y="1238859"/>
                </a:lnTo>
                <a:close/>
              </a:path>
              <a:path w="7204709" h="3383915">
                <a:moveTo>
                  <a:pt x="5078412" y="1162621"/>
                </a:moveTo>
                <a:lnTo>
                  <a:pt x="5076914" y="1155217"/>
                </a:lnTo>
                <a:lnTo>
                  <a:pt x="5072824" y="1149159"/>
                </a:lnTo>
                <a:lnTo>
                  <a:pt x="5066766" y="1145070"/>
                </a:lnTo>
                <a:lnTo>
                  <a:pt x="5059362" y="1143571"/>
                </a:lnTo>
                <a:lnTo>
                  <a:pt x="5051945" y="1145070"/>
                </a:lnTo>
                <a:lnTo>
                  <a:pt x="5045888" y="1149159"/>
                </a:lnTo>
                <a:lnTo>
                  <a:pt x="5041798" y="1155217"/>
                </a:lnTo>
                <a:lnTo>
                  <a:pt x="5040312" y="1162659"/>
                </a:lnTo>
                <a:lnTo>
                  <a:pt x="5041798" y="1170076"/>
                </a:lnTo>
                <a:lnTo>
                  <a:pt x="5045888" y="1176134"/>
                </a:lnTo>
                <a:lnTo>
                  <a:pt x="5051945" y="1180223"/>
                </a:lnTo>
                <a:lnTo>
                  <a:pt x="5059362" y="1181709"/>
                </a:lnTo>
                <a:lnTo>
                  <a:pt x="5066766" y="1180223"/>
                </a:lnTo>
                <a:lnTo>
                  <a:pt x="5072824" y="1176134"/>
                </a:lnTo>
                <a:lnTo>
                  <a:pt x="5076914" y="1170076"/>
                </a:lnTo>
                <a:lnTo>
                  <a:pt x="5078412" y="1162621"/>
                </a:lnTo>
                <a:close/>
              </a:path>
              <a:path w="7204709" h="3383915">
                <a:moveTo>
                  <a:pt x="5078412" y="1086383"/>
                </a:moveTo>
                <a:lnTo>
                  <a:pt x="5076914" y="1078979"/>
                </a:lnTo>
                <a:lnTo>
                  <a:pt x="5072824" y="1072921"/>
                </a:lnTo>
                <a:lnTo>
                  <a:pt x="5066766" y="1068832"/>
                </a:lnTo>
                <a:lnTo>
                  <a:pt x="5059362" y="1067333"/>
                </a:lnTo>
                <a:lnTo>
                  <a:pt x="5051945" y="1068832"/>
                </a:lnTo>
                <a:lnTo>
                  <a:pt x="5045888" y="1072921"/>
                </a:lnTo>
                <a:lnTo>
                  <a:pt x="5041798" y="1078979"/>
                </a:lnTo>
                <a:lnTo>
                  <a:pt x="5040312" y="1086421"/>
                </a:lnTo>
                <a:lnTo>
                  <a:pt x="5041798" y="1093838"/>
                </a:lnTo>
                <a:lnTo>
                  <a:pt x="5045888" y="1099896"/>
                </a:lnTo>
                <a:lnTo>
                  <a:pt x="5051945" y="1103985"/>
                </a:lnTo>
                <a:lnTo>
                  <a:pt x="5059362" y="1105471"/>
                </a:lnTo>
                <a:lnTo>
                  <a:pt x="5066766" y="1103985"/>
                </a:lnTo>
                <a:lnTo>
                  <a:pt x="5072824" y="1099896"/>
                </a:lnTo>
                <a:lnTo>
                  <a:pt x="5076914" y="1093838"/>
                </a:lnTo>
                <a:lnTo>
                  <a:pt x="5078412" y="1086383"/>
                </a:lnTo>
                <a:close/>
              </a:path>
              <a:path w="7204709" h="3383915">
                <a:moveTo>
                  <a:pt x="5078412" y="1010145"/>
                </a:moveTo>
                <a:lnTo>
                  <a:pt x="5076914" y="1002741"/>
                </a:lnTo>
                <a:lnTo>
                  <a:pt x="5072824" y="996683"/>
                </a:lnTo>
                <a:lnTo>
                  <a:pt x="5066766" y="992593"/>
                </a:lnTo>
                <a:lnTo>
                  <a:pt x="5059362" y="991095"/>
                </a:lnTo>
                <a:lnTo>
                  <a:pt x="5051945" y="992593"/>
                </a:lnTo>
                <a:lnTo>
                  <a:pt x="5045888" y="996683"/>
                </a:lnTo>
                <a:lnTo>
                  <a:pt x="5041798" y="1002741"/>
                </a:lnTo>
                <a:lnTo>
                  <a:pt x="5040312" y="1010183"/>
                </a:lnTo>
                <a:lnTo>
                  <a:pt x="5041798" y="1017600"/>
                </a:lnTo>
                <a:lnTo>
                  <a:pt x="5045888" y="1023658"/>
                </a:lnTo>
                <a:lnTo>
                  <a:pt x="5051945" y="1027747"/>
                </a:lnTo>
                <a:lnTo>
                  <a:pt x="5059362" y="1029233"/>
                </a:lnTo>
                <a:lnTo>
                  <a:pt x="5066766" y="1027747"/>
                </a:lnTo>
                <a:lnTo>
                  <a:pt x="5072824" y="1023658"/>
                </a:lnTo>
                <a:lnTo>
                  <a:pt x="5076914" y="1017600"/>
                </a:lnTo>
                <a:lnTo>
                  <a:pt x="5078412" y="1010145"/>
                </a:lnTo>
                <a:close/>
              </a:path>
              <a:path w="7204709" h="3383915">
                <a:moveTo>
                  <a:pt x="5078412" y="933907"/>
                </a:moveTo>
                <a:lnTo>
                  <a:pt x="5076914" y="926503"/>
                </a:lnTo>
                <a:lnTo>
                  <a:pt x="5072824" y="920445"/>
                </a:lnTo>
                <a:lnTo>
                  <a:pt x="5066766" y="916355"/>
                </a:lnTo>
                <a:lnTo>
                  <a:pt x="5059362" y="914857"/>
                </a:lnTo>
                <a:lnTo>
                  <a:pt x="5051945" y="916355"/>
                </a:lnTo>
                <a:lnTo>
                  <a:pt x="5045888" y="920445"/>
                </a:lnTo>
                <a:lnTo>
                  <a:pt x="5041798" y="926503"/>
                </a:lnTo>
                <a:lnTo>
                  <a:pt x="5040312" y="933945"/>
                </a:lnTo>
                <a:lnTo>
                  <a:pt x="5041798" y="941362"/>
                </a:lnTo>
                <a:lnTo>
                  <a:pt x="5045888" y="947420"/>
                </a:lnTo>
                <a:lnTo>
                  <a:pt x="5051945" y="951509"/>
                </a:lnTo>
                <a:lnTo>
                  <a:pt x="5059362" y="952995"/>
                </a:lnTo>
                <a:lnTo>
                  <a:pt x="5066766" y="951509"/>
                </a:lnTo>
                <a:lnTo>
                  <a:pt x="5072824" y="947420"/>
                </a:lnTo>
                <a:lnTo>
                  <a:pt x="5076914" y="941362"/>
                </a:lnTo>
                <a:lnTo>
                  <a:pt x="5078412" y="933907"/>
                </a:lnTo>
                <a:close/>
              </a:path>
              <a:path w="7204709" h="3383915">
                <a:moveTo>
                  <a:pt x="5078412" y="857669"/>
                </a:moveTo>
                <a:lnTo>
                  <a:pt x="5076914" y="850265"/>
                </a:lnTo>
                <a:lnTo>
                  <a:pt x="5072824" y="844207"/>
                </a:lnTo>
                <a:lnTo>
                  <a:pt x="5066766" y="840117"/>
                </a:lnTo>
                <a:lnTo>
                  <a:pt x="5059362" y="838619"/>
                </a:lnTo>
                <a:lnTo>
                  <a:pt x="5051945" y="840117"/>
                </a:lnTo>
                <a:lnTo>
                  <a:pt x="5045888" y="844207"/>
                </a:lnTo>
                <a:lnTo>
                  <a:pt x="5041798" y="850265"/>
                </a:lnTo>
                <a:lnTo>
                  <a:pt x="5040312" y="857707"/>
                </a:lnTo>
                <a:lnTo>
                  <a:pt x="5041798" y="865124"/>
                </a:lnTo>
                <a:lnTo>
                  <a:pt x="5045888" y="871181"/>
                </a:lnTo>
                <a:lnTo>
                  <a:pt x="5051945" y="875271"/>
                </a:lnTo>
                <a:lnTo>
                  <a:pt x="5059362" y="876757"/>
                </a:lnTo>
                <a:lnTo>
                  <a:pt x="5066766" y="875271"/>
                </a:lnTo>
                <a:lnTo>
                  <a:pt x="5072824" y="871181"/>
                </a:lnTo>
                <a:lnTo>
                  <a:pt x="5076914" y="865124"/>
                </a:lnTo>
                <a:lnTo>
                  <a:pt x="5078412" y="857669"/>
                </a:lnTo>
                <a:close/>
              </a:path>
              <a:path w="7204709" h="3383915">
                <a:moveTo>
                  <a:pt x="5078412" y="781431"/>
                </a:moveTo>
                <a:lnTo>
                  <a:pt x="5076914" y="774026"/>
                </a:lnTo>
                <a:lnTo>
                  <a:pt x="5072824" y="767969"/>
                </a:lnTo>
                <a:lnTo>
                  <a:pt x="5066766" y="763879"/>
                </a:lnTo>
                <a:lnTo>
                  <a:pt x="5059362" y="762381"/>
                </a:lnTo>
                <a:lnTo>
                  <a:pt x="5051945" y="763879"/>
                </a:lnTo>
                <a:lnTo>
                  <a:pt x="5045888" y="767969"/>
                </a:lnTo>
                <a:lnTo>
                  <a:pt x="5041798" y="774026"/>
                </a:lnTo>
                <a:lnTo>
                  <a:pt x="5040312" y="781469"/>
                </a:lnTo>
                <a:lnTo>
                  <a:pt x="5041798" y="788885"/>
                </a:lnTo>
                <a:lnTo>
                  <a:pt x="5045888" y="794943"/>
                </a:lnTo>
                <a:lnTo>
                  <a:pt x="5051945" y="799033"/>
                </a:lnTo>
                <a:lnTo>
                  <a:pt x="5059362" y="800519"/>
                </a:lnTo>
                <a:lnTo>
                  <a:pt x="5066766" y="799033"/>
                </a:lnTo>
                <a:lnTo>
                  <a:pt x="5072824" y="794943"/>
                </a:lnTo>
                <a:lnTo>
                  <a:pt x="5076914" y="788885"/>
                </a:lnTo>
                <a:lnTo>
                  <a:pt x="5078412" y="781431"/>
                </a:lnTo>
                <a:close/>
              </a:path>
              <a:path w="7204709" h="3383915">
                <a:moveTo>
                  <a:pt x="5078412" y="705192"/>
                </a:moveTo>
                <a:lnTo>
                  <a:pt x="5076914" y="697788"/>
                </a:lnTo>
                <a:lnTo>
                  <a:pt x="5072824" y="691730"/>
                </a:lnTo>
                <a:lnTo>
                  <a:pt x="5066766" y="687641"/>
                </a:lnTo>
                <a:lnTo>
                  <a:pt x="5059362" y="686142"/>
                </a:lnTo>
                <a:lnTo>
                  <a:pt x="5051945" y="687641"/>
                </a:lnTo>
                <a:lnTo>
                  <a:pt x="5045888" y="691730"/>
                </a:lnTo>
                <a:lnTo>
                  <a:pt x="5041798" y="697788"/>
                </a:lnTo>
                <a:lnTo>
                  <a:pt x="5040312" y="705231"/>
                </a:lnTo>
                <a:lnTo>
                  <a:pt x="5041798" y="712647"/>
                </a:lnTo>
                <a:lnTo>
                  <a:pt x="5045888" y="718705"/>
                </a:lnTo>
                <a:lnTo>
                  <a:pt x="5051945" y="722795"/>
                </a:lnTo>
                <a:lnTo>
                  <a:pt x="5059362" y="724281"/>
                </a:lnTo>
                <a:lnTo>
                  <a:pt x="5066766" y="722795"/>
                </a:lnTo>
                <a:lnTo>
                  <a:pt x="5072824" y="718705"/>
                </a:lnTo>
                <a:lnTo>
                  <a:pt x="5076914" y="712647"/>
                </a:lnTo>
                <a:lnTo>
                  <a:pt x="5078412" y="705192"/>
                </a:lnTo>
                <a:close/>
              </a:path>
              <a:path w="7204709" h="3383915">
                <a:moveTo>
                  <a:pt x="5078412" y="628954"/>
                </a:moveTo>
                <a:lnTo>
                  <a:pt x="5076914" y="621550"/>
                </a:lnTo>
                <a:lnTo>
                  <a:pt x="5072824" y="615492"/>
                </a:lnTo>
                <a:lnTo>
                  <a:pt x="5066766" y="611403"/>
                </a:lnTo>
                <a:lnTo>
                  <a:pt x="5059362" y="609904"/>
                </a:lnTo>
                <a:lnTo>
                  <a:pt x="5051945" y="611403"/>
                </a:lnTo>
                <a:lnTo>
                  <a:pt x="5045888" y="615492"/>
                </a:lnTo>
                <a:lnTo>
                  <a:pt x="5041798" y="621550"/>
                </a:lnTo>
                <a:lnTo>
                  <a:pt x="5040312" y="628992"/>
                </a:lnTo>
                <a:lnTo>
                  <a:pt x="5041798" y="636409"/>
                </a:lnTo>
                <a:lnTo>
                  <a:pt x="5045888" y="642467"/>
                </a:lnTo>
                <a:lnTo>
                  <a:pt x="5051945" y="646557"/>
                </a:lnTo>
                <a:lnTo>
                  <a:pt x="5059362" y="648042"/>
                </a:lnTo>
                <a:lnTo>
                  <a:pt x="5066766" y="646557"/>
                </a:lnTo>
                <a:lnTo>
                  <a:pt x="5072824" y="642467"/>
                </a:lnTo>
                <a:lnTo>
                  <a:pt x="5076914" y="636409"/>
                </a:lnTo>
                <a:lnTo>
                  <a:pt x="5078412" y="628954"/>
                </a:lnTo>
                <a:close/>
              </a:path>
              <a:path w="7204709" h="3383915">
                <a:moveTo>
                  <a:pt x="5078412" y="552716"/>
                </a:moveTo>
                <a:lnTo>
                  <a:pt x="5076914" y="545312"/>
                </a:lnTo>
                <a:lnTo>
                  <a:pt x="5072824" y="539254"/>
                </a:lnTo>
                <a:lnTo>
                  <a:pt x="5066766" y="535165"/>
                </a:lnTo>
                <a:lnTo>
                  <a:pt x="5059362" y="533666"/>
                </a:lnTo>
                <a:lnTo>
                  <a:pt x="5051945" y="535165"/>
                </a:lnTo>
                <a:lnTo>
                  <a:pt x="5045888" y="539254"/>
                </a:lnTo>
                <a:lnTo>
                  <a:pt x="5041798" y="545312"/>
                </a:lnTo>
                <a:lnTo>
                  <a:pt x="5040312" y="552754"/>
                </a:lnTo>
                <a:lnTo>
                  <a:pt x="5041798" y="560171"/>
                </a:lnTo>
                <a:lnTo>
                  <a:pt x="5045888" y="566229"/>
                </a:lnTo>
                <a:lnTo>
                  <a:pt x="5051945" y="570318"/>
                </a:lnTo>
                <a:lnTo>
                  <a:pt x="5059362" y="571804"/>
                </a:lnTo>
                <a:lnTo>
                  <a:pt x="5066766" y="570318"/>
                </a:lnTo>
                <a:lnTo>
                  <a:pt x="5072824" y="566229"/>
                </a:lnTo>
                <a:lnTo>
                  <a:pt x="5076914" y="560171"/>
                </a:lnTo>
                <a:lnTo>
                  <a:pt x="5078412" y="552716"/>
                </a:lnTo>
                <a:close/>
              </a:path>
              <a:path w="7204709" h="3383915">
                <a:moveTo>
                  <a:pt x="5078412" y="476478"/>
                </a:moveTo>
                <a:lnTo>
                  <a:pt x="5076914" y="469074"/>
                </a:lnTo>
                <a:lnTo>
                  <a:pt x="5072824" y="463016"/>
                </a:lnTo>
                <a:lnTo>
                  <a:pt x="5066766" y="458927"/>
                </a:lnTo>
                <a:lnTo>
                  <a:pt x="5059362" y="457428"/>
                </a:lnTo>
                <a:lnTo>
                  <a:pt x="5051945" y="458927"/>
                </a:lnTo>
                <a:lnTo>
                  <a:pt x="5045888" y="463016"/>
                </a:lnTo>
                <a:lnTo>
                  <a:pt x="5041798" y="469074"/>
                </a:lnTo>
                <a:lnTo>
                  <a:pt x="5040312" y="476516"/>
                </a:lnTo>
                <a:lnTo>
                  <a:pt x="5041201" y="481012"/>
                </a:lnTo>
                <a:lnTo>
                  <a:pt x="5037290" y="483654"/>
                </a:lnTo>
                <a:lnTo>
                  <a:pt x="5033200" y="489699"/>
                </a:lnTo>
                <a:lnTo>
                  <a:pt x="5031702" y="497116"/>
                </a:lnTo>
                <a:lnTo>
                  <a:pt x="5033200" y="504532"/>
                </a:lnTo>
                <a:lnTo>
                  <a:pt x="5037290" y="510590"/>
                </a:lnTo>
                <a:lnTo>
                  <a:pt x="5043335" y="514667"/>
                </a:lnTo>
                <a:lnTo>
                  <a:pt x="5050790" y="516166"/>
                </a:lnTo>
                <a:lnTo>
                  <a:pt x="5058207" y="514667"/>
                </a:lnTo>
                <a:lnTo>
                  <a:pt x="5064264" y="510590"/>
                </a:lnTo>
                <a:lnTo>
                  <a:pt x="5068341" y="504532"/>
                </a:lnTo>
                <a:lnTo>
                  <a:pt x="5069840" y="497116"/>
                </a:lnTo>
                <a:lnTo>
                  <a:pt x="5068925" y="492620"/>
                </a:lnTo>
                <a:lnTo>
                  <a:pt x="5072824" y="489991"/>
                </a:lnTo>
                <a:lnTo>
                  <a:pt x="5076914" y="483933"/>
                </a:lnTo>
                <a:lnTo>
                  <a:pt x="5078412" y="476478"/>
                </a:lnTo>
                <a:close/>
              </a:path>
              <a:path w="7204709" h="3383915">
                <a:moveTo>
                  <a:pt x="5078412" y="400240"/>
                </a:moveTo>
                <a:lnTo>
                  <a:pt x="5076914" y="392836"/>
                </a:lnTo>
                <a:lnTo>
                  <a:pt x="5072824" y="386778"/>
                </a:lnTo>
                <a:lnTo>
                  <a:pt x="5066766" y="382689"/>
                </a:lnTo>
                <a:lnTo>
                  <a:pt x="5059362" y="381190"/>
                </a:lnTo>
                <a:lnTo>
                  <a:pt x="5051945" y="382689"/>
                </a:lnTo>
                <a:lnTo>
                  <a:pt x="5045888" y="386778"/>
                </a:lnTo>
                <a:lnTo>
                  <a:pt x="5041798" y="392836"/>
                </a:lnTo>
                <a:lnTo>
                  <a:pt x="5040312" y="400278"/>
                </a:lnTo>
                <a:lnTo>
                  <a:pt x="5041798" y="407695"/>
                </a:lnTo>
                <a:lnTo>
                  <a:pt x="5045888" y="413753"/>
                </a:lnTo>
                <a:lnTo>
                  <a:pt x="5051945" y="417842"/>
                </a:lnTo>
                <a:lnTo>
                  <a:pt x="5059362" y="419328"/>
                </a:lnTo>
                <a:lnTo>
                  <a:pt x="5066766" y="417842"/>
                </a:lnTo>
                <a:lnTo>
                  <a:pt x="5072824" y="413753"/>
                </a:lnTo>
                <a:lnTo>
                  <a:pt x="5076914" y="407695"/>
                </a:lnTo>
                <a:lnTo>
                  <a:pt x="5078412" y="400240"/>
                </a:lnTo>
                <a:close/>
              </a:path>
              <a:path w="7204709" h="3383915">
                <a:moveTo>
                  <a:pt x="5078412" y="324002"/>
                </a:moveTo>
                <a:lnTo>
                  <a:pt x="5076914" y="316598"/>
                </a:lnTo>
                <a:lnTo>
                  <a:pt x="5072824" y="310540"/>
                </a:lnTo>
                <a:lnTo>
                  <a:pt x="5066766" y="306451"/>
                </a:lnTo>
                <a:lnTo>
                  <a:pt x="5059362" y="304952"/>
                </a:lnTo>
                <a:lnTo>
                  <a:pt x="5051945" y="306451"/>
                </a:lnTo>
                <a:lnTo>
                  <a:pt x="5045888" y="310540"/>
                </a:lnTo>
                <a:lnTo>
                  <a:pt x="5041798" y="316598"/>
                </a:lnTo>
                <a:lnTo>
                  <a:pt x="5040312" y="324040"/>
                </a:lnTo>
                <a:lnTo>
                  <a:pt x="5041798" y="331457"/>
                </a:lnTo>
                <a:lnTo>
                  <a:pt x="5045888" y="337515"/>
                </a:lnTo>
                <a:lnTo>
                  <a:pt x="5051945" y="341604"/>
                </a:lnTo>
                <a:lnTo>
                  <a:pt x="5059362" y="343090"/>
                </a:lnTo>
                <a:lnTo>
                  <a:pt x="5066766" y="341604"/>
                </a:lnTo>
                <a:lnTo>
                  <a:pt x="5072824" y="337515"/>
                </a:lnTo>
                <a:lnTo>
                  <a:pt x="5076914" y="331457"/>
                </a:lnTo>
                <a:lnTo>
                  <a:pt x="5078412" y="324002"/>
                </a:lnTo>
                <a:close/>
              </a:path>
              <a:path w="7204709" h="3383915">
                <a:moveTo>
                  <a:pt x="5078412" y="247764"/>
                </a:moveTo>
                <a:lnTo>
                  <a:pt x="5076914" y="240360"/>
                </a:lnTo>
                <a:lnTo>
                  <a:pt x="5072824" y="234302"/>
                </a:lnTo>
                <a:lnTo>
                  <a:pt x="5066766" y="230212"/>
                </a:lnTo>
                <a:lnTo>
                  <a:pt x="5059362" y="228714"/>
                </a:lnTo>
                <a:lnTo>
                  <a:pt x="5051945" y="230212"/>
                </a:lnTo>
                <a:lnTo>
                  <a:pt x="5045888" y="234302"/>
                </a:lnTo>
                <a:lnTo>
                  <a:pt x="5041798" y="240360"/>
                </a:lnTo>
                <a:lnTo>
                  <a:pt x="5040312" y="247802"/>
                </a:lnTo>
                <a:lnTo>
                  <a:pt x="5041798" y="255219"/>
                </a:lnTo>
                <a:lnTo>
                  <a:pt x="5045888" y="261277"/>
                </a:lnTo>
                <a:lnTo>
                  <a:pt x="5051945" y="265366"/>
                </a:lnTo>
                <a:lnTo>
                  <a:pt x="5059362" y="266852"/>
                </a:lnTo>
                <a:lnTo>
                  <a:pt x="5066766" y="265366"/>
                </a:lnTo>
                <a:lnTo>
                  <a:pt x="5072824" y="261277"/>
                </a:lnTo>
                <a:lnTo>
                  <a:pt x="5076914" y="255219"/>
                </a:lnTo>
                <a:lnTo>
                  <a:pt x="5078412" y="247764"/>
                </a:lnTo>
                <a:close/>
              </a:path>
              <a:path w="7204709" h="3383915">
                <a:moveTo>
                  <a:pt x="5078412" y="171526"/>
                </a:moveTo>
                <a:lnTo>
                  <a:pt x="5076914" y="164122"/>
                </a:lnTo>
                <a:lnTo>
                  <a:pt x="5072824" y="158064"/>
                </a:lnTo>
                <a:lnTo>
                  <a:pt x="5066766" y="153974"/>
                </a:lnTo>
                <a:lnTo>
                  <a:pt x="5059362" y="152476"/>
                </a:lnTo>
                <a:lnTo>
                  <a:pt x="5051945" y="153974"/>
                </a:lnTo>
                <a:lnTo>
                  <a:pt x="5045888" y="158064"/>
                </a:lnTo>
                <a:lnTo>
                  <a:pt x="5041798" y="164122"/>
                </a:lnTo>
                <a:lnTo>
                  <a:pt x="5040312" y="171564"/>
                </a:lnTo>
                <a:lnTo>
                  <a:pt x="5041798" y="178981"/>
                </a:lnTo>
                <a:lnTo>
                  <a:pt x="5045888" y="185039"/>
                </a:lnTo>
                <a:lnTo>
                  <a:pt x="5051945" y="189128"/>
                </a:lnTo>
                <a:lnTo>
                  <a:pt x="5059362" y="190614"/>
                </a:lnTo>
                <a:lnTo>
                  <a:pt x="5066766" y="189128"/>
                </a:lnTo>
                <a:lnTo>
                  <a:pt x="5072824" y="185039"/>
                </a:lnTo>
                <a:lnTo>
                  <a:pt x="5076914" y="178981"/>
                </a:lnTo>
                <a:lnTo>
                  <a:pt x="5078412" y="171526"/>
                </a:lnTo>
                <a:close/>
              </a:path>
              <a:path w="7204709" h="3383915">
                <a:moveTo>
                  <a:pt x="5078412" y="95288"/>
                </a:moveTo>
                <a:lnTo>
                  <a:pt x="5076914" y="87884"/>
                </a:lnTo>
                <a:lnTo>
                  <a:pt x="5072824" y="81826"/>
                </a:lnTo>
                <a:lnTo>
                  <a:pt x="5066766" y="77736"/>
                </a:lnTo>
                <a:lnTo>
                  <a:pt x="5059362" y="76238"/>
                </a:lnTo>
                <a:lnTo>
                  <a:pt x="5051945" y="77736"/>
                </a:lnTo>
                <a:lnTo>
                  <a:pt x="5045888" y="81826"/>
                </a:lnTo>
                <a:lnTo>
                  <a:pt x="5041798" y="87884"/>
                </a:lnTo>
                <a:lnTo>
                  <a:pt x="5040312" y="95326"/>
                </a:lnTo>
                <a:lnTo>
                  <a:pt x="5041798" y="102743"/>
                </a:lnTo>
                <a:lnTo>
                  <a:pt x="5045888" y="108800"/>
                </a:lnTo>
                <a:lnTo>
                  <a:pt x="5051945" y="112890"/>
                </a:lnTo>
                <a:lnTo>
                  <a:pt x="5059362" y="114376"/>
                </a:lnTo>
                <a:lnTo>
                  <a:pt x="5066766" y="112890"/>
                </a:lnTo>
                <a:lnTo>
                  <a:pt x="5072824" y="108800"/>
                </a:lnTo>
                <a:lnTo>
                  <a:pt x="5076914" y="102743"/>
                </a:lnTo>
                <a:lnTo>
                  <a:pt x="5078412" y="95288"/>
                </a:lnTo>
                <a:close/>
              </a:path>
              <a:path w="7204709" h="3383915">
                <a:moveTo>
                  <a:pt x="5078412" y="19050"/>
                </a:moveTo>
                <a:lnTo>
                  <a:pt x="5076914" y="11645"/>
                </a:lnTo>
                <a:lnTo>
                  <a:pt x="5072824" y="5588"/>
                </a:lnTo>
                <a:lnTo>
                  <a:pt x="5066766" y="1498"/>
                </a:lnTo>
                <a:lnTo>
                  <a:pt x="5059362" y="0"/>
                </a:lnTo>
                <a:lnTo>
                  <a:pt x="5051945" y="1498"/>
                </a:lnTo>
                <a:lnTo>
                  <a:pt x="5045888" y="5588"/>
                </a:lnTo>
                <a:lnTo>
                  <a:pt x="5041798" y="11645"/>
                </a:lnTo>
                <a:lnTo>
                  <a:pt x="5040312" y="19088"/>
                </a:lnTo>
                <a:lnTo>
                  <a:pt x="5041798" y="26504"/>
                </a:lnTo>
                <a:lnTo>
                  <a:pt x="5045888" y="32562"/>
                </a:lnTo>
                <a:lnTo>
                  <a:pt x="5051945" y="36652"/>
                </a:lnTo>
                <a:lnTo>
                  <a:pt x="5059362" y="38138"/>
                </a:lnTo>
                <a:lnTo>
                  <a:pt x="5066766" y="36652"/>
                </a:lnTo>
                <a:lnTo>
                  <a:pt x="5072824" y="32562"/>
                </a:lnTo>
                <a:lnTo>
                  <a:pt x="5076914" y="26504"/>
                </a:lnTo>
                <a:lnTo>
                  <a:pt x="5078412" y="19050"/>
                </a:lnTo>
                <a:close/>
              </a:path>
              <a:path w="7204709" h="3383915">
                <a:moveTo>
                  <a:pt x="5146078" y="3364534"/>
                </a:moveTo>
                <a:lnTo>
                  <a:pt x="5144579" y="3357118"/>
                </a:lnTo>
                <a:lnTo>
                  <a:pt x="5140503" y="3351060"/>
                </a:lnTo>
                <a:lnTo>
                  <a:pt x="5134445" y="3346983"/>
                </a:lnTo>
                <a:lnTo>
                  <a:pt x="5126990" y="3345484"/>
                </a:lnTo>
                <a:lnTo>
                  <a:pt x="5119573" y="3346983"/>
                </a:lnTo>
                <a:lnTo>
                  <a:pt x="5113528" y="3351060"/>
                </a:lnTo>
                <a:lnTo>
                  <a:pt x="5109438" y="3357118"/>
                </a:lnTo>
                <a:lnTo>
                  <a:pt x="5107940" y="3364534"/>
                </a:lnTo>
                <a:lnTo>
                  <a:pt x="5109438" y="3371951"/>
                </a:lnTo>
                <a:lnTo>
                  <a:pt x="5113528" y="3377996"/>
                </a:lnTo>
                <a:lnTo>
                  <a:pt x="5119573" y="3382086"/>
                </a:lnTo>
                <a:lnTo>
                  <a:pt x="5127028" y="3383584"/>
                </a:lnTo>
                <a:lnTo>
                  <a:pt x="5134445" y="3382086"/>
                </a:lnTo>
                <a:lnTo>
                  <a:pt x="5140503" y="3377996"/>
                </a:lnTo>
                <a:lnTo>
                  <a:pt x="5144579" y="3371951"/>
                </a:lnTo>
                <a:lnTo>
                  <a:pt x="5146078" y="3364534"/>
                </a:lnTo>
                <a:close/>
              </a:path>
              <a:path w="7204709" h="3383915">
                <a:moveTo>
                  <a:pt x="5146078" y="2642476"/>
                </a:moveTo>
                <a:lnTo>
                  <a:pt x="5144579" y="2635059"/>
                </a:lnTo>
                <a:lnTo>
                  <a:pt x="5140503" y="2629014"/>
                </a:lnTo>
                <a:lnTo>
                  <a:pt x="5134445" y="2624925"/>
                </a:lnTo>
                <a:lnTo>
                  <a:pt x="5127028" y="2623426"/>
                </a:lnTo>
                <a:lnTo>
                  <a:pt x="5119573" y="2624925"/>
                </a:lnTo>
                <a:lnTo>
                  <a:pt x="5113528" y="2629014"/>
                </a:lnTo>
                <a:lnTo>
                  <a:pt x="5109438" y="2635059"/>
                </a:lnTo>
                <a:lnTo>
                  <a:pt x="5107940" y="2642476"/>
                </a:lnTo>
                <a:lnTo>
                  <a:pt x="5109438" y="2649893"/>
                </a:lnTo>
                <a:lnTo>
                  <a:pt x="5113528" y="2655951"/>
                </a:lnTo>
                <a:lnTo>
                  <a:pt x="5119573" y="2660027"/>
                </a:lnTo>
                <a:lnTo>
                  <a:pt x="5126990" y="2661526"/>
                </a:lnTo>
                <a:lnTo>
                  <a:pt x="5134445" y="2660027"/>
                </a:lnTo>
                <a:lnTo>
                  <a:pt x="5140503" y="2655951"/>
                </a:lnTo>
                <a:lnTo>
                  <a:pt x="5144579" y="2649893"/>
                </a:lnTo>
                <a:lnTo>
                  <a:pt x="5146078" y="2642476"/>
                </a:lnTo>
                <a:close/>
              </a:path>
              <a:path w="7204709" h="3383915">
                <a:moveTo>
                  <a:pt x="5146078" y="1924672"/>
                </a:moveTo>
                <a:lnTo>
                  <a:pt x="5144579" y="1917255"/>
                </a:lnTo>
                <a:lnTo>
                  <a:pt x="5140503" y="1911197"/>
                </a:lnTo>
                <a:lnTo>
                  <a:pt x="5134445" y="1907108"/>
                </a:lnTo>
                <a:lnTo>
                  <a:pt x="5126990" y="1905622"/>
                </a:lnTo>
                <a:lnTo>
                  <a:pt x="5119573" y="1907108"/>
                </a:lnTo>
                <a:lnTo>
                  <a:pt x="5113528" y="1911197"/>
                </a:lnTo>
                <a:lnTo>
                  <a:pt x="5109438" y="1917255"/>
                </a:lnTo>
                <a:lnTo>
                  <a:pt x="5107940" y="1924672"/>
                </a:lnTo>
                <a:lnTo>
                  <a:pt x="5109438" y="1932076"/>
                </a:lnTo>
                <a:lnTo>
                  <a:pt x="5113528" y="1938134"/>
                </a:lnTo>
                <a:lnTo>
                  <a:pt x="5119573" y="1942223"/>
                </a:lnTo>
                <a:lnTo>
                  <a:pt x="5127028" y="1943722"/>
                </a:lnTo>
                <a:lnTo>
                  <a:pt x="5134445" y="1942223"/>
                </a:lnTo>
                <a:lnTo>
                  <a:pt x="5140503" y="1938134"/>
                </a:lnTo>
                <a:lnTo>
                  <a:pt x="5144579" y="1932076"/>
                </a:lnTo>
                <a:lnTo>
                  <a:pt x="5146078" y="1924672"/>
                </a:lnTo>
                <a:close/>
              </a:path>
              <a:path w="7204709" h="3383915">
                <a:moveTo>
                  <a:pt x="5146078" y="1201737"/>
                </a:moveTo>
                <a:lnTo>
                  <a:pt x="5144579" y="1194333"/>
                </a:lnTo>
                <a:lnTo>
                  <a:pt x="5140503" y="1188275"/>
                </a:lnTo>
                <a:lnTo>
                  <a:pt x="5134445" y="1184186"/>
                </a:lnTo>
                <a:lnTo>
                  <a:pt x="5126990" y="1182687"/>
                </a:lnTo>
                <a:lnTo>
                  <a:pt x="5119573" y="1184186"/>
                </a:lnTo>
                <a:lnTo>
                  <a:pt x="5113528" y="1188275"/>
                </a:lnTo>
                <a:lnTo>
                  <a:pt x="5109438" y="1194333"/>
                </a:lnTo>
                <a:lnTo>
                  <a:pt x="5107940" y="1201750"/>
                </a:lnTo>
                <a:lnTo>
                  <a:pt x="5109438" y="1209154"/>
                </a:lnTo>
                <a:lnTo>
                  <a:pt x="5113528" y="1215212"/>
                </a:lnTo>
                <a:lnTo>
                  <a:pt x="5119573" y="1219301"/>
                </a:lnTo>
                <a:lnTo>
                  <a:pt x="5127028" y="1220787"/>
                </a:lnTo>
                <a:lnTo>
                  <a:pt x="5134445" y="1219301"/>
                </a:lnTo>
                <a:lnTo>
                  <a:pt x="5140503" y="1215212"/>
                </a:lnTo>
                <a:lnTo>
                  <a:pt x="5144579" y="1209154"/>
                </a:lnTo>
                <a:lnTo>
                  <a:pt x="5146078" y="1201737"/>
                </a:lnTo>
                <a:close/>
              </a:path>
              <a:path w="7204709" h="3383915">
                <a:moveTo>
                  <a:pt x="5146078" y="497116"/>
                </a:moveTo>
                <a:lnTo>
                  <a:pt x="5144579" y="489699"/>
                </a:lnTo>
                <a:lnTo>
                  <a:pt x="5140503" y="483654"/>
                </a:lnTo>
                <a:lnTo>
                  <a:pt x="5134445" y="479564"/>
                </a:lnTo>
                <a:lnTo>
                  <a:pt x="5126990" y="478066"/>
                </a:lnTo>
                <a:lnTo>
                  <a:pt x="5119573" y="479564"/>
                </a:lnTo>
                <a:lnTo>
                  <a:pt x="5113528" y="483654"/>
                </a:lnTo>
                <a:lnTo>
                  <a:pt x="5109438" y="489699"/>
                </a:lnTo>
                <a:lnTo>
                  <a:pt x="5107940" y="497116"/>
                </a:lnTo>
                <a:lnTo>
                  <a:pt x="5109438" y="504532"/>
                </a:lnTo>
                <a:lnTo>
                  <a:pt x="5113528" y="510590"/>
                </a:lnTo>
                <a:lnTo>
                  <a:pt x="5119573" y="514667"/>
                </a:lnTo>
                <a:lnTo>
                  <a:pt x="5127028" y="516166"/>
                </a:lnTo>
                <a:lnTo>
                  <a:pt x="5134445" y="514667"/>
                </a:lnTo>
                <a:lnTo>
                  <a:pt x="5140503" y="510590"/>
                </a:lnTo>
                <a:lnTo>
                  <a:pt x="5144579" y="504532"/>
                </a:lnTo>
                <a:lnTo>
                  <a:pt x="5146078" y="497116"/>
                </a:lnTo>
                <a:close/>
              </a:path>
              <a:path w="7204709" h="3383915">
                <a:moveTo>
                  <a:pt x="5222316" y="3364534"/>
                </a:moveTo>
                <a:lnTo>
                  <a:pt x="5220817" y="3357118"/>
                </a:lnTo>
                <a:lnTo>
                  <a:pt x="5216741" y="3351060"/>
                </a:lnTo>
                <a:lnTo>
                  <a:pt x="5210683" y="3346983"/>
                </a:lnTo>
                <a:lnTo>
                  <a:pt x="5203228" y="3345484"/>
                </a:lnTo>
                <a:lnTo>
                  <a:pt x="5195811" y="3346983"/>
                </a:lnTo>
                <a:lnTo>
                  <a:pt x="5189766" y="3351060"/>
                </a:lnTo>
                <a:lnTo>
                  <a:pt x="5185676" y="3357118"/>
                </a:lnTo>
                <a:lnTo>
                  <a:pt x="5184178" y="3364534"/>
                </a:lnTo>
                <a:lnTo>
                  <a:pt x="5185676" y="3371951"/>
                </a:lnTo>
                <a:lnTo>
                  <a:pt x="5189766" y="3377996"/>
                </a:lnTo>
                <a:lnTo>
                  <a:pt x="5195811" y="3382086"/>
                </a:lnTo>
                <a:lnTo>
                  <a:pt x="5203266" y="3383584"/>
                </a:lnTo>
                <a:lnTo>
                  <a:pt x="5210683" y="3382086"/>
                </a:lnTo>
                <a:lnTo>
                  <a:pt x="5216741" y="3377996"/>
                </a:lnTo>
                <a:lnTo>
                  <a:pt x="5220817" y="3371951"/>
                </a:lnTo>
                <a:lnTo>
                  <a:pt x="5222316" y="3364534"/>
                </a:lnTo>
                <a:close/>
              </a:path>
              <a:path w="7204709" h="3383915">
                <a:moveTo>
                  <a:pt x="5222316" y="2642476"/>
                </a:moveTo>
                <a:lnTo>
                  <a:pt x="5220817" y="2635059"/>
                </a:lnTo>
                <a:lnTo>
                  <a:pt x="5216741" y="2629014"/>
                </a:lnTo>
                <a:lnTo>
                  <a:pt x="5210683" y="2624925"/>
                </a:lnTo>
                <a:lnTo>
                  <a:pt x="5203266" y="2623426"/>
                </a:lnTo>
                <a:lnTo>
                  <a:pt x="5195811" y="2624925"/>
                </a:lnTo>
                <a:lnTo>
                  <a:pt x="5189766" y="2629014"/>
                </a:lnTo>
                <a:lnTo>
                  <a:pt x="5185676" y="2635059"/>
                </a:lnTo>
                <a:lnTo>
                  <a:pt x="5184178" y="2642476"/>
                </a:lnTo>
                <a:lnTo>
                  <a:pt x="5185676" y="2649893"/>
                </a:lnTo>
                <a:lnTo>
                  <a:pt x="5189766" y="2655951"/>
                </a:lnTo>
                <a:lnTo>
                  <a:pt x="5195811" y="2660027"/>
                </a:lnTo>
                <a:lnTo>
                  <a:pt x="5203228" y="2661526"/>
                </a:lnTo>
                <a:lnTo>
                  <a:pt x="5210683" y="2660027"/>
                </a:lnTo>
                <a:lnTo>
                  <a:pt x="5216741" y="2655951"/>
                </a:lnTo>
                <a:lnTo>
                  <a:pt x="5220817" y="2649893"/>
                </a:lnTo>
                <a:lnTo>
                  <a:pt x="5222316" y="2642476"/>
                </a:lnTo>
                <a:close/>
              </a:path>
              <a:path w="7204709" h="3383915">
                <a:moveTo>
                  <a:pt x="5222316" y="1924672"/>
                </a:moveTo>
                <a:lnTo>
                  <a:pt x="5220817" y="1917255"/>
                </a:lnTo>
                <a:lnTo>
                  <a:pt x="5216741" y="1911197"/>
                </a:lnTo>
                <a:lnTo>
                  <a:pt x="5210683" y="1907108"/>
                </a:lnTo>
                <a:lnTo>
                  <a:pt x="5203228" y="1905622"/>
                </a:lnTo>
                <a:lnTo>
                  <a:pt x="5195811" y="1907108"/>
                </a:lnTo>
                <a:lnTo>
                  <a:pt x="5189766" y="1911197"/>
                </a:lnTo>
                <a:lnTo>
                  <a:pt x="5185676" y="1917255"/>
                </a:lnTo>
                <a:lnTo>
                  <a:pt x="5184178" y="1924672"/>
                </a:lnTo>
                <a:lnTo>
                  <a:pt x="5185676" y="1932076"/>
                </a:lnTo>
                <a:lnTo>
                  <a:pt x="5189766" y="1938134"/>
                </a:lnTo>
                <a:lnTo>
                  <a:pt x="5195811" y="1942223"/>
                </a:lnTo>
                <a:lnTo>
                  <a:pt x="5203266" y="1943722"/>
                </a:lnTo>
                <a:lnTo>
                  <a:pt x="5210683" y="1942223"/>
                </a:lnTo>
                <a:lnTo>
                  <a:pt x="5216741" y="1938134"/>
                </a:lnTo>
                <a:lnTo>
                  <a:pt x="5220817" y="1932076"/>
                </a:lnTo>
                <a:lnTo>
                  <a:pt x="5222316" y="1924672"/>
                </a:lnTo>
                <a:close/>
              </a:path>
              <a:path w="7204709" h="3383915">
                <a:moveTo>
                  <a:pt x="5222316" y="1201750"/>
                </a:moveTo>
                <a:lnTo>
                  <a:pt x="5220817" y="1194333"/>
                </a:lnTo>
                <a:lnTo>
                  <a:pt x="5216741" y="1188275"/>
                </a:lnTo>
                <a:lnTo>
                  <a:pt x="5210683" y="1184186"/>
                </a:lnTo>
                <a:lnTo>
                  <a:pt x="5203228" y="1182700"/>
                </a:lnTo>
                <a:lnTo>
                  <a:pt x="5195811" y="1184186"/>
                </a:lnTo>
                <a:lnTo>
                  <a:pt x="5189766" y="1188275"/>
                </a:lnTo>
                <a:lnTo>
                  <a:pt x="5185676" y="1194333"/>
                </a:lnTo>
                <a:lnTo>
                  <a:pt x="5184178" y="1201750"/>
                </a:lnTo>
                <a:lnTo>
                  <a:pt x="5185676" y="1209154"/>
                </a:lnTo>
                <a:lnTo>
                  <a:pt x="5189766" y="1215212"/>
                </a:lnTo>
                <a:lnTo>
                  <a:pt x="5195811" y="1219301"/>
                </a:lnTo>
                <a:lnTo>
                  <a:pt x="5203266" y="1220800"/>
                </a:lnTo>
                <a:lnTo>
                  <a:pt x="5210683" y="1219301"/>
                </a:lnTo>
                <a:lnTo>
                  <a:pt x="5216741" y="1215212"/>
                </a:lnTo>
                <a:lnTo>
                  <a:pt x="5220817" y="1209154"/>
                </a:lnTo>
                <a:lnTo>
                  <a:pt x="5222316" y="1201750"/>
                </a:lnTo>
                <a:close/>
              </a:path>
              <a:path w="7204709" h="3383915">
                <a:moveTo>
                  <a:pt x="5222316" y="497116"/>
                </a:moveTo>
                <a:lnTo>
                  <a:pt x="5220817" y="489699"/>
                </a:lnTo>
                <a:lnTo>
                  <a:pt x="5216741" y="483654"/>
                </a:lnTo>
                <a:lnTo>
                  <a:pt x="5210683" y="479564"/>
                </a:lnTo>
                <a:lnTo>
                  <a:pt x="5203228" y="478066"/>
                </a:lnTo>
                <a:lnTo>
                  <a:pt x="5195811" y="479564"/>
                </a:lnTo>
                <a:lnTo>
                  <a:pt x="5189766" y="483654"/>
                </a:lnTo>
                <a:lnTo>
                  <a:pt x="5185676" y="489699"/>
                </a:lnTo>
                <a:lnTo>
                  <a:pt x="5184178" y="497116"/>
                </a:lnTo>
                <a:lnTo>
                  <a:pt x="5185676" y="504532"/>
                </a:lnTo>
                <a:lnTo>
                  <a:pt x="5189766" y="510590"/>
                </a:lnTo>
                <a:lnTo>
                  <a:pt x="5195811" y="514667"/>
                </a:lnTo>
                <a:lnTo>
                  <a:pt x="5203266" y="516166"/>
                </a:lnTo>
                <a:lnTo>
                  <a:pt x="5210683" y="514667"/>
                </a:lnTo>
                <a:lnTo>
                  <a:pt x="5216741" y="510590"/>
                </a:lnTo>
                <a:lnTo>
                  <a:pt x="5220817" y="504532"/>
                </a:lnTo>
                <a:lnTo>
                  <a:pt x="5222316" y="497116"/>
                </a:lnTo>
                <a:close/>
              </a:path>
              <a:path w="7204709" h="3383915">
                <a:moveTo>
                  <a:pt x="5298554" y="3364534"/>
                </a:moveTo>
                <a:lnTo>
                  <a:pt x="5297055" y="3357118"/>
                </a:lnTo>
                <a:lnTo>
                  <a:pt x="5292979" y="3351060"/>
                </a:lnTo>
                <a:lnTo>
                  <a:pt x="5286921" y="3346983"/>
                </a:lnTo>
                <a:lnTo>
                  <a:pt x="5279466" y="3345484"/>
                </a:lnTo>
                <a:lnTo>
                  <a:pt x="5272049" y="3346983"/>
                </a:lnTo>
                <a:lnTo>
                  <a:pt x="5266004" y="3351060"/>
                </a:lnTo>
                <a:lnTo>
                  <a:pt x="5261915" y="3357118"/>
                </a:lnTo>
                <a:lnTo>
                  <a:pt x="5260416" y="3364534"/>
                </a:lnTo>
                <a:lnTo>
                  <a:pt x="5261915" y="3371951"/>
                </a:lnTo>
                <a:lnTo>
                  <a:pt x="5266004" y="3377996"/>
                </a:lnTo>
                <a:lnTo>
                  <a:pt x="5272049" y="3382086"/>
                </a:lnTo>
                <a:lnTo>
                  <a:pt x="5279504" y="3383584"/>
                </a:lnTo>
                <a:lnTo>
                  <a:pt x="5286921" y="3382086"/>
                </a:lnTo>
                <a:lnTo>
                  <a:pt x="5292979" y="3377996"/>
                </a:lnTo>
                <a:lnTo>
                  <a:pt x="5297055" y="3371951"/>
                </a:lnTo>
                <a:lnTo>
                  <a:pt x="5298554" y="3364534"/>
                </a:lnTo>
                <a:close/>
              </a:path>
              <a:path w="7204709" h="3383915">
                <a:moveTo>
                  <a:pt x="5298554" y="2642476"/>
                </a:moveTo>
                <a:lnTo>
                  <a:pt x="5297055" y="2635059"/>
                </a:lnTo>
                <a:lnTo>
                  <a:pt x="5292979" y="2629014"/>
                </a:lnTo>
                <a:lnTo>
                  <a:pt x="5286921" y="2624925"/>
                </a:lnTo>
                <a:lnTo>
                  <a:pt x="5279504" y="2623426"/>
                </a:lnTo>
                <a:lnTo>
                  <a:pt x="5272049" y="2624925"/>
                </a:lnTo>
                <a:lnTo>
                  <a:pt x="5266004" y="2629014"/>
                </a:lnTo>
                <a:lnTo>
                  <a:pt x="5261915" y="2635059"/>
                </a:lnTo>
                <a:lnTo>
                  <a:pt x="5260416" y="2642476"/>
                </a:lnTo>
                <a:lnTo>
                  <a:pt x="5261915" y="2649893"/>
                </a:lnTo>
                <a:lnTo>
                  <a:pt x="5266004" y="2655951"/>
                </a:lnTo>
                <a:lnTo>
                  <a:pt x="5272049" y="2660027"/>
                </a:lnTo>
                <a:lnTo>
                  <a:pt x="5279466" y="2661526"/>
                </a:lnTo>
                <a:lnTo>
                  <a:pt x="5286921" y="2660027"/>
                </a:lnTo>
                <a:lnTo>
                  <a:pt x="5292979" y="2655951"/>
                </a:lnTo>
                <a:lnTo>
                  <a:pt x="5297055" y="2649893"/>
                </a:lnTo>
                <a:lnTo>
                  <a:pt x="5298554" y="2642476"/>
                </a:lnTo>
                <a:close/>
              </a:path>
              <a:path w="7204709" h="3383915">
                <a:moveTo>
                  <a:pt x="5298554" y="1924672"/>
                </a:moveTo>
                <a:lnTo>
                  <a:pt x="5297055" y="1917255"/>
                </a:lnTo>
                <a:lnTo>
                  <a:pt x="5292979" y="1911197"/>
                </a:lnTo>
                <a:lnTo>
                  <a:pt x="5286921" y="1907108"/>
                </a:lnTo>
                <a:lnTo>
                  <a:pt x="5279466" y="1905622"/>
                </a:lnTo>
                <a:lnTo>
                  <a:pt x="5272049" y="1907108"/>
                </a:lnTo>
                <a:lnTo>
                  <a:pt x="5266004" y="1911197"/>
                </a:lnTo>
                <a:lnTo>
                  <a:pt x="5261915" y="1917255"/>
                </a:lnTo>
                <a:lnTo>
                  <a:pt x="5260416" y="1924672"/>
                </a:lnTo>
                <a:lnTo>
                  <a:pt x="5261915" y="1932076"/>
                </a:lnTo>
                <a:lnTo>
                  <a:pt x="5266004" y="1938134"/>
                </a:lnTo>
                <a:lnTo>
                  <a:pt x="5272049" y="1942223"/>
                </a:lnTo>
                <a:lnTo>
                  <a:pt x="5279504" y="1943722"/>
                </a:lnTo>
                <a:lnTo>
                  <a:pt x="5286921" y="1942223"/>
                </a:lnTo>
                <a:lnTo>
                  <a:pt x="5292979" y="1938134"/>
                </a:lnTo>
                <a:lnTo>
                  <a:pt x="5297055" y="1932076"/>
                </a:lnTo>
                <a:lnTo>
                  <a:pt x="5298554" y="1924672"/>
                </a:lnTo>
                <a:close/>
              </a:path>
              <a:path w="7204709" h="3383915">
                <a:moveTo>
                  <a:pt x="5298554" y="1201750"/>
                </a:moveTo>
                <a:lnTo>
                  <a:pt x="5297055" y="1194333"/>
                </a:lnTo>
                <a:lnTo>
                  <a:pt x="5292979" y="1188275"/>
                </a:lnTo>
                <a:lnTo>
                  <a:pt x="5286921" y="1184186"/>
                </a:lnTo>
                <a:lnTo>
                  <a:pt x="5279466" y="1182700"/>
                </a:lnTo>
                <a:lnTo>
                  <a:pt x="5272049" y="1184186"/>
                </a:lnTo>
                <a:lnTo>
                  <a:pt x="5266004" y="1188275"/>
                </a:lnTo>
                <a:lnTo>
                  <a:pt x="5261915" y="1194333"/>
                </a:lnTo>
                <a:lnTo>
                  <a:pt x="5260416" y="1201750"/>
                </a:lnTo>
                <a:lnTo>
                  <a:pt x="5261915" y="1209154"/>
                </a:lnTo>
                <a:lnTo>
                  <a:pt x="5266004" y="1215212"/>
                </a:lnTo>
                <a:lnTo>
                  <a:pt x="5272049" y="1219301"/>
                </a:lnTo>
                <a:lnTo>
                  <a:pt x="5279504" y="1220800"/>
                </a:lnTo>
                <a:lnTo>
                  <a:pt x="5286921" y="1219301"/>
                </a:lnTo>
                <a:lnTo>
                  <a:pt x="5292979" y="1215212"/>
                </a:lnTo>
                <a:lnTo>
                  <a:pt x="5297055" y="1209154"/>
                </a:lnTo>
                <a:lnTo>
                  <a:pt x="5298554" y="1201750"/>
                </a:lnTo>
                <a:close/>
              </a:path>
              <a:path w="7204709" h="3383915">
                <a:moveTo>
                  <a:pt x="5298554" y="497116"/>
                </a:moveTo>
                <a:lnTo>
                  <a:pt x="5297055" y="489699"/>
                </a:lnTo>
                <a:lnTo>
                  <a:pt x="5292979" y="483654"/>
                </a:lnTo>
                <a:lnTo>
                  <a:pt x="5286921" y="479564"/>
                </a:lnTo>
                <a:lnTo>
                  <a:pt x="5279466" y="478066"/>
                </a:lnTo>
                <a:lnTo>
                  <a:pt x="5272049" y="479564"/>
                </a:lnTo>
                <a:lnTo>
                  <a:pt x="5266004" y="483654"/>
                </a:lnTo>
                <a:lnTo>
                  <a:pt x="5261915" y="489699"/>
                </a:lnTo>
                <a:lnTo>
                  <a:pt x="5260416" y="497116"/>
                </a:lnTo>
                <a:lnTo>
                  <a:pt x="5261915" y="504532"/>
                </a:lnTo>
                <a:lnTo>
                  <a:pt x="5266004" y="510590"/>
                </a:lnTo>
                <a:lnTo>
                  <a:pt x="5272049" y="514667"/>
                </a:lnTo>
                <a:lnTo>
                  <a:pt x="5279504" y="516166"/>
                </a:lnTo>
                <a:lnTo>
                  <a:pt x="5286921" y="514667"/>
                </a:lnTo>
                <a:lnTo>
                  <a:pt x="5292979" y="510590"/>
                </a:lnTo>
                <a:lnTo>
                  <a:pt x="5297055" y="504532"/>
                </a:lnTo>
                <a:lnTo>
                  <a:pt x="5298554" y="497116"/>
                </a:lnTo>
                <a:close/>
              </a:path>
              <a:path w="7204709" h="3383915">
                <a:moveTo>
                  <a:pt x="5374792" y="3364534"/>
                </a:moveTo>
                <a:lnTo>
                  <a:pt x="5373294" y="3357118"/>
                </a:lnTo>
                <a:lnTo>
                  <a:pt x="5369217" y="3351060"/>
                </a:lnTo>
                <a:lnTo>
                  <a:pt x="5363159" y="3346983"/>
                </a:lnTo>
                <a:lnTo>
                  <a:pt x="5355704" y="3345484"/>
                </a:lnTo>
                <a:lnTo>
                  <a:pt x="5348287" y="3346983"/>
                </a:lnTo>
                <a:lnTo>
                  <a:pt x="5342242" y="3351060"/>
                </a:lnTo>
                <a:lnTo>
                  <a:pt x="5338153" y="3357118"/>
                </a:lnTo>
                <a:lnTo>
                  <a:pt x="5336654" y="3364534"/>
                </a:lnTo>
                <a:lnTo>
                  <a:pt x="5338153" y="3371951"/>
                </a:lnTo>
                <a:lnTo>
                  <a:pt x="5342242" y="3377996"/>
                </a:lnTo>
                <a:lnTo>
                  <a:pt x="5348287" y="3382086"/>
                </a:lnTo>
                <a:lnTo>
                  <a:pt x="5355742" y="3383584"/>
                </a:lnTo>
                <a:lnTo>
                  <a:pt x="5363159" y="3382086"/>
                </a:lnTo>
                <a:lnTo>
                  <a:pt x="5369217" y="3377996"/>
                </a:lnTo>
                <a:lnTo>
                  <a:pt x="5373294" y="3371951"/>
                </a:lnTo>
                <a:lnTo>
                  <a:pt x="5374792" y="3364534"/>
                </a:lnTo>
                <a:close/>
              </a:path>
              <a:path w="7204709" h="3383915">
                <a:moveTo>
                  <a:pt x="5374792" y="2642476"/>
                </a:moveTo>
                <a:lnTo>
                  <a:pt x="5373294" y="2635059"/>
                </a:lnTo>
                <a:lnTo>
                  <a:pt x="5369217" y="2629014"/>
                </a:lnTo>
                <a:lnTo>
                  <a:pt x="5363159" y="2624925"/>
                </a:lnTo>
                <a:lnTo>
                  <a:pt x="5355742" y="2623426"/>
                </a:lnTo>
                <a:lnTo>
                  <a:pt x="5348287" y="2624925"/>
                </a:lnTo>
                <a:lnTo>
                  <a:pt x="5342242" y="2629014"/>
                </a:lnTo>
                <a:lnTo>
                  <a:pt x="5338153" y="2635059"/>
                </a:lnTo>
                <a:lnTo>
                  <a:pt x="5336654" y="2642476"/>
                </a:lnTo>
                <a:lnTo>
                  <a:pt x="5338153" y="2649893"/>
                </a:lnTo>
                <a:lnTo>
                  <a:pt x="5342242" y="2655951"/>
                </a:lnTo>
                <a:lnTo>
                  <a:pt x="5348287" y="2660027"/>
                </a:lnTo>
                <a:lnTo>
                  <a:pt x="5355704" y="2661526"/>
                </a:lnTo>
                <a:lnTo>
                  <a:pt x="5363159" y="2660027"/>
                </a:lnTo>
                <a:lnTo>
                  <a:pt x="5369217" y="2655951"/>
                </a:lnTo>
                <a:lnTo>
                  <a:pt x="5373294" y="2649893"/>
                </a:lnTo>
                <a:lnTo>
                  <a:pt x="5374792" y="2642476"/>
                </a:lnTo>
                <a:close/>
              </a:path>
              <a:path w="7204709" h="3383915">
                <a:moveTo>
                  <a:pt x="5374792" y="1924672"/>
                </a:moveTo>
                <a:lnTo>
                  <a:pt x="5373294" y="1917255"/>
                </a:lnTo>
                <a:lnTo>
                  <a:pt x="5369217" y="1911197"/>
                </a:lnTo>
                <a:lnTo>
                  <a:pt x="5363159" y="1907108"/>
                </a:lnTo>
                <a:lnTo>
                  <a:pt x="5355704" y="1905622"/>
                </a:lnTo>
                <a:lnTo>
                  <a:pt x="5348287" y="1907108"/>
                </a:lnTo>
                <a:lnTo>
                  <a:pt x="5342242" y="1911197"/>
                </a:lnTo>
                <a:lnTo>
                  <a:pt x="5338153" y="1917255"/>
                </a:lnTo>
                <a:lnTo>
                  <a:pt x="5336654" y="1924672"/>
                </a:lnTo>
                <a:lnTo>
                  <a:pt x="5338153" y="1932076"/>
                </a:lnTo>
                <a:lnTo>
                  <a:pt x="5342242" y="1938134"/>
                </a:lnTo>
                <a:lnTo>
                  <a:pt x="5348287" y="1942223"/>
                </a:lnTo>
                <a:lnTo>
                  <a:pt x="5355742" y="1943722"/>
                </a:lnTo>
                <a:lnTo>
                  <a:pt x="5363159" y="1942223"/>
                </a:lnTo>
                <a:lnTo>
                  <a:pt x="5369217" y="1938134"/>
                </a:lnTo>
                <a:lnTo>
                  <a:pt x="5373294" y="1932076"/>
                </a:lnTo>
                <a:lnTo>
                  <a:pt x="5374792" y="1924672"/>
                </a:lnTo>
                <a:close/>
              </a:path>
              <a:path w="7204709" h="3383915">
                <a:moveTo>
                  <a:pt x="5374792" y="1201750"/>
                </a:moveTo>
                <a:lnTo>
                  <a:pt x="5373294" y="1194333"/>
                </a:lnTo>
                <a:lnTo>
                  <a:pt x="5369217" y="1188275"/>
                </a:lnTo>
                <a:lnTo>
                  <a:pt x="5363159" y="1184186"/>
                </a:lnTo>
                <a:lnTo>
                  <a:pt x="5355704" y="1182700"/>
                </a:lnTo>
                <a:lnTo>
                  <a:pt x="5348287" y="1184186"/>
                </a:lnTo>
                <a:lnTo>
                  <a:pt x="5342242" y="1188275"/>
                </a:lnTo>
                <a:lnTo>
                  <a:pt x="5338153" y="1194333"/>
                </a:lnTo>
                <a:lnTo>
                  <a:pt x="5336654" y="1201750"/>
                </a:lnTo>
                <a:lnTo>
                  <a:pt x="5338153" y="1209154"/>
                </a:lnTo>
                <a:lnTo>
                  <a:pt x="5342242" y="1215212"/>
                </a:lnTo>
                <a:lnTo>
                  <a:pt x="5348287" y="1219301"/>
                </a:lnTo>
                <a:lnTo>
                  <a:pt x="5355742" y="1220800"/>
                </a:lnTo>
                <a:lnTo>
                  <a:pt x="5363159" y="1219301"/>
                </a:lnTo>
                <a:lnTo>
                  <a:pt x="5369217" y="1215212"/>
                </a:lnTo>
                <a:lnTo>
                  <a:pt x="5373294" y="1209154"/>
                </a:lnTo>
                <a:lnTo>
                  <a:pt x="5374792" y="1201750"/>
                </a:lnTo>
                <a:close/>
              </a:path>
              <a:path w="7204709" h="3383915">
                <a:moveTo>
                  <a:pt x="5374792" y="497116"/>
                </a:moveTo>
                <a:lnTo>
                  <a:pt x="5373294" y="489699"/>
                </a:lnTo>
                <a:lnTo>
                  <a:pt x="5369217" y="483654"/>
                </a:lnTo>
                <a:lnTo>
                  <a:pt x="5363159" y="479564"/>
                </a:lnTo>
                <a:lnTo>
                  <a:pt x="5355704" y="478066"/>
                </a:lnTo>
                <a:lnTo>
                  <a:pt x="5348287" y="479564"/>
                </a:lnTo>
                <a:lnTo>
                  <a:pt x="5342242" y="483654"/>
                </a:lnTo>
                <a:lnTo>
                  <a:pt x="5338153" y="489699"/>
                </a:lnTo>
                <a:lnTo>
                  <a:pt x="5336654" y="497116"/>
                </a:lnTo>
                <a:lnTo>
                  <a:pt x="5338153" y="504532"/>
                </a:lnTo>
                <a:lnTo>
                  <a:pt x="5342242" y="510590"/>
                </a:lnTo>
                <a:lnTo>
                  <a:pt x="5348287" y="514667"/>
                </a:lnTo>
                <a:lnTo>
                  <a:pt x="5355742" y="516166"/>
                </a:lnTo>
                <a:lnTo>
                  <a:pt x="5363159" y="514667"/>
                </a:lnTo>
                <a:lnTo>
                  <a:pt x="5369217" y="510590"/>
                </a:lnTo>
                <a:lnTo>
                  <a:pt x="5373294" y="504532"/>
                </a:lnTo>
                <a:lnTo>
                  <a:pt x="5374792" y="497116"/>
                </a:lnTo>
                <a:close/>
              </a:path>
              <a:path w="7204709" h="3383915">
                <a:moveTo>
                  <a:pt x="5451030" y="3364534"/>
                </a:moveTo>
                <a:lnTo>
                  <a:pt x="5449532" y="3357118"/>
                </a:lnTo>
                <a:lnTo>
                  <a:pt x="5445455" y="3351060"/>
                </a:lnTo>
                <a:lnTo>
                  <a:pt x="5439397" y="3346983"/>
                </a:lnTo>
                <a:lnTo>
                  <a:pt x="5431942" y="3345484"/>
                </a:lnTo>
                <a:lnTo>
                  <a:pt x="5424525" y="3346983"/>
                </a:lnTo>
                <a:lnTo>
                  <a:pt x="5418480" y="3351060"/>
                </a:lnTo>
                <a:lnTo>
                  <a:pt x="5414391" y="3357118"/>
                </a:lnTo>
                <a:lnTo>
                  <a:pt x="5412892" y="3364534"/>
                </a:lnTo>
                <a:lnTo>
                  <a:pt x="5414391" y="3371951"/>
                </a:lnTo>
                <a:lnTo>
                  <a:pt x="5418480" y="3377996"/>
                </a:lnTo>
                <a:lnTo>
                  <a:pt x="5424525" y="3382086"/>
                </a:lnTo>
                <a:lnTo>
                  <a:pt x="5431980" y="3383584"/>
                </a:lnTo>
                <a:lnTo>
                  <a:pt x="5439397" y="3382086"/>
                </a:lnTo>
                <a:lnTo>
                  <a:pt x="5445455" y="3377996"/>
                </a:lnTo>
                <a:lnTo>
                  <a:pt x="5449532" y="3371951"/>
                </a:lnTo>
                <a:lnTo>
                  <a:pt x="5451030" y="3364534"/>
                </a:lnTo>
                <a:close/>
              </a:path>
              <a:path w="7204709" h="3383915">
                <a:moveTo>
                  <a:pt x="5451030" y="2642476"/>
                </a:moveTo>
                <a:lnTo>
                  <a:pt x="5449532" y="2635059"/>
                </a:lnTo>
                <a:lnTo>
                  <a:pt x="5445455" y="2629014"/>
                </a:lnTo>
                <a:lnTo>
                  <a:pt x="5439397" y="2624925"/>
                </a:lnTo>
                <a:lnTo>
                  <a:pt x="5431980" y="2623426"/>
                </a:lnTo>
                <a:lnTo>
                  <a:pt x="5424525" y="2624925"/>
                </a:lnTo>
                <a:lnTo>
                  <a:pt x="5418480" y="2629014"/>
                </a:lnTo>
                <a:lnTo>
                  <a:pt x="5414391" y="2635059"/>
                </a:lnTo>
                <a:lnTo>
                  <a:pt x="5412892" y="2642476"/>
                </a:lnTo>
                <a:lnTo>
                  <a:pt x="5414391" y="2649893"/>
                </a:lnTo>
                <a:lnTo>
                  <a:pt x="5418480" y="2655951"/>
                </a:lnTo>
                <a:lnTo>
                  <a:pt x="5424525" y="2660027"/>
                </a:lnTo>
                <a:lnTo>
                  <a:pt x="5431942" y="2661526"/>
                </a:lnTo>
                <a:lnTo>
                  <a:pt x="5439397" y="2660027"/>
                </a:lnTo>
                <a:lnTo>
                  <a:pt x="5445455" y="2655951"/>
                </a:lnTo>
                <a:lnTo>
                  <a:pt x="5449532" y="2649893"/>
                </a:lnTo>
                <a:lnTo>
                  <a:pt x="5451030" y="2642476"/>
                </a:lnTo>
                <a:close/>
              </a:path>
              <a:path w="7204709" h="3383915">
                <a:moveTo>
                  <a:pt x="5451030" y="1924672"/>
                </a:moveTo>
                <a:lnTo>
                  <a:pt x="5449532" y="1917255"/>
                </a:lnTo>
                <a:lnTo>
                  <a:pt x="5445455" y="1911197"/>
                </a:lnTo>
                <a:lnTo>
                  <a:pt x="5439397" y="1907108"/>
                </a:lnTo>
                <a:lnTo>
                  <a:pt x="5431942" y="1905622"/>
                </a:lnTo>
                <a:lnTo>
                  <a:pt x="5424525" y="1907108"/>
                </a:lnTo>
                <a:lnTo>
                  <a:pt x="5418480" y="1911197"/>
                </a:lnTo>
                <a:lnTo>
                  <a:pt x="5414391" y="1917255"/>
                </a:lnTo>
                <a:lnTo>
                  <a:pt x="5412892" y="1924672"/>
                </a:lnTo>
                <a:lnTo>
                  <a:pt x="5414391" y="1932076"/>
                </a:lnTo>
                <a:lnTo>
                  <a:pt x="5418480" y="1938134"/>
                </a:lnTo>
                <a:lnTo>
                  <a:pt x="5424525" y="1942223"/>
                </a:lnTo>
                <a:lnTo>
                  <a:pt x="5431980" y="1943722"/>
                </a:lnTo>
                <a:lnTo>
                  <a:pt x="5439397" y="1942223"/>
                </a:lnTo>
                <a:lnTo>
                  <a:pt x="5445455" y="1938134"/>
                </a:lnTo>
                <a:lnTo>
                  <a:pt x="5449532" y="1932076"/>
                </a:lnTo>
                <a:lnTo>
                  <a:pt x="5451030" y="1924672"/>
                </a:lnTo>
                <a:close/>
              </a:path>
              <a:path w="7204709" h="3383915">
                <a:moveTo>
                  <a:pt x="5451030" y="1201750"/>
                </a:moveTo>
                <a:lnTo>
                  <a:pt x="5449532" y="1194333"/>
                </a:lnTo>
                <a:lnTo>
                  <a:pt x="5445455" y="1188275"/>
                </a:lnTo>
                <a:lnTo>
                  <a:pt x="5439397" y="1184186"/>
                </a:lnTo>
                <a:lnTo>
                  <a:pt x="5431942" y="1182700"/>
                </a:lnTo>
                <a:lnTo>
                  <a:pt x="5424525" y="1184186"/>
                </a:lnTo>
                <a:lnTo>
                  <a:pt x="5418480" y="1188275"/>
                </a:lnTo>
                <a:lnTo>
                  <a:pt x="5414391" y="1194333"/>
                </a:lnTo>
                <a:lnTo>
                  <a:pt x="5412892" y="1201750"/>
                </a:lnTo>
                <a:lnTo>
                  <a:pt x="5414391" y="1209154"/>
                </a:lnTo>
                <a:lnTo>
                  <a:pt x="5418480" y="1215212"/>
                </a:lnTo>
                <a:lnTo>
                  <a:pt x="5424525" y="1219301"/>
                </a:lnTo>
                <a:lnTo>
                  <a:pt x="5431980" y="1220800"/>
                </a:lnTo>
                <a:lnTo>
                  <a:pt x="5439397" y="1219301"/>
                </a:lnTo>
                <a:lnTo>
                  <a:pt x="5445455" y="1215212"/>
                </a:lnTo>
                <a:lnTo>
                  <a:pt x="5449532" y="1209154"/>
                </a:lnTo>
                <a:lnTo>
                  <a:pt x="5451030" y="1201750"/>
                </a:lnTo>
                <a:close/>
              </a:path>
              <a:path w="7204709" h="3383915">
                <a:moveTo>
                  <a:pt x="5451030" y="497116"/>
                </a:moveTo>
                <a:lnTo>
                  <a:pt x="5449532" y="489699"/>
                </a:lnTo>
                <a:lnTo>
                  <a:pt x="5445455" y="483654"/>
                </a:lnTo>
                <a:lnTo>
                  <a:pt x="5439397" y="479564"/>
                </a:lnTo>
                <a:lnTo>
                  <a:pt x="5431942" y="478066"/>
                </a:lnTo>
                <a:lnTo>
                  <a:pt x="5424525" y="479564"/>
                </a:lnTo>
                <a:lnTo>
                  <a:pt x="5418480" y="483654"/>
                </a:lnTo>
                <a:lnTo>
                  <a:pt x="5414391" y="489699"/>
                </a:lnTo>
                <a:lnTo>
                  <a:pt x="5412892" y="497116"/>
                </a:lnTo>
                <a:lnTo>
                  <a:pt x="5414391" y="504532"/>
                </a:lnTo>
                <a:lnTo>
                  <a:pt x="5418480" y="510590"/>
                </a:lnTo>
                <a:lnTo>
                  <a:pt x="5424525" y="514667"/>
                </a:lnTo>
                <a:lnTo>
                  <a:pt x="5431980" y="516166"/>
                </a:lnTo>
                <a:lnTo>
                  <a:pt x="5439397" y="514667"/>
                </a:lnTo>
                <a:lnTo>
                  <a:pt x="5445455" y="510590"/>
                </a:lnTo>
                <a:lnTo>
                  <a:pt x="5449532" y="504532"/>
                </a:lnTo>
                <a:lnTo>
                  <a:pt x="5451030" y="497116"/>
                </a:lnTo>
                <a:close/>
              </a:path>
              <a:path w="7204709" h="3383915">
                <a:moveTo>
                  <a:pt x="5527268" y="3364534"/>
                </a:moveTo>
                <a:lnTo>
                  <a:pt x="5525770" y="3357118"/>
                </a:lnTo>
                <a:lnTo>
                  <a:pt x="5521693" y="3351060"/>
                </a:lnTo>
                <a:lnTo>
                  <a:pt x="5515635" y="3346983"/>
                </a:lnTo>
                <a:lnTo>
                  <a:pt x="5508180" y="3345484"/>
                </a:lnTo>
                <a:lnTo>
                  <a:pt x="5500763" y="3346983"/>
                </a:lnTo>
                <a:lnTo>
                  <a:pt x="5494718" y="3351060"/>
                </a:lnTo>
                <a:lnTo>
                  <a:pt x="5490629" y="3357118"/>
                </a:lnTo>
                <a:lnTo>
                  <a:pt x="5489130" y="3364534"/>
                </a:lnTo>
                <a:lnTo>
                  <a:pt x="5490629" y="3371951"/>
                </a:lnTo>
                <a:lnTo>
                  <a:pt x="5494718" y="3377996"/>
                </a:lnTo>
                <a:lnTo>
                  <a:pt x="5500763" y="3382086"/>
                </a:lnTo>
                <a:lnTo>
                  <a:pt x="5508218" y="3383584"/>
                </a:lnTo>
                <a:lnTo>
                  <a:pt x="5515635" y="3382086"/>
                </a:lnTo>
                <a:lnTo>
                  <a:pt x="5521693" y="3377996"/>
                </a:lnTo>
                <a:lnTo>
                  <a:pt x="5525770" y="3371951"/>
                </a:lnTo>
                <a:lnTo>
                  <a:pt x="5527268" y="3364534"/>
                </a:lnTo>
                <a:close/>
              </a:path>
              <a:path w="7204709" h="3383915">
                <a:moveTo>
                  <a:pt x="5527268" y="2642476"/>
                </a:moveTo>
                <a:lnTo>
                  <a:pt x="5525770" y="2635059"/>
                </a:lnTo>
                <a:lnTo>
                  <a:pt x="5521693" y="2629014"/>
                </a:lnTo>
                <a:lnTo>
                  <a:pt x="5515635" y="2624925"/>
                </a:lnTo>
                <a:lnTo>
                  <a:pt x="5508218" y="2623426"/>
                </a:lnTo>
                <a:lnTo>
                  <a:pt x="5500763" y="2624925"/>
                </a:lnTo>
                <a:lnTo>
                  <a:pt x="5494718" y="2629014"/>
                </a:lnTo>
                <a:lnTo>
                  <a:pt x="5490629" y="2635059"/>
                </a:lnTo>
                <a:lnTo>
                  <a:pt x="5489130" y="2642476"/>
                </a:lnTo>
                <a:lnTo>
                  <a:pt x="5490629" y="2649893"/>
                </a:lnTo>
                <a:lnTo>
                  <a:pt x="5494718" y="2655951"/>
                </a:lnTo>
                <a:lnTo>
                  <a:pt x="5500763" y="2660027"/>
                </a:lnTo>
                <a:lnTo>
                  <a:pt x="5508180" y="2661526"/>
                </a:lnTo>
                <a:lnTo>
                  <a:pt x="5515635" y="2660027"/>
                </a:lnTo>
                <a:lnTo>
                  <a:pt x="5521693" y="2655951"/>
                </a:lnTo>
                <a:lnTo>
                  <a:pt x="5525770" y="2649893"/>
                </a:lnTo>
                <a:lnTo>
                  <a:pt x="5527268" y="2642476"/>
                </a:lnTo>
                <a:close/>
              </a:path>
              <a:path w="7204709" h="3383915">
                <a:moveTo>
                  <a:pt x="5527268" y="1924672"/>
                </a:moveTo>
                <a:lnTo>
                  <a:pt x="5525770" y="1917255"/>
                </a:lnTo>
                <a:lnTo>
                  <a:pt x="5521693" y="1911197"/>
                </a:lnTo>
                <a:lnTo>
                  <a:pt x="5515635" y="1907108"/>
                </a:lnTo>
                <a:lnTo>
                  <a:pt x="5508180" y="1905622"/>
                </a:lnTo>
                <a:lnTo>
                  <a:pt x="5500763" y="1907108"/>
                </a:lnTo>
                <a:lnTo>
                  <a:pt x="5494718" y="1911197"/>
                </a:lnTo>
                <a:lnTo>
                  <a:pt x="5490629" y="1917255"/>
                </a:lnTo>
                <a:lnTo>
                  <a:pt x="5489130" y="1924672"/>
                </a:lnTo>
                <a:lnTo>
                  <a:pt x="5490629" y="1932076"/>
                </a:lnTo>
                <a:lnTo>
                  <a:pt x="5494718" y="1938134"/>
                </a:lnTo>
                <a:lnTo>
                  <a:pt x="5500763" y="1942223"/>
                </a:lnTo>
                <a:lnTo>
                  <a:pt x="5508218" y="1943722"/>
                </a:lnTo>
                <a:lnTo>
                  <a:pt x="5515635" y="1942223"/>
                </a:lnTo>
                <a:lnTo>
                  <a:pt x="5521693" y="1938134"/>
                </a:lnTo>
                <a:lnTo>
                  <a:pt x="5525770" y="1932076"/>
                </a:lnTo>
                <a:lnTo>
                  <a:pt x="5527268" y="1924672"/>
                </a:lnTo>
                <a:close/>
              </a:path>
              <a:path w="7204709" h="3383915">
                <a:moveTo>
                  <a:pt x="5527268" y="1201750"/>
                </a:moveTo>
                <a:lnTo>
                  <a:pt x="5525770" y="1194333"/>
                </a:lnTo>
                <a:lnTo>
                  <a:pt x="5521693" y="1188275"/>
                </a:lnTo>
                <a:lnTo>
                  <a:pt x="5515635" y="1184186"/>
                </a:lnTo>
                <a:lnTo>
                  <a:pt x="5508180" y="1182700"/>
                </a:lnTo>
                <a:lnTo>
                  <a:pt x="5500763" y="1184186"/>
                </a:lnTo>
                <a:lnTo>
                  <a:pt x="5494718" y="1188275"/>
                </a:lnTo>
                <a:lnTo>
                  <a:pt x="5490629" y="1194333"/>
                </a:lnTo>
                <a:lnTo>
                  <a:pt x="5489130" y="1201750"/>
                </a:lnTo>
                <a:lnTo>
                  <a:pt x="5490629" y="1209154"/>
                </a:lnTo>
                <a:lnTo>
                  <a:pt x="5494718" y="1215212"/>
                </a:lnTo>
                <a:lnTo>
                  <a:pt x="5500763" y="1219301"/>
                </a:lnTo>
                <a:lnTo>
                  <a:pt x="5508218" y="1220800"/>
                </a:lnTo>
                <a:lnTo>
                  <a:pt x="5515635" y="1219301"/>
                </a:lnTo>
                <a:lnTo>
                  <a:pt x="5521693" y="1215212"/>
                </a:lnTo>
                <a:lnTo>
                  <a:pt x="5525770" y="1209154"/>
                </a:lnTo>
                <a:lnTo>
                  <a:pt x="5527268" y="1201750"/>
                </a:lnTo>
                <a:close/>
              </a:path>
              <a:path w="7204709" h="3383915">
                <a:moveTo>
                  <a:pt x="5527268" y="497116"/>
                </a:moveTo>
                <a:lnTo>
                  <a:pt x="5525770" y="489699"/>
                </a:lnTo>
                <a:lnTo>
                  <a:pt x="5521693" y="483654"/>
                </a:lnTo>
                <a:lnTo>
                  <a:pt x="5515635" y="479564"/>
                </a:lnTo>
                <a:lnTo>
                  <a:pt x="5508180" y="478066"/>
                </a:lnTo>
                <a:lnTo>
                  <a:pt x="5500763" y="479564"/>
                </a:lnTo>
                <a:lnTo>
                  <a:pt x="5494718" y="483654"/>
                </a:lnTo>
                <a:lnTo>
                  <a:pt x="5490629" y="489699"/>
                </a:lnTo>
                <a:lnTo>
                  <a:pt x="5489130" y="497116"/>
                </a:lnTo>
                <a:lnTo>
                  <a:pt x="5490629" y="504532"/>
                </a:lnTo>
                <a:lnTo>
                  <a:pt x="5494718" y="510590"/>
                </a:lnTo>
                <a:lnTo>
                  <a:pt x="5500763" y="514667"/>
                </a:lnTo>
                <a:lnTo>
                  <a:pt x="5508218" y="516166"/>
                </a:lnTo>
                <a:lnTo>
                  <a:pt x="5515635" y="514667"/>
                </a:lnTo>
                <a:lnTo>
                  <a:pt x="5521693" y="510590"/>
                </a:lnTo>
                <a:lnTo>
                  <a:pt x="5525770" y="504532"/>
                </a:lnTo>
                <a:lnTo>
                  <a:pt x="5527268" y="497116"/>
                </a:lnTo>
                <a:close/>
              </a:path>
              <a:path w="7204709" h="3383915">
                <a:moveTo>
                  <a:pt x="5603506" y="3364534"/>
                </a:moveTo>
                <a:lnTo>
                  <a:pt x="5602008" y="3357118"/>
                </a:lnTo>
                <a:lnTo>
                  <a:pt x="5597931" y="3351060"/>
                </a:lnTo>
                <a:lnTo>
                  <a:pt x="5591873" y="3346983"/>
                </a:lnTo>
                <a:lnTo>
                  <a:pt x="5584418" y="3345484"/>
                </a:lnTo>
                <a:lnTo>
                  <a:pt x="5577002" y="3346983"/>
                </a:lnTo>
                <a:lnTo>
                  <a:pt x="5570944" y="3351060"/>
                </a:lnTo>
                <a:lnTo>
                  <a:pt x="5566867" y="3357118"/>
                </a:lnTo>
                <a:lnTo>
                  <a:pt x="5565368" y="3364534"/>
                </a:lnTo>
                <a:lnTo>
                  <a:pt x="5566867" y="3371951"/>
                </a:lnTo>
                <a:lnTo>
                  <a:pt x="5570944" y="3377996"/>
                </a:lnTo>
                <a:lnTo>
                  <a:pt x="5577002" y="3382086"/>
                </a:lnTo>
                <a:lnTo>
                  <a:pt x="5584456" y="3383584"/>
                </a:lnTo>
                <a:lnTo>
                  <a:pt x="5591873" y="3382086"/>
                </a:lnTo>
                <a:lnTo>
                  <a:pt x="5597931" y="3377996"/>
                </a:lnTo>
                <a:lnTo>
                  <a:pt x="5602008" y="3371951"/>
                </a:lnTo>
                <a:lnTo>
                  <a:pt x="5603506" y="3364534"/>
                </a:lnTo>
                <a:close/>
              </a:path>
              <a:path w="7204709" h="3383915">
                <a:moveTo>
                  <a:pt x="5603506" y="2642476"/>
                </a:moveTo>
                <a:lnTo>
                  <a:pt x="5602008" y="2635059"/>
                </a:lnTo>
                <a:lnTo>
                  <a:pt x="5597931" y="2629014"/>
                </a:lnTo>
                <a:lnTo>
                  <a:pt x="5591873" y="2624925"/>
                </a:lnTo>
                <a:lnTo>
                  <a:pt x="5584456" y="2623426"/>
                </a:lnTo>
                <a:lnTo>
                  <a:pt x="5577002" y="2624925"/>
                </a:lnTo>
                <a:lnTo>
                  <a:pt x="5570944" y="2629014"/>
                </a:lnTo>
                <a:lnTo>
                  <a:pt x="5566867" y="2635059"/>
                </a:lnTo>
                <a:lnTo>
                  <a:pt x="5565368" y="2642476"/>
                </a:lnTo>
                <a:lnTo>
                  <a:pt x="5566867" y="2649893"/>
                </a:lnTo>
                <a:lnTo>
                  <a:pt x="5570944" y="2655951"/>
                </a:lnTo>
                <a:lnTo>
                  <a:pt x="5577002" y="2660027"/>
                </a:lnTo>
                <a:lnTo>
                  <a:pt x="5584418" y="2661526"/>
                </a:lnTo>
                <a:lnTo>
                  <a:pt x="5591873" y="2660027"/>
                </a:lnTo>
                <a:lnTo>
                  <a:pt x="5597931" y="2655951"/>
                </a:lnTo>
                <a:lnTo>
                  <a:pt x="5602008" y="2649893"/>
                </a:lnTo>
                <a:lnTo>
                  <a:pt x="5603506" y="2642476"/>
                </a:lnTo>
                <a:close/>
              </a:path>
              <a:path w="7204709" h="3383915">
                <a:moveTo>
                  <a:pt x="5603506" y="1924672"/>
                </a:moveTo>
                <a:lnTo>
                  <a:pt x="5602008" y="1917255"/>
                </a:lnTo>
                <a:lnTo>
                  <a:pt x="5597931" y="1911197"/>
                </a:lnTo>
                <a:lnTo>
                  <a:pt x="5591873" y="1907108"/>
                </a:lnTo>
                <a:lnTo>
                  <a:pt x="5584418" y="1905622"/>
                </a:lnTo>
                <a:lnTo>
                  <a:pt x="5577002" y="1907108"/>
                </a:lnTo>
                <a:lnTo>
                  <a:pt x="5570944" y="1911197"/>
                </a:lnTo>
                <a:lnTo>
                  <a:pt x="5566867" y="1917255"/>
                </a:lnTo>
                <a:lnTo>
                  <a:pt x="5565368" y="1924672"/>
                </a:lnTo>
                <a:lnTo>
                  <a:pt x="5566867" y="1932076"/>
                </a:lnTo>
                <a:lnTo>
                  <a:pt x="5570944" y="1938134"/>
                </a:lnTo>
                <a:lnTo>
                  <a:pt x="5577002" y="1942223"/>
                </a:lnTo>
                <a:lnTo>
                  <a:pt x="5584456" y="1943722"/>
                </a:lnTo>
                <a:lnTo>
                  <a:pt x="5591873" y="1942223"/>
                </a:lnTo>
                <a:lnTo>
                  <a:pt x="5597931" y="1938134"/>
                </a:lnTo>
                <a:lnTo>
                  <a:pt x="5602008" y="1932076"/>
                </a:lnTo>
                <a:lnTo>
                  <a:pt x="5603506" y="1924672"/>
                </a:lnTo>
                <a:close/>
              </a:path>
              <a:path w="7204709" h="3383915">
                <a:moveTo>
                  <a:pt x="5603506" y="1201750"/>
                </a:moveTo>
                <a:lnTo>
                  <a:pt x="5602008" y="1194333"/>
                </a:lnTo>
                <a:lnTo>
                  <a:pt x="5597931" y="1188275"/>
                </a:lnTo>
                <a:lnTo>
                  <a:pt x="5591873" y="1184186"/>
                </a:lnTo>
                <a:lnTo>
                  <a:pt x="5584418" y="1182700"/>
                </a:lnTo>
                <a:lnTo>
                  <a:pt x="5577002" y="1184186"/>
                </a:lnTo>
                <a:lnTo>
                  <a:pt x="5570944" y="1188275"/>
                </a:lnTo>
                <a:lnTo>
                  <a:pt x="5566867" y="1194333"/>
                </a:lnTo>
                <a:lnTo>
                  <a:pt x="5565368" y="1201750"/>
                </a:lnTo>
                <a:lnTo>
                  <a:pt x="5566867" y="1209154"/>
                </a:lnTo>
                <a:lnTo>
                  <a:pt x="5570944" y="1215212"/>
                </a:lnTo>
                <a:lnTo>
                  <a:pt x="5577002" y="1219301"/>
                </a:lnTo>
                <a:lnTo>
                  <a:pt x="5584456" y="1220800"/>
                </a:lnTo>
                <a:lnTo>
                  <a:pt x="5591873" y="1219301"/>
                </a:lnTo>
                <a:lnTo>
                  <a:pt x="5597931" y="1215212"/>
                </a:lnTo>
                <a:lnTo>
                  <a:pt x="5602008" y="1209154"/>
                </a:lnTo>
                <a:lnTo>
                  <a:pt x="5603506" y="1201750"/>
                </a:lnTo>
                <a:close/>
              </a:path>
              <a:path w="7204709" h="3383915">
                <a:moveTo>
                  <a:pt x="5603506" y="497116"/>
                </a:moveTo>
                <a:lnTo>
                  <a:pt x="5602008" y="489699"/>
                </a:lnTo>
                <a:lnTo>
                  <a:pt x="5597931" y="483654"/>
                </a:lnTo>
                <a:lnTo>
                  <a:pt x="5591873" y="479564"/>
                </a:lnTo>
                <a:lnTo>
                  <a:pt x="5584418" y="478066"/>
                </a:lnTo>
                <a:lnTo>
                  <a:pt x="5577002" y="479564"/>
                </a:lnTo>
                <a:lnTo>
                  <a:pt x="5570944" y="483654"/>
                </a:lnTo>
                <a:lnTo>
                  <a:pt x="5566867" y="489699"/>
                </a:lnTo>
                <a:lnTo>
                  <a:pt x="5565368" y="497116"/>
                </a:lnTo>
                <a:lnTo>
                  <a:pt x="5566867" y="504532"/>
                </a:lnTo>
                <a:lnTo>
                  <a:pt x="5570944" y="510590"/>
                </a:lnTo>
                <a:lnTo>
                  <a:pt x="5577002" y="514667"/>
                </a:lnTo>
                <a:lnTo>
                  <a:pt x="5584456" y="516166"/>
                </a:lnTo>
                <a:lnTo>
                  <a:pt x="5591873" y="514667"/>
                </a:lnTo>
                <a:lnTo>
                  <a:pt x="5597931" y="510590"/>
                </a:lnTo>
                <a:lnTo>
                  <a:pt x="5602008" y="504532"/>
                </a:lnTo>
                <a:lnTo>
                  <a:pt x="5603506" y="497116"/>
                </a:lnTo>
                <a:close/>
              </a:path>
              <a:path w="7204709" h="3383915">
                <a:moveTo>
                  <a:pt x="5679745" y="3364534"/>
                </a:moveTo>
                <a:lnTo>
                  <a:pt x="5678246" y="3357118"/>
                </a:lnTo>
                <a:lnTo>
                  <a:pt x="5674169" y="3351060"/>
                </a:lnTo>
                <a:lnTo>
                  <a:pt x="5668111" y="3346983"/>
                </a:lnTo>
                <a:lnTo>
                  <a:pt x="5660656" y="3345484"/>
                </a:lnTo>
                <a:lnTo>
                  <a:pt x="5653240" y="3346983"/>
                </a:lnTo>
                <a:lnTo>
                  <a:pt x="5647182" y="3351060"/>
                </a:lnTo>
                <a:lnTo>
                  <a:pt x="5643105" y="3357118"/>
                </a:lnTo>
                <a:lnTo>
                  <a:pt x="5641606" y="3364534"/>
                </a:lnTo>
                <a:lnTo>
                  <a:pt x="5643105" y="3371951"/>
                </a:lnTo>
                <a:lnTo>
                  <a:pt x="5647182" y="3377996"/>
                </a:lnTo>
                <a:lnTo>
                  <a:pt x="5653240" y="3382086"/>
                </a:lnTo>
                <a:lnTo>
                  <a:pt x="5660695" y="3383584"/>
                </a:lnTo>
                <a:lnTo>
                  <a:pt x="5668111" y="3382086"/>
                </a:lnTo>
                <a:lnTo>
                  <a:pt x="5674169" y="3377996"/>
                </a:lnTo>
                <a:lnTo>
                  <a:pt x="5678246" y="3371951"/>
                </a:lnTo>
                <a:lnTo>
                  <a:pt x="5679745" y="3364534"/>
                </a:lnTo>
                <a:close/>
              </a:path>
              <a:path w="7204709" h="3383915">
                <a:moveTo>
                  <a:pt x="5679745" y="2642476"/>
                </a:moveTo>
                <a:lnTo>
                  <a:pt x="5678246" y="2635059"/>
                </a:lnTo>
                <a:lnTo>
                  <a:pt x="5674169" y="2629014"/>
                </a:lnTo>
                <a:lnTo>
                  <a:pt x="5668111" y="2624925"/>
                </a:lnTo>
                <a:lnTo>
                  <a:pt x="5660695" y="2623426"/>
                </a:lnTo>
                <a:lnTo>
                  <a:pt x="5653240" y="2624925"/>
                </a:lnTo>
                <a:lnTo>
                  <a:pt x="5647182" y="2629014"/>
                </a:lnTo>
                <a:lnTo>
                  <a:pt x="5643105" y="2635059"/>
                </a:lnTo>
                <a:lnTo>
                  <a:pt x="5641606" y="2642476"/>
                </a:lnTo>
                <a:lnTo>
                  <a:pt x="5643105" y="2649893"/>
                </a:lnTo>
                <a:lnTo>
                  <a:pt x="5647182" y="2655951"/>
                </a:lnTo>
                <a:lnTo>
                  <a:pt x="5653240" y="2660027"/>
                </a:lnTo>
                <a:lnTo>
                  <a:pt x="5660656" y="2661526"/>
                </a:lnTo>
                <a:lnTo>
                  <a:pt x="5668111" y="2660027"/>
                </a:lnTo>
                <a:lnTo>
                  <a:pt x="5674169" y="2655951"/>
                </a:lnTo>
                <a:lnTo>
                  <a:pt x="5678246" y="2649893"/>
                </a:lnTo>
                <a:lnTo>
                  <a:pt x="5679745" y="2642476"/>
                </a:lnTo>
                <a:close/>
              </a:path>
              <a:path w="7204709" h="3383915">
                <a:moveTo>
                  <a:pt x="5679745" y="1924672"/>
                </a:moveTo>
                <a:lnTo>
                  <a:pt x="5678246" y="1917255"/>
                </a:lnTo>
                <a:lnTo>
                  <a:pt x="5674169" y="1911197"/>
                </a:lnTo>
                <a:lnTo>
                  <a:pt x="5668111" y="1907108"/>
                </a:lnTo>
                <a:lnTo>
                  <a:pt x="5660656" y="1905622"/>
                </a:lnTo>
                <a:lnTo>
                  <a:pt x="5653240" y="1907108"/>
                </a:lnTo>
                <a:lnTo>
                  <a:pt x="5647182" y="1911197"/>
                </a:lnTo>
                <a:lnTo>
                  <a:pt x="5643105" y="1917255"/>
                </a:lnTo>
                <a:lnTo>
                  <a:pt x="5641606" y="1924672"/>
                </a:lnTo>
                <a:lnTo>
                  <a:pt x="5643105" y="1932076"/>
                </a:lnTo>
                <a:lnTo>
                  <a:pt x="5647182" y="1938134"/>
                </a:lnTo>
                <a:lnTo>
                  <a:pt x="5653240" y="1942223"/>
                </a:lnTo>
                <a:lnTo>
                  <a:pt x="5660695" y="1943722"/>
                </a:lnTo>
                <a:lnTo>
                  <a:pt x="5668111" y="1942223"/>
                </a:lnTo>
                <a:lnTo>
                  <a:pt x="5674169" y="1938134"/>
                </a:lnTo>
                <a:lnTo>
                  <a:pt x="5678246" y="1932076"/>
                </a:lnTo>
                <a:lnTo>
                  <a:pt x="5679745" y="1924672"/>
                </a:lnTo>
                <a:close/>
              </a:path>
              <a:path w="7204709" h="3383915">
                <a:moveTo>
                  <a:pt x="5679745" y="1201750"/>
                </a:moveTo>
                <a:lnTo>
                  <a:pt x="5678246" y="1194333"/>
                </a:lnTo>
                <a:lnTo>
                  <a:pt x="5674169" y="1188275"/>
                </a:lnTo>
                <a:lnTo>
                  <a:pt x="5668111" y="1184186"/>
                </a:lnTo>
                <a:lnTo>
                  <a:pt x="5660656" y="1182700"/>
                </a:lnTo>
                <a:lnTo>
                  <a:pt x="5653240" y="1184186"/>
                </a:lnTo>
                <a:lnTo>
                  <a:pt x="5647182" y="1188275"/>
                </a:lnTo>
                <a:lnTo>
                  <a:pt x="5643105" y="1194333"/>
                </a:lnTo>
                <a:lnTo>
                  <a:pt x="5641606" y="1201750"/>
                </a:lnTo>
                <a:lnTo>
                  <a:pt x="5643105" y="1209154"/>
                </a:lnTo>
                <a:lnTo>
                  <a:pt x="5647182" y="1215212"/>
                </a:lnTo>
                <a:lnTo>
                  <a:pt x="5653240" y="1219301"/>
                </a:lnTo>
                <a:lnTo>
                  <a:pt x="5660695" y="1220800"/>
                </a:lnTo>
                <a:lnTo>
                  <a:pt x="5668111" y="1219301"/>
                </a:lnTo>
                <a:lnTo>
                  <a:pt x="5674169" y="1215212"/>
                </a:lnTo>
                <a:lnTo>
                  <a:pt x="5678246" y="1209154"/>
                </a:lnTo>
                <a:lnTo>
                  <a:pt x="5679745" y="1201750"/>
                </a:lnTo>
                <a:close/>
              </a:path>
              <a:path w="7204709" h="3383915">
                <a:moveTo>
                  <a:pt x="5679745" y="497116"/>
                </a:moveTo>
                <a:lnTo>
                  <a:pt x="5678246" y="489699"/>
                </a:lnTo>
                <a:lnTo>
                  <a:pt x="5674169" y="483654"/>
                </a:lnTo>
                <a:lnTo>
                  <a:pt x="5668111" y="479564"/>
                </a:lnTo>
                <a:lnTo>
                  <a:pt x="5660656" y="478066"/>
                </a:lnTo>
                <a:lnTo>
                  <a:pt x="5653240" y="479564"/>
                </a:lnTo>
                <a:lnTo>
                  <a:pt x="5647182" y="483654"/>
                </a:lnTo>
                <a:lnTo>
                  <a:pt x="5643105" y="489699"/>
                </a:lnTo>
                <a:lnTo>
                  <a:pt x="5641606" y="497116"/>
                </a:lnTo>
                <a:lnTo>
                  <a:pt x="5643105" y="504532"/>
                </a:lnTo>
                <a:lnTo>
                  <a:pt x="5647182" y="510590"/>
                </a:lnTo>
                <a:lnTo>
                  <a:pt x="5653240" y="514667"/>
                </a:lnTo>
                <a:lnTo>
                  <a:pt x="5660695" y="516166"/>
                </a:lnTo>
                <a:lnTo>
                  <a:pt x="5668111" y="514667"/>
                </a:lnTo>
                <a:lnTo>
                  <a:pt x="5674169" y="510590"/>
                </a:lnTo>
                <a:lnTo>
                  <a:pt x="5678246" y="504532"/>
                </a:lnTo>
                <a:lnTo>
                  <a:pt x="5679745" y="497116"/>
                </a:lnTo>
                <a:close/>
              </a:path>
              <a:path w="7204709" h="3383915">
                <a:moveTo>
                  <a:pt x="5755983" y="3364534"/>
                </a:moveTo>
                <a:lnTo>
                  <a:pt x="5754484" y="3357118"/>
                </a:lnTo>
                <a:lnTo>
                  <a:pt x="5750407" y="3351060"/>
                </a:lnTo>
                <a:lnTo>
                  <a:pt x="5744349" y="3346983"/>
                </a:lnTo>
                <a:lnTo>
                  <a:pt x="5736895" y="3345484"/>
                </a:lnTo>
                <a:lnTo>
                  <a:pt x="5729478" y="3346983"/>
                </a:lnTo>
                <a:lnTo>
                  <a:pt x="5723420" y="3351060"/>
                </a:lnTo>
                <a:lnTo>
                  <a:pt x="5719343" y="3357118"/>
                </a:lnTo>
                <a:lnTo>
                  <a:pt x="5717845" y="3364534"/>
                </a:lnTo>
                <a:lnTo>
                  <a:pt x="5719343" y="3371951"/>
                </a:lnTo>
                <a:lnTo>
                  <a:pt x="5723420" y="3377996"/>
                </a:lnTo>
                <a:lnTo>
                  <a:pt x="5729478" y="3382086"/>
                </a:lnTo>
                <a:lnTo>
                  <a:pt x="5736933" y="3383584"/>
                </a:lnTo>
                <a:lnTo>
                  <a:pt x="5744349" y="3382086"/>
                </a:lnTo>
                <a:lnTo>
                  <a:pt x="5750407" y="3377996"/>
                </a:lnTo>
                <a:lnTo>
                  <a:pt x="5754484" y="3371951"/>
                </a:lnTo>
                <a:lnTo>
                  <a:pt x="5755983" y="3364534"/>
                </a:lnTo>
                <a:close/>
              </a:path>
              <a:path w="7204709" h="3383915">
                <a:moveTo>
                  <a:pt x="5755983" y="2642476"/>
                </a:moveTo>
                <a:lnTo>
                  <a:pt x="5754484" y="2635059"/>
                </a:lnTo>
                <a:lnTo>
                  <a:pt x="5750407" y="2629014"/>
                </a:lnTo>
                <a:lnTo>
                  <a:pt x="5744349" y="2624925"/>
                </a:lnTo>
                <a:lnTo>
                  <a:pt x="5736933" y="2623426"/>
                </a:lnTo>
                <a:lnTo>
                  <a:pt x="5729478" y="2624925"/>
                </a:lnTo>
                <a:lnTo>
                  <a:pt x="5723420" y="2629014"/>
                </a:lnTo>
                <a:lnTo>
                  <a:pt x="5719343" y="2635059"/>
                </a:lnTo>
                <a:lnTo>
                  <a:pt x="5717845" y="2642476"/>
                </a:lnTo>
                <a:lnTo>
                  <a:pt x="5719343" y="2649893"/>
                </a:lnTo>
                <a:lnTo>
                  <a:pt x="5723420" y="2655951"/>
                </a:lnTo>
                <a:lnTo>
                  <a:pt x="5729478" y="2660027"/>
                </a:lnTo>
                <a:lnTo>
                  <a:pt x="5736895" y="2661526"/>
                </a:lnTo>
                <a:lnTo>
                  <a:pt x="5744349" y="2660027"/>
                </a:lnTo>
                <a:lnTo>
                  <a:pt x="5750407" y="2655951"/>
                </a:lnTo>
                <a:lnTo>
                  <a:pt x="5754484" y="2649893"/>
                </a:lnTo>
                <a:lnTo>
                  <a:pt x="5755983" y="2642476"/>
                </a:lnTo>
                <a:close/>
              </a:path>
              <a:path w="7204709" h="3383915">
                <a:moveTo>
                  <a:pt x="5755983" y="1924672"/>
                </a:moveTo>
                <a:lnTo>
                  <a:pt x="5754484" y="1917255"/>
                </a:lnTo>
                <a:lnTo>
                  <a:pt x="5750407" y="1911197"/>
                </a:lnTo>
                <a:lnTo>
                  <a:pt x="5744349" y="1907108"/>
                </a:lnTo>
                <a:lnTo>
                  <a:pt x="5736895" y="1905622"/>
                </a:lnTo>
                <a:lnTo>
                  <a:pt x="5729478" y="1907108"/>
                </a:lnTo>
                <a:lnTo>
                  <a:pt x="5723420" y="1911197"/>
                </a:lnTo>
                <a:lnTo>
                  <a:pt x="5719343" y="1917255"/>
                </a:lnTo>
                <a:lnTo>
                  <a:pt x="5717845" y="1924672"/>
                </a:lnTo>
                <a:lnTo>
                  <a:pt x="5719343" y="1932076"/>
                </a:lnTo>
                <a:lnTo>
                  <a:pt x="5723420" y="1938134"/>
                </a:lnTo>
                <a:lnTo>
                  <a:pt x="5729478" y="1942223"/>
                </a:lnTo>
                <a:lnTo>
                  <a:pt x="5736933" y="1943722"/>
                </a:lnTo>
                <a:lnTo>
                  <a:pt x="5744349" y="1942223"/>
                </a:lnTo>
                <a:lnTo>
                  <a:pt x="5750407" y="1938134"/>
                </a:lnTo>
                <a:lnTo>
                  <a:pt x="5754484" y="1932076"/>
                </a:lnTo>
                <a:lnTo>
                  <a:pt x="5755983" y="1924672"/>
                </a:lnTo>
                <a:close/>
              </a:path>
              <a:path w="7204709" h="3383915">
                <a:moveTo>
                  <a:pt x="5755983" y="1201750"/>
                </a:moveTo>
                <a:lnTo>
                  <a:pt x="5754484" y="1194333"/>
                </a:lnTo>
                <a:lnTo>
                  <a:pt x="5750407" y="1188275"/>
                </a:lnTo>
                <a:lnTo>
                  <a:pt x="5744349" y="1184186"/>
                </a:lnTo>
                <a:lnTo>
                  <a:pt x="5736895" y="1182700"/>
                </a:lnTo>
                <a:lnTo>
                  <a:pt x="5729478" y="1184186"/>
                </a:lnTo>
                <a:lnTo>
                  <a:pt x="5723420" y="1188275"/>
                </a:lnTo>
                <a:lnTo>
                  <a:pt x="5719343" y="1194333"/>
                </a:lnTo>
                <a:lnTo>
                  <a:pt x="5717845" y="1201750"/>
                </a:lnTo>
                <a:lnTo>
                  <a:pt x="5719343" y="1209154"/>
                </a:lnTo>
                <a:lnTo>
                  <a:pt x="5723420" y="1215212"/>
                </a:lnTo>
                <a:lnTo>
                  <a:pt x="5729478" y="1219301"/>
                </a:lnTo>
                <a:lnTo>
                  <a:pt x="5736933" y="1220800"/>
                </a:lnTo>
                <a:lnTo>
                  <a:pt x="5744349" y="1219301"/>
                </a:lnTo>
                <a:lnTo>
                  <a:pt x="5750407" y="1215212"/>
                </a:lnTo>
                <a:lnTo>
                  <a:pt x="5754484" y="1209154"/>
                </a:lnTo>
                <a:lnTo>
                  <a:pt x="5755983" y="1201750"/>
                </a:lnTo>
                <a:close/>
              </a:path>
              <a:path w="7204709" h="3383915">
                <a:moveTo>
                  <a:pt x="5755983" y="497116"/>
                </a:moveTo>
                <a:lnTo>
                  <a:pt x="5754484" y="489699"/>
                </a:lnTo>
                <a:lnTo>
                  <a:pt x="5750407" y="483654"/>
                </a:lnTo>
                <a:lnTo>
                  <a:pt x="5744349" y="479564"/>
                </a:lnTo>
                <a:lnTo>
                  <a:pt x="5736895" y="478066"/>
                </a:lnTo>
                <a:lnTo>
                  <a:pt x="5729478" y="479564"/>
                </a:lnTo>
                <a:lnTo>
                  <a:pt x="5723420" y="483654"/>
                </a:lnTo>
                <a:lnTo>
                  <a:pt x="5719343" y="489699"/>
                </a:lnTo>
                <a:lnTo>
                  <a:pt x="5717845" y="497116"/>
                </a:lnTo>
                <a:lnTo>
                  <a:pt x="5719343" y="504532"/>
                </a:lnTo>
                <a:lnTo>
                  <a:pt x="5723420" y="510590"/>
                </a:lnTo>
                <a:lnTo>
                  <a:pt x="5729478" y="514667"/>
                </a:lnTo>
                <a:lnTo>
                  <a:pt x="5736933" y="516166"/>
                </a:lnTo>
                <a:lnTo>
                  <a:pt x="5744349" y="514667"/>
                </a:lnTo>
                <a:lnTo>
                  <a:pt x="5750407" y="510590"/>
                </a:lnTo>
                <a:lnTo>
                  <a:pt x="5754484" y="504532"/>
                </a:lnTo>
                <a:lnTo>
                  <a:pt x="5755983" y="497116"/>
                </a:lnTo>
                <a:close/>
              </a:path>
              <a:path w="7204709" h="3383915">
                <a:moveTo>
                  <a:pt x="5832221" y="3364534"/>
                </a:moveTo>
                <a:lnTo>
                  <a:pt x="5830722" y="3357118"/>
                </a:lnTo>
                <a:lnTo>
                  <a:pt x="5826645" y="3351060"/>
                </a:lnTo>
                <a:lnTo>
                  <a:pt x="5820588" y="3346983"/>
                </a:lnTo>
                <a:lnTo>
                  <a:pt x="5813133" y="3345484"/>
                </a:lnTo>
                <a:lnTo>
                  <a:pt x="5805716" y="3346983"/>
                </a:lnTo>
                <a:lnTo>
                  <a:pt x="5799658" y="3351060"/>
                </a:lnTo>
                <a:lnTo>
                  <a:pt x="5795581" y="3357118"/>
                </a:lnTo>
                <a:lnTo>
                  <a:pt x="5794083" y="3364534"/>
                </a:lnTo>
                <a:lnTo>
                  <a:pt x="5795581" y="3371951"/>
                </a:lnTo>
                <a:lnTo>
                  <a:pt x="5799658" y="3377996"/>
                </a:lnTo>
                <a:lnTo>
                  <a:pt x="5805716" y="3382086"/>
                </a:lnTo>
                <a:lnTo>
                  <a:pt x="5813171" y="3383584"/>
                </a:lnTo>
                <a:lnTo>
                  <a:pt x="5820588" y="3382086"/>
                </a:lnTo>
                <a:lnTo>
                  <a:pt x="5826645" y="3377996"/>
                </a:lnTo>
                <a:lnTo>
                  <a:pt x="5830722" y="3371951"/>
                </a:lnTo>
                <a:lnTo>
                  <a:pt x="5832221" y="3364534"/>
                </a:lnTo>
                <a:close/>
              </a:path>
              <a:path w="7204709" h="3383915">
                <a:moveTo>
                  <a:pt x="5832221" y="2642476"/>
                </a:moveTo>
                <a:lnTo>
                  <a:pt x="5830722" y="2635059"/>
                </a:lnTo>
                <a:lnTo>
                  <a:pt x="5826645" y="2629014"/>
                </a:lnTo>
                <a:lnTo>
                  <a:pt x="5820588" y="2624925"/>
                </a:lnTo>
                <a:lnTo>
                  <a:pt x="5813171" y="2623426"/>
                </a:lnTo>
                <a:lnTo>
                  <a:pt x="5805716" y="2624925"/>
                </a:lnTo>
                <a:lnTo>
                  <a:pt x="5799658" y="2629014"/>
                </a:lnTo>
                <a:lnTo>
                  <a:pt x="5795581" y="2635059"/>
                </a:lnTo>
                <a:lnTo>
                  <a:pt x="5794083" y="2642476"/>
                </a:lnTo>
                <a:lnTo>
                  <a:pt x="5795581" y="2649893"/>
                </a:lnTo>
                <a:lnTo>
                  <a:pt x="5799658" y="2655951"/>
                </a:lnTo>
                <a:lnTo>
                  <a:pt x="5805716" y="2660027"/>
                </a:lnTo>
                <a:lnTo>
                  <a:pt x="5813133" y="2661526"/>
                </a:lnTo>
                <a:lnTo>
                  <a:pt x="5820588" y="2660027"/>
                </a:lnTo>
                <a:lnTo>
                  <a:pt x="5826645" y="2655951"/>
                </a:lnTo>
                <a:lnTo>
                  <a:pt x="5830722" y="2649893"/>
                </a:lnTo>
                <a:lnTo>
                  <a:pt x="5832221" y="2642476"/>
                </a:lnTo>
                <a:close/>
              </a:path>
              <a:path w="7204709" h="3383915">
                <a:moveTo>
                  <a:pt x="5832221" y="1924672"/>
                </a:moveTo>
                <a:lnTo>
                  <a:pt x="5830722" y="1917255"/>
                </a:lnTo>
                <a:lnTo>
                  <a:pt x="5826645" y="1911197"/>
                </a:lnTo>
                <a:lnTo>
                  <a:pt x="5820588" y="1907108"/>
                </a:lnTo>
                <a:lnTo>
                  <a:pt x="5813133" y="1905622"/>
                </a:lnTo>
                <a:lnTo>
                  <a:pt x="5805716" y="1907108"/>
                </a:lnTo>
                <a:lnTo>
                  <a:pt x="5799658" y="1911197"/>
                </a:lnTo>
                <a:lnTo>
                  <a:pt x="5795581" y="1917255"/>
                </a:lnTo>
                <a:lnTo>
                  <a:pt x="5794083" y="1924672"/>
                </a:lnTo>
                <a:lnTo>
                  <a:pt x="5795581" y="1932076"/>
                </a:lnTo>
                <a:lnTo>
                  <a:pt x="5799658" y="1938134"/>
                </a:lnTo>
                <a:lnTo>
                  <a:pt x="5805716" y="1942223"/>
                </a:lnTo>
                <a:lnTo>
                  <a:pt x="5813171" y="1943722"/>
                </a:lnTo>
                <a:lnTo>
                  <a:pt x="5820588" y="1942223"/>
                </a:lnTo>
                <a:lnTo>
                  <a:pt x="5826645" y="1938134"/>
                </a:lnTo>
                <a:lnTo>
                  <a:pt x="5830722" y="1932076"/>
                </a:lnTo>
                <a:lnTo>
                  <a:pt x="5832221" y="1924672"/>
                </a:lnTo>
                <a:close/>
              </a:path>
              <a:path w="7204709" h="3383915">
                <a:moveTo>
                  <a:pt x="5832221" y="1201750"/>
                </a:moveTo>
                <a:lnTo>
                  <a:pt x="5830722" y="1194333"/>
                </a:lnTo>
                <a:lnTo>
                  <a:pt x="5826645" y="1188275"/>
                </a:lnTo>
                <a:lnTo>
                  <a:pt x="5820588" y="1184186"/>
                </a:lnTo>
                <a:lnTo>
                  <a:pt x="5813133" y="1182700"/>
                </a:lnTo>
                <a:lnTo>
                  <a:pt x="5805716" y="1184186"/>
                </a:lnTo>
                <a:lnTo>
                  <a:pt x="5799658" y="1188275"/>
                </a:lnTo>
                <a:lnTo>
                  <a:pt x="5795581" y="1194333"/>
                </a:lnTo>
                <a:lnTo>
                  <a:pt x="5794083" y="1201750"/>
                </a:lnTo>
                <a:lnTo>
                  <a:pt x="5795581" y="1209154"/>
                </a:lnTo>
                <a:lnTo>
                  <a:pt x="5799658" y="1215212"/>
                </a:lnTo>
                <a:lnTo>
                  <a:pt x="5805716" y="1219301"/>
                </a:lnTo>
                <a:lnTo>
                  <a:pt x="5813171" y="1220800"/>
                </a:lnTo>
                <a:lnTo>
                  <a:pt x="5820588" y="1219301"/>
                </a:lnTo>
                <a:lnTo>
                  <a:pt x="5826645" y="1215212"/>
                </a:lnTo>
                <a:lnTo>
                  <a:pt x="5830722" y="1209154"/>
                </a:lnTo>
                <a:lnTo>
                  <a:pt x="5832221" y="1201750"/>
                </a:lnTo>
                <a:close/>
              </a:path>
              <a:path w="7204709" h="3383915">
                <a:moveTo>
                  <a:pt x="5832221" y="497116"/>
                </a:moveTo>
                <a:lnTo>
                  <a:pt x="5830722" y="489699"/>
                </a:lnTo>
                <a:lnTo>
                  <a:pt x="5826645" y="483654"/>
                </a:lnTo>
                <a:lnTo>
                  <a:pt x="5820588" y="479564"/>
                </a:lnTo>
                <a:lnTo>
                  <a:pt x="5813133" y="478066"/>
                </a:lnTo>
                <a:lnTo>
                  <a:pt x="5805716" y="479564"/>
                </a:lnTo>
                <a:lnTo>
                  <a:pt x="5799658" y="483654"/>
                </a:lnTo>
                <a:lnTo>
                  <a:pt x="5795581" y="489699"/>
                </a:lnTo>
                <a:lnTo>
                  <a:pt x="5794083" y="497116"/>
                </a:lnTo>
                <a:lnTo>
                  <a:pt x="5795581" y="504532"/>
                </a:lnTo>
                <a:lnTo>
                  <a:pt x="5799658" y="510590"/>
                </a:lnTo>
                <a:lnTo>
                  <a:pt x="5805716" y="514667"/>
                </a:lnTo>
                <a:lnTo>
                  <a:pt x="5813171" y="516166"/>
                </a:lnTo>
                <a:lnTo>
                  <a:pt x="5820588" y="514667"/>
                </a:lnTo>
                <a:lnTo>
                  <a:pt x="5826645" y="510590"/>
                </a:lnTo>
                <a:lnTo>
                  <a:pt x="5830722" y="504532"/>
                </a:lnTo>
                <a:lnTo>
                  <a:pt x="5832221" y="497116"/>
                </a:lnTo>
                <a:close/>
              </a:path>
              <a:path w="7204709" h="3383915">
                <a:moveTo>
                  <a:pt x="5908459" y="3364534"/>
                </a:moveTo>
                <a:lnTo>
                  <a:pt x="5906960" y="3357118"/>
                </a:lnTo>
                <a:lnTo>
                  <a:pt x="5902884" y="3351060"/>
                </a:lnTo>
                <a:lnTo>
                  <a:pt x="5896826" y="3346983"/>
                </a:lnTo>
                <a:lnTo>
                  <a:pt x="5889371" y="3345484"/>
                </a:lnTo>
                <a:lnTo>
                  <a:pt x="5881954" y="3346983"/>
                </a:lnTo>
                <a:lnTo>
                  <a:pt x="5875896" y="3351060"/>
                </a:lnTo>
                <a:lnTo>
                  <a:pt x="5871819" y="3357118"/>
                </a:lnTo>
                <a:lnTo>
                  <a:pt x="5870321" y="3364534"/>
                </a:lnTo>
                <a:lnTo>
                  <a:pt x="5871819" y="3371951"/>
                </a:lnTo>
                <a:lnTo>
                  <a:pt x="5875896" y="3377996"/>
                </a:lnTo>
                <a:lnTo>
                  <a:pt x="5881954" y="3382086"/>
                </a:lnTo>
                <a:lnTo>
                  <a:pt x="5889409" y="3383584"/>
                </a:lnTo>
                <a:lnTo>
                  <a:pt x="5896826" y="3382086"/>
                </a:lnTo>
                <a:lnTo>
                  <a:pt x="5902884" y="3377996"/>
                </a:lnTo>
                <a:lnTo>
                  <a:pt x="5906960" y="3371951"/>
                </a:lnTo>
                <a:lnTo>
                  <a:pt x="5908459" y="3364534"/>
                </a:lnTo>
                <a:close/>
              </a:path>
              <a:path w="7204709" h="3383915">
                <a:moveTo>
                  <a:pt x="5908459" y="2642476"/>
                </a:moveTo>
                <a:lnTo>
                  <a:pt x="5906960" y="2635059"/>
                </a:lnTo>
                <a:lnTo>
                  <a:pt x="5902884" y="2629014"/>
                </a:lnTo>
                <a:lnTo>
                  <a:pt x="5896826" y="2624925"/>
                </a:lnTo>
                <a:lnTo>
                  <a:pt x="5889409" y="2623426"/>
                </a:lnTo>
                <a:lnTo>
                  <a:pt x="5881954" y="2624925"/>
                </a:lnTo>
                <a:lnTo>
                  <a:pt x="5875896" y="2629014"/>
                </a:lnTo>
                <a:lnTo>
                  <a:pt x="5871819" y="2635059"/>
                </a:lnTo>
                <a:lnTo>
                  <a:pt x="5870321" y="2642476"/>
                </a:lnTo>
                <a:lnTo>
                  <a:pt x="5871819" y="2649893"/>
                </a:lnTo>
                <a:lnTo>
                  <a:pt x="5875896" y="2655951"/>
                </a:lnTo>
                <a:lnTo>
                  <a:pt x="5881954" y="2660027"/>
                </a:lnTo>
                <a:lnTo>
                  <a:pt x="5889371" y="2661526"/>
                </a:lnTo>
                <a:lnTo>
                  <a:pt x="5896826" y="2660027"/>
                </a:lnTo>
                <a:lnTo>
                  <a:pt x="5902884" y="2655951"/>
                </a:lnTo>
                <a:lnTo>
                  <a:pt x="5906960" y="2649893"/>
                </a:lnTo>
                <a:lnTo>
                  <a:pt x="5908459" y="2642476"/>
                </a:lnTo>
                <a:close/>
              </a:path>
              <a:path w="7204709" h="3383915">
                <a:moveTo>
                  <a:pt x="5908459" y="1924672"/>
                </a:moveTo>
                <a:lnTo>
                  <a:pt x="5906960" y="1917255"/>
                </a:lnTo>
                <a:lnTo>
                  <a:pt x="5902884" y="1911197"/>
                </a:lnTo>
                <a:lnTo>
                  <a:pt x="5896826" y="1907108"/>
                </a:lnTo>
                <a:lnTo>
                  <a:pt x="5889371" y="1905622"/>
                </a:lnTo>
                <a:lnTo>
                  <a:pt x="5881954" y="1907108"/>
                </a:lnTo>
                <a:lnTo>
                  <a:pt x="5875896" y="1911197"/>
                </a:lnTo>
                <a:lnTo>
                  <a:pt x="5871819" y="1917255"/>
                </a:lnTo>
                <a:lnTo>
                  <a:pt x="5870321" y="1924672"/>
                </a:lnTo>
                <a:lnTo>
                  <a:pt x="5871819" y="1932076"/>
                </a:lnTo>
                <a:lnTo>
                  <a:pt x="5875896" y="1938134"/>
                </a:lnTo>
                <a:lnTo>
                  <a:pt x="5881954" y="1942223"/>
                </a:lnTo>
                <a:lnTo>
                  <a:pt x="5889409" y="1943722"/>
                </a:lnTo>
                <a:lnTo>
                  <a:pt x="5896826" y="1942223"/>
                </a:lnTo>
                <a:lnTo>
                  <a:pt x="5902884" y="1938134"/>
                </a:lnTo>
                <a:lnTo>
                  <a:pt x="5906960" y="1932076"/>
                </a:lnTo>
                <a:lnTo>
                  <a:pt x="5908459" y="1924672"/>
                </a:lnTo>
                <a:close/>
              </a:path>
              <a:path w="7204709" h="3383915">
                <a:moveTo>
                  <a:pt x="5908459" y="1201750"/>
                </a:moveTo>
                <a:lnTo>
                  <a:pt x="5906960" y="1194333"/>
                </a:lnTo>
                <a:lnTo>
                  <a:pt x="5902884" y="1188275"/>
                </a:lnTo>
                <a:lnTo>
                  <a:pt x="5896826" y="1184186"/>
                </a:lnTo>
                <a:lnTo>
                  <a:pt x="5889371" y="1182700"/>
                </a:lnTo>
                <a:lnTo>
                  <a:pt x="5881954" y="1184186"/>
                </a:lnTo>
                <a:lnTo>
                  <a:pt x="5875896" y="1188275"/>
                </a:lnTo>
                <a:lnTo>
                  <a:pt x="5871819" y="1194333"/>
                </a:lnTo>
                <a:lnTo>
                  <a:pt x="5870321" y="1201750"/>
                </a:lnTo>
                <a:lnTo>
                  <a:pt x="5871819" y="1209154"/>
                </a:lnTo>
                <a:lnTo>
                  <a:pt x="5875896" y="1215212"/>
                </a:lnTo>
                <a:lnTo>
                  <a:pt x="5881954" y="1219301"/>
                </a:lnTo>
                <a:lnTo>
                  <a:pt x="5889409" y="1220800"/>
                </a:lnTo>
                <a:lnTo>
                  <a:pt x="5896826" y="1219301"/>
                </a:lnTo>
                <a:lnTo>
                  <a:pt x="5902884" y="1215212"/>
                </a:lnTo>
                <a:lnTo>
                  <a:pt x="5906960" y="1209154"/>
                </a:lnTo>
                <a:lnTo>
                  <a:pt x="5908459" y="1201750"/>
                </a:lnTo>
                <a:close/>
              </a:path>
              <a:path w="7204709" h="3383915">
                <a:moveTo>
                  <a:pt x="5908459" y="497116"/>
                </a:moveTo>
                <a:lnTo>
                  <a:pt x="5906960" y="489699"/>
                </a:lnTo>
                <a:lnTo>
                  <a:pt x="5902884" y="483654"/>
                </a:lnTo>
                <a:lnTo>
                  <a:pt x="5896826" y="479564"/>
                </a:lnTo>
                <a:lnTo>
                  <a:pt x="5889371" y="478066"/>
                </a:lnTo>
                <a:lnTo>
                  <a:pt x="5881954" y="479564"/>
                </a:lnTo>
                <a:lnTo>
                  <a:pt x="5875896" y="483654"/>
                </a:lnTo>
                <a:lnTo>
                  <a:pt x="5871819" y="489699"/>
                </a:lnTo>
                <a:lnTo>
                  <a:pt x="5870321" y="497116"/>
                </a:lnTo>
                <a:lnTo>
                  <a:pt x="5871819" y="504532"/>
                </a:lnTo>
                <a:lnTo>
                  <a:pt x="5875896" y="510590"/>
                </a:lnTo>
                <a:lnTo>
                  <a:pt x="5881954" y="514667"/>
                </a:lnTo>
                <a:lnTo>
                  <a:pt x="5889409" y="516166"/>
                </a:lnTo>
                <a:lnTo>
                  <a:pt x="5896826" y="514667"/>
                </a:lnTo>
                <a:lnTo>
                  <a:pt x="5902884" y="510590"/>
                </a:lnTo>
                <a:lnTo>
                  <a:pt x="5906960" y="504532"/>
                </a:lnTo>
                <a:lnTo>
                  <a:pt x="5908459" y="497116"/>
                </a:lnTo>
                <a:close/>
              </a:path>
              <a:path w="7204709" h="3383915">
                <a:moveTo>
                  <a:pt x="5984697" y="3364534"/>
                </a:moveTo>
                <a:lnTo>
                  <a:pt x="5983198" y="3357118"/>
                </a:lnTo>
                <a:lnTo>
                  <a:pt x="5979122" y="3351060"/>
                </a:lnTo>
                <a:lnTo>
                  <a:pt x="5973064" y="3346983"/>
                </a:lnTo>
                <a:lnTo>
                  <a:pt x="5965609" y="3345484"/>
                </a:lnTo>
                <a:lnTo>
                  <a:pt x="5958192" y="3346983"/>
                </a:lnTo>
                <a:lnTo>
                  <a:pt x="5952134" y="3351060"/>
                </a:lnTo>
                <a:lnTo>
                  <a:pt x="5948057" y="3357118"/>
                </a:lnTo>
                <a:lnTo>
                  <a:pt x="5946559" y="3364534"/>
                </a:lnTo>
                <a:lnTo>
                  <a:pt x="5948057" y="3371951"/>
                </a:lnTo>
                <a:lnTo>
                  <a:pt x="5952134" y="3377996"/>
                </a:lnTo>
                <a:lnTo>
                  <a:pt x="5958192" y="3382086"/>
                </a:lnTo>
                <a:lnTo>
                  <a:pt x="5965647" y="3383584"/>
                </a:lnTo>
                <a:lnTo>
                  <a:pt x="5973064" y="3382086"/>
                </a:lnTo>
                <a:lnTo>
                  <a:pt x="5979122" y="3377996"/>
                </a:lnTo>
                <a:lnTo>
                  <a:pt x="5983198" y="3371951"/>
                </a:lnTo>
                <a:lnTo>
                  <a:pt x="5984697" y="3364534"/>
                </a:lnTo>
                <a:close/>
              </a:path>
              <a:path w="7204709" h="3383915">
                <a:moveTo>
                  <a:pt x="5984697" y="2642476"/>
                </a:moveTo>
                <a:lnTo>
                  <a:pt x="5983198" y="2635059"/>
                </a:lnTo>
                <a:lnTo>
                  <a:pt x="5979122" y="2629014"/>
                </a:lnTo>
                <a:lnTo>
                  <a:pt x="5973064" y="2624925"/>
                </a:lnTo>
                <a:lnTo>
                  <a:pt x="5965647" y="2623426"/>
                </a:lnTo>
                <a:lnTo>
                  <a:pt x="5958192" y="2624925"/>
                </a:lnTo>
                <a:lnTo>
                  <a:pt x="5952134" y="2629014"/>
                </a:lnTo>
                <a:lnTo>
                  <a:pt x="5948057" y="2635059"/>
                </a:lnTo>
                <a:lnTo>
                  <a:pt x="5946559" y="2642476"/>
                </a:lnTo>
                <a:lnTo>
                  <a:pt x="5948057" y="2649893"/>
                </a:lnTo>
                <a:lnTo>
                  <a:pt x="5952134" y="2655951"/>
                </a:lnTo>
                <a:lnTo>
                  <a:pt x="5958192" y="2660027"/>
                </a:lnTo>
                <a:lnTo>
                  <a:pt x="5965609" y="2661526"/>
                </a:lnTo>
                <a:lnTo>
                  <a:pt x="5973064" y="2660027"/>
                </a:lnTo>
                <a:lnTo>
                  <a:pt x="5979122" y="2655951"/>
                </a:lnTo>
                <a:lnTo>
                  <a:pt x="5983198" y="2649893"/>
                </a:lnTo>
                <a:lnTo>
                  <a:pt x="5984697" y="2642476"/>
                </a:lnTo>
                <a:close/>
              </a:path>
              <a:path w="7204709" h="3383915">
                <a:moveTo>
                  <a:pt x="5984697" y="1924672"/>
                </a:moveTo>
                <a:lnTo>
                  <a:pt x="5983198" y="1917255"/>
                </a:lnTo>
                <a:lnTo>
                  <a:pt x="5979122" y="1911197"/>
                </a:lnTo>
                <a:lnTo>
                  <a:pt x="5973064" y="1907108"/>
                </a:lnTo>
                <a:lnTo>
                  <a:pt x="5965609" y="1905622"/>
                </a:lnTo>
                <a:lnTo>
                  <a:pt x="5958192" y="1907108"/>
                </a:lnTo>
                <a:lnTo>
                  <a:pt x="5952134" y="1911197"/>
                </a:lnTo>
                <a:lnTo>
                  <a:pt x="5948057" y="1917255"/>
                </a:lnTo>
                <a:lnTo>
                  <a:pt x="5946559" y="1924672"/>
                </a:lnTo>
                <a:lnTo>
                  <a:pt x="5948057" y="1932076"/>
                </a:lnTo>
                <a:lnTo>
                  <a:pt x="5952134" y="1938134"/>
                </a:lnTo>
                <a:lnTo>
                  <a:pt x="5958192" y="1942223"/>
                </a:lnTo>
                <a:lnTo>
                  <a:pt x="5965647" y="1943722"/>
                </a:lnTo>
                <a:lnTo>
                  <a:pt x="5973064" y="1942223"/>
                </a:lnTo>
                <a:lnTo>
                  <a:pt x="5979122" y="1938134"/>
                </a:lnTo>
                <a:lnTo>
                  <a:pt x="5983198" y="1932076"/>
                </a:lnTo>
                <a:lnTo>
                  <a:pt x="5984697" y="1924672"/>
                </a:lnTo>
                <a:close/>
              </a:path>
              <a:path w="7204709" h="3383915">
                <a:moveTo>
                  <a:pt x="5984697" y="1201750"/>
                </a:moveTo>
                <a:lnTo>
                  <a:pt x="5983198" y="1194333"/>
                </a:lnTo>
                <a:lnTo>
                  <a:pt x="5979122" y="1188275"/>
                </a:lnTo>
                <a:lnTo>
                  <a:pt x="5973064" y="1184186"/>
                </a:lnTo>
                <a:lnTo>
                  <a:pt x="5965609" y="1182700"/>
                </a:lnTo>
                <a:lnTo>
                  <a:pt x="5958192" y="1184186"/>
                </a:lnTo>
                <a:lnTo>
                  <a:pt x="5952134" y="1188275"/>
                </a:lnTo>
                <a:lnTo>
                  <a:pt x="5948057" y="1194333"/>
                </a:lnTo>
                <a:lnTo>
                  <a:pt x="5946559" y="1201750"/>
                </a:lnTo>
                <a:lnTo>
                  <a:pt x="5948057" y="1209154"/>
                </a:lnTo>
                <a:lnTo>
                  <a:pt x="5952134" y="1215212"/>
                </a:lnTo>
                <a:lnTo>
                  <a:pt x="5958192" y="1219301"/>
                </a:lnTo>
                <a:lnTo>
                  <a:pt x="5965647" y="1220800"/>
                </a:lnTo>
                <a:lnTo>
                  <a:pt x="5973064" y="1219301"/>
                </a:lnTo>
                <a:lnTo>
                  <a:pt x="5979122" y="1215212"/>
                </a:lnTo>
                <a:lnTo>
                  <a:pt x="5983198" y="1209154"/>
                </a:lnTo>
                <a:lnTo>
                  <a:pt x="5984697" y="1201750"/>
                </a:lnTo>
                <a:close/>
              </a:path>
              <a:path w="7204709" h="3383915">
                <a:moveTo>
                  <a:pt x="5984697" y="497116"/>
                </a:moveTo>
                <a:lnTo>
                  <a:pt x="5983198" y="489699"/>
                </a:lnTo>
                <a:lnTo>
                  <a:pt x="5979122" y="483654"/>
                </a:lnTo>
                <a:lnTo>
                  <a:pt x="5973064" y="479564"/>
                </a:lnTo>
                <a:lnTo>
                  <a:pt x="5965609" y="478066"/>
                </a:lnTo>
                <a:lnTo>
                  <a:pt x="5958192" y="479564"/>
                </a:lnTo>
                <a:lnTo>
                  <a:pt x="5952134" y="483654"/>
                </a:lnTo>
                <a:lnTo>
                  <a:pt x="5948057" y="489699"/>
                </a:lnTo>
                <a:lnTo>
                  <a:pt x="5946559" y="497116"/>
                </a:lnTo>
                <a:lnTo>
                  <a:pt x="5948057" y="504532"/>
                </a:lnTo>
                <a:lnTo>
                  <a:pt x="5952134" y="510590"/>
                </a:lnTo>
                <a:lnTo>
                  <a:pt x="5958192" y="514667"/>
                </a:lnTo>
                <a:lnTo>
                  <a:pt x="5965647" y="516166"/>
                </a:lnTo>
                <a:lnTo>
                  <a:pt x="5973064" y="514667"/>
                </a:lnTo>
                <a:lnTo>
                  <a:pt x="5979122" y="510590"/>
                </a:lnTo>
                <a:lnTo>
                  <a:pt x="5983198" y="504532"/>
                </a:lnTo>
                <a:lnTo>
                  <a:pt x="5984697" y="497116"/>
                </a:lnTo>
                <a:close/>
              </a:path>
              <a:path w="7204709" h="3383915">
                <a:moveTo>
                  <a:pt x="6060935" y="3364534"/>
                </a:moveTo>
                <a:lnTo>
                  <a:pt x="6059436" y="3357118"/>
                </a:lnTo>
                <a:lnTo>
                  <a:pt x="6055360" y="3351060"/>
                </a:lnTo>
                <a:lnTo>
                  <a:pt x="6049302" y="3346983"/>
                </a:lnTo>
                <a:lnTo>
                  <a:pt x="6041847" y="3345484"/>
                </a:lnTo>
                <a:lnTo>
                  <a:pt x="6034430" y="3346983"/>
                </a:lnTo>
                <a:lnTo>
                  <a:pt x="6028372" y="3351060"/>
                </a:lnTo>
                <a:lnTo>
                  <a:pt x="6024296" y="3357118"/>
                </a:lnTo>
                <a:lnTo>
                  <a:pt x="6022797" y="3364534"/>
                </a:lnTo>
                <a:lnTo>
                  <a:pt x="6024296" y="3371951"/>
                </a:lnTo>
                <a:lnTo>
                  <a:pt x="6028372" y="3377996"/>
                </a:lnTo>
                <a:lnTo>
                  <a:pt x="6034430" y="3382086"/>
                </a:lnTo>
                <a:lnTo>
                  <a:pt x="6041885" y="3383584"/>
                </a:lnTo>
                <a:lnTo>
                  <a:pt x="6049302" y="3382086"/>
                </a:lnTo>
                <a:lnTo>
                  <a:pt x="6055360" y="3377996"/>
                </a:lnTo>
                <a:lnTo>
                  <a:pt x="6059436" y="3371951"/>
                </a:lnTo>
                <a:lnTo>
                  <a:pt x="6060935" y="3364534"/>
                </a:lnTo>
                <a:close/>
              </a:path>
              <a:path w="7204709" h="3383915">
                <a:moveTo>
                  <a:pt x="6060935" y="2642476"/>
                </a:moveTo>
                <a:lnTo>
                  <a:pt x="6059436" y="2635059"/>
                </a:lnTo>
                <a:lnTo>
                  <a:pt x="6055360" y="2629014"/>
                </a:lnTo>
                <a:lnTo>
                  <a:pt x="6049302" y="2624925"/>
                </a:lnTo>
                <a:lnTo>
                  <a:pt x="6041885" y="2623426"/>
                </a:lnTo>
                <a:lnTo>
                  <a:pt x="6034430" y="2624925"/>
                </a:lnTo>
                <a:lnTo>
                  <a:pt x="6028372" y="2629014"/>
                </a:lnTo>
                <a:lnTo>
                  <a:pt x="6024296" y="2635059"/>
                </a:lnTo>
                <a:lnTo>
                  <a:pt x="6022797" y="2642476"/>
                </a:lnTo>
                <a:lnTo>
                  <a:pt x="6024296" y="2649893"/>
                </a:lnTo>
                <a:lnTo>
                  <a:pt x="6028372" y="2655951"/>
                </a:lnTo>
                <a:lnTo>
                  <a:pt x="6034430" y="2660027"/>
                </a:lnTo>
                <a:lnTo>
                  <a:pt x="6041847" y="2661526"/>
                </a:lnTo>
                <a:lnTo>
                  <a:pt x="6049302" y="2660027"/>
                </a:lnTo>
                <a:lnTo>
                  <a:pt x="6055360" y="2655951"/>
                </a:lnTo>
                <a:lnTo>
                  <a:pt x="6059436" y="2649893"/>
                </a:lnTo>
                <a:lnTo>
                  <a:pt x="6060935" y="2642476"/>
                </a:lnTo>
                <a:close/>
              </a:path>
              <a:path w="7204709" h="3383915">
                <a:moveTo>
                  <a:pt x="6060935" y="1924672"/>
                </a:moveTo>
                <a:lnTo>
                  <a:pt x="6059436" y="1917255"/>
                </a:lnTo>
                <a:lnTo>
                  <a:pt x="6055360" y="1911197"/>
                </a:lnTo>
                <a:lnTo>
                  <a:pt x="6049302" y="1907108"/>
                </a:lnTo>
                <a:lnTo>
                  <a:pt x="6041847" y="1905622"/>
                </a:lnTo>
                <a:lnTo>
                  <a:pt x="6034430" y="1907108"/>
                </a:lnTo>
                <a:lnTo>
                  <a:pt x="6028372" y="1911197"/>
                </a:lnTo>
                <a:lnTo>
                  <a:pt x="6024296" y="1917255"/>
                </a:lnTo>
                <a:lnTo>
                  <a:pt x="6022797" y="1924672"/>
                </a:lnTo>
                <a:lnTo>
                  <a:pt x="6024296" y="1932076"/>
                </a:lnTo>
                <a:lnTo>
                  <a:pt x="6028372" y="1938134"/>
                </a:lnTo>
                <a:lnTo>
                  <a:pt x="6034430" y="1942223"/>
                </a:lnTo>
                <a:lnTo>
                  <a:pt x="6041885" y="1943722"/>
                </a:lnTo>
                <a:lnTo>
                  <a:pt x="6049302" y="1942223"/>
                </a:lnTo>
                <a:lnTo>
                  <a:pt x="6055360" y="1938134"/>
                </a:lnTo>
                <a:lnTo>
                  <a:pt x="6059436" y="1932076"/>
                </a:lnTo>
                <a:lnTo>
                  <a:pt x="6060935" y="1924672"/>
                </a:lnTo>
                <a:close/>
              </a:path>
              <a:path w="7204709" h="3383915">
                <a:moveTo>
                  <a:pt x="6060935" y="1201750"/>
                </a:moveTo>
                <a:lnTo>
                  <a:pt x="6059436" y="1194333"/>
                </a:lnTo>
                <a:lnTo>
                  <a:pt x="6055360" y="1188275"/>
                </a:lnTo>
                <a:lnTo>
                  <a:pt x="6049302" y="1184186"/>
                </a:lnTo>
                <a:lnTo>
                  <a:pt x="6041847" y="1182700"/>
                </a:lnTo>
                <a:lnTo>
                  <a:pt x="6034430" y="1184186"/>
                </a:lnTo>
                <a:lnTo>
                  <a:pt x="6028372" y="1188275"/>
                </a:lnTo>
                <a:lnTo>
                  <a:pt x="6024296" y="1194333"/>
                </a:lnTo>
                <a:lnTo>
                  <a:pt x="6022797" y="1201750"/>
                </a:lnTo>
                <a:lnTo>
                  <a:pt x="6024296" y="1209154"/>
                </a:lnTo>
                <a:lnTo>
                  <a:pt x="6028372" y="1215212"/>
                </a:lnTo>
                <a:lnTo>
                  <a:pt x="6034430" y="1219301"/>
                </a:lnTo>
                <a:lnTo>
                  <a:pt x="6041885" y="1220800"/>
                </a:lnTo>
                <a:lnTo>
                  <a:pt x="6049302" y="1219301"/>
                </a:lnTo>
                <a:lnTo>
                  <a:pt x="6055360" y="1215212"/>
                </a:lnTo>
                <a:lnTo>
                  <a:pt x="6059436" y="1209154"/>
                </a:lnTo>
                <a:lnTo>
                  <a:pt x="6060935" y="1201750"/>
                </a:lnTo>
                <a:close/>
              </a:path>
              <a:path w="7204709" h="3383915">
                <a:moveTo>
                  <a:pt x="6060935" y="497116"/>
                </a:moveTo>
                <a:lnTo>
                  <a:pt x="6059436" y="489699"/>
                </a:lnTo>
                <a:lnTo>
                  <a:pt x="6055360" y="483654"/>
                </a:lnTo>
                <a:lnTo>
                  <a:pt x="6049302" y="479564"/>
                </a:lnTo>
                <a:lnTo>
                  <a:pt x="6041847" y="478066"/>
                </a:lnTo>
                <a:lnTo>
                  <a:pt x="6034430" y="479564"/>
                </a:lnTo>
                <a:lnTo>
                  <a:pt x="6028372" y="483654"/>
                </a:lnTo>
                <a:lnTo>
                  <a:pt x="6024296" y="489699"/>
                </a:lnTo>
                <a:lnTo>
                  <a:pt x="6022797" y="497116"/>
                </a:lnTo>
                <a:lnTo>
                  <a:pt x="6024296" y="504532"/>
                </a:lnTo>
                <a:lnTo>
                  <a:pt x="6028372" y="510590"/>
                </a:lnTo>
                <a:lnTo>
                  <a:pt x="6034430" y="514667"/>
                </a:lnTo>
                <a:lnTo>
                  <a:pt x="6041885" y="516166"/>
                </a:lnTo>
                <a:lnTo>
                  <a:pt x="6049302" y="514667"/>
                </a:lnTo>
                <a:lnTo>
                  <a:pt x="6055360" y="510590"/>
                </a:lnTo>
                <a:lnTo>
                  <a:pt x="6059436" y="504532"/>
                </a:lnTo>
                <a:lnTo>
                  <a:pt x="6060935" y="497116"/>
                </a:lnTo>
                <a:close/>
              </a:path>
              <a:path w="7204709" h="3383915">
                <a:moveTo>
                  <a:pt x="6137173" y="3364534"/>
                </a:moveTo>
                <a:lnTo>
                  <a:pt x="6135675" y="3357118"/>
                </a:lnTo>
                <a:lnTo>
                  <a:pt x="6131598" y="3351060"/>
                </a:lnTo>
                <a:lnTo>
                  <a:pt x="6125540" y="3346983"/>
                </a:lnTo>
                <a:lnTo>
                  <a:pt x="6118085" y="3345484"/>
                </a:lnTo>
                <a:lnTo>
                  <a:pt x="6110668" y="3346983"/>
                </a:lnTo>
                <a:lnTo>
                  <a:pt x="6104610" y="3351060"/>
                </a:lnTo>
                <a:lnTo>
                  <a:pt x="6100534" y="3357118"/>
                </a:lnTo>
                <a:lnTo>
                  <a:pt x="6099035" y="3364534"/>
                </a:lnTo>
                <a:lnTo>
                  <a:pt x="6100534" y="3371951"/>
                </a:lnTo>
                <a:lnTo>
                  <a:pt x="6104610" y="3377996"/>
                </a:lnTo>
                <a:lnTo>
                  <a:pt x="6110668" y="3382086"/>
                </a:lnTo>
                <a:lnTo>
                  <a:pt x="6118123" y="3383584"/>
                </a:lnTo>
                <a:lnTo>
                  <a:pt x="6125540" y="3382086"/>
                </a:lnTo>
                <a:lnTo>
                  <a:pt x="6131598" y="3377996"/>
                </a:lnTo>
                <a:lnTo>
                  <a:pt x="6135675" y="3371951"/>
                </a:lnTo>
                <a:lnTo>
                  <a:pt x="6137173" y="3364534"/>
                </a:lnTo>
                <a:close/>
              </a:path>
              <a:path w="7204709" h="3383915">
                <a:moveTo>
                  <a:pt x="6137173" y="2642476"/>
                </a:moveTo>
                <a:lnTo>
                  <a:pt x="6135675" y="2635059"/>
                </a:lnTo>
                <a:lnTo>
                  <a:pt x="6131598" y="2629014"/>
                </a:lnTo>
                <a:lnTo>
                  <a:pt x="6125540" y="2624925"/>
                </a:lnTo>
                <a:lnTo>
                  <a:pt x="6118123" y="2623426"/>
                </a:lnTo>
                <a:lnTo>
                  <a:pt x="6110668" y="2624925"/>
                </a:lnTo>
                <a:lnTo>
                  <a:pt x="6104610" y="2629014"/>
                </a:lnTo>
                <a:lnTo>
                  <a:pt x="6100534" y="2635059"/>
                </a:lnTo>
                <a:lnTo>
                  <a:pt x="6099035" y="2642476"/>
                </a:lnTo>
                <a:lnTo>
                  <a:pt x="6100534" y="2649893"/>
                </a:lnTo>
                <a:lnTo>
                  <a:pt x="6104610" y="2655951"/>
                </a:lnTo>
                <a:lnTo>
                  <a:pt x="6110668" y="2660027"/>
                </a:lnTo>
                <a:lnTo>
                  <a:pt x="6118085" y="2661526"/>
                </a:lnTo>
                <a:lnTo>
                  <a:pt x="6125540" y="2660027"/>
                </a:lnTo>
                <a:lnTo>
                  <a:pt x="6131598" y="2655951"/>
                </a:lnTo>
                <a:lnTo>
                  <a:pt x="6135675" y="2649893"/>
                </a:lnTo>
                <a:lnTo>
                  <a:pt x="6137173" y="2642476"/>
                </a:lnTo>
                <a:close/>
              </a:path>
              <a:path w="7204709" h="3383915">
                <a:moveTo>
                  <a:pt x="6137173" y="1924672"/>
                </a:moveTo>
                <a:lnTo>
                  <a:pt x="6135675" y="1917255"/>
                </a:lnTo>
                <a:lnTo>
                  <a:pt x="6131598" y="1911197"/>
                </a:lnTo>
                <a:lnTo>
                  <a:pt x="6125540" y="1907108"/>
                </a:lnTo>
                <a:lnTo>
                  <a:pt x="6118085" y="1905622"/>
                </a:lnTo>
                <a:lnTo>
                  <a:pt x="6110668" y="1907108"/>
                </a:lnTo>
                <a:lnTo>
                  <a:pt x="6104610" y="1911197"/>
                </a:lnTo>
                <a:lnTo>
                  <a:pt x="6100534" y="1917255"/>
                </a:lnTo>
                <a:lnTo>
                  <a:pt x="6099035" y="1924672"/>
                </a:lnTo>
                <a:lnTo>
                  <a:pt x="6100534" y="1932076"/>
                </a:lnTo>
                <a:lnTo>
                  <a:pt x="6104610" y="1938134"/>
                </a:lnTo>
                <a:lnTo>
                  <a:pt x="6110668" y="1942223"/>
                </a:lnTo>
                <a:lnTo>
                  <a:pt x="6118123" y="1943722"/>
                </a:lnTo>
                <a:lnTo>
                  <a:pt x="6125540" y="1942223"/>
                </a:lnTo>
                <a:lnTo>
                  <a:pt x="6131598" y="1938134"/>
                </a:lnTo>
                <a:lnTo>
                  <a:pt x="6135675" y="1932076"/>
                </a:lnTo>
                <a:lnTo>
                  <a:pt x="6137173" y="1924672"/>
                </a:lnTo>
                <a:close/>
              </a:path>
              <a:path w="7204709" h="3383915">
                <a:moveTo>
                  <a:pt x="6137173" y="1201750"/>
                </a:moveTo>
                <a:lnTo>
                  <a:pt x="6135675" y="1194333"/>
                </a:lnTo>
                <a:lnTo>
                  <a:pt x="6131598" y="1188275"/>
                </a:lnTo>
                <a:lnTo>
                  <a:pt x="6125540" y="1184186"/>
                </a:lnTo>
                <a:lnTo>
                  <a:pt x="6118085" y="1182700"/>
                </a:lnTo>
                <a:lnTo>
                  <a:pt x="6110668" y="1184186"/>
                </a:lnTo>
                <a:lnTo>
                  <a:pt x="6104610" y="1188275"/>
                </a:lnTo>
                <a:lnTo>
                  <a:pt x="6100534" y="1194333"/>
                </a:lnTo>
                <a:lnTo>
                  <a:pt x="6099035" y="1201750"/>
                </a:lnTo>
                <a:lnTo>
                  <a:pt x="6100534" y="1209154"/>
                </a:lnTo>
                <a:lnTo>
                  <a:pt x="6104610" y="1215212"/>
                </a:lnTo>
                <a:lnTo>
                  <a:pt x="6110668" y="1219301"/>
                </a:lnTo>
                <a:lnTo>
                  <a:pt x="6118123" y="1220800"/>
                </a:lnTo>
                <a:lnTo>
                  <a:pt x="6125540" y="1219301"/>
                </a:lnTo>
                <a:lnTo>
                  <a:pt x="6131598" y="1215212"/>
                </a:lnTo>
                <a:lnTo>
                  <a:pt x="6135675" y="1209154"/>
                </a:lnTo>
                <a:lnTo>
                  <a:pt x="6137173" y="1201750"/>
                </a:lnTo>
                <a:close/>
              </a:path>
              <a:path w="7204709" h="3383915">
                <a:moveTo>
                  <a:pt x="6137173" y="497116"/>
                </a:moveTo>
                <a:lnTo>
                  <a:pt x="6135675" y="489699"/>
                </a:lnTo>
                <a:lnTo>
                  <a:pt x="6131598" y="483654"/>
                </a:lnTo>
                <a:lnTo>
                  <a:pt x="6125540" y="479564"/>
                </a:lnTo>
                <a:lnTo>
                  <a:pt x="6118085" y="478066"/>
                </a:lnTo>
                <a:lnTo>
                  <a:pt x="6110668" y="479564"/>
                </a:lnTo>
                <a:lnTo>
                  <a:pt x="6104610" y="483654"/>
                </a:lnTo>
                <a:lnTo>
                  <a:pt x="6100534" y="489699"/>
                </a:lnTo>
                <a:lnTo>
                  <a:pt x="6099035" y="497116"/>
                </a:lnTo>
                <a:lnTo>
                  <a:pt x="6100534" y="504532"/>
                </a:lnTo>
                <a:lnTo>
                  <a:pt x="6104610" y="510590"/>
                </a:lnTo>
                <a:lnTo>
                  <a:pt x="6110668" y="514667"/>
                </a:lnTo>
                <a:lnTo>
                  <a:pt x="6118123" y="516166"/>
                </a:lnTo>
                <a:lnTo>
                  <a:pt x="6125540" y="514667"/>
                </a:lnTo>
                <a:lnTo>
                  <a:pt x="6131598" y="510590"/>
                </a:lnTo>
                <a:lnTo>
                  <a:pt x="6135675" y="504532"/>
                </a:lnTo>
                <a:lnTo>
                  <a:pt x="6137173" y="497116"/>
                </a:lnTo>
                <a:close/>
              </a:path>
              <a:path w="7204709" h="3383915">
                <a:moveTo>
                  <a:pt x="6213411" y="3364534"/>
                </a:moveTo>
                <a:lnTo>
                  <a:pt x="6211913" y="3357118"/>
                </a:lnTo>
                <a:lnTo>
                  <a:pt x="6207836" y="3351060"/>
                </a:lnTo>
                <a:lnTo>
                  <a:pt x="6201778" y="3346983"/>
                </a:lnTo>
                <a:lnTo>
                  <a:pt x="6194323" y="3345484"/>
                </a:lnTo>
                <a:lnTo>
                  <a:pt x="6186906" y="3346983"/>
                </a:lnTo>
                <a:lnTo>
                  <a:pt x="6180848" y="3351060"/>
                </a:lnTo>
                <a:lnTo>
                  <a:pt x="6176772" y="3357118"/>
                </a:lnTo>
                <a:lnTo>
                  <a:pt x="6175273" y="3364534"/>
                </a:lnTo>
                <a:lnTo>
                  <a:pt x="6176772" y="3371951"/>
                </a:lnTo>
                <a:lnTo>
                  <a:pt x="6180848" y="3377996"/>
                </a:lnTo>
                <a:lnTo>
                  <a:pt x="6186906" y="3382086"/>
                </a:lnTo>
                <a:lnTo>
                  <a:pt x="6194361" y="3383584"/>
                </a:lnTo>
                <a:lnTo>
                  <a:pt x="6201778" y="3382086"/>
                </a:lnTo>
                <a:lnTo>
                  <a:pt x="6207836" y="3377996"/>
                </a:lnTo>
                <a:lnTo>
                  <a:pt x="6211913" y="3371951"/>
                </a:lnTo>
                <a:lnTo>
                  <a:pt x="6213411" y="3364534"/>
                </a:lnTo>
                <a:close/>
              </a:path>
              <a:path w="7204709" h="3383915">
                <a:moveTo>
                  <a:pt x="6213411" y="2642476"/>
                </a:moveTo>
                <a:lnTo>
                  <a:pt x="6211913" y="2635059"/>
                </a:lnTo>
                <a:lnTo>
                  <a:pt x="6207836" y="2629014"/>
                </a:lnTo>
                <a:lnTo>
                  <a:pt x="6201778" y="2624925"/>
                </a:lnTo>
                <a:lnTo>
                  <a:pt x="6194361" y="2623426"/>
                </a:lnTo>
                <a:lnTo>
                  <a:pt x="6186906" y="2624925"/>
                </a:lnTo>
                <a:lnTo>
                  <a:pt x="6180848" y="2629014"/>
                </a:lnTo>
                <a:lnTo>
                  <a:pt x="6176772" y="2635059"/>
                </a:lnTo>
                <a:lnTo>
                  <a:pt x="6175273" y="2642476"/>
                </a:lnTo>
                <a:lnTo>
                  <a:pt x="6176772" y="2649893"/>
                </a:lnTo>
                <a:lnTo>
                  <a:pt x="6180848" y="2655951"/>
                </a:lnTo>
                <a:lnTo>
                  <a:pt x="6186906" y="2660027"/>
                </a:lnTo>
                <a:lnTo>
                  <a:pt x="6194323" y="2661526"/>
                </a:lnTo>
                <a:lnTo>
                  <a:pt x="6201778" y="2660027"/>
                </a:lnTo>
                <a:lnTo>
                  <a:pt x="6207836" y="2655951"/>
                </a:lnTo>
                <a:lnTo>
                  <a:pt x="6211913" y="2649893"/>
                </a:lnTo>
                <a:lnTo>
                  <a:pt x="6213411" y="2642476"/>
                </a:lnTo>
                <a:close/>
              </a:path>
              <a:path w="7204709" h="3383915">
                <a:moveTo>
                  <a:pt x="6213411" y="1924672"/>
                </a:moveTo>
                <a:lnTo>
                  <a:pt x="6211913" y="1917255"/>
                </a:lnTo>
                <a:lnTo>
                  <a:pt x="6207836" y="1911197"/>
                </a:lnTo>
                <a:lnTo>
                  <a:pt x="6201778" y="1907108"/>
                </a:lnTo>
                <a:lnTo>
                  <a:pt x="6194323" y="1905622"/>
                </a:lnTo>
                <a:lnTo>
                  <a:pt x="6186906" y="1907108"/>
                </a:lnTo>
                <a:lnTo>
                  <a:pt x="6180848" y="1911197"/>
                </a:lnTo>
                <a:lnTo>
                  <a:pt x="6176772" y="1917255"/>
                </a:lnTo>
                <a:lnTo>
                  <a:pt x="6175273" y="1924672"/>
                </a:lnTo>
                <a:lnTo>
                  <a:pt x="6176772" y="1932076"/>
                </a:lnTo>
                <a:lnTo>
                  <a:pt x="6180848" y="1938134"/>
                </a:lnTo>
                <a:lnTo>
                  <a:pt x="6186906" y="1942223"/>
                </a:lnTo>
                <a:lnTo>
                  <a:pt x="6194361" y="1943722"/>
                </a:lnTo>
                <a:lnTo>
                  <a:pt x="6201778" y="1942223"/>
                </a:lnTo>
                <a:lnTo>
                  <a:pt x="6207836" y="1938134"/>
                </a:lnTo>
                <a:lnTo>
                  <a:pt x="6211913" y="1932076"/>
                </a:lnTo>
                <a:lnTo>
                  <a:pt x="6213411" y="1924672"/>
                </a:lnTo>
                <a:close/>
              </a:path>
              <a:path w="7204709" h="3383915">
                <a:moveTo>
                  <a:pt x="6213411" y="1201750"/>
                </a:moveTo>
                <a:lnTo>
                  <a:pt x="6211913" y="1194333"/>
                </a:lnTo>
                <a:lnTo>
                  <a:pt x="6207836" y="1188275"/>
                </a:lnTo>
                <a:lnTo>
                  <a:pt x="6201778" y="1184186"/>
                </a:lnTo>
                <a:lnTo>
                  <a:pt x="6194323" y="1182700"/>
                </a:lnTo>
                <a:lnTo>
                  <a:pt x="6186906" y="1184186"/>
                </a:lnTo>
                <a:lnTo>
                  <a:pt x="6180848" y="1188275"/>
                </a:lnTo>
                <a:lnTo>
                  <a:pt x="6176772" y="1194333"/>
                </a:lnTo>
                <a:lnTo>
                  <a:pt x="6175273" y="1201750"/>
                </a:lnTo>
                <a:lnTo>
                  <a:pt x="6176772" y="1209154"/>
                </a:lnTo>
                <a:lnTo>
                  <a:pt x="6180848" y="1215212"/>
                </a:lnTo>
                <a:lnTo>
                  <a:pt x="6186906" y="1219301"/>
                </a:lnTo>
                <a:lnTo>
                  <a:pt x="6194361" y="1220800"/>
                </a:lnTo>
                <a:lnTo>
                  <a:pt x="6201778" y="1219301"/>
                </a:lnTo>
                <a:lnTo>
                  <a:pt x="6207836" y="1215212"/>
                </a:lnTo>
                <a:lnTo>
                  <a:pt x="6211913" y="1209154"/>
                </a:lnTo>
                <a:lnTo>
                  <a:pt x="6213411" y="1201750"/>
                </a:lnTo>
                <a:close/>
              </a:path>
              <a:path w="7204709" h="3383915">
                <a:moveTo>
                  <a:pt x="6213411" y="497116"/>
                </a:moveTo>
                <a:lnTo>
                  <a:pt x="6211913" y="489699"/>
                </a:lnTo>
                <a:lnTo>
                  <a:pt x="6207836" y="483654"/>
                </a:lnTo>
                <a:lnTo>
                  <a:pt x="6201778" y="479564"/>
                </a:lnTo>
                <a:lnTo>
                  <a:pt x="6194323" y="478066"/>
                </a:lnTo>
                <a:lnTo>
                  <a:pt x="6186906" y="479564"/>
                </a:lnTo>
                <a:lnTo>
                  <a:pt x="6180848" y="483654"/>
                </a:lnTo>
                <a:lnTo>
                  <a:pt x="6176772" y="489699"/>
                </a:lnTo>
                <a:lnTo>
                  <a:pt x="6175273" y="497116"/>
                </a:lnTo>
                <a:lnTo>
                  <a:pt x="6176772" y="504532"/>
                </a:lnTo>
                <a:lnTo>
                  <a:pt x="6180848" y="510590"/>
                </a:lnTo>
                <a:lnTo>
                  <a:pt x="6186906" y="514667"/>
                </a:lnTo>
                <a:lnTo>
                  <a:pt x="6194361" y="516166"/>
                </a:lnTo>
                <a:lnTo>
                  <a:pt x="6201778" y="514667"/>
                </a:lnTo>
                <a:lnTo>
                  <a:pt x="6207836" y="510590"/>
                </a:lnTo>
                <a:lnTo>
                  <a:pt x="6211913" y="504532"/>
                </a:lnTo>
                <a:lnTo>
                  <a:pt x="6213411" y="497116"/>
                </a:lnTo>
                <a:close/>
              </a:path>
              <a:path w="7204709" h="3383915">
                <a:moveTo>
                  <a:pt x="6289649" y="3364534"/>
                </a:moveTo>
                <a:lnTo>
                  <a:pt x="6288151" y="3357118"/>
                </a:lnTo>
                <a:lnTo>
                  <a:pt x="6284074" y="3351060"/>
                </a:lnTo>
                <a:lnTo>
                  <a:pt x="6278016" y="3346983"/>
                </a:lnTo>
                <a:lnTo>
                  <a:pt x="6270561" y="3345484"/>
                </a:lnTo>
                <a:lnTo>
                  <a:pt x="6263144" y="3346983"/>
                </a:lnTo>
                <a:lnTo>
                  <a:pt x="6257087" y="3351060"/>
                </a:lnTo>
                <a:lnTo>
                  <a:pt x="6253010" y="3357118"/>
                </a:lnTo>
                <a:lnTo>
                  <a:pt x="6251511" y="3364534"/>
                </a:lnTo>
                <a:lnTo>
                  <a:pt x="6253010" y="3371951"/>
                </a:lnTo>
                <a:lnTo>
                  <a:pt x="6257087" y="3377996"/>
                </a:lnTo>
                <a:lnTo>
                  <a:pt x="6263144" y="3382086"/>
                </a:lnTo>
                <a:lnTo>
                  <a:pt x="6270599" y="3383584"/>
                </a:lnTo>
                <a:lnTo>
                  <a:pt x="6278016" y="3382086"/>
                </a:lnTo>
                <a:lnTo>
                  <a:pt x="6284074" y="3377996"/>
                </a:lnTo>
                <a:lnTo>
                  <a:pt x="6288151" y="3371951"/>
                </a:lnTo>
                <a:lnTo>
                  <a:pt x="6289649" y="3364534"/>
                </a:lnTo>
                <a:close/>
              </a:path>
              <a:path w="7204709" h="3383915">
                <a:moveTo>
                  <a:pt x="6289649" y="2642476"/>
                </a:moveTo>
                <a:lnTo>
                  <a:pt x="6288151" y="2635059"/>
                </a:lnTo>
                <a:lnTo>
                  <a:pt x="6284074" y="2629014"/>
                </a:lnTo>
                <a:lnTo>
                  <a:pt x="6278016" y="2624925"/>
                </a:lnTo>
                <a:lnTo>
                  <a:pt x="6270599" y="2623426"/>
                </a:lnTo>
                <a:lnTo>
                  <a:pt x="6263144" y="2624925"/>
                </a:lnTo>
                <a:lnTo>
                  <a:pt x="6257087" y="2629014"/>
                </a:lnTo>
                <a:lnTo>
                  <a:pt x="6253010" y="2635059"/>
                </a:lnTo>
                <a:lnTo>
                  <a:pt x="6251511" y="2642476"/>
                </a:lnTo>
                <a:lnTo>
                  <a:pt x="6253010" y="2649893"/>
                </a:lnTo>
                <a:lnTo>
                  <a:pt x="6257087" y="2655951"/>
                </a:lnTo>
                <a:lnTo>
                  <a:pt x="6263144" y="2660027"/>
                </a:lnTo>
                <a:lnTo>
                  <a:pt x="6270561" y="2661526"/>
                </a:lnTo>
                <a:lnTo>
                  <a:pt x="6278016" y="2660027"/>
                </a:lnTo>
                <a:lnTo>
                  <a:pt x="6284074" y="2655951"/>
                </a:lnTo>
                <a:lnTo>
                  <a:pt x="6288151" y="2649893"/>
                </a:lnTo>
                <a:lnTo>
                  <a:pt x="6289649" y="2642476"/>
                </a:lnTo>
                <a:close/>
              </a:path>
              <a:path w="7204709" h="3383915">
                <a:moveTo>
                  <a:pt x="6289649" y="1924672"/>
                </a:moveTo>
                <a:lnTo>
                  <a:pt x="6288151" y="1917255"/>
                </a:lnTo>
                <a:lnTo>
                  <a:pt x="6284074" y="1911197"/>
                </a:lnTo>
                <a:lnTo>
                  <a:pt x="6278016" y="1907108"/>
                </a:lnTo>
                <a:lnTo>
                  <a:pt x="6270561" y="1905622"/>
                </a:lnTo>
                <a:lnTo>
                  <a:pt x="6263144" y="1907108"/>
                </a:lnTo>
                <a:lnTo>
                  <a:pt x="6257087" y="1911197"/>
                </a:lnTo>
                <a:lnTo>
                  <a:pt x="6253010" y="1917255"/>
                </a:lnTo>
                <a:lnTo>
                  <a:pt x="6251511" y="1924672"/>
                </a:lnTo>
                <a:lnTo>
                  <a:pt x="6253010" y="1932076"/>
                </a:lnTo>
                <a:lnTo>
                  <a:pt x="6257087" y="1938134"/>
                </a:lnTo>
                <a:lnTo>
                  <a:pt x="6263144" y="1942223"/>
                </a:lnTo>
                <a:lnTo>
                  <a:pt x="6270599" y="1943722"/>
                </a:lnTo>
                <a:lnTo>
                  <a:pt x="6278016" y="1942223"/>
                </a:lnTo>
                <a:lnTo>
                  <a:pt x="6284074" y="1938134"/>
                </a:lnTo>
                <a:lnTo>
                  <a:pt x="6288151" y="1932076"/>
                </a:lnTo>
                <a:lnTo>
                  <a:pt x="6289649" y="1924672"/>
                </a:lnTo>
                <a:close/>
              </a:path>
              <a:path w="7204709" h="3383915">
                <a:moveTo>
                  <a:pt x="6289649" y="1201750"/>
                </a:moveTo>
                <a:lnTo>
                  <a:pt x="6288151" y="1194333"/>
                </a:lnTo>
                <a:lnTo>
                  <a:pt x="6284074" y="1188275"/>
                </a:lnTo>
                <a:lnTo>
                  <a:pt x="6278016" y="1184186"/>
                </a:lnTo>
                <a:lnTo>
                  <a:pt x="6270561" y="1182700"/>
                </a:lnTo>
                <a:lnTo>
                  <a:pt x="6263144" y="1184186"/>
                </a:lnTo>
                <a:lnTo>
                  <a:pt x="6257087" y="1188275"/>
                </a:lnTo>
                <a:lnTo>
                  <a:pt x="6253010" y="1194333"/>
                </a:lnTo>
                <a:lnTo>
                  <a:pt x="6251511" y="1201750"/>
                </a:lnTo>
                <a:lnTo>
                  <a:pt x="6253010" y="1209154"/>
                </a:lnTo>
                <a:lnTo>
                  <a:pt x="6257087" y="1215212"/>
                </a:lnTo>
                <a:lnTo>
                  <a:pt x="6263144" y="1219301"/>
                </a:lnTo>
                <a:lnTo>
                  <a:pt x="6270599" y="1220800"/>
                </a:lnTo>
                <a:lnTo>
                  <a:pt x="6278016" y="1219301"/>
                </a:lnTo>
                <a:lnTo>
                  <a:pt x="6284074" y="1215212"/>
                </a:lnTo>
                <a:lnTo>
                  <a:pt x="6288151" y="1209154"/>
                </a:lnTo>
                <a:lnTo>
                  <a:pt x="6289649" y="1201750"/>
                </a:lnTo>
                <a:close/>
              </a:path>
              <a:path w="7204709" h="3383915">
                <a:moveTo>
                  <a:pt x="6289649" y="497116"/>
                </a:moveTo>
                <a:lnTo>
                  <a:pt x="6288151" y="489699"/>
                </a:lnTo>
                <a:lnTo>
                  <a:pt x="6284074" y="483654"/>
                </a:lnTo>
                <a:lnTo>
                  <a:pt x="6278016" y="479564"/>
                </a:lnTo>
                <a:lnTo>
                  <a:pt x="6270561" y="478066"/>
                </a:lnTo>
                <a:lnTo>
                  <a:pt x="6263144" y="479564"/>
                </a:lnTo>
                <a:lnTo>
                  <a:pt x="6257087" y="483654"/>
                </a:lnTo>
                <a:lnTo>
                  <a:pt x="6253010" y="489699"/>
                </a:lnTo>
                <a:lnTo>
                  <a:pt x="6251511" y="497116"/>
                </a:lnTo>
                <a:lnTo>
                  <a:pt x="6253010" y="504532"/>
                </a:lnTo>
                <a:lnTo>
                  <a:pt x="6257087" y="510590"/>
                </a:lnTo>
                <a:lnTo>
                  <a:pt x="6263144" y="514667"/>
                </a:lnTo>
                <a:lnTo>
                  <a:pt x="6270599" y="516166"/>
                </a:lnTo>
                <a:lnTo>
                  <a:pt x="6278016" y="514667"/>
                </a:lnTo>
                <a:lnTo>
                  <a:pt x="6284074" y="510590"/>
                </a:lnTo>
                <a:lnTo>
                  <a:pt x="6288151" y="504532"/>
                </a:lnTo>
                <a:lnTo>
                  <a:pt x="6289649" y="497116"/>
                </a:lnTo>
                <a:close/>
              </a:path>
              <a:path w="7204709" h="3383915">
                <a:moveTo>
                  <a:pt x="6365888" y="3364534"/>
                </a:moveTo>
                <a:lnTo>
                  <a:pt x="6364389" y="3357118"/>
                </a:lnTo>
                <a:lnTo>
                  <a:pt x="6360312" y="3351060"/>
                </a:lnTo>
                <a:lnTo>
                  <a:pt x="6354254" y="3346983"/>
                </a:lnTo>
                <a:lnTo>
                  <a:pt x="6346799" y="3345484"/>
                </a:lnTo>
                <a:lnTo>
                  <a:pt x="6339383" y="3346983"/>
                </a:lnTo>
                <a:lnTo>
                  <a:pt x="6333325" y="3351060"/>
                </a:lnTo>
                <a:lnTo>
                  <a:pt x="6329248" y="3357118"/>
                </a:lnTo>
                <a:lnTo>
                  <a:pt x="6327749" y="3364534"/>
                </a:lnTo>
                <a:lnTo>
                  <a:pt x="6329248" y="3371951"/>
                </a:lnTo>
                <a:lnTo>
                  <a:pt x="6333325" y="3377996"/>
                </a:lnTo>
                <a:lnTo>
                  <a:pt x="6339383" y="3382086"/>
                </a:lnTo>
                <a:lnTo>
                  <a:pt x="6346838" y="3383584"/>
                </a:lnTo>
                <a:lnTo>
                  <a:pt x="6354254" y="3382086"/>
                </a:lnTo>
                <a:lnTo>
                  <a:pt x="6360312" y="3377996"/>
                </a:lnTo>
                <a:lnTo>
                  <a:pt x="6364389" y="3371951"/>
                </a:lnTo>
                <a:lnTo>
                  <a:pt x="6365888" y="3364534"/>
                </a:lnTo>
                <a:close/>
              </a:path>
              <a:path w="7204709" h="3383915">
                <a:moveTo>
                  <a:pt x="6365888" y="2642476"/>
                </a:moveTo>
                <a:lnTo>
                  <a:pt x="6364389" y="2635059"/>
                </a:lnTo>
                <a:lnTo>
                  <a:pt x="6360312" y="2629014"/>
                </a:lnTo>
                <a:lnTo>
                  <a:pt x="6354254" y="2624925"/>
                </a:lnTo>
                <a:lnTo>
                  <a:pt x="6346838" y="2623426"/>
                </a:lnTo>
                <a:lnTo>
                  <a:pt x="6339383" y="2624925"/>
                </a:lnTo>
                <a:lnTo>
                  <a:pt x="6333325" y="2629014"/>
                </a:lnTo>
                <a:lnTo>
                  <a:pt x="6329248" y="2635059"/>
                </a:lnTo>
                <a:lnTo>
                  <a:pt x="6327749" y="2642476"/>
                </a:lnTo>
                <a:lnTo>
                  <a:pt x="6329248" y="2649893"/>
                </a:lnTo>
                <a:lnTo>
                  <a:pt x="6333325" y="2655951"/>
                </a:lnTo>
                <a:lnTo>
                  <a:pt x="6339383" y="2660027"/>
                </a:lnTo>
                <a:lnTo>
                  <a:pt x="6346799" y="2661526"/>
                </a:lnTo>
                <a:lnTo>
                  <a:pt x="6354254" y="2660027"/>
                </a:lnTo>
                <a:lnTo>
                  <a:pt x="6360312" y="2655951"/>
                </a:lnTo>
                <a:lnTo>
                  <a:pt x="6364389" y="2649893"/>
                </a:lnTo>
                <a:lnTo>
                  <a:pt x="6365888" y="2642476"/>
                </a:lnTo>
                <a:close/>
              </a:path>
              <a:path w="7204709" h="3383915">
                <a:moveTo>
                  <a:pt x="6365888" y="1924672"/>
                </a:moveTo>
                <a:lnTo>
                  <a:pt x="6364389" y="1917255"/>
                </a:lnTo>
                <a:lnTo>
                  <a:pt x="6360312" y="1911197"/>
                </a:lnTo>
                <a:lnTo>
                  <a:pt x="6354254" y="1907108"/>
                </a:lnTo>
                <a:lnTo>
                  <a:pt x="6346799" y="1905622"/>
                </a:lnTo>
                <a:lnTo>
                  <a:pt x="6339383" y="1907108"/>
                </a:lnTo>
                <a:lnTo>
                  <a:pt x="6333325" y="1911197"/>
                </a:lnTo>
                <a:lnTo>
                  <a:pt x="6329248" y="1917255"/>
                </a:lnTo>
                <a:lnTo>
                  <a:pt x="6327749" y="1924672"/>
                </a:lnTo>
                <a:lnTo>
                  <a:pt x="6329248" y="1932076"/>
                </a:lnTo>
                <a:lnTo>
                  <a:pt x="6333325" y="1938134"/>
                </a:lnTo>
                <a:lnTo>
                  <a:pt x="6339383" y="1942223"/>
                </a:lnTo>
                <a:lnTo>
                  <a:pt x="6346838" y="1943722"/>
                </a:lnTo>
                <a:lnTo>
                  <a:pt x="6354254" y="1942223"/>
                </a:lnTo>
                <a:lnTo>
                  <a:pt x="6360312" y="1938134"/>
                </a:lnTo>
                <a:lnTo>
                  <a:pt x="6364389" y="1932076"/>
                </a:lnTo>
                <a:lnTo>
                  <a:pt x="6365888" y="1924672"/>
                </a:lnTo>
                <a:close/>
              </a:path>
              <a:path w="7204709" h="3383915">
                <a:moveTo>
                  <a:pt x="6365888" y="1201750"/>
                </a:moveTo>
                <a:lnTo>
                  <a:pt x="6364389" y="1194333"/>
                </a:lnTo>
                <a:lnTo>
                  <a:pt x="6360312" y="1188275"/>
                </a:lnTo>
                <a:lnTo>
                  <a:pt x="6354254" y="1184186"/>
                </a:lnTo>
                <a:lnTo>
                  <a:pt x="6346799" y="1182700"/>
                </a:lnTo>
                <a:lnTo>
                  <a:pt x="6339383" y="1184186"/>
                </a:lnTo>
                <a:lnTo>
                  <a:pt x="6333325" y="1188275"/>
                </a:lnTo>
                <a:lnTo>
                  <a:pt x="6329248" y="1194333"/>
                </a:lnTo>
                <a:lnTo>
                  <a:pt x="6327749" y="1201750"/>
                </a:lnTo>
                <a:lnTo>
                  <a:pt x="6329248" y="1209154"/>
                </a:lnTo>
                <a:lnTo>
                  <a:pt x="6333325" y="1215212"/>
                </a:lnTo>
                <a:lnTo>
                  <a:pt x="6339383" y="1219301"/>
                </a:lnTo>
                <a:lnTo>
                  <a:pt x="6346838" y="1220800"/>
                </a:lnTo>
                <a:lnTo>
                  <a:pt x="6354254" y="1219301"/>
                </a:lnTo>
                <a:lnTo>
                  <a:pt x="6360312" y="1215212"/>
                </a:lnTo>
                <a:lnTo>
                  <a:pt x="6364389" y="1209154"/>
                </a:lnTo>
                <a:lnTo>
                  <a:pt x="6365888" y="1201750"/>
                </a:lnTo>
                <a:close/>
              </a:path>
              <a:path w="7204709" h="3383915">
                <a:moveTo>
                  <a:pt x="6365888" y="497116"/>
                </a:moveTo>
                <a:lnTo>
                  <a:pt x="6364389" y="489699"/>
                </a:lnTo>
                <a:lnTo>
                  <a:pt x="6360312" y="483654"/>
                </a:lnTo>
                <a:lnTo>
                  <a:pt x="6354254" y="479564"/>
                </a:lnTo>
                <a:lnTo>
                  <a:pt x="6346799" y="478066"/>
                </a:lnTo>
                <a:lnTo>
                  <a:pt x="6339383" y="479564"/>
                </a:lnTo>
                <a:lnTo>
                  <a:pt x="6333325" y="483654"/>
                </a:lnTo>
                <a:lnTo>
                  <a:pt x="6329248" y="489699"/>
                </a:lnTo>
                <a:lnTo>
                  <a:pt x="6327749" y="497116"/>
                </a:lnTo>
                <a:lnTo>
                  <a:pt x="6329248" y="504532"/>
                </a:lnTo>
                <a:lnTo>
                  <a:pt x="6333325" y="510590"/>
                </a:lnTo>
                <a:lnTo>
                  <a:pt x="6339383" y="514667"/>
                </a:lnTo>
                <a:lnTo>
                  <a:pt x="6346838" y="516166"/>
                </a:lnTo>
                <a:lnTo>
                  <a:pt x="6354254" y="514667"/>
                </a:lnTo>
                <a:lnTo>
                  <a:pt x="6360312" y="510590"/>
                </a:lnTo>
                <a:lnTo>
                  <a:pt x="6364389" y="504532"/>
                </a:lnTo>
                <a:lnTo>
                  <a:pt x="6365888" y="497116"/>
                </a:lnTo>
                <a:close/>
              </a:path>
              <a:path w="7204709" h="3383915">
                <a:moveTo>
                  <a:pt x="6442126" y="3364534"/>
                </a:moveTo>
                <a:lnTo>
                  <a:pt x="6440627" y="3357118"/>
                </a:lnTo>
                <a:lnTo>
                  <a:pt x="6436550" y="3351060"/>
                </a:lnTo>
                <a:lnTo>
                  <a:pt x="6430492" y="3346983"/>
                </a:lnTo>
                <a:lnTo>
                  <a:pt x="6423038" y="3345484"/>
                </a:lnTo>
                <a:lnTo>
                  <a:pt x="6415621" y="3346983"/>
                </a:lnTo>
                <a:lnTo>
                  <a:pt x="6409563" y="3351060"/>
                </a:lnTo>
                <a:lnTo>
                  <a:pt x="6405486" y="3357118"/>
                </a:lnTo>
                <a:lnTo>
                  <a:pt x="6403988" y="3364534"/>
                </a:lnTo>
                <a:lnTo>
                  <a:pt x="6405486" y="3371951"/>
                </a:lnTo>
                <a:lnTo>
                  <a:pt x="6409563" y="3377996"/>
                </a:lnTo>
                <a:lnTo>
                  <a:pt x="6415621" y="3382086"/>
                </a:lnTo>
                <a:lnTo>
                  <a:pt x="6423076" y="3383584"/>
                </a:lnTo>
                <a:lnTo>
                  <a:pt x="6430492" y="3382086"/>
                </a:lnTo>
                <a:lnTo>
                  <a:pt x="6436550" y="3377996"/>
                </a:lnTo>
                <a:lnTo>
                  <a:pt x="6440627" y="3371951"/>
                </a:lnTo>
                <a:lnTo>
                  <a:pt x="6442126" y="3364534"/>
                </a:lnTo>
                <a:close/>
              </a:path>
              <a:path w="7204709" h="3383915">
                <a:moveTo>
                  <a:pt x="6442126" y="2642476"/>
                </a:moveTo>
                <a:lnTo>
                  <a:pt x="6440627" y="2635059"/>
                </a:lnTo>
                <a:lnTo>
                  <a:pt x="6436550" y="2629014"/>
                </a:lnTo>
                <a:lnTo>
                  <a:pt x="6430492" y="2624925"/>
                </a:lnTo>
                <a:lnTo>
                  <a:pt x="6423076" y="2623426"/>
                </a:lnTo>
                <a:lnTo>
                  <a:pt x="6415621" y="2624925"/>
                </a:lnTo>
                <a:lnTo>
                  <a:pt x="6409563" y="2629014"/>
                </a:lnTo>
                <a:lnTo>
                  <a:pt x="6405486" y="2635059"/>
                </a:lnTo>
                <a:lnTo>
                  <a:pt x="6403988" y="2642476"/>
                </a:lnTo>
                <a:lnTo>
                  <a:pt x="6405486" y="2649893"/>
                </a:lnTo>
                <a:lnTo>
                  <a:pt x="6409563" y="2655951"/>
                </a:lnTo>
                <a:lnTo>
                  <a:pt x="6415621" y="2660027"/>
                </a:lnTo>
                <a:lnTo>
                  <a:pt x="6423038" y="2661526"/>
                </a:lnTo>
                <a:lnTo>
                  <a:pt x="6430492" y="2660027"/>
                </a:lnTo>
                <a:lnTo>
                  <a:pt x="6436550" y="2655951"/>
                </a:lnTo>
                <a:lnTo>
                  <a:pt x="6440627" y="2649893"/>
                </a:lnTo>
                <a:lnTo>
                  <a:pt x="6442126" y="2642476"/>
                </a:lnTo>
                <a:close/>
              </a:path>
              <a:path w="7204709" h="3383915">
                <a:moveTo>
                  <a:pt x="6442126" y="1924672"/>
                </a:moveTo>
                <a:lnTo>
                  <a:pt x="6440627" y="1917255"/>
                </a:lnTo>
                <a:lnTo>
                  <a:pt x="6436550" y="1911197"/>
                </a:lnTo>
                <a:lnTo>
                  <a:pt x="6430492" y="1907108"/>
                </a:lnTo>
                <a:lnTo>
                  <a:pt x="6423038" y="1905622"/>
                </a:lnTo>
                <a:lnTo>
                  <a:pt x="6415621" y="1907108"/>
                </a:lnTo>
                <a:lnTo>
                  <a:pt x="6409563" y="1911197"/>
                </a:lnTo>
                <a:lnTo>
                  <a:pt x="6405486" y="1917255"/>
                </a:lnTo>
                <a:lnTo>
                  <a:pt x="6403988" y="1924672"/>
                </a:lnTo>
                <a:lnTo>
                  <a:pt x="6405486" y="1932076"/>
                </a:lnTo>
                <a:lnTo>
                  <a:pt x="6409563" y="1938134"/>
                </a:lnTo>
                <a:lnTo>
                  <a:pt x="6415621" y="1942223"/>
                </a:lnTo>
                <a:lnTo>
                  <a:pt x="6423076" y="1943722"/>
                </a:lnTo>
                <a:lnTo>
                  <a:pt x="6430492" y="1942223"/>
                </a:lnTo>
                <a:lnTo>
                  <a:pt x="6436550" y="1938134"/>
                </a:lnTo>
                <a:lnTo>
                  <a:pt x="6440627" y="1932076"/>
                </a:lnTo>
                <a:lnTo>
                  <a:pt x="6442126" y="1924672"/>
                </a:lnTo>
                <a:close/>
              </a:path>
              <a:path w="7204709" h="3383915">
                <a:moveTo>
                  <a:pt x="6442126" y="1201750"/>
                </a:moveTo>
                <a:lnTo>
                  <a:pt x="6440627" y="1194333"/>
                </a:lnTo>
                <a:lnTo>
                  <a:pt x="6436550" y="1188275"/>
                </a:lnTo>
                <a:lnTo>
                  <a:pt x="6430492" y="1184186"/>
                </a:lnTo>
                <a:lnTo>
                  <a:pt x="6423038" y="1182700"/>
                </a:lnTo>
                <a:lnTo>
                  <a:pt x="6415621" y="1184186"/>
                </a:lnTo>
                <a:lnTo>
                  <a:pt x="6409563" y="1188275"/>
                </a:lnTo>
                <a:lnTo>
                  <a:pt x="6405486" y="1194333"/>
                </a:lnTo>
                <a:lnTo>
                  <a:pt x="6403988" y="1201750"/>
                </a:lnTo>
                <a:lnTo>
                  <a:pt x="6405486" y="1209154"/>
                </a:lnTo>
                <a:lnTo>
                  <a:pt x="6409563" y="1215212"/>
                </a:lnTo>
                <a:lnTo>
                  <a:pt x="6415621" y="1219301"/>
                </a:lnTo>
                <a:lnTo>
                  <a:pt x="6423076" y="1220800"/>
                </a:lnTo>
                <a:lnTo>
                  <a:pt x="6430492" y="1219301"/>
                </a:lnTo>
                <a:lnTo>
                  <a:pt x="6436550" y="1215212"/>
                </a:lnTo>
                <a:lnTo>
                  <a:pt x="6440627" y="1209154"/>
                </a:lnTo>
                <a:lnTo>
                  <a:pt x="6442126" y="1201750"/>
                </a:lnTo>
                <a:close/>
              </a:path>
              <a:path w="7204709" h="3383915">
                <a:moveTo>
                  <a:pt x="6442126" y="497116"/>
                </a:moveTo>
                <a:lnTo>
                  <a:pt x="6440627" y="489699"/>
                </a:lnTo>
                <a:lnTo>
                  <a:pt x="6436550" y="483654"/>
                </a:lnTo>
                <a:lnTo>
                  <a:pt x="6430492" y="479564"/>
                </a:lnTo>
                <a:lnTo>
                  <a:pt x="6423038" y="478066"/>
                </a:lnTo>
                <a:lnTo>
                  <a:pt x="6415621" y="479564"/>
                </a:lnTo>
                <a:lnTo>
                  <a:pt x="6409563" y="483654"/>
                </a:lnTo>
                <a:lnTo>
                  <a:pt x="6405486" y="489699"/>
                </a:lnTo>
                <a:lnTo>
                  <a:pt x="6403988" y="497116"/>
                </a:lnTo>
                <a:lnTo>
                  <a:pt x="6405486" y="504532"/>
                </a:lnTo>
                <a:lnTo>
                  <a:pt x="6409563" y="510590"/>
                </a:lnTo>
                <a:lnTo>
                  <a:pt x="6415621" y="514667"/>
                </a:lnTo>
                <a:lnTo>
                  <a:pt x="6423076" y="516166"/>
                </a:lnTo>
                <a:lnTo>
                  <a:pt x="6430492" y="514667"/>
                </a:lnTo>
                <a:lnTo>
                  <a:pt x="6436550" y="510590"/>
                </a:lnTo>
                <a:lnTo>
                  <a:pt x="6440627" y="504532"/>
                </a:lnTo>
                <a:lnTo>
                  <a:pt x="6442126" y="497116"/>
                </a:lnTo>
                <a:close/>
              </a:path>
              <a:path w="7204709" h="3383915">
                <a:moveTo>
                  <a:pt x="6518364" y="3364534"/>
                </a:moveTo>
                <a:lnTo>
                  <a:pt x="6516865" y="3357118"/>
                </a:lnTo>
                <a:lnTo>
                  <a:pt x="6512788" y="3351060"/>
                </a:lnTo>
                <a:lnTo>
                  <a:pt x="6506731" y="3346983"/>
                </a:lnTo>
                <a:lnTo>
                  <a:pt x="6499276" y="3345484"/>
                </a:lnTo>
                <a:lnTo>
                  <a:pt x="6491859" y="3346983"/>
                </a:lnTo>
                <a:lnTo>
                  <a:pt x="6485801" y="3351060"/>
                </a:lnTo>
                <a:lnTo>
                  <a:pt x="6481724" y="3357118"/>
                </a:lnTo>
                <a:lnTo>
                  <a:pt x="6480226" y="3364534"/>
                </a:lnTo>
                <a:lnTo>
                  <a:pt x="6481724" y="3371951"/>
                </a:lnTo>
                <a:lnTo>
                  <a:pt x="6485801" y="3377996"/>
                </a:lnTo>
                <a:lnTo>
                  <a:pt x="6491859" y="3382086"/>
                </a:lnTo>
                <a:lnTo>
                  <a:pt x="6499314" y="3383584"/>
                </a:lnTo>
                <a:lnTo>
                  <a:pt x="6506731" y="3382086"/>
                </a:lnTo>
                <a:lnTo>
                  <a:pt x="6512788" y="3377996"/>
                </a:lnTo>
                <a:lnTo>
                  <a:pt x="6516865" y="3371951"/>
                </a:lnTo>
                <a:lnTo>
                  <a:pt x="6518364" y="3364534"/>
                </a:lnTo>
                <a:close/>
              </a:path>
              <a:path w="7204709" h="3383915">
                <a:moveTo>
                  <a:pt x="6518364" y="2642476"/>
                </a:moveTo>
                <a:lnTo>
                  <a:pt x="6516865" y="2635059"/>
                </a:lnTo>
                <a:lnTo>
                  <a:pt x="6512788" y="2629014"/>
                </a:lnTo>
                <a:lnTo>
                  <a:pt x="6506731" y="2624925"/>
                </a:lnTo>
                <a:lnTo>
                  <a:pt x="6499314" y="2623426"/>
                </a:lnTo>
                <a:lnTo>
                  <a:pt x="6491859" y="2624925"/>
                </a:lnTo>
                <a:lnTo>
                  <a:pt x="6485801" y="2629014"/>
                </a:lnTo>
                <a:lnTo>
                  <a:pt x="6481724" y="2635059"/>
                </a:lnTo>
                <a:lnTo>
                  <a:pt x="6480226" y="2642476"/>
                </a:lnTo>
                <a:lnTo>
                  <a:pt x="6481724" y="2649893"/>
                </a:lnTo>
                <a:lnTo>
                  <a:pt x="6485801" y="2655951"/>
                </a:lnTo>
                <a:lnTo>
                  <a:pt x="6491859" y="2660027"/>
                </a:lnTo>
                <a:lnTo>
                  <a:pt x="6499276" y="2661526"/>
                </a:lnTo>
                <a:lnTo>
                  <a:pt x="6506731" y="2660027"/>
                </a:lnTo>
                <a:lnTo>
                  <a:pt x="6512788" y="2655951"/>
                </a:lnTo>
                <a:lnTo>
                  <a:pt x="6516865" y="2649893"/>
                </a:lnTo>
                <a:lnTo>
                  <a:pt x="6518364" y="2642476"/>
                </a:lnTo>
                <a:close/>
              </a:path>
              <a:path w="7204709" h="3383915">
                <a:moveTo>
                  <a:pt x="6518364" y="1924672"/>
                </a:moveTo>
                <a:lnTo>
                  <a:pt x="6516865" y="1917255"/>
                </a:lnTo>
                <a:lnTo>
                  <a:pt x="6512788" y="1911197"/>
                </a:lnTo>
                <a:lnTo>
                  <a:pt x="6506731" y="1907108"/>
                </a:lnTo>
                <a:lnTo>
                  <a:pt x="6499276" y="1905622"/>
                </a:lnTo>
                <a:lnTo>
                  <a:pt x="6491859" y="1907108"/>
                </a:lnTo>
                <a:lnTo>
                  <a:pt x="6485801" y="1911197"/>
                </a:lnTo>
                <a:lnTo>
                  <a:pt x="6481724" y="1917255"/>
                </a:lnTo>
                <a:lnTo>
                  <a:pt x="6480226" y="1924672"/>
                </a:lnTo>
                <a:lnTo>
                  <a:pt x="6481724" y="1932076"/>
                </a:lnTo>
                <a:lnTo>
                  <a:pt x="6485801" y="1938134"/>
                </a:lnTo>
                <a:lnTo>
                  <a:pt x="6491859" y="1942223"/>
                </a:lnTo>
                <a:lnTo>
                  <a:pt x="6499314" y="1943722"/>
                </a:lnTo>
                <a:lnTo>
                  <a:pt x="6506731" y="1942223"/>
                </a:lnTo>
                <a:lnTo>
                  <a:pt x="6512788" y="1938134"/>
                </a:lnTo>
                <a:lnTo>
                  <a:pt x="6516865" y="1932076"/>
                </a:lnTo>
                <a:lnTo>
                  <a:pt x="6518364" y="1924672"/>
                </a:lnTo>
                <a:close/>
              </a:path>
              <a:path w="7204709" h="3383915">
                <a:moveTo>
                  <a:pt x="6518364" y="1201750"/>
                </a:moveTo>
                <a:lnTo>
                  <a:pt x="6516865" y="1194333"/>
                </a:lnTo>
                <a:lnTo>
                  <a:pt x="6512788" y="1188275"/>
                </a:lnTo>
                <a:lnTo>
                  <a:pt x="6506731" y="1184186"/>
                </a:lnTo>
                <a:lnTo>
                  <a:pt x="6499276" y="1182700"/>
                </a:lnTo>
                <a:lnTo>
                  <a:pt x="6491859" y="1184186"/>
                </a:lnTo>
                <a:lnTo>
                  <a:pt x="6485801" y="1188275"/>
                </a:lnTo>
                <a:lnTo>
                  <a:pt x="6481724" y="1194333"/>
                </a:lnTo>
                <a:lnTo>
                  <a:pt x="6480226" y="1201750"/>
                </a:lnTo>
                <a:lnTo>
                  <a:pt x="6481724" y="1209154"/>
                </a:lnTo>
                <a:lnTo>
                  <a:pt x="6485801" y="1215212"/>
                </a:lnTo>
                <a:lnTo>
                  <a:pt x="6491859" y="1219301"/>
                </a:lnTo>
                <a:lnTo>
                  <a:pt x="6499314" y="1220800"/>
                </a:lnTo>
                <a:lnTo>
                  <a:pt x="6506731" y="1219301"/>
                </a:lnTo>
                <a:lnTo>
                  <a:pt x="6512788" y="1215212"/>
                </a:lnTo>
                <a:lnTo>
                  <a:pt x="6516865" y="1209154"/>
                </a:lnTo>
                <a:lnTo>
                  <a:pt x="6518364" y="1201750"/>
                </a:lnTo>
                <a:close/>
              </a:path>
              <a:path w="7204709" h="3383915">
                <a:moveTo>
                  <a:pt x="6518364" y="497116"/>
                </a:moveTo>
                <a:lnTo>
                  <a:pt x="6516865" y="489699"/>
                </a:lnTo>
                <a:lnTo>
                  <a:pt x="6512788" y="483654"/>
                </a:lnTo>
                <a:lnTo>
                  <a:pt x="6506731" y="479564"/>
                </a:lnTo>
                <a:lnTo>
                  <a:pt x="6499276" y="478066"/>
                </a:lnTo>
                <a:lnTo>
                  <a:pt x="6491859" y="479564"/>
                </a:lnTo>
                <a:lnTo>
                  <a:pt x="6485801" y="483654"/>
                </a:lnTo>
                <a:lnTo>
                  <a:pt x="6481724" y="489699"/>
                </a:lnTo>
                <a:lnTo>
                  <a:pt x="6480226" y="497116"/>
                </a:lnTo>
                <a:lnTo>
                  <a:pt x="6481724" y="504532"/>
                </a:lnTo>
                <a:lnTo>
                  <a:pt x="6485801" y="510590"/>
                </a:lnTo>
                <a:lnTo>
                  <a:pt x="6491859" y="514667"/>
                </a:lnTo>
                <a:lnTo>
                  <a:pt x="6499314" y="516166"/>
                </a:lnTo>
                <a:lnTo>
                  <a:pt x="6506731" y="514667"/>
                </a:lnTo>
                <a:lnTo>
                  <a:pt x="6512788" y="510590"/>
                </a:lnTo>
                <a:lnTo>
                  <a:pt x="6516865" y="504532"/>
                </a:lnTo>
                <a:lnTo>
                  <a:pt x="6518364" y="497116"/>
                </a:lnTo>
                <a:close/>
              </a:path>
              <a:path w="7204709" h="3383915">
                <a:moveTo>
                  <a:pt x="6594602" y="3364534"/>
                </a:moveTo>
                <a:lnTo>
                  <a:pt x="6593103" y="3357118"/>
                </a:lnTo>
                <a:lnTo>
                  <a:pt x="6589027" y="3351060"/>
                </a:lnTo>
                <a:lnTo>
                  <a:pt x="6582969" y="3346983"/>
                </a:lnTo>
                <a:lnTo>
                  <a:pt x="6575514" y="3345484"/>
                </a:lnTo>
                <a:lnTo>
                  <a:pt x="6568097" y="3346983"/>
                </a:lnTo>
                <a:lnTo>
                  <a:pt x="6562039" y="3351060"/>
                </a:lnTo>
                <a:lnTo>
                  <a:pt x="6557962" y="3357118"/>
                </a:lnTo>
                <a:lnTo>
                  <a:pt x="6556464" y="3364534"/>
                </a:lnTo>
                <a:lnTo>
                  <a:pt x="6557962" y="3371951"/>
                </a:lnTo>
                <a:lnTo>
                  <a:pt x="6562039" y="3377996"/>
                </a:lnTo>
                <a:lnTo>
                  <a:pt x="6568097" y="3382086"/>
                </a:lnTo>
                <a:lnTo>
                  <a:pt x="6575552" y="3383584"/>
                </a:lnTo>
                <a:lnTo>
                  <a:pt x="6582969" y="3382086"/>
                </a:lnTo>
                <a:lnTo>
                  <a:pt x="6589027" y="3377996"/>
                </a:lnTo>
                <a:lnTo>
                  <a:pt x="6593103" y="3371951"/>
                </a:lnTo>
                <a:lnTo>
                  <a:pt x="6594602" y="3364534"/>
                </a:lnTo>
                <a:close/>
              </a:path>
              <a:path w="7204709" h="3383915">
                <a:moveTo>
                  <a:pt x="6594602" y="2642476"/>
                </a:moveTo>
                <a:lnTo>
                  <a:pt x="6593103" y="2635059"/>
                </a:lnTo>
                <a:lnTo>
                  <a:pt x="6589027" y="2629014"/>
                </a:lnTo>
                <a:lnTo>
                  <a:pt x="6582969" y="2624925"/>
                </a:lnTo>
                <a:lnTo>
                  <a:pt x="6575552" y="2623426"/>
                </a:lnTo>
                <a:lnTo>
                  <a:pt x="6568097" y="2624925"/>
                </a:lnTo>
                <a:lnTo>
                  <a:pt x="6562039" y="2629014"/>
                </a:lnTo>
                <a:lnTo>
                  <a:pt x="6557962" y="2635059"/>
                </a:lnTo>
                <a:lnTo>
                  <a:pt x="6556464" y="2642476"/>
                </a:lnTo>
                <a:lnTo>
                  <a:pt x="6557962" y="2649893"/>
                </a:lnTo>
                <a:lnTo>
                  <a:pt x="6562039" y="2655951"/>
                </a:lnTo>
                <a:lnTo>
                  <a:pt x="6568097" y="2660027"/>
                </a:lnTo>
                <a:lnTo>
                  <a:pt x="6575514" y="2661526"/>
                </a:lnTo>
                <a:lnTo>
                  <a:pt x="6582969" y="2660027"/>
                </a:lnTo>
                <a:lnTo>
                  <a:pt x="6589027" y="2655951"/>
                </a:lnTo>
                <a:lnTo>
                  <a:pt x="6593103" y="2649893"/>
                </a:lnTo>
                <a:lnTo>
                  <a:pt x="6594602" y="2642476"/>
                </a:lnTo>
                <a:close/>
              </a:path>
              <a:path w="7204709" h="3383915">
                <a:moveTo>
                  <a:pt x="6594602" y="1924672"/>
                </a:moveTo>
                <a:lnTo>
                  <a:pt x="6593103" y="1917255"/>
                </a:lnTo>
                <a:lnTo>
                  <a:pt x="6589027" y="1911197"/>
                </a:lnTo>
                <a:lnTo>
                  <a:pt x="6582969" y="1907108"/>
                </a:lnTo>
                <a:lnTo>
                  <a:pt x="6575514" y="1905622"/>
                </a:lnTo>
                <a:lnTo>
                  <a:pt x="6568097" y="1907108"/>
                </a:lnTo>
                <a:lnTo>
                  <a:pt x="6562039" y="1911197"/>
                </a:lnTo>
                <a:lnTo>
                  <a:pt x="6557962" y="1917255"/>
                </a:lnTo>
                <a:lnTo>
                  <a:pt x="6556464" y="1924672"/>
                </a:lnTo>
                <a:lnTo>
                  <a:pt x="6557962" y="1932076"/>
                </a:lnTo>
                <a:lnTo>
                  <a:pt x="6562039" y="1938134"/>
                </a:lnTo>
                <a:lnTo>
                  <a:pt x="6568097" y="1942223"/>
                </a:lnTo>
                <a:lnTo>
                  <a:pt x="6575552" y="1943722"/>
                </a:lnTo>
                <a:lnTo>
                  <a:pt x="6582969" y="1942223"/>
                </a:lnTo>
                <a:lnTo>
                  <a:pt x="6589027" y="1938134"/>
                </a:lnTo>
                <a:lnTo>
                  <a:pt x="6593103" y="1932076"/>
                </a:lnTo>
                <a:lnTo>
                  <a:pt x="6594602" y="1924672"/>
                </a:lnTo>
                <a:close/>
              </a:path>
              <a:path w="7204709" h="3383915">
                <a:moveTo>
                  <a:pt x="6594602" y="1201750"/>
                </a:moveTo>
                <a:lnTo>
                  <a:pt x="6593103" y="1194333"/>
                </a:lnTo>
                <a:lnTo>
                  <a:pt x="6589027" y="1188275"/>
                </a:lnTo>
                <a:lnTo>
                  <a:pt x="6582969" y="1184186"/>
                </a:lnTo>
                <a:lnTo>
                  <a:pt x="6575514" y="1182700"/>
                </a:lnTo>
                <a:lnTo>
                  <a:pt x="6568097" y="1184186"/>
                </a:lnTo>
                <a:lnTo>
                  <a:pt x="6562039" y="1188275"/>
                </a:lnTo>
                <a:lnTo>
                  <a:pt x="6557962" y="1194333"/>
                </a:lnTo>
                <a:lnTo>
                  <a:pt x="6556464" y="1201750"/>
                </a:lnTo>
                <a:lnTo>
                  <a:pt x="6557962" y="1209154"/>
                </a:lnTo>
                <a:lnTo>
                  <a:pt x="6562039" y="1215212"/>
                </a:lnTo>
                <a:lnTo>
                  <a:pt x="6568097" y="1219301"/>
                </a:lnTo>
                <a:lnTo>
                  <a:pt x="6575552" y="1220800"/>
                </a:lnTo>
                <a:lnTo>
                  <a:pt x="6582969" y="1219301"/>
                </a:lnTo>
                <a:lnTo>
                  <a:pt x="6589027" y="1215212"/>
                </a:lnTo>
                <a:lnTo>
                  <a:pt x="6593103" y="1209154"/>
                </a:lnTo>
                <a:lnTo>
                  <a:pt x="6594602" y="1201750"/>
                </a:lnTo>
                <a:close/>
              </a:path>
              <a:path w="7204709" h="3383915">
                <a:moveTo>
                  <a:pt x="6594602" y="497116"/>
                </a:moveTo>
                <a:lnTo>
                  <a:pt x="6593103" y="489699"/>
                </a:lnTo>
                <a:lnTo>
                  <a:pt x="6589027" y="483654"/>
                </a:lnTo>
                <a:lnTo>
                  <a:pt x="6582969" y="479564"/>
                </a:lnTo>
                <a:lnTo>
                  <a:pt x="6575514" y="478066"/>
                </a:lnTo>
                <a:lnTo>
                  <a:pt x="6568097" y="479564"/>
                </a:lnTo>
                <a:lnTo>
                  <a:pt x="6562039" y="483654"/>
                </a:lnTo>
                <a:lnTo>
                  <a:pt x="6557962" y="489699"/>
                </a:lnTo>
                <a:lnTo>
                  <a:pt x="6556464" y="497116"/>
                </a:lnTo>
                <a:lnTo>
                  <a:pt x="6557962" y="504532"/>
                </a:lnTo>
                <a:lnTo>
                  <a:pt x="6562039" y="510590"/>
                </a:lnTo>
                <a:lnTo>
                  <a:pt x="6568097" y="514667"/>
                </a:lnTo>
                <a:lnTo>
                  <a:pt x="6575552" y="516166"/>
                </a:lnTo>
                <a:lnTo>
                  <a:pt x="6582969" y="514667"/>
                </a:lnTo>
                <a:lnTo>
                  <a:pt x="6589027" y="510590"/>
                </a:lnTo>
                <a:lnTo>
                  <a:pt x="6593103" y="504532"/>
                </a:lnTo>
                <a:lnTo>
                  <a:pt x="6594602" y="497116"/>
                </a:lnTo>
                <a:close/>
              </a:path>
              <a:path w="7204709" h="3383915">
                <a:moveTo>
                  <a:pt x="6670840" y="3364534"/>
                </a:moveTo>
                <a:lnTo>
                  <a:pt x="6669341" y="3357118"/>
                </a:lnTo>
                <a:lnTo>
                  <a:pt x="6665265" y="3351060"/>
                </a:lnTo>
                <a:lnTo>
                  <a:pt x="6659207" y="3346983"/>
                </a:lnTo>
                <a:lnTo>
                  <a:pt x="6651752" y="3345484"/>
                </a:lnTo>
                <a:lnTo>
                  <a:pt x="6644335" y="3346983"/>
                </a:lnTo>
                <a:lnTo>
                  <a:pt x="6638277" y="3351060"/>
                </a:lnTo>
                <a:lnTo>
                  <a:pt x="6634200" y="3357118"/>
                </a:lnTo>
                <a:lnTo>
                  <a:pt x="6632702" y="3364534"/>
                </a:lnTo>
                <a:lnTo>
                  <a:pt x="6634200" y="3371951"/>
                </a:lnTo>
                <a:lnTo>
                  <a:pt x="6638277" y="3377996"/>
                </a:lnTo>
                <a:lnTo>
                  <a:pt x="6644335" y="3382086"/>
                </a:lnTo>
                <a:lnTo>
                  <a:pt x="6651790" y="3383584"/>
                </a:lnTo>
                <a:lnTo>
                  <a:pt x="6659207" y="3382086"/>
                </a:lnTo>
                <a:lnTo>
                  <a:pt x="6665265" y="3377996"/>
                </a:lnTo>
                <a:lnTo>
                  <a:pt x="6669341" y="3371951"/>
                </a:lnTo>
                <a:lnTo>
                  <a:pt x="6670840" y="3364534"/>
                </a:lnTo>
                <a:close/>
              </a:path>
              <a:path w="7204709" h="3383915">
                <a:moveTo>
                  <a:pt x="6670840" y="2642476"/>
                </a:moveTo>
                <a:lnTo>
                  <a:pt x="6669341" y="2635059"/>
                </a:lnTo>
                <a:lnTo>
                  <a:pt x="6665265" y="2629014"/>
                </a:lnTo>
                <a:lnTo>
                  <a:pt x="6659207" y="2624925"/>
                </a:lnTo>
                <a:lnTo>
                  <a:pt x="6651790" y="2623426"/>
                </a:lnTo>
                <a:lnTo>
                  <a:pt x="6644335" y="2624925"/>
                </a:lnTo>
                <a:lnTo>
                  <a:pt x="6638277" y="2629014"/>
                </a:lnTo>
                <a:lnTo>
                  <a:pt x="6634200" y="2635059"/>
                </a:lnTo>
                <a:lnTo>
                  <a:pt x="6632702" y="2642476"/>
                </a:lnTo>
                <a:lnTo>
                  <a:pt x="6634200" y="2649893"/>
                </a:lnTo>
                <a:lnTo>
                  <a:pt x="6638277" y="2655951"/>
                </a:lnTo>
                <a:lnTo>
                  <a:pt x="6644335" y="2660027"/>
                </a:lnTo>
                <a:lnTo>
                  <a:pt x="6651752" y="2661526"/>
                </a:lnTo>
                <a:lnTo>
                  <a:pt x="6659207" y="2660027"/>
                </a:lnTo>
                <a:lnTo>
                  <a:pt x="6665265" y="2655951"/>
                </a:lnTo>
                <a:lnTo>
                  <a:pt x="6669341" y="2649893"/>
                </a:lnTo>
                <a:lnTo>
                  <a:pt x="6670840" y="2642476"/>
                </a:lnTo>
                <a:close/>
              </a:path>
              <a:path w="7204709" h="3383915">
                <a:moveTo>
                  <a:pt x="6670840" y="1924672"/>
                </a:moveTo>
                <a:lnTo>
                  <a:pt x="6669341" y="1917255"/>
                </a:lnTo>
                <a:lnTo>
                  <a:pt x="6665265" y="1911197"/>
                </a:lnTo>
                <a:lnTo>
                  <a:pt x="6659207" y="1907108"/>
                </a:lnTo>
                <a:lnTo>
                  <a:pt x="6651752" y="1905622"/>
                </a:lnTo>
                <a:lnTo>
                  <a:pt x="6644335" y="1907108"/>
                </a:lnTo>
                <a:lnTo>
                  <a:pt x="6638277" y="1911197"/>
                </a:lnTo>
                <a:lnTo>
                  <a:pt x="6634200" y="1917255"/>
                </a:lnTo>
                <a:lnTo>
                  <a:pt x="6632702" y="1924672"/>
                </a:lnTo>
                <a:lnTo>
                  <a:pt x="6634200" y="1932076"/>
                </a:lnTo>
                <a:lnTo>
                  <a:pt x="6638277" y="1938134"/>
                </a:lnTo>
                <a:lnTo>
                  <a:pt x="6644335" y="1942223"/>
                </a:lnTo>
                <a:lnTo>
                  <a:pt x="6651790" y="1943722"/>
                </a:lnTo>
                <a:lnTo>
                  <a:pt x="6659207" y="1942223"/>
                </a:lnTo>
                <a:lnTo>
                  <a:pt x="6665265" y="1938134"/>
                </a:lnTo>
                <a:lnTo>
                  <a:pt x="6669341" y="1932076"/>
                </a:lnTo>
                <a:lnTo>
                  <a:pt x="6670840" y="1924672"/>
                </a:lnTo>
                <a:close/>
              </a:path>
              <a:path w="7204709" h="3383915">
                <a:moveTo>
                  <a:pt x="6670840" y="1201750"/>
                </a:moveTo>
                <a:lnTo>
                  <a:pt x="6669341" y="1194333"/>
                </a:lnTo>
                <a:lnTo>
                  <a:pt x="6665265" y="1188275"/>
                </a:lnTo>
                <a:lnTo>
                  <a:pt x="6659207" y="1184186"/>
                </a:lnTo>
                <a:lnTo>
                  <a:pt x="6651752" y="1182700"/>
                </a:lnTo>
                <a:lnTo>
                  <a:pt x="6644335" y="1184186"/>
                </a:lnTo>
                <a:lnTo>
                  <a:pt x="6638277" y="1188275"/>
                </a:lnTo>
                <a:lnTo>
                  <a:pt x="6634200" y="1194333"/>
                </a:lnTo>
                <a:lnTo>
                  <a:pt x="6632702" y="1201750"/>
                </a:lnTo>
                <a:lnTo>
                  <a:pt x="6634200" y="1209154"/>
                </a:lnTo>
                <a:lnTo>
                  <a:pt x="6638277" y="1215212"/>
                </a:lnTo>
                <a:lnTo>
                  <a:pt x="6644335" y="1219301"/>
                </a:lnTo>
                <a:lnTo>
                  <a:pt x="6651790" y="1220800"/>
                </a:lnTo>
                <a:lnTo>
                  <a:pt x="6659207" y="1219301"/>
                </a:lnTo>
                <a:lnTo>
                  <a:pt x="6665265" y="1215212"/>
                </a:lnTo>
                <a:lnTo>
                  <a:pt x="6669341" y="1209154"/>
                </a:lnTo>
                <a:lnTo>
                  <a:pt x="6670840" y="1201750"/>
                </a:lnTo>
                <a:close/>
              </a:path>
              <a:path w="7204709" h="3383915">
                <a:moveTo>
                  <a:pt x="6670840" y="497116"/>
                </a:moveTo>
                <a:lnTo>
                  <a:pt x="6669341" y="489699"/>
                </a:lnTo>
                <a:lnTo>
                  <a:pt x="6665265" y="483654"/>
                </a:lnTo>
                <a:lnTo>
                  <a:pt x="6659207" y="479564"/>
                </a:lnTo>
                <a:lnTo>
                  <a:pt x="6651752" y="478066"/>
                </a:lnTo>
                <a:lnTo>
                  <a:pt x="6644335" y="479564"/>
                </a:lnTo>
                <a:lnTo>
                  <a:pt x="6638277" y="483654"/>
                </a:lnTo>
                <a:lnTo>
                  <a:pt x="6634200" y="489699"/>
                </a:lnTo>
                <a:lnTo>
                  <a:pt x="6632702" y="497116"/>
                </a:lnTo>
                <a:lnTo>
                  <a:pt x="6634200" y="504532"/>
                </a:lnTo>
                <a:lnTo>
                  <a:pt x="6638277" y="510590"/>
                </a:lnTo>
                <a:lnTo>
                  <a:pt x="6644335" y="514667"/>
                </a:lnTo>
                <a:lnTo>
                  <a:pt x="6651790" y="516166"/>
                </a:lnTo>
                <a:lnTo>
                  <a:pt x="6659207" y="514667"/>
                </a:lnTo>
                <a:lnTo>
                  <a:pt x="6665265" y="510590"/>
                </a:lnTo>
                <a:lnTo>
                  <a:pt x="6669341" y="504532"/>
                </a:lnTo>
                <a:lnTo>
                  <a:pt x="6670840" y="497116"/>
                </a:lnTo>
                <a:close/>
              </a:path>
              <a:path w="7204709" h="3383915">
                <a:moveTo>
                  <a:pt x="6747078" y="3364534"/>
                </a:moveTo>
                <a:lnTo>
                  <a:pt x="6745579" y="3357118"/>
                </a:lnTo>
                <a:lnTo>
                  <a:pt x="6741503" y="3351060"/>
                </a:lnTo>
                <a:lnTo>
                  <a:pt x="6735445" y="3346983"/>
                </a:lnTo>
                <a:lnTo>
                  <a:pt x="6727990" y="3345484"/>
                </a:lnTo>
                <a:lnTo>
                  <a:pt x="6720573" y="3346983"/>
                </a:lnTo>
                <a:lnTo>
                  <a:pt x="6714515" y="3351060"/>
                </a:lnTo>
                <a:lnTo>
                  <a:pt x="6710439" y="3357118"/>
                </a:lnTo>
                <a:lnTo>
                  <a:pt x="6708940" y="3364534"/>
                </a:lnTo>
                <a:lnTo>
                  <a:pt x="6710439" y="3371951"/>
                </a:lnTo>
                <a:lnTo>
                  <a:pt x="6714515" y="3377996"/>
                </a:lnTo>
                <a:lnTo>
                  <a:pt x="6720573" y="3382086"/>
                </a:lnTo>
                <a:lnTo>
                  <a:pt x="6728028" y="3383584"/>
                </a:lnTo>
                <a:lnTo>
                  <a:pt x="6735445" y="3382086"/>
                </a:lnTo>
                <a:lnTo>
                  <a:pt x="6741503" y="3377996"/>
                </a:lnTo>
                <a:lnTo>
                  <a:pt x="6745579" y="3371951"/>
                </a:lnTo>
                <a:lnTo>
                  <a:pt x="6747078" y="3364534"/>
                </a:lnTo>
                <a:close/>
              </a:path>
              <a:path w="7204709" h="3383915">
                <a:moveTo>
                  <a:pt x="6747078" y="2642476"/>
                </a:moveTo>
                <a:lnTo>
                  <a:pt x="6745579" y="2635059"/>
                </a:lnTo>
                <a:lnTo>
                  <a:pt x="6741503" y="2629014"/>
                </a:lnTo>
                <a:lnTo>
                  <a:pt x="6735445" y="2624925"/>
                </a:lnTo>
                <a:lnTo>
                  <a:pt x="6728028" y="2623426"/>
                </a:lnTo>
                <a:lnTo>
                  <a:pt x="6720573" y="2624925"/>
                </a:lnTo>
                <a:lnTo>
                  <a:pt x="6714515" y="2629014"/>
                </a:lnTo>
                <a:lnTo>
                  <a:pt x="6710439" y="2635059"/>
                </a:lnTo>
                <a:lnTo>
                  <a:pt x="6708940" y="2642476"/>
                </a:lnTo>
                <a:lnTo>
                  <a:pt x="6710439" y="2649893"/>
                </a:lnTo>
                <a:lnTo>
                  <a:pt x="6714515" y="2655951"/>
                </a:lnTo>
                <a:lnTo>
                  <a:pt x="6720573" y="2660027"/>
                </a:lnTo>
                <a:lnTo>
                  <a:pt x="6727990" y="2661526"/>
                </a:lnTo>
                <a:lnTo>
                  <a:pt x="6735445" y="2660027"/>
                </a:lnTo>
                <a:lnTo>
                  <a:pt x="6741503" y="2655951"/>
                </a:lnTo>
                <a:lnTo>
                  <a:pt x="6745579" y="2649893"/>
                </a:lnTo>
                <a:lnTo>
                  <a:pt x="6747078" y="2642476"/>
                </a:lnTo>
                <a:close/>
              </a:path>
              <a:path w="7204709" h="3383915">
                <a:moveTo>
                  <a:pt x="6747078" y="1924672"/>
                </a:moveTo>
                <a:lnTo>
                  <a:pt x="6745579" y="1917255"/>
                </a:lnTo>
                <a:lnTo>
                  <a:pt x="6741503" y="1911197"/>
                </a:lnTo>
                <a:lnTo>
                  <a:pt x="6735445" y="1907108"/>
                </a:lnTo>
                <a:lnTo>
                  <a:pt x="6727990" y="1905622"/>
                </a:lnTo>
                <a:lnTo>
                  <a:pt x="6720573" y="1907108"/>
                </a:lnTo>
                <a:lnTo>
                  <a:pt x="6714515" y="1911197"/>
                </a:lnTo>
                <a:lnTo>
                  <a:pt x="6710439" y="1917255"/>
                </a:lnTo>
                <a:lnTo>
                  <a:pt x="6708940" y="1924672"/>
                </a:lnTo>
                <a:lnTo>
                  <a:pt x="6710439" y="1932076"/>
                </a:lnTo>
                <a:lnTo>
                  <a:pt x="6714515" y="1938134"/>
                </a:lnTo>
                <a:lnTo>
                  <a:pt x="6720573" y="1942223"/>
                </a:lnTo>
                <a:lnTo>
                  <a:pt x="6728028" y="1943722"/>
                </a:lnTo>
                <a:lnTo>
                  <a:pt x="6735445" y="1942223"/>
                </a:lnTo>
                <a:lnTo>
                  <a:pt x="6741503" y="1938134"/>
                </a:lnTo>
                <a:lnTo>
                  <a:pt x="6745579" y="1932076"/>
                </a:lnTo>
                <a:lnTo>
                  <a:pt x="6747078" y="1924672"/>
                </a:lnTo>
                <a:close/>
              </a:path>
              <a:path w="7204709" h="3383915">
                <a:moveTo>
                  <a:pt x="6747078" y="1201750"/>
                </a:moveTo>
                <a:lnTo>
                  <a:pt x="6745579" y="1194333"/>
                </a:lnTo>
                <a:lnTo>
                  <a:pt x="6741503" y="1188275"/>
                </a:lnTo>
                <a:lnTo>
                  <a:pt x="6735445" y="1184186"/>
                </a:lnTo>
                <a:lnTo>
                  <a:pt x="6727990" y="1182700"/>
                </a:lnTo>
                <a:lnTo>
                  <a:pt x="6720573" y="1184186"/>
                </a:lnTo>
                <a:lnTo>
                  <a:pt x="6714515" y="1188275"/>
                </a:lnTo>
                <a:lnTo>
                  <a:pt x="6710439" y="1194333"/>
                </a:lnTo>
                <a:lnTo>
                  <a:pt x="6708940" y="1201750"/>
                </a:lnTo>
                <a:lnTo>
                  <a:pt x="6710439" y="1209154"/>
                </a:lnTo>
                <a:lnTo>
                  <a:pt x="6714515" y="1215212"/>
                </a:lnTo>
                <a:lnTo>
                  <a:pt x="6720573" y="1219301"/>
                </a:lnTo>
                <a:lnTo>
                  <a:pt x="6728028" y="1220800"/>
                </a:lnTo>
                <a:lnTo>
                  <a:pt x="6735445" y="1219301"/>
                </a:lnTo>
                <a:lnTo>
                  <a:pt x="6741503" y="1215212"/>
                </a:lnTo>
                <a:lnTo>
                  <a:pt x="6745579" y="1209154"/>
                </a:lnTo>
                <a:lnTo>
                  <a:pt x="6747078" y="1201750"/>
                </a:lnTo>
                <a:close/>
              </a:path>
              <a:path w="7204709" h="3383915">
                <a:moveTo>
                  <a:pt x="6747078" y="497116"/>
                </a:moveTo>
                <a:lnTo>
                  <a:pt x="6745579" y="489699"/>
                </a:lnTo>
                <a:lnTo>
                  <a:pt x="6741503" y="483654"/>
                </a:lnTo>
                <a:lnTo>
                  <a:pt x="6735445" y="479564"/>
                </a:lnTo>
                <a:lnTo>
                  <a:pt x="6727990" y="478066"/>
                </a:lnTo>
                <a:lnTo>
                  <a:pt x="6720573" y="479564"/>
                </a:lnTo>
                <a:lnTo>
                  <a:pt x="6714515" y="483654"/>
                </a:lnTo>
                <a:lnTo>
                  <a:pt x="6710439" y="489699"/>
                </a:lnTo>
                <a:lnTo>
                  <a:pt x="6708940" y="497116"/>
                </a:lnTo>
                <a:lnTo>
                  <a:pt x="6710439" y="504532"/>
                </a:lnTo>
                <a:lnTo>
                  <a:pt x="6714515" y="510590"/>
                </a:lnTo>
                <a:lnTo>
                  <a:pt x="6720573" y="514667"/>
                </a:lnTo>
                <a:lnTo>
                  <a:pt x="6728028" y="516166"/>
                </a:lnTo>
                <a:lnTo>
                  <a:pt x="6735445" y="514667"/>
                </a:lnTo>
                <a:lnTo>
                  <a:pt x="6741503" y="510590"/>
                </a:lnTo>
                <a:lnTo>
                  <a:pt x="6745579" y="504532"/>
                </a:lnTo>
                <a:lnTo>
                  <a:pt x="6747078" y="497116"/>
                </a:lnTo>
                <a:close/>
              </a:path>
              <a:path w="7204709" h="3383915">
                <a:moveTo>
                  <a:pt x="6823316" y="3364534"/>
                </a:moveTo>
                <a:lnTo>
                  <a:pt x="6821818" y="3357118"/>
                </a:lnTo>
                <a:lnTo>
                  <a:pt x="6817741" y="3351060"/>
                </a:lnTo>
                <a:lnTo>
                  <a:pt x="6811683" y="3346983"/>
                </a:lnTo>
                <a:lnTo>
                  <a:pt x="6804228" y="3345484"/>
                </a:lnTo>
                <a:lnTo>
                  <a:pt x="6796811" y="3346983"/>
                </a:lnTo>
                <a:lnTo>
                  <a:pt x="6790753" y="3351060"/>
                </a:lnTo>
                <a:lnTo>
                  <a:pt x="6786677" y="3357118"/>
                </a:lnTo>
                <a:lnTo>
                  <a:pt x="6785178" y="3364534"/>
                </a:lnTo>
                <a:lnTo>
                  <a:pt x="6786677" y="3371951"/>
                </a:lnTo>
                <a:lnTo>
                  <a:pt x="6790753" y="3377996"/>
                </a:lnTo>
                <a:lnTo>
                  <a:pt x="6796811" y="3382086"/>
                </a:lnTo>
                <a:lnTo>
                  <a:pt x="6804266" y="3383584"/>
                </a:lnTo>
                <a:lnTo>
                  <a:pt x="6811683" y="3382086"/>
                </a:lnTo>
                <a:lnTo>
                  <a:pt x="6817741" y="3377996"/>
                </a:lnTo>
                <a:lnTo>
                  <a:pt x="6821818" y="3371951"/>
                </a:lnTo>
                <a:lnTo>
                  <a:pt x="6823316" y="3364534"/>
                </a:lnTo>
                <a:close/>
              </a:path>
              <a:path w="7204709" h="3383915">
                <a:moveTo>
                  <a:pt x="6823316" y="2642476"/>
                </a:moveTo>
                <a:lnTo>
                  <a:pt x="6821818" y="2635059"/>
                </a:lnTo>
                <a:lnTo>
                  <a:pt x="6817741" y="2629014"/>
                </a:lnTo>
                <a:lnTo>
                  <a:pt x="6811683" y="2624925"/>
                </a:lnTo>
                <a:lnTo>
                  <a:pt x="6804266" y="2623426"/>
                </a:lnTo>
                <a:lnTo>
                  <a:pt x="6796811" y="2624925"/>
                </a:lnTo>
                <a:lnTo>
                  <a:pt x="6790753" y="2629014"/>
                </a:lnTo>
                <a:lnTo>
                  <a:pt x="6786677" y="2635059"/>
                </a:lnTo>
                <a:lnTo>
                  <a:pt x="6785178" y="2642476"/>
                </a:lnTo>
                <a:lnTo>
                  <a:pt x="6786677" y="2649893"/>
                </a:lnTo>
                <a:lnTo>
                  <a:pt x="6790753" y="2655951"/>
                </a:lnTo>
                <a:lnTo>
                  <a:pt x="6796811" y="2660027"/>
                </a:lnTo>
                <a:lnTo>
                  <a:pt x="6804228" y="2661526"/>
                </a:lnTo>
                <a:lnTo>
                  <a:pt x="6811683" y="2660027"/>
                </a:lnTo>
                <a:lnTo>
                  <a:pt x="6817741" y="2655951"/>
                </a:lnTo>
                <a:lnTo>
                  <a:pt x="6821818" y="2649893"/>
                </a:lnTo>
                <a:lnTo>
                  <a:pt x="6823316" y="2642476"/>
                </a:lnTo>
                <a:close/>
              </a:path>
              <a:path w="7204709" h="3383915">
                <a:moveTo>
                  <a:pt x="6823316" y="1924672"/>
                </a:moveTo>
                <a:lnTo>
                  <a:pt x="6821818" y="1917255"/>
                </a:lnTo>
                <a:lnTo>
                  <a:pt x="6817741" y="1911197"/>
                </a:lnTo>
                <a:lnTo>
                  <a:pt x="6811683" y="1907108"/>
                </a:lnTo>
                <a:lnTo>
                  <a:pt x="6804228" y="1905622"/>
                </a:lnTo>
                <a:lnTo>
                  <a:pt x="6796811" y="1907108"/>
                </a:lnTo>
                <a:lnTo>
                  <a:pt x="6790753" y="1911197"/>
                </a:lnTo>
                <a:lnTo>
                  <a:pt x="6786677" y="1917255"/>
                </a:lnTo>
                <a:lnTo>
                  <a:pt x="6785178" y="1924672"/>
                </a:lnTo>
                <a:lnTo>
                  <a:pt x="6786677" y="1932076"/>
                </a:lnTo>
                <a:lnTo>
                  <a:pt x="6790753" y="1938134"/>
                </a:lnTo>
                <a:lnTo>
                  <a:pt x="6796811" y="1942223"/>
                </a:lnTo>
                <a:lnTo>
                  <a:pt x="6804266" y="1943722"/>
                </a:lnTo>
                <a:lnTo>
                  <a:pt x="6811683" y="1942223"/>
                </a:lnTo>
                <a:lnTo>
                  <a:pt x="6817741" y="1938134"/>
                </a:lnTo>
                <a:lnTo>
                  <a:pt x="6821818" y="1932076"/>
                </a:lnTo>
                <a:lnTo>
                  <a:pt x="6823316" y="1924672"/>
                </a:lnTo>
                <a:close/>
              </a:path>
              <a:path w="7204709" h="3383915">
                <a:moveTo>
                  <a:pt x="6823316" y="1201750"/>
                </a:moveTo>
                <a:lnTo>
                  <a:pt x="6821818" y="1194333"/>
                </a:lnTo>
                <a:lnTo>
                  <a:pt x="6817741" y="1188275"/>
                </a:lnTo>
                <a:lnTo>
                  <a:pt x="6811683" y="1184186"/>
                </a:lnTo>
                <a:lnTo>
                  <a:pt x="6804228" y="1182700"/>
                </a:lnTo>
                <a:lnTo>
                  <a:pt x="6796811" y="1184186"/>
                </a:lnTo>
                <a:lnTo>
                  <a:pt x="6790753" y="1188275"/>
                </a:lnTo>
                <a:lnTo>
                  <a:pt x="6786677" y="1194333"/>
                </a:lnTo>
                <a:lnTo>
                  <a:pt x="6785178" y="1201750"/>
                </a:lnTo>
                <a:lnTo>
                  <a:pt x="6786677" y="1209154"/>
                </a:lnTo>
                <a:lnTo>
                  <a:pt x="6790753" y="1215212"/>
                </a:lnTo>
                <a:lnTo>
                  <a:pt x="6796811" y="1219301"/>
                </a:lnTo>
                <a:lnTo>
                  <a:pt x="6804266" y="1220800"/>
                </a:lnTo>
                <a:lnTo>
                  <a:pt x="6811683" y="1219301"/>
                </a:lnTo>
                <a:lnTo>
                  <a:pt x="6817741" y="1215212"/>
                </a:lnTo>
                <a:lnTo>
                  <a:pt x="6821818" y="1209154"/>
                </a:lnTo>
                <a:lnTo>
                  <a:pt x="6823316" y="1201750"/>
                </a:lnTo>
                <a:close/>
              </a:path>
              <a:path w="7204709" h="3383915">
                <a:moveTo>
                  <a:pt x="6823316" y="497116"/>
                </a:moveTo>
                <a:lnTo>
                  <a:pt x="6821818" y="489699"/>
                </a:lnTo>
                <a:lnTo>
                  <a:pt x="6817741" y="483654"/>
                </a:lnTo>
                <a:lnTo>
                  <a:pt x="6811683" y="479564"/>
                </a:lnTo>
                <a:lnTo>
                  <a:pt x="6804228" y="478066"/>
                </a:lnTo>
                <a:lnTo>
                  <a:pt x="6796811" y="479564"/>
                </a:lnTo>
                <a:lnTo>
                  <a:pt x="6790753" y="483654"/>
                </a:lnTo>
                <a:lnTo>
                  <a:pt x="6786677" y="489699"/>
                </a:lnTo>
                <a:lnTo>
                  <a:pt x="6785178" y="497116"/>
                </a:lnTo>
                <a:lnTo>
                  <a:pt x="6786677" y="504532"/>
                </a:lnTo>
                <a:lnTo>
                  <a:pt x="6790753" y="510590"/>
                </a:lnTo>
                <a:lnTo>
                  <a:pt x="6796811" y="514667"/>
                </a:lnTo>
                <a:lnTo>
                  <a:pt x="6804266" y="516166"/>
                </a:lnTo>
                <a:lnTo>
                  <a:pt x="6811683" y="514667"/>
                </a:lnTo>
                <a:lnTo>
                  <a:pt x="6817741" y="510590"/>
                </a:lnTo>
                <a:lnTo>
                  <a:pt x="6821818" y="504532"/>
                </a:lnTo>
                <a:lnTo>
                  <a:pt x="6823316" y="497116"/>
                </a:lnTo>
                <a:close/>
              </a:path>
              <a:path w="7204709" h="3383915">
                <a:moveTo>
                  <a:pt x="6899554" y="3364534"/>
                </a:moveTo>
                <a:lnTo>
                  <a:pt x="6898056" y="3357118"/>
                </a:lnTo>
                <a:lnTo>
                  <a:pt x="6893979" y="3351060"/>
                </a:lnTo>
                <a:lnTo>
                  <a:pt x="6887921" y="3346983"/>
                </a:lnTo>
                <a:lnTo>
                  <a:pt x="6880466" y="3345484"/>
                </a:lnTo>
                <a:lnTo>
                  <a:pt x="6873049" y="3346983"/>
                </a:lnTo>
                <a:lnTo>
                  <a:pt x="6866991" y="3351060"/>
                </a:lnTo>
                <a:lnTo>
                  <a:pt x="6862915" y="3357118"/>
                </a:lnTo>
                <a:lnTo>
                  <a:pt x="6861416" y="3364534"/>
                </a:lnTo>
                <a:lnTo>
                  <a:pt x="6862915" y="3371951"/>
                </a:lnTo>
                <a:lnTo>
                  <a:pt x="6866991" y="3377996"/>
                </a:lnTo>
                <a:lnTo>
                  <a:pt x="6873049" y="3382086"/>
                </a:lnTo>
                <a:lnTo>
                  <a:pt x="6880504" y="3383584"/>
                </a:lnTo>
                <a:lnTo>
                  <a:pt x="6887921" y="3382086"/>
                </a:lnTo>
                <a:lnTo>
                  <a:pt x="6893979" y="3377996"/>
                </a:lnTo>
                <a:lnTo>
                  <a:pt x="6898056" y="3371951"/>
                </a:lnTo>
                <a:lnTo>
                  <a:pt x="6899554" y="3364534"/>
                </a:lnTo>
                <a:close/>
              </a:path>
              <a:path w="7204709" h="3383915">
                <a:moveTo>
                  <a:pt x="6899554" y="2642476"/>
                </a:moveTo>
                <a:lnTo>
                  <a:pt x="6898056" y="2635059"/>
                </a:lnTo>
                <a:lnTo>
                  <a:pt x="6893979" y="2629014"/>
                </a:lnTo>
                <a:lnTo>
                  <a:pt x="6887921" y="2624925"/>
                </a:lnTo>
                <a:lnTo>
                  <a:pt x="6880504" y="2623426"/>
                </a:lnTo>
                <a:lnTo>
                  <a:pt x="6873049" y="2624925"/>
                </a:lnTo>
                <a:lnTo>
                  <a:pt x="6866991" y="2629014"/>
                </a:lnTo>
                <a:lnTo>
                  <a:pt x="6862915" y="2635059"/>
                </a:lnTo>
                <a:lnTo>
                  <a:pt x="6861416" y="2642476"/>
                </a:lnTo>
                <a:lnTo>
                  <a:pt x="6862915" y="2649893"/>
                </a:lnTo>
                <a:lnTo>
                  <a:pt x="6866991" y="2655951"/>
                </a:lnTo>
                <a:lnTo>
                  <a:pt x="6873049" y="2660027"/>
                </a:lnTo>
                <a:lnTo>
                  <a:pt x="6880466" y="2661526"/>
                </a:lnTo>
                <a:lnTo>
                  <a:pt x="6887921" y="2660027"/>
                </a:lnTo>
                <a:lnTo>
                  <a:pt x="6893979" y="2655951"/>
                </a:lnTo>
                <a:lnTo>
                  <a:pt x="6898056" y="2649893"/>
                </a:lnTo>
                <a:lnTo>
                  <a:pt x="6899554" y="2642476"/>
                </a:lnTo>
                <a:close/>
              </a:path>
              <a:path w="7204709" h="3383915">
                <a:moveTo>
                  <a:pt x="6899554" y="1924672"/>
                </a:moveTo>
                <a:lnTo>
                  <a:pt x="6898056" y="1917255"/>
                </a:lnTo>
                <a:lnTo>
                  <a:pt x="6893979" y="1911197"/>
                </a:lnTo>
                <a:lnTo>
                  <a:pt x="6887921" y="1907108"/>
                </a:lnTo>
                <a:lnTo>
                  <a:pt x="6880466" y="1905622"/>
                </a:lnTo>
                <a:lnTo>
                  <a:pt x="6873049" y="1907108"/>
                </a:lnTo>
                <a:lnTo>
                  <a:pt x="6866991" y="1911197"/>
                </a:lnTo>
                <a:lnTo>
                  <a:pt x="6862915" y="1917255"/>
                </a:lnTo>
                <a:lnTo>
                  <a:pt x="6861416" y="1924672"/>
                </a:lnTo>
                <a:lnTo>
                  <a:pt x="6862915" y="1932076"/>
                </a:lnTo>
                <a:lnTo>
                  <a:pt x="6866991" y="1938134"/>
                </a:lnTo>
                <a:lnTo>
                  <a:pt x="6873049" y="1942223"/>
                </a:lnTo>
                <a:lnTo>
                  <a:pt x="6880504" y="1943722"/>
                </a:lnTo>
                <a:lnTo>
                  <a:pt x="6887921" y="1942223"/>
                </a:lnTo>
                <a:lnTo>
                  <a:pt x="6893979" y="1938134"/>
                </a:lnTo>
                <a:lnTo>
                  <a:pt x="6898056" y="1932076"/>
                </a:lnTo>
                <a:lnTo>
                  <a:pt x="6899554" y="1924672"/>
                </a:lnTo>
                <a:close/>
              </a:path>
              <a:path w="7204709" h="3383915">
                <a:moveTo>
                  <a:pt x="6899554" y="1201750"/>
                </a:moveTo>
                <a:lnTo>
                  <a:pt x="6898056" y="1194333"/>
                </a:lnTo>
                <a:lnTo>
                  <a:pt x="6893979" y="1188275"/>
                </a:lnTo>
                <a:lnTo>
                  <a:pt x="6887921" y="1184186"/>
                </a:lnTo>
                <a:lnTo>
                  <a:pt x="6880466" y="1182700"/>
                </a:lnTo>
                <a:lnTo>
                  <a:pt x="6873049" y="1184186"/>
                </a:lnTo>
                <a:lnTo>
                  <a:pt x="6866991" y="1188275"/>
                </a:lnTo>
                <a:lnTo>
                  <a:pt x="6862915" y="1194333"/>
                </a:lnTo>
                <a:lnTo>
                  <a:pt x="6861416" y="1201750"/>
                </a:lnTo>
                <a:lnTo>
                  <a:pt x="6862915" y="1209154"/>
                </a:lnTo>
                <a:lnTo>
                  <a:pt x="6866991" y="1215212"/>
                </a:lnTo>
                <a:lnTo>
                  <a:pt x="6873049" y="1219301"/>
                </a:lnTo>
                <a:lnTo>
                  <a:pt x="6880504" y="1220800"/>
                </a:lnTo>
                <a:lnTo>
                  <a:pt x="6887921" y="1219301"/>
                </a:lnTo>
                <a:lnTo>
                  <a:pt x="6893979" y="1215212"/>
                </a:lnTo>
                <a:lnTo>
                  <a:pt x="6898056" y="1209154"/>
                </a:lnTo>
                <a:lnTo>
                  <a:pt x="6899554" y="1201750"/>
                </a:lnTo>
                <a:close/>
              </a:path>
              <a:path w="7204709" h="3383915">
                <a:moveTo>
                  <a:pt x="6899554" y="497116"/>
                </a:moveTo>
                <a:lnTo>
                  <a:pt x="6898056" y="489699"/>
                </a:lnTo>
                <a:lnTo>
                  <a:pt x="6893979" y="483654"/>
                </a:lnTo>
                <a:lnTo>
                  <a:pt x="6887921" y="479564"/>
                </a:lnTo>
                <a:lnTo>
                  <a:pt x="6880466" y="478066"/>
                </a:lnTo>
                <a:lnTo>
                  <a:pt x="6873049" y="479564"/>
                </a:lnTo>
                <a:lnTo>
                  <a:pt x="6866991" y="483654"/>
                </a:lnTo>
                <a:lnTo>
                  <a:pt x="6862915" y="489699"/>
                </a:lnTo>
                <a:lnTo>
                  <a:pt x="6861416" y="497116"/>
                </a:lnTo>
                <a:lnTo>
                  <a:pt x="6862915" y="504532"/>
                </a:lnTo>
                <a:lnTo>
                  <a:pt x="6866991" y="510590"/>
                </a:lnTo>
                <a:lnTo>
                  <a:pt x="6873049" y="514667"/>
                </a:lnTo>
                <a:lnTo>
                  <a:pt x="6880504" y="516166"/>
                </a:lnTo>
                <a:lnTo>
                  <a:pt x="6887921" y="514667"/>
                </a:lnTo>
                <a:lnTo>
                  <a:pt x="6893979" y="510590"/>
                </a:lnTo>
                <a:lnTo>
                  <a:pt x="6898056" y="504532"/>
                </a:lnTo>
                <a:lnTo>
                  <a:pt x="6899554" y="497116"/>
                </a:lnTo>
                <a:close/>
              </a:path>
              <a:path w="7204709" h="3383915">
                <a:moveTo>
                  <a:pt x="6975792" y="3364534"/>
                </a:moveTo>
                <a:lnTo>
                  <a:pt x="6974294" y="3357118"/>
                </a:lnTo>
                <a:lnTo>
                  <a:pt x="6970217" y="3351060"/>
                </a:lnTo>
                <a:lnTo>
                  <a:pt x="6964159" y="3346983"/>
                </a:lnTo>
                <a:lnTo>
                  <a:pt x="6956704" y="3345484"/>
                </a:lnTo>
                <a:lnTo>
                  <a:pt x="6949287" y="3346983"/>
                </a:lnTo>
                <a:lnTo>
                  <a:pt x="6943230" y="3351060"/>
                </a:lnTo>
                <a:lnTo>
                  <a:pt x="6939153" y="3357118"/>
                </a:lnTo>
                <a:lnTo>
                  <a:pt x="6937654" y="3364534"/>
                </a:lnTo>
                <a:lnTo>
                  <a:pt x="6939153" y="3371951"/>
                </a:lnTo>
                <a:lnTo>
                  <a:pt x="6943230" y="3377996"/>
                </a:lnTo>
                <a:lnTo>
                  <a:pt x="6949287" y="3382086"/>
                </a:lnTo>
                <a:lnTo>
                  <a:pt x="6956742" y="3383584"/>
                </a:lnTo>
                <a:lnTo>
                  <a:pt x="6964159" y="3382086"/>
                </a:lnTo>
                <a:lnTo>
                  <a:pt x="6970217" y="3377996"/>
                </a:lnTo>
                <a:lnTo>
                  <a:pt x="6974294" y="3371951"/>
                </a:lnTo>
                <a:lnTo>
                  <a:pt x="6975792" y="3364534"/>
                </a:lnTo>
                <a:close/>
              </a:path>
              <a:path w="7204709" h="3383915">
                <a:moveTo>
                  <a:pt x="6975792" y="2642476"/>
                </a:moveTo>
                <a:lnTo>
                  <a:pt x="6974294" y="2635059"/>
                </a:lnTo>
                <a:lnTo>
                  <a:pt x="6970217" y="2629014"/>
                </a:lnTo>
                <a:lnTo>
                  <a:pt x="6964159" y="2624925"/>
                </a:lnTo>
                <a:lnTo>
                  <a:pt x="6956742" y="2623426"/>
                </a:lnTo>
                <a:lnTo>
                  <a:pt x="6949287" y="2624925"/>
                </a:lnTo>
                <a:lnTo>
                  <a:pt x="6943230" y="2629014"/>
                </a:lnTo>
                <a:lnTo>
                  <a:pt x="6939153" y="2635059"/>
                </a:lnTo>
                <a:lnTo>
                  <a:pt x="6937654" y="2642476"/>
                </a:lnTo>
                <a:lnTo>
                  <a:pt x="6939153" y="2649893"/>
                </a:lnTo>
                <a:lnTo>
                  <a:pt x="6943230" y="2655951"/>
                </a:lnTo>
                <a:lnTo>
                  <a:pt x="6949287" y="2660027"/>
                </a:lnTo>
                <a:lnTo>
                  <a:pt x="6956704" y="2661526"/>
                </a:lnTo>
                <a:lnTo>
                  <a:pt x="6964159" y="2660027"/>
                </a:lnTo>
                <a:lnTo>
                  <a:pt x="6970217" y="2655951"/>
                </a:lnTo>
                <a:lnTo>
                  <a:pt x="6974294" y="2649893"/>
                </a:lnTo>
                <a:lnTo>
                  <a:pt x="6975792" y="2642476"/>
                </a:lnTo>
                <a:close/>
              </a:path>
              <a:path w="7204709" h="3383915">
                <a:moveTo>
                  <a:pt x="6975792" y="1924672"/>
                </a:moveTo>
                <a:lnTo>
                  <a:pt x="6974294" y="1917255"/>
                </a:lnTo>
                <a:lnTo>
                  <a:pt x="6970217" y="1911197"/>
                </a:lnTo>
                <a:lnTo>
                  <a:pt x="6964159" y="1907108"/>
                </a:lnTo>
                <a:lnTo>
                  <a:pt x="6956704" y="1905622"/>
                </a:lnTo>
                <a:lnTo>
                  <a:pt x="6949287" y="1907108"/>
                </a:lnTo>
                <a:lnTo>
                  <a:pt x="6943230" y="1911197"/>
                </a:lnTo>
                <a:lnTo>
                  <a:pt x="6939153" y="1917255"/>
                </a:lnTo>
                <a:lnTo>
                  <a:pt x="6937654" y="1924672"/>
                </a:lnTo>
                <a:lnTo>
                  <a:pt x="6939153" y="1932076"/>
                </a:lnTo>
                <a:lnTo>
                  <a:pt x="6943230" y="1938134"/>
                </a:lnTo>
                <a:lnTo>
                  <a:pt x="6949287" y="1942223"/>
                </a:lnTo>
                <a:lnTo>
                  <a:pt x="6956742" y="1943722"/>
                </a:lnTo>
                <a:lnTo>
                  <a:pt x="6964159" y="1942223"/>
                </a:lnTo>
                <a:lnTo>
                  <a:pt x="6970217" y="1938134"/>
                </a:lnTo>
                <a:lnTo>
                  <a:pt x="6974294" y="1932076"/>
                </a:lnTo>
                <a:lnTo>
                  <a:pt x="6975792" y="1924672"/>
                </a:lnTo>
                <a:close/>
              </a:path>
              <a:path w="7204709" h="3383915">
                <a:moveTo>
                  <a:pt x="6975792" y="1201750"/>
                </a:moveTo>
                <a:lnTo>
                  <a:pt x="6974294" y="1194333"/>
                </a:lnTo>
                <a:lnTo>
                  <a:pt x="6970217" y="1188275"/>
                </a:lnTo>
                <a:lnTo>
                  <a:pt x="6964159" y="1184186"/>
                </a:lnTo>
                <a:lnTo>
                  <a:pt x="6956704" y="1182700"/>
                </a:lnTo>
                <a:lnTo>
                  <a:pt x="6949287" y="1184186"/>
                </a:lnTo>
                <a:lnTo>
                  <a:pt x="6943230" y="1188275"/>
                </a:lnTo>
                <a:lnTo>
                  <a:pt x="6939153" y="1194333"/>
                </a:lnTo>
                <a:lnTo>
                  <a:pt x="6937654" y="1201750"/>
                </a:lnTo>
                <a:lnTo>
                  <a:pt x="6939153" y="1209154"/>
                </a:lnTo>
                <a:lnTo>
                  <a:pt x="6943230" y="1215212"/>
                </a:lnTo>
                <a:lnTo>
                  <a:pt x="6949287" y="1219301"/>
                </a:lnTo>
                <a:lnTo>
                  <a:pt x="6956742" y="1220800"/>
                </a:lnTo>
                <a:lnTo>
                  <a:pt x="6964159" y="1219301"/>
                </a:lnTo>
                <a:lnTo>
                  <a:pt x="6970217" y="1215212"/>
                </a:lnTo>
                <a:lnTo>
                  <a:pt x="6974294" y="1209154"/>
                </a:lnTo>
                <a:lnTo>
                  <a:pt x="6975792" y="1201750"/>
                </a:lnTo>
                <a:close/>
              </a:path>
              <a:path w="7204709" h="3383915">
                <a:moveTo>
                  <a:pt x="6975792" y="497116"/>
                </a:moveTo>
                <a:lnTo>
                  <a:pt x="6974294" y="489699"/>
                </a:lnTo>
                <a:lnTo>
                  <a:pt x="6970217" y="483654"/>
                </a:lnTo>
                <a:lnTo>
                  <a:pt x="6964159" y="479564"/>
                </a:lnTo>
                <a:lnTo>
                  <a:pt x="6956704" y="478066"/>
                </a:lnTo>
                <a:lnTo>
                  <a:pt x="6949287" y="479564"/>
                </a:lnTo>
                <a:lnTo>
                  <a:pt x="6943230" y="483654"/>
                </a:lnTo>
                <a:lnTo>
                  <a:pt x="6939153" y="489699"/>
                </a:lnTo>
                <a:lnTo>
                  <a:pt x="6937654" y="497116"/>
                </a:lnTo>
                <a:lnTo>
                  <a:pt x="6939153" y="504532"/>
                </a:lnTo>
                <a:lnTo>
                  <a:pt x="6943230" y="510590"/>
                </a:lnTo>
                <a:lnTo>
                  <a:pt x="6949287" y="514667"/>
                </a:lnTo>
                <a:lnTo>
                  <a:pt x="6956742" y="516166"/>
                </a:lnTo>
                <a:lnTo>
                  <a:pt x="6964159" y="514667"/>
                </a:lnTo>
                <a:lnTo>
                  <a:pt x="6970217" y="510590"/>
                </a:lnTo>
                <a:lnTo>
                  <a:pt x="6974294" y="504532"/>
                </a:lnTo>
                <a:lnTo>
                  <a:pt x="6975792" y="497116"/>
                </a:lnTo>
                <a:close/>
              </a:path>
              <a:path w="7204709" h="3383915">
                <a:moveTo>
                  <a:pt x="7052030" y="3364534"/>
                </a:moveTo>
                <a:lnTo>
                  <a:pt x="7050532" y="3357118"/>
                </a:lnTo>
                <a:lnTo>
                  <a:pt x="7046455" y="3351060"/>
                </a:lnTo>
                <a:lnTo>
                  <a:pt x="7040397" y="3346983"/>
                </a:lnTo>
                <a:lnTo>
                  <a:pt x="7032942" y="3345484"/>
                </a:lnTo>
                <a:lnTo>
                  <a:pt x="7025526" y="3346983"/>
                </a:lnTo>
                <a:lnTo>
                  <a:pt x="7019468" y="3351060"/>
                </a:lnTo>
                <a:lnTo>
                  <a:pt x="7015391" y="3357118"/>
                </a:lnTo>
                <a:lnTo>
                  <a:pt x="7013892" y="3364534"/>
                </a:lnTo>
                <a:lnTo>
                  <a:pt x="7015391" y="3371951"/>
                </a:lnTo>
                <a:lnTo>
                  <a:pt x="7019468" y="3377996"/>
                </a:lnTo>
                <a:lnTo>
                  <a:pt x="7025526" y="3382086"/>
                </a:lnTo>
                <a:lnTo>
                  <a:pt x="7032980" y="3383584"/>
                </a:lnTo>
                <a:lnTo>
                  <a:pt x="7040397" y="3382086"/>
                </a:lnTo>
                <a:lnTo>
                  <a:pt x="7046455" y="3377996"/>
                </a:lnTo>
                <a:lnTo>
                  <a:pt x="7050532" y="3371951"/>
                </a:lnTo>
                <a:lnTo>
                  <a:pt x="7052030" y="3364534"/>
                </a:lnTo>
                <a:close/>
              </a:path>
              <a:path w="7204709" h="3383915">
                <a:moveTo>
                  <a:pt x="7052030" y="2642476"/>
                </a:moveTo>
                <a:lnTo>
                  <a:pt x="7050532" y="2635059"/>
                </a:lnTo>
                <a:lnTo>
                  <a:pt x="7046455" y="2629014"/>
                </a:lnTo>
                <a:lnTo>
                  <a:pt x="7040397" y="2624925"/>
                </a:lnTo>
                <a:lnTo>
                  <a:pt x="7032980" y="2623426"/>
                </a:lnTo>
                <a:lnTo>
                  <a:pt x="7025526" y="2624925"/>
                </a:lnTo>
                <a:lnTo>
                  <a:pt x="7019468" y="2629014"/>
                </a:lnTo>
                <a:lnTo>
                  <a:pt x="7015391" y="2635059"/>
                </a:lnTo>
                <a:lnTo>
                  <a:pt x="7013892" y="2642476"/>
                </a:lnTo>
                <a:lnTo>
                  <a:pt x="7015391" y="2649893"/>
                </a:lnTo>
                <a:lnTo>
                  <a:pt x="7019468" y="2655951"/>
                </a:lnTo>
                <a:lnTo>
                  <a:pt x="7025526" y="2660027"/>
                </a:lnTo>
                <a:lnTo>
                  <a:pt x="7032942" y="2661526"/>
                </a:lnTo>
                <a:lnTo>
                  <a:pt x="7040397" y="2660027"/>
                </a:lnTo>
                <a:lnTo>
                  <a:pt x="7046455" y="2655951"/>
                </a:lnTo>
                <a:lnTo>
                  <a:pt x="7050532" y="2649893"/>
                </a:lnTo>
                <a:lnTo>
                  <a:pt x="7052030" y="2642476"/>
                </a:lnTo>
                <a:close/>
              </a:path>
              <a:path w="7204709" h="3383915">
                <a:moveTo>
                  <a:pt x="7052030" y="1924672"/>
                </a:moveTo>
                <a:lnTo>
                  <a:pt x="7050532" y="1917255"/>
                </a:lnTo>
                <a:lnTo>
                  <a:pt x="7046455" y="1911197"/>
                </a:lnTo>
                <a:lnTo>
                  <a:pt x="7040397" y="1907108"/>
                </a:lnTo>
                <a:lnTo>
                  <a:pt x="7032942" y="1905622"/>
                </a:lnTo>
                <a:lnTo>
                  <a:pt x="7025526" y="1907108"/>
                </a:lnTo>
                <a:lnTo>
                  <a:pt x="7019468" y="1911197"/>
                </a:lnTo>
                <a:lnTo>
                  <a:pt x="7015391" y="1917255"/>
                </a:lnTo>
                <a:lnTo>
                  <a:pt x="7013892" y="1924672"/>
                </a:lnTo>
                <a:lnTo>
                  <a:pt x="7015391" y="1932076"/>
                </a:lnTo>
                <a:lnTo>
                  <a:pt x="7019468" y="1938134"/>
                </a:lnTo>
                <a:lnTo>
                  <a:pt x="7025526" y="1942223"/>
                </a:lnTo>
                <a:lnTo>
                  <a:pt x="7032980" y="1943722"/>
                </a:lnTo>
                <a:lnTo>
                  <a:pt x="7040397" y="1942223"/>
                </a:lnTo>
                <a:lnTo>
                  <a:pt x="7046455" y="1938134"/>
                </a:lnTo>
                <a:lnTo>
                  <a:pt x="7050532" y="1932076"/>
                </a:lnTo>
                <a:lnTo>
                  <a:pt x="7052030" y="1924672"/>
                </a:lnTo>
                <a:close/>
              </a:path>
              <a:path w="7204709" h="3383915">
                <a:moveTo>
                  <a:pt x="7052030" y="1201750"/>
                </a:moveTo>
                <a:lnTo>
                  <a:pt x="7050532" y="1194333"/>
                </a:lnTo>
                <a:lnTo>
                  <a:pt x="7046455" y="1188275"/>
                </a:lnTo>
                <a:lnTo>
                  <a:pt x="7040397" y="1184186"/>
                </a:lnTo>
                <a:lnTo>
                  <a:pt x="7032942" y="1182700"/>
                </a:lnTo>
                <a:lnTo>
                  <a:pt x="7025526" y="1184186"/>
                </a:lnTo>
                <a:lnTo>
                  <a:pt x="7019468" y="1188275"/>
                </a:lnTo>
                <a:lnTo>
                  <a:pt x="7015391" y="1194333"/>
                </a:lnTo>
                <a:lnTo>
                  <a:pt x="7013892" y="1201750"/>
                </a:lnTo>
                <a:lnTo>
                  <a:pt x="7015391" y="1209154"/>
                </a:lnTo>
                <a:lnTo>
                  <a:pt x="7019468" y="1215212"/>
                </a:lnTo>
                <a:lnTo>
                  <a:pt x="7025526" y="1219301"/>
                </a:lnTo>
                <a:lnTo>
                  <a:pt x="7032980" y="1220800"/>
                </a:lnTo>
                <a:lnTo>
                  <a:pt x="7040397" y="1219301"/>
                </a:lnTo>
                <a:lnTo>
                  <a:pt x="7046455" y="1215212"/>
                </a:lnTo>
                <a:lnTo>
                  <a:pt x="7050532" y="1209154"/>
                </a:lnTo>
                <a:lnTo>
                  <a:pt x="7052030" y="1201750"/>
                </a:lnTo>
                <a:close/>
              </a:path>
              <a:path w="7204709" h="3383915">
                <a:moveTo>
                  <a:pt x="7052030" y="497116"/>
                </a:moveTo>
                <a:lnTo>
                  <a:pt x="7050532" y="489699"/>
                </a:lnTo>
                <a:lnTo>
                  <a:pt x="7046455" y="483654"/>
                </a:lnTo>
                <a:lnTo>
                  <a:pt x="7040397" y="479564"/>
                </a:lnTo>
                <a:lnTo>
                  <a:pt x="7032942" y="478066"/>
                </a:lnTo>
                <a:lnTo>
                  <a:pt x="7025526" y="479564"/>
                </a:lnTo>
                <a:lnTo>
                  <a:pt x="7019468" y="483654"/>
                </a:lnTo>
                <a:lnTo>
                  <a:pt x="7015391" y="489699"/>
                </a:lnTo>
                <a:lnTo>
                  <a:pt x="7013892" y="497116"/>
                </a:lnTo>
                <a:lnTo>
                  <a:pt x="7015391" y="504532"/>
                </a:lnTo>
                <a:lnTo>
                  <a:pt x="7019468" y="510590"/>
                </a:lnTo>
                <a:lnTo>
                  <a:pt x="7025526" y="514667"/>
                </a:lnTo>
                <a:lnTo>
                  <a:pt x="7032980" y="516166"/>
                </a:lnTo>
                <a:lnTo>
                  <a:pt x="7040397" y="514667"/>
                </a:lnTo>
                <a:lnTo>
                  <a:pt x="7046455" y="510590"/>
                </a:lnTo>
                <a:lnTo>
                  <a:pt x="7050532" y="504532"/>
                </a:lnTo>
                <a:lnTo>
                  <a:pt x="7052030" y="497116"/>
                </a:lnTo>
                <a:close/>
              </a:path>
              <a:path w="7204709" h="3383915">
                <a:moveTo>
                  <a:pt x="7128269" y="3364534"/>
                </a:moveTo>
                <a:lnTo>
                  <a:pt x="7126770" y="3357118"/>
                </a:lnTo>
                <a:lnTo>
                  <a:pt x="7122693" y="3351060"/>
                </a:lnTo>
                <a:lnTo>
                  <a:pt x="7116635" y="3346983"/>
                </a:lnTo>
                <a:lnTo>
                  <a:pt x="7109180" y="3345484"/>
                </a:lnTo>
                <a:lnTo>
                  <a:pt x="7101764" y="3346983"/>
                </a:lnTo>
                <a:lnTo>
                  <a:pt x="7095706" y="3351060"/>
                </a:lnTo>
                <a:lnTo>
                  <a:pt x="7091629" y="3357118"/>
                </a:lnTo>
                <a:lnTo>
                  <a:pt x="7090130" y="3364534"/>
                </a:lnTo>
                <a:lnTo>
                  <a:pt x="7091629" y="3371951"/>
                </a:lnTo>
                <a:lnTo>
                  <a:pt x="7095706" y="3377996"/>
                </a:lnTo>
                <a:lnTo>
                  <a:pt x="7101764" y="3382086"/>
                </a:lnTo>
                <a:lnTo>
                  <a:pt x="7109219" y="3383584"/>
                </a:lnTo>
                <a:lnTo>
                  <a:pt x="7116635" y="3382086"/>
                </a:lnTo>
                <a:lnTo>
                  <a:pt x="7122693" y="3377996"/>
                </a:lnTo>
                <a:lnTo>
                  <a:pt x="7126770" y="3371951"/>
                </a:lnTo>
                <a:lnTo>
                  <a:pt x="7128269" y="3364534"/>
                </a:lnTo>
                <a:close/>
              </a:path>
              <a:path w="7204709" h="3383915">
                <a:moveTo>
                  <a:pt x="7128269" y="2642476"/>
                </a:moveTo>
                <a:lnTo>
                  <a:pt x="7126770" y="2635059"/>
                </a:lnTo>
                <a:lnTo>
                  <a:pt x="7122693" y="2629014"/>
                </a:lnTo>
                <a:lnTo>
                  <a:pt x="7116635" y="2624925"/>
                </a:lnTo>
                <a:lnTo>
                  <a:pt x="7109219" y="2623426"/>
                </a:lnTo>
                <a:lnTo>
                  <a:pt x="7101764" y="2624925"/>
                </a:lnTo>
                <a:lnTo>
                  <a:pt x="7095706" y="2629014"/>
                </a:lnTo>
                <a:lnTo>
                  <a:pt x="7091629" y="2635059"/>
                </a:lnTo>
                <a:lnTo>
                  <a:pt x="7090130" y="2642476"/>
                </a:lnTo>
                <a:lnTo>
                  <a:pt x="7091629" y="2649893"/>
                </a:lnTo>
                <a:lnTo>
                  <a:pt x="7095706" y="2655951"/>
                </a:lnTo>
                <a:lnTo>
                  <a:pt x="7101764" y="2660027"/>
                </a:lnTo>
                <a:lnTo>
                  <a:pt x="7109180" y="2661526"/>
                </a:lnTo>
                <a:lnTo>
                  <a:pt x="7116635" y="2660027"/>
                </a:lnTo>
                <a:lnTo>
                  <a:pt x="7122693" y="2655951"/>
                </a:lnTo>
                <a:lnTo>
                  <a:pt x="7126770" y="2649893"/>
                </a:lnTo>
                <a:lnTo>
                  <a:pt x="7128269" y="2642476"/>
                </a:lnTo>
                <a:close/>
              </a:path>
              <a:path w="7204709" h="3383915">
                <a:moveTo>
                  <a:pt x="7128269" y="1924672"/>
                </a:moveTo>
                <a:lnTo>
                  <a:pt x="7126770" y="1917255"/>
                </a:lnTo>
                <a:lnTo>
                  <a:pt x="7122693" y="1911197"/>
                </a:lnTo>
                <a:lnTo>
                  <a:pt x="7116635" y="1907108"/>
                </a:lnTo>
                <a:lnTo>
                  <a:pt x="7109180" y="1905622"/>
                </a:lnTo>
                <a:lnTo>
                  <a:pt x="7101764" y="1907108"/>
                </a:lnTo>
                <a:lnTo>
                  <a:pt x="7095706" y="1911197"/>
                </a:lnTo>
                <a:lnTo>
                  <a:pt x="7091629" y="1917255"/>
                </a:lnTo>
                <a:lnTo>
                  <a:pt x="7090130" y="1924672"/>
                </a:lnTo>
                <a:lnTo>
                  <a:pt x="7091629" y="1932076"/>
                </a:lnTo>
                <a:lnTo>
                  <a:pt x="7095706" y="1938134"/>
                </a:lnTo>
                <a:lnTo>
                  <a:pt x="7101764" y="1942223"/>
                </a:lnTo>
                <a:lnTo>
                  <a:pt x="7109219" y="1943722"/>
                </a:lnTo>
                <a:lnTo>
                  <a:pt x="7116635" y="1942223"/>
                </a:lnTo>
                <a:lnTo>
                  <a:pt x="7122693" y="1938134"/>
                </a:lnTo>
                <a:lnTo>
                  <a:pt x="7126770" y="1932076"/>
                </a:lnTo>
                <a:lnTo>
                  <a:pt x="7128269" y="1924672"/>
                </a:lnTo>
                <a:close/>
              </a:path>
              <a:path w="7204709" h="3383915">
                <a:moveTo>
                  <a:pt x="7128269" y="1201750"/>
                </a:moveTo>
                <a:lnTo>
                  <a:pt x="7126770" y="1194333"/>
                </a:lnTo>
                <a:lnTo>
                  <a:pt x="7122693" y="1188275"/>
                </a:lnTo>
                <a:lnTo>
                  <a:pt x="7116635" y="1184186"/>
                </a:lnTo>
                <a:lnTo>
                  <a:pt x="7109180" y="1182700"/>
                </a:lnTo>
                <a:lnTo>
                  <a:pt x="7101764" y="1184186"/>
                </a:lnTo>
                <a:lnTo>
                  <a:pt x="7095706" y="1188275"/>
                </a:lnTo>
                <a:lnTo>
                  <a:pt x="7091629" y="1194333"/>
                </a:lnTo>
                <a:lnTo>
                  <a:pt x="7090130" y="1201750"/>
                </a:lnTo>
                <a:lnTo>
                  <a:pt x="7091629" y="1209154"/>
                </a:lnTo>
                <a:lnTo>
                  <a:pt x="7095706" y="1215212"/>
                </a:lnTo>
                <a:lnTo>
                  <a:pt x="7101764" y="1219301"/>
                </a:lnTo>
                <a:lnTo>
                  <a:pt x="7109219" y="1220800"/>
                </a:lnTo>
                <a:lnTo>
                  <a:pt x="7116635" y="1219301"/>
                </a:lnTo>
                <a:lnTo>
                  <a:pt x="7122693" y="1215212"/>
                </a:lnTo>
                <a:lnTo>
                  <a:pt x="7126770" y="1209154"/>
                </a:lnTo>
                <a:lnTo>
                  <a:pt x="7128269" y="1201750"/>
                </a:lnTo>
                <a:close/>
              </a:path>
              <a:path w="7204709" h="3383915">
                <a:moveTo>
                  <a:pt x="7128269" y="497116"/>
                </a:moveTo>
                <a:lnTo>
                  <a:pt x="7126770" y="489699"/>
                </a:lnTo>
                <a:lnTo>
                  <a:pt x="7122693" y="483654"/>
                </a:lnTo>
                <a:lnTo>
                  <a:pt x="7116635" y="479564"/>
                </a:lnTo>
                <a:lnTo>
                  <a:pt x="7109180" y="478066"/>
                </a:lnTo>
                <a:lnTo>
                  <a:pt x="7101764" y="479564"/>
                </a:lnTo>
                <a:lnTo>
                  <a:pt x="7095706" y="483654"/>
                </a:lnTo>
                <a:lnTo>
                  <a:pt x="7091629" y="489699"/>
                </a:lnTo>
                <a:lnTo>
                  <a:pt x="7090130" y="497116"/>
                </a:lnTo>
                <a:lnTo>
                  <a:pt x="7091629" y="504532"/>
                </a:lnTo>
                <a:lnTo>
                  <a:pt x="7095706" y="510590"/>
                </a:lnTo>
                <a:lnTo>
                  <a:pt x="7101764" y="514667"/>
                </a:lnTo>
                <a:lnTo>
                  <a:pt x="7109219" y="516166"/>
                </a:lnTo>
                <a:lnTo>
                  <a:pt x="7116635" y="514667"/>
                </a:lnTo>
                <a:lnTo>
                  <a:pt x="7122693" y="510590"/>
                </a:lnTo>
                <a:lnTo>
                  <a:pt x="7126770" y="504532"/>
                </a:lnTo>
                <a:lnTo>
                  <a:pt x="7128269" y="497116"/>
                </a:lnTo>
                <a:close/>
              </a:path>
              <a:path w="7204709" h="3383915">
                <a:moveTo>
                  <a:pt x="7204507" y="3364534"/>
                </a:moveTo>
                <a:lnTo>
                  <a:pt x="7203008" y="3357118"/>
                </a:lnTo>
                <a:lnTo>
                  <a:pt x="7198931" y="3351060"/>
                </a:lnTo>
                <a:lnTo>
                  <a:pt x="7192873" y="3346983"/>
                </a:lnTo>
                <a:lnTo>
                  <a:pt x="7185419" y="3345484"/>
                </a:lnTo>
                <a:lnTo>
                  <a:pt x="7178002" y="3346983"/>
                </a:lnTo>
                <a:lnTo>
                  <a:pt x="7171944" y="3351060"/>
                </a:lnTo>
                <a:lnTo>
                  <a:pt x="7167867" y="3357118"/>
                </a:lnTo>
                <a:lnTo>
                  <a:pt x="7166369" y="3364534"/>
                </a:lnTo>
                <a:lnTo>
                  <a:pt x="7167867" y="3371951"/>
                </a:lnTo>
                <a:lnTo>
                  <a:pt x="7171944" y="3377996"/>
                </a:lnTo>
                <a:lnTo>
                  <a:pt x="7178002" y="3382086"/>
                </a:lnTo>
                <a:lnTo>
                  <a:pt x="7185457" y="3383584"/>
                </a:lnTo>
                <a:lnTo>
                  <a:pt x="7192873" y="3382086"/>
                </a:lnTo>
                <a:lnTo>
                  <a:pt x="7198931" y="3377996"/>
                </a:lnTo>
                <a:lnTo>
                  <a:pt x="7203008" y="3371951"/>
                </a:lnTo>
                <a:lnTo>
                  <a:pt x="7204507" y="3364534"/>
                </a:lnTo>
                <a:close/>
              </a:path>
              <a:path w="7204709" h="3383915">
                <a:moveTo>
                  <a:pt x="7204507" y="2642476"/>
                </a:moveTo>
                <a:lnTo>
                  <a:pt x="7203008" y="2635059"/>
                </a:lnTo>
                <a:lnTo>
                  <a:pt x="7198931" y="2629014"/>
                </a:lnTo>
                <a:lnTo>
                  <a:pt x="7192873" y="2624925"/>
                </a:lnTo>
                <a:lnTo>
                  <a:pt x="7185457" y="2623426"/>
                </a:lnTo>
                <a:lnTo>
                  <a:pt x="7178002" y="2624925"/>
                </a:lnTo>
                <a:lnTo>
                  <a:pt x="7171944" y="2629014"/>
                </a:lnTo>
                <a:lnTo>
                  <a:pt x="7167867" y="2635059"/>
                </a:lnTo>
                <a:lnTo>
                  <a:pt x="7166369" y="2642476"/>
                </a:lnTo>
                <a:lnTo>
                  <a:pt x="7167867" y="2649893"/>
                </a:lnTo>
                <a:lnTo>
                  <a:pt x="7171944" y="2655951"/>
                </a:lnTo>
                <a:lnTo>
                  <a:pt x="7178002" y="2660027"/>
                </a:lnTo>
                <a:lnTo>
                  <a:pt x="7185419" y="2661526"/>
                </a:lnTo>
                <a:lnTo>
                  <a:pt x="7192873" y="2660027"/>
                </a:lnTo>
                <a:lnTo>
                  <a:pt x="7198931" y="2655951"/>
                </a:lnTo>
                <a:lnTo>
                  <a:pt x="7203008" y="2649893"/>
                </a:lnTo>
                <a:lnTo>
                  <a:pt x="7204507" y="2642476"/>
                </a:lnTo>
                <a:close/>
              </a:path>
              <a:path w="7204709" h="3383915">
                <a:moveTo>
                  <a:pt x="7204507" y="1924672"/>
                </a:moveTo>
                <a:lnTo>
                  <a:pt x="7203008" y="1917255"/>
                </a:lnTo>
                <a:lnTo>
                  <a:pt x="7198931" y="1911197"/>
                </a:lnTo>
                <a:lnTo>
                  <a:pt x="7192873" y="1907108"/>
                </a:lnTo>
                <a:lnTo>
                  <a:pt x="7185419" y="1905622"/>
                </a:lnTo>
                <a:lnTo>
                  <a:pt x="7178002" y="1907108"/>
                </a:lnTo>
                <a:lnTo>
                  <a:pt x="7171944" y="1911197"/>
                </a:lnTo>
                <a:lnTo>
                  <a:pt x="7167867" y="1917255"/>
                </a:lnTo>
                <a:lnTo>
                  <a:pt x="7166369" y="1924672"/>
                </a:lnTo>
                <a:lnTo>
                  <a:pt x="7167867" y="1932076"/>
                </a:lnTo>
                <a:lnTo>
                  <a:pt x="7171944" y="1938134"/>
                </a:lnTo>
                <a:lnTo>
                  <a:pt x="7178002" y="1942223"/>
                </a:lnTo>
                <a:lnTo>
                  <a:pt x="7185457" y="1943722"/>
                </a:lnTo>
                <a:lnTo>
                  <a:pt x="7192873" y="1942223"/>
                </a:lnTo>
                <a:lnTo>
                  <a:pt x="7198931" y="1938134"/>
                </a:lnTo>
                <a:lnTo>
                  <a:pt x="7203008" y="1932076"/>
                </a:lnTo>
                <a:lnTo>
                  <a:pt x="7204507" y="1924672"/>
                </a:lnTo>
                <a:close/>
              </a:path>
              <a:path w="7204709" h="3383915">
                <a:moveTo>
                  <a:pt x="7204507" y="1201750"/>
                </a:moveTo>
                <a:lnTo>
                  <a:pt x="7203008" y="1194333"/>
                </a:lnTo>
                <a:lnTo>
                  <a:pt x="7198931" y="1188275"/>
                </a:lnTo>
                <a:lnTo>
                  <a:pt x="7192873" y="1184186"/>
                </a:lnTo>
                <a:lnTo>
                  <a:pt x="7185419" y="1182700"/>
                </a:lnTo>
                <a:lnTo>
                  <a:pt x="7178002" y="1184186"/>
                </a:lnTo>
                <a:lnTo>
                  <a:pt x="7171944" y="1188275"/>
                </a:lnTo>
                <a:lnTo>
                  <a:pt x="7167867" y="1194333"/>
                </a:lnTo>
                <a:lnTo>
                  <a:pt x="7166369" y="1201750"/>
                </a:lnTo>
                <a:lnTo>
                  <a:pt x="7167867" y="1209154"/>
                </a:lnTo>
                <a:lnTo>
                  <a:pt x="7171944" y="1215212"/>
                </a:lnTo>
                <a:lnTo>
                  <a:pt x="7178002" y="1219301"/>
                </a:lnTo>
                <a:lnTo>
                  <a:pt x="7185457" y="1220800"/>
                </a:lnTo>
                <a:lnTo>
                  <a:pt x="7192873" y="1219301"/>
                </a:lnTo>
                <a:lnTo>
                  <a:pt x="7198931" y="1215212"/>
                </a:lnTo>
                <a:lnTo>
                  <a:pt x="7203008" y="1209154"/>
                </a:lnTo>
                <a:lnTo>
                  <a:pt x="7204507" y="1201750"/>
                </a:lnTo>
                <a:close/>
              </a:path>
              <a:path w="7204709" h="3383915">
                <a:moveTo>
                  <a:pt x="7204507" y="497116"/>
                </a:moveTo>
                <a:lnTo>
                  <a:pt x="7203008" y="489699"/>
                </a:lnTo>
                <a:lnTo>
                  <a:pt x="7198931" y="483654"/>
                </a:lnTo>
                <a:lnTo>
                  <a:pt x="7192873" y="479564"/>
                </a:lnTo>
                <a:lnTo>
                  <a:pt x="7185419" y="478066"/>
                </a:lnTo>
                <a:lnTo>
                  <a:pt x="7178002" y="479564"/>
                </a:lnTo>
                <a:lnTo>
                  <a:pt x="7171944" y="483654"/>
                </a:lnTo>
                <a:lnTo>
                  <a:pt x="7167867" y="489699"/>
                </a:lnTo>
                <a:lnTo>
                  <a:pt x="7166369" y="497116"/>
                </a:lnTo>
                <a:lnTo>
                  <a:pt x="7167867" y="504532"/>
                </a:lnTo>
                <a:lnTo>
                  <a:pt x="7171944" y="510590"/>
                </a:lnTo>
                <a:lnTo>
                  <a:pt x="7178002" y="514667"/>
                </a:lnTo>
                <a:lnTo>
                  <a:pt x="7185457" y="516166"/>
                </a:lnTo>
                <a:lnTo>
                  <a:pt x="7192873" y="514667"/>
                </a:lnTo>
                <a:lnTo>
                  <a:pt x="7198931" y="510590"/>
                </a:lnTo>
                <a:lnTo>
                  <a:pt x="7203008" y="504532"/>
                </a:lnTo>
                <a:lnTo>
                  <a:pt x="7204507" y="497116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58768" y="2314955"/>
            <a:ext cx="1810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Spark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8427" y="2321052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0698" y="2933700"/>
            <a:ext cx="183832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Extract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5715" algn="ctr">
              <a:lnSpc>
                <a:spcPct val="235000"/>
              </a:lnSpc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Transform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Load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52287" y="2815225"/>
            <a:ext cx="3460115" cy="2710180"/>
            <a:chOff x="5752287" y="2815225"/>
            <a:chExt cx="3460115" cy="271018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2288" y="2815225"/>
              <a:ext cx="641918" cy="5190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31946" y="2815225"/>
              <a:ext cx="641918" cy="5190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52287" y="3544825"/>
              <a:ext cx="641918" cy="5190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2906" y="3516050"/>
              <a:ext cx="559149" cy="559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74237" y="3541819"/>
              <a:ext cx="641918" cy="5190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75039" y="4278911"/>
              <a:ext cx="641918" cy="5190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72984" y="4254657"/>
              <a:ext cx="641918" cy="5190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72984" y="4990673"/>
              <a:ext cx="641918" cy="5190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8168" y="4965732"/>
              <a:ext cx="559150" cy="55915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058" y="517651"/>
            <a:ext cx="231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404040"/>
                </a:solidFill>
              </a:rPr>
              <a:t>Data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Flow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79907" y="2352582"/>
            <a:ext cx="11263630" cy="1800225"/>
            <a:chOff x="479907" y="2352582"/>
            <a:chExt cx="11263630" cy="18002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9907" y="2947279"/>
              <a:ext cx="1160004" cy="12024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478" y="2947281"/>
              <a:ext cx="1202442" cy="12024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1092" y="2950153"/>
              <a:ext cx="1329813" cy="11995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31872" y="3492661"/>
              <a:ext cx="1299845" cy="114300"/>
            </a:xfrm>
            <a:custGeom>
              <a:avLst/>
              <a:gdLst/>
              <a:ahLst/>
              <a:cxnLst/>
              <a:rect l="l" t="t" r="r" b="b"/>
              <a:pathLst>
                <a:path w="1299845" h="114300">
                  <a:moveTo>
                    <a:pt x="19070" y="36791"/>
                  </a:moveTo>
                  <a:lnTo>
                    <a:pt x="11629" y="38297"/>
                  </a:lnTo>
                  <a:lnTo>
                    <a:pt x="5594" y="42356"/>
                  </a:lnTo>
                  <a:lnTo>
                    <a:pt x="1505" y="48407"/>
                  </a:lnTo>
                  <a:lnTo>
                    <a:pt x="0" y="55820"/>
                  </a:lnTo>
                  <a:lnTo>
                    <a:pt x="1488" y="63237"/>
                  </a:lnTo>
                  <a:lnTo>
                    <a:pt x="5563" y="69297"/>
                  </a:lnTo>
                  <a:lnTo>
                    <a:pt x="11614" y="73386"/>
                  </a:lnTo>
                  <a:lnTo>
                    <a:pt x="19066" y="74891"/>
                  </a:lnTo>
                  <a:lnTo>
                    <a:pt x="26507" y="73386"/>
                  </a:lnTo>
                  <a:lnTo>
                    <a:pt x="32542" y="69327"/>
                  </a:lnTo>
                  <a:lnTo>
                    <a:pt x="36631" y="63276"/>
                  </a:lnTo>
                  <a:lnTo>
                    <a:pt x="38136" y="55863"/>
                  </a:lnTo>
                  <a:lnTo>
                    <a:pt x="36648" y="48446"/>
                  </a:lnTo>
                  <a:lnTo>
                    <a:pt x="32573" y="42386"/>
                  </a:lnTo>
                  <a:lnTo>
                    <a:pt x="26522" y="38297"/>
                  </a:lnTo>
                  <a:lnTo>
                    <a:pt x="19070" y="36791"/>
                  </a:lnTo>
                  <a:close/>
                </a:path>
                <a:path w="1299845" h="114300">
                  <a:moveTo>
                    <a:pt x="95308" y="36876"/>
                  </a:moveTo>
                  <a:lnTo>
                    <a:pt x="87867" y="38382"/>
                  </a:lnTo>
                  <a:lnTo>
                    <a:pt x="81832" y="42441"/>
                  </a:lnTo>
                  <a:lnTo>
                    <a:pt x="77742" y="48492"/>
                  </a:lnTo>
                  <a:lnTo>
                    <a:pt x="76236" y="55905"/>
                  </a:lnTo>
                  <a:lnTo>
                    <a:pt x="77725" y="63322"/>
                  </a:lnTo>
                  <a:lnTo>
                    <a:pt x="81801" y="69382"/>
                  </a:lnTo>
                  <a:lnTo>
                    <a:pt x="87852" y="73471"/>
                  </a:lnTo>
                  <a:lnTo>
                    <a:pt x="95304" y="74976"/>
                  </a:lnTo>
                  <a:lnTo>
                    <a:pt x="102745" y="73471"/>
                  </a:lnTo>
                  <a:lnTo>
                    <a:pt x="108780" y="69412"/>
                  </a:lnTo>
                  <a:lnTo>
                    <a:pt x="112869" y="63361"/>
                  </a:lnTo>
                  <a:lnTo>
                    <a:pt x="114374" y="55948"/>
                  </a:lnTo>
                  <a:lnTo>
                    <a:pt x="112886" y="48531"/>
                  </a:lnTo>
                  <a:lnTo>
                    <a:pt x="108811" y="42471"/>
                  </a:lnTo>
                  <a:lnTo>
                    <a:pt x="102760" y="38382"/>
                  </a:lnTo>
                  <a:lnTo>
                    <a:pt x="95308" y="36876"/>
                  </a:lnTo>
                  <a:close/>
                </a:path>
                <a:path w="1299845" h="114300">
                  <a:moveTo>
                    <a:pt x="171546" y="36962"/>
                  </a:moveTo>
                  <a:lnTo>
                    <a:pt x="164104" y="38468"/>
                  </a:lnTo>
                  <a:lnTo>
                    <a:pt x="158070" y="42526"/>
                  </a:lnTo>
                  <a:lnTo>
                    <a:pt x="153980" y="48577"/>
                  </a:lnTo>
                  <a:lnTo>
                    <a:pt x="152474" y="55991"/>
                  </a:lnTo>
                  <a:lnTo>
                    <a:pt x="153963" y="63408"/>
                  </a:lnTo>
                  <a:lnTo>
                    <a:pt x="158039" y="69467"/>
                  </a:lnTo>
                  <a:lnTo>
                    <a:pt x="164090" y="73556"/>
                  </a:lnTo>
                  <a:lnTo>
                    <a:pt x="171504" y="75062"/>
                  </a:lnTo>
                  <a:lnTo>
                    <a:pt x="178985" y="73556"/>
                  </a:lnTo>
                  <a:lnTo>
                    <a:pt x="185018" y="69498"/>
                  </a:lnTo>
                  <a:lnTo>
                    <a:pt x="189107" y="63447"/>
                  </a:lnTo>
                  <a:lnTo>
                    <a:pt x="190613" y="56033"/>
                  </a:lnTo>
                  <a:lnTo>
                    <a:pt x="189124" y="48617"/>
                  </a:lnTo>
                  <a:lnTo>
                    <a:pt x="185049" y="42557"/>
                  </a:lnTo>
                  <a:lnTo>
                    <a:pt x="178998" y="38468"/>
                  </a:lnTo>
                  <a:lnTo>
                    <a:pt x="171546" y="36962"/>
                  </a:lnTo>
                  <a:close/>
                </a:path>
                <a:path w="1299845" h="114300">
                  <a:moveTo>
                    <a:pt x="247784" y="37048"/>
                  </a:moveTo>
                  <a:lnTo>
                    <a:pt x="240343" y="38553"/>
                  </a:lnTo>
                  <a:lnTo>
                    <a:pt x="234308" y="42613"/>
                  </a:lnTo>
                  <a:lnTo>
                    <a:pt x="230218" y="48663"/>
                  </a:lnTo>
                  <a:lnTo>
                    <a:pt x="228713" y="56076"/>
                  </a:lnTo>
                  <a:lnTo>
                    <a:pt x="230201" y="63493"/>
                  </a:lnTo>
                  <a:lnTo>
                    <a:pt x="234277" y="69553"/>
                  </a:lnTo>
                  <a:lnTo>
                    <a:pt x="240328" y="73643"/>
                  </a:lnTo>
                  <a:lnTo>
                    <a:pt x="247780" y="75148"/>
                  </a:lnTo>
                  <a:lnTo>
                    <a:pt x="255221" y="73643"/>
                  </a:lnTo>
                  <a:lnTo>
                    <a:pt x="261256" y="69583"/>
                  </a:lnTo>
                  <a:lnTo>
                    <a:pt x="265346" y="63533"/>
                  </a:lnTo>
                  <a:lnTo>
                    <a:pt x="266851" y="56120"/>
                  </a:lnTo>
                  <a:lnTo>
                    <a:pt x="265362" y="48702"/>
                  </a:lnTo>
                  <a:lnTo>
                    <a:pt x="261286" y="42642"/>
                  </a:lnTo>
                  <a:lnTo>
                    <a:pt x="255236" y="38553"/>
                  </a:lnTo>
                  <a:lnTo>
                    <a:pt x="247784" y="37048"/>
                  </a:lnTo>
                  <a:close/>
                </a:path>
                <a:path w="1299845" h="114300">
                  <a:moveTo>
                    <a:pt x="324022" y="37133"/>
                  </a:moveTo>
                  <a:lnTo>
                    <a:pt x="316581" y="38638"/>
                  </a:lnTo>
                  <a:lnTo>
                    <a:pt x="310546" y="42698"/>
                  </a:lnTo>
                  <a:lnTo>
                    <a:pt x="306456" y="48748"/>
                  </a:lnTo>
                  <a:lnTo>
                    <a:pt x="304951" y="56161"/>
                  </a:lnTo>
                  <a:lnTo>
                    <a:pt x="306440" y="63579"/>
                  </a:lnTo>
                  <a:lnTo>
                    <a:pt x="310515" y="69639"/>
                  </a:lnTo>
                  <a:lnTo>
                    <a:pt x="316566" y="73728"/>
                  </a:lnTo>
                  <a:lnTo>
                    <a:pt x="324018" y="75233"/>
                  </a:lnTo>
                  <a:lnTo>
                    <a:pt x="331459" y="73728"/>
                  </a:lnTo>
                  <a:lnTo>
                    <a:pt x="337495" y="69668"/>
                  </a:lnTo>
                  <a:lnTo>
                    <a:pt x="341584" y="63618"/>
                  </a:lnTo>
                  <a:lnTo>
                    <a:pt x="343089" y="56205"/>
                  </a:lnTo>
                  <a:lnTo>
                    <a:pt x="341600" y="48788"/>
                  </a:lnTo>
                  <a:lnTo>
                    <a:pt x="337525" y="42728"/>
                  </a:lnTo>
                  <a:lnTo>
                    <a:pt x="331474" y="38638"/>
                  </a:lnTo>
                  <a:lnTo>
                    <a:pt x="324022" y="37133"/>
                  </a:lnTo>
                  <a:close/>
                </a:path>
                <a:path w="1299845" h="114300">
                  <a:moveTo>
                    <a:pt x="400260" y="37219"/>
                  </a:moveTo>
                  <a:lnTo>
                    <a:pt x="392819" y="38724"/>
                  </a:lnTo>
                  <a:lnTo>
                    <a:pt x="386784" y="42783"/>
                  </a:lnTo>
                  <a:lnTo>
                    <a:pt x="382695" y="48834"/>
                  </a:lnTo>
                  <a:lnTo>
                    <a:pt x="381189" y="56248"/>
                  </a:lnTo>
                  <a:lnTo>
                    <a:pt x="382678" y="63664"/>
                  </a:lnTo>
                  <a:lnTo>
                    <a:pt x="386753" y="69724"/>
                  </a:lnTo>
                  <a:lnTo>
                    <a:pt x="392804" y="73813"/>
                  </a:lnTo>
                  <a:lnTo>
                    <a:pt x="400217" y="75318"/>
                  </a:lnTo>
                  <a:lnTo>
                    <a:pt x="407698" y="73813"/>
                  </a:lnTo>
                  <a:lnTo>
                    <a:pt x="413732" y="69755"/>
                  </a:lnTo>
                  <a:lnTo>
                    <a:pt x="417822" y="63704"/>
                  </a:lnTo>
                  <a:lnTo>
                    <a:pt x="419327" y="56290"/>
                  </a:lnTo>
                  <a:lnTo>
                    <a:pt x="417838" y="48873"/>
                  </a:lnTo>
                  <a:lnTo>
                    <a:pt x="413763" y="42814"/>
                  </a:lnTo>
                  <a:lnTo>
                    <a:pt x="407712" y="38724"/>
                  </a:lnTo>
                  <a:lnTo>
                    <a:pt x="400260" y="37219"/>
                  </a:lnTo>
                  <a:close/>
                </a:path>
                <a:path w="1299845" h="114300">
                  <a:moveTo>
                    <a:pt x="476498" y="37304"/>
                  </a:moveTo>
                  <a:lnTo>
                    <a:pt x="469058" y="38810"/>
                  </a:lnTo>
                  <a:lnTo>
                    <a:pt x="463022" y="42869"/>
                  </a:lnTo>
                  <a:lnTo>
                    <a:pt x="458933" y="48920"/>
                  </a:lnTo>
                  <a:lnTo>
                    <a:pt x="457427" y="56333"/>
                  </a:lnTo>
                  <a:lnTo>
                    <a:pt x="458916" y="63750"/>
                  </a:lnTo>
                  <a:lnTo>
                    <a:pt x="462991" y="69810"/>
                  </a:lnTo>
                  <a:lnTo>
                    <a:pt x="469042" y="73899"/>
                  </a:lnTo>
                  <a:lnTo>
                    <a:pt x="476493" y="75404"/>
                  </a:lnTo>
                  <a:lnTo>
                    <a:pt x="483935" y="73899"/>
                  </a:lnTo>
                  <a:lnTo>
                    <a:pt x="489971" y="69840"/>
                  </a:lnTo>
                  <a:lnTo>
                    <a:pt x="494060" y="63789"/>
                  </a:lnTo>
                  <a:lnTo>
                    <a:pt x="495565" y="56376"/>
                  </a:lnTo>
                  <a:lnTo>
                    <a:pt x="494077" y="48959"/>
                  </a:lnTo>
                  <a:lnTo>
                    <a:pt x="490001" y="42899"/>
                  </a:lnTo>
                  <a:lnTo>
                    <a:pt x="483950" y="38810"/>
                  </a:lnTo>
                  <a:lnTo>
                    <a:pt x="476498" y="37304"/>
                  </a:lnTo>
                  <a:close/>
                </a:path>
                <a:path w="1299845" h="114300">
                  <a:moveTo>
                    <a:pt x="552737" y="37390"/>
                  </a:moveTo>
                  <a:lnTo>
                    <a:pt x="545295" y="38895"/>
                  </a:lnTo>
                  <a:lnTo>
                    <a:pt x="539260" y="42954"/>
                  </a:lnTo>
                  <a:lnTo>
                    <a:pt x="535171" y="49005"/>
                  </a:lnTo>
                  <a:lnTo>
                    <a:pt x="533665" y="56418"/>
                  </a:lnTo>
                  <a:lnTo>
                    <a:pt x="535154" y="63835"/>
                  </a:lnTo>
                  <a:lnTo>
                    <a:pt x="539230" y="69895"/>
                  </a:lnTo>
                  <a:lnTo>
                    <a:pt x="545280" y="73984"/>
                  </a:lnTo>
                  <a:lnTo>
                    <a:pt x="552731" y="75490"/>
                  </a:lnTo>
                  <a:lnTo>
                    <a:pt x="560173" y="73984"/>
                  </a:lnTo>
                  <a:lnTo>
                    <a:pt x="566209" y="69925"/>
                  </a:lnTo>
                  <a:lnTo>
                    <a:pt x="570298" y="63874"/>
                  </a:lnTo>
                  <a:lnTo>
                    <a:pt x="571803" y="56461"/>
                  </a:lnTo>
                  <a:lnTo>
                    <a:pt x="570315" y="49045"/>
                  </a:lnTo>
                  <a:lnTo>
                    <a:pt x="566239" y="42985"/>
                  </a:lnTo>
                  <a:lnTo>
                    <a:pt x="560188" y="38895"/>
                  </a:lnTo>
                  <a:lnTo>
                    <a:pt x="552737" y="37390"/>
                  </a:lnTo>
                  <a:close/>
                </a:path>
                <a:path w="1299845" h="114300">
                  <a:moveTo>
                    <a:pt x="628975" y="37476"/>
                  </a:moveTo>
                  <a:lnTo>
                    <a:pt x="621533" y="38981"/>
                  </a:lnTo>
                  <a:lnTo>
                    <a:pt x="615498" y="43040"/>
                  </a:lnTo>
                  <a:lnTo>
                    <a:pt x="611409" y="49090"/>
                  </a:lnTo>
                  <a:lnTo>
                    <a:pt x="609903" y="56504"/>
                  </a:lnTo>
                  <a:lnTo>
                    <a:pt x="611392" y="63921"/>
                  </a:lnTo>
                  <a:lnTo>
                    <a:pt x="615468" y="69980"/>
                  </a:lnTo>
                  <a:lnTo>
                    <a:pt x="621518" y="74070"/>
                  </a:lnTo>
                  <a:lnTo>
                    <a:pt x="628931" y="75575"/>
                  </a:lnTo>
                  <a:lnTo>
                    <a:pt x="636413" y="74070"/>
                  </a:lnTo>
                  <a:lnTo>
                    <a:pt x="642447" y="70011"/>
                  </a:lnTo>
                  <a:lnTo>
                    <a:pt x="646536" y="63960"/>
                  </a:lnTo>
                  <a:lnTo>
                    <a:pt x="648041" y="56546"/>
                  </a:lnTo>
                  <a:lnTo>
                    <a:pt x="646553" y="49130"/>
                  </a:lnTo>
                  <a:lnTo>
                    <a:pt x="642477" y="43070"/>
                  </a:lnTo>
                  <a:lnTo>
                    <a:pt x="636426" y="38981"/>
                  </a:lnTo>
                  <a:lnTo>
                    <a:pt x="628975" y="37476"/>
                  </a:lnTo>
                  <a:close/>
                </a:path>
                <a:path w="1299845" h="114300">
                  <a:moveTo>
                    <a:pt x="705213" y="37561"/>
                  </a:moveTo>
                  <a:lnTo>
                    <a:pt x="697772" y="39066"/>
                  </a:lnTo>
                  <a:lnTo>
                    <a:pt x="691736" y="43126"/>
                  </a:lnTo>
                  <a:lnTo>
                    <a:pt x="687647" y="49176"/>
                  </a:lnTo>
                  <a:lnTo>
                    <a:pt x="686141" y="56589"/>
                  </a:lnTo>
                  <a:lnTo>
                    <a:pt x="687630" y="64006"/>
                  </a:lnTo>
                  <a:lnTo>
                    <a:pt x="691706" y="70066"/>
                  </a:lnTo>
                  <a:lnTo>
                    <a:pt x="697756" y="74156"/>
                  </a:lnTo>
                  <a:lnTo>
                    <a:pt x="705208" y="75661"/>
                  </a:lnTo>
                  <a:lnTo>
                    <a:pt x="712649" y="74156"/>
                  </a:lnTo>
                  <a:lnTo>
                    <a:pt x="718685" y="70096"/>
                  </a:lnTo>
                  <a:lnTo>
                    <a:pt x="722774" y="64046"/>
                  </a:lnTo>
                  <a:lnTo>
                    <a:pt x="724279" y="56633"/>
                  </a:lnTo>
                  <a:lnTo>
                    <a:pt x="722791" y="49215"/>
                  </a:lnTo>
                  <a:lnTo>
                    <a:pt x="718715" y="43155"/>
                  </a:lnTo>
                  <a:lnTo>
                    <a:pt x="712664" y="39066"/>
                  </a:lnTo>
                  <a:lnTo>
                    <a:pt x="705213" y="37561"/>
                  </a:lnTo>
                  <a:close/>
                </a:path>
                <a:path w="1299845" h="114300">
                  <a:moveTo>
                    <a:pt x="781451" y="37646"/>
                  </a:moveTo>
                  <a:lnTo>
                    <a:pt x="774009" y="39152"/>
                  </a:lnTo>
                  <a:lnTo>
                    <a:pt x="767975" y="43211"/>
                  </a:lnTo>
                  <a:lnTo>
                    <a:pt x="763885" y="49261"/>
                  </a:lnTo>
                  <a:lnTo>
                    <a:pt x="762379" y="56675"/>
                  </a:lnTo>
                  <a:lnTo>
                    <a:pt x="763868" y="64092"/>
                  </a:lnTo>
                  <a:lnTo>
                    <a:pt x="767944" y="70152"/>
                  </a:lnTo>
                  <a:lnTo>
                    <a:pt x="773994" y="74241"/>
                  </a:lnTo>
                  <a:lnTo>
                    <a:pt x="781446" y="75746"/>
                  </a:lnTo>
                  <a:lnTo>
                    <a:pt x="788887" y="74241"/>
                  </a:lnTo>
                  <a:lnTo>
                    <a:pt x="794923" y="70181"/>
                  </a:lnTo>
                  <a:lnTo>
                    <a:pt x="799012" y="64131"/>
                  </a:lnTo>
                  <a:lnTo>
                    <a:pt x="800517" y="56718"/>
                  </a:lnTo>
                  <a:lnTo>
                    <a:pt x="799029" y="49301"/>
                  </a:lnTo>
                  <a:lnTo>
                    <a:pt x="794953" y="43241"/>
                  </a:lnTo>
                  <a:lnTo>
                    <a:pt x="788902" y="39152"/>
                  </a:lnTo>
                  <a:lnTo>
                    <a:pt x="781451" y="37646"/>
                  </a:lnTo>
                  <a:close/>
                </a:path>
                <a:path w="1299845" h="114300">
                  <a:moveTo>
                    <a:pt x="857689" y="37732"/>
                  </a:moveTo>
                  <a:lnTo>
                    <a:pt x="850247" y="39238"/>
                  </a:lnTo>
                  <a:lnTo>
                    <a:pt x="844213" y="43296"/>
                  </a:lnTo>
                  <a:lnTo>
                    <a:pt x="840123" y="49347"/>
                  </a:lnTo>
                  <a:lnTo>
                    <a:pt x="838617" y="56761"/>
                  </a:lnTo>
                  <a:lnTo>
                    <a:pt x="840106" y="64177"/>
                  </a:lnTo>
                  <a:lnTo>
                    <a:pt x="844182" y="70237"/>
                  </a:lnTo>
                  <a:lnTo>
                    <a:pt x="850233" y="74327"/>
                  </a:lnTo>
                  <a:lnTo>
                    <a:pt x="857684" y="75832"/>
                  </a:lnTo>
                  <a:lnTo>
                    <a:pt x="865126" y="74327"/>
                  </a:lnTo>
                  <a:lnTo>
                    <a:pt x="871161" y="70268"/>
                  </a:lnTo>
                  <a:lnTo>
                    <a:pt x="875250" y="64217"/>
                  </a:lnTo>
                  <a:lnTo>
                    <a:pt x="876755" y="56803"/>
                  </a:lnTo>
                  <a:lnTo>
                    <a:pt x="875267" y="49386"/>
                  </a:lnTo>
                  <a:lnTo>
                    <a:pt x="871191" y="43327"/>
                  </a:lnTo>
                  <a:lnTo>
                    <a:pt x="865140" y="39238"/>
                  </a:lnTo>
                  <a:lnTo>
                    <a:pt x="857689" y="37732"/>
                  </a:lnTo>
                  <a:close/>
                </a:path>
                <a:path w="1299845" h="114300">
                  <a:moveTo>
                    <a:pt x="933927" y="37818"/>
                  </a:moveTo>
                  <a:lnTo>
                    <a:pt x="926486" y="39323"/>
                  </a:lnTo>
                  <a:lnTo>
                    <a:pt x="920450" y="43382"/>
                  </a:lnTo>
                  <a:lnTo>
                    <a:pt x="916361" y="49433"/>
                  </a:lnTo>
                  <a:lnTo>
                    <a:pt x="914855" y="56846"/>
                  </a:lnTo>
                  <a:lnTo>
                    <a:pt x="916344" y="64263"/>
                  </a:lnTo>
                  <a:lnTo>
                    <a:pt x="920420" y="70323"/>
                  </a:lnTo>
                  <a:lnTo>
                    <a:pt x="926471" y="74412"/>
                  </a:lnTo>
                  <a:lnTo>
                    <a:pt x="933922" y="75918"/>
                  </a:lnTo>
                  <a:lnTo>
                    <a:pt x="941364" y="74412"/>
                  </a:lnTo>
                  <a:lnTo>
                    <a:pt x="947399" y="70353"/>
                  </a:lnTo>
                  <a:lnTo>
                    <a:pt x="951488" y="64302"/>
                  </a:lnTo>
                  <a:lnTo>
                    <a:pt x="952994" y="56889"/>
                  </a:lnTo>
                  <a:lnTo>
                    <a:pt x="951505" y="49472"/>
                  </a:lnTo>
                  <a:lnTo>
                    <a:pt x="947429" y="43412"/>
                  </a:lnTo>
                  <a:lnTo>
                    <a:pt x="941378" y="39323"/>
                  </a:lnTo>
                  <a:lnTo>
                    <a:pt x="933927" y="37818"/>
                  </a:lnTo>
                  <a:close/>
                </a:path>
                <a:path w="1299845" h="114300">
                  <a:moveTo>
                    <a:pt x="1010165" y="37903"/>
                  </a:moveTo>
                  <a:lnTo>
                    <a:pt x="1002723" y="39408"/>
                  </a:lnTo>
                  <a:lnTo>
                    <a:pt x="996688" y="43467"/>
                  </a:lnTo>
                  <a:lnTo>
                    <a:pt x="992599" y="49518"/>
                  </a:lnTo>
                  <a:lnTo>
                    <a:pt x="991094" y="56931"/>
                  </a:lnTo>
                  <a:lnTo>
                    <a:pt x="992582" y="64348"/>
                  </a:lnTo>
                  <a:lnTo>
                    <a:pt x="996658" y="70408"/>
                  </a:lnTo>
                  <a:lnTo>
                    <a:pt x="1002709" y="74498"/>
                  </a:lnTo>
                  <a:lnTo>
                    <a:pt x="1010160" y="76003"/>
                  </a:lnTo>
                  <a:lnTo>
                    <a:pt x="1017602" y="74498"/>
                  </a:lnTo>
                  <a:lnTo>
                    <a:pt x="1023637" y="70438"/>
                  </a:lnTo>
                  <a:lnTo>
                    <a:pt x="1027727" y="64388"/>
                  </a:lnTo>
                  <a:lnTo>
                    <a:pt x="1029232" y="56974"/>
                  </a:lnTo>
                  <a:lnTo>
                    <a:pt x="1027743" y="49558"/>
                  </a:lnTo>
                  <a:lnTo>
                    <a:pt x="1023667" y="43498"/>
                  </a:lnTo>
                  <a:lnTo>
                    <a:pt x="1017616" y="39408"/>
                  </a:lnTo>
                  <a:lnTo>
                    <a:pt x="1010165" y="37903"/>
                  </a:lnTo>
                  <a:close/>
                </a:path>
                <a:path w="1299845" h="114300">
                  <a:moveTo>
                    <a:pt x="1086403" y="37989"/>
                  </a:moveTo>
                  <a:lnTo>
                    <a:pt x="1078961" y="39494"/>
                  </a:lnTo>
                  <a:lnTo>
                    <a:pt x="1072926" y="43553"/>
                  </a:lnTo>
                  <a:lnTo>
                    <a:pt x="1068837" y="49603"/>
                  </a:lnTo>
                  <a:lnTo>
                    <a:pt x="1067332" y="57017"/>
                  </a:lnTo>
                  <a:lnTo>
                    <a:pt x="1068821" y="64434"/>
                  </a:lnTo>
                  <a:lnTo>
                    <a:pt x="1072896" y="70494"/>
                  </a:lnTo>
                  <a:lnTo>
                    <a:pt x="1078947" y="74583"/>
                  </a:lnTo>
                  <a:lnTo>
                    <a:pt x="1086398" y="76089"/>
                  </a:lnTo>
                  <a:lnTo>
                    <a:pt x="1093841" y="74583"/>
                  </a:lnTo>
                  <a:lnTo>
                    <a:pt x="1099875" y="70524"/>
                  </a:lnTo>
                  <a:lnTo>
                    <a:pt x="1103965" y="64473"/>
                  </a:lnTo>
                  <a:lnTo>
                    <a:pt x="1105470" y="57059"/>
                  </a:lnTo>
                  <a:lnTo>
                    <a:pt x="1103981" y="49643"/>
                  </a:lnTo>
                  <a:lnTo>
                    <a:pt x="1099905" y="43583"/>
                  </a:lnTo>
                  <a:lnTo>
                    <a:pt x="1093855" y="39494"/>
                  </a:lnTo>
                  <a:lnTo>
                    <a:pt x="1086403" y="37989"/>
                  </a:lnTo>
                  <a:close/>
                </a:path>
                <a:path w="1299845" h="114300">
                  <a:moveTo>
                    <a:pt x="1162641" y="38074"/>
                  </a:moveTo>
                  <a:lnTo>
                    <a:pt x="1155200" y="39579"/>
                  </a:lnTo>
                  <a:lnTo>
                    <a:pt x="1149165" y="43639"/>
                  </a:lnTo>
                  <a:lnTo>
                    <a:pt x="1145075" y="49689"/>
                  </a:lnTo>
                  <a:lnTo>
                    <a:pt x="1143570" y="57103"/>
                  </a:lnTo>
                  <a:lnTo>
                    <a:pt x="1145059" y="64519"/>
                  </a:lnTo>
                  <a:lnTo>
                    <a:pt x="1149134" y="70579"/>
                  </a:lnTo>
                  <a:lnTo>
                    <a:pt x="1155185" y="74669"/>
                  </a:lnTo>
                  <a:lnTo>
                    <a:pt x="1162636" y="76174"/>
                  </a:lnTo>
                  <a:lnTo>
                    <a:pt x="1170078" y="74669"/>
                  </a:lnTo>
                  <a:lnTo>
                    <a:pt x="1176113" y="70609"/>
                  </a:lnTo>
                  <a:lnTo>
                    <a:pt x="1180203" y="64559"/>
                  </a:lnTo>
                  <a:lnTo>
                    <a:pt x="1181708" y="57146"/>
                  </a:lnTo>
                  <a:lnTo>
                    <a:pt x="1180219" y="49728"/>
                  </a:lnTo>
                  <a:lnTo>
                    <a:pt x="1176143" y="43668"/>
                  </a:lnTo>
                  <a:lnTo>
                    <a:pt x="1170093" y="39579"/>
                  </a:lnTo>
                  <a:lnTo>
                    <a:pt x="1162641" y="38074"/>
                  </a:lnTo>
                  <a:close/>
                </a:path>
                <a:path w="1299845" h="114300">
                  <a:moveTo>
                    <a:pt x="1184984" y="0"/>
                  </a:moveTo>
                  <a:lnTo>
                    <a:pt x="1184856" y="114300"/>
                  </a:lnTo>
                  <a:lnTo>
                    <a:pt x="1299220" y="57278"/>
                  </a:lnTo>
                  <a:lnTo>
                    <a:pt x="1184984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77" y="2950152"/>
              <a:ext cx="1202442" cy="1202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20862" y="3491356"/>
              <a:ext cx="6420485" cy="117475"/>
            </a:xfrm>
            <a:custGeom>
              <a:avLst/>
              <a:gdLst/>
              <a:ahLst/>
              <a:cxnLst/>
              <a:rect l="l" t="t" r="r" b="b"/>
              <a:pathLst>
                <a:path w="6420484" h="117475">
                  <a:moveTo>
                    <a:pt x="38138" y="57150"/>
                  </a:moveTo>
                  <a:lnTo>
                    <a:pt x="36639" y="49733"/>
                  </a:lnTo>
                  <a:lnTo>
                    <a:pt x="32550" y="43675"/>
                  </a:lnTo>
                  <a:lnTo>
                    <a:pt x="26492" y="39598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75"/>
                  </a:lnTo>
                  <a:lnTo>
                    <a:pt x="1485" y="49733"/>
                  </a:lnTo>
                  <a:lnTo>
                    <a:pt x="0" y="57150"/>
                  </a:lnTo>
                  <a:lnTo>
                    <a:pt x="1485" y="64566"/>
                  </a:lnTo>
                  <a:lnTo>
                    <a:pt x="5575" y="70624"/>
                  </a:lnTo>
                  <a:lnTo>
                    <a:pt x="11633" y="74701"/>
                  </a:lnTo>
                  <a:lnTo>
                    <a:pt x="19088" y="76200"/>
                  </a:lnTo>
                  <a:lnTo>
                    <a:pt x="26492" y="74701"/>
                  </a:lnTo>
                  <a:lnTo>
                    <a:pt x="32550" y="70624"/>
                  </a:lnTo>
                  <a:lnTo>
                    <a:pt x="36639" y="64566"/>
                  </a:lnTo>
                  <a:lnTo>
                    <a:pt x="38138" y="57150"/>
                  </a:lnTo>
                  <a:close/>
                </a:path>
                <a:path w="6420484" h="117475">
                  <a:moveTo>
                    <a:pt x="114376" y="57150"/>
                  </a:moveTo>
                  <a:lnTo>
                    <a:pt x="112877" y="49733"/>
                  </a:lnTo>
                  <a:lnTo>
                    <a:pt x="108788" y="43675"/>
                  </a:lnTo>
                  <a:lnTo>
                    <a:pt x="102730" y="39598"/>
                  </a:lnTo>
                  <a:lnTo>
                    <a:pt x="95288" y="38100"/>
                  </a:lnTo>
                  <a:lnTo>
                    <a:pt x="87871" y="39598"/>
                  </a:lnTo>
                  <a:lnTo>
                    <a:pt x="81813" y="43675"/>
                  </a:lnTo>
                  <a:lnTo>
                    <a:pt x="77724" y="49733"/>
                  </a:lnTo>
                  <a:lnTo>
                    <a:pt x="76238" y="57150"/>
                  </a:lnTo>
                  <a:lnTo>
                    <a:pt x="77724" y="64566"/>
                  </a:lnTo>
                  <a:lnTo>
                    <a:pt x="81813" y="70624"/>
                  </a:lnTo>
                  <a:lnTo>
                    <a:pt x="87871" y="74701"/>
                  </a:lnTo>
                  <a:lnTo>
                    <a:pt x="95326" y="76200"/>
                  </a:lnTo>
                  <a:lnTo>
                    <a:pt x="102730" y="74701"/>
                  </a:lnTo>
                  <a:lnTo>
                    <a:pt x="108788" y="70624"/>
                  </a:lnTo>
                  <a:lnTo>
                    <a:pt x="112877" y="64566"/>
                  </a:lnTo>
                  <a:lnTo>
                    <a:pt x="114376" y="57150"/>
                  </a:lnTo>
                  <a:close/>
                </a:path>
                <a:path w="6420484" h="117475">
                  <a:moveTo>
                    <a:pt x="190614" y="57150"/>
                  </a:moveTo>
                  <a:lnTo>
                    <a:pt x="189115" y="49733"/>
                  </a:lnTo>
                  <a:lnTo>
                    <a:pt x="185026" y="43675"/>
                  </a:lnTo>
                  <a:lnTo>
                    <a:pt x="178968" y="39598"/>
                  </a:lnTo>
                  <a:lnTo>
                    <a:pt x="171526" y="38100"/>
                  </a:lnTo>
                  <a:lnTo>
                    <a:pt x="164109" y="39598"/>
                  </a:lnTo>
                  <a:lnTo>
                    <a:pt x="158051" y="43675"/>
                  </a:lnTo>
                  <a:lnTo>
                    <a:pt x="153962" y="49733"/>
                  </a:lnTo>
                  <a:lnTo>
                    <a:pt x="152476" y="57150"/>
                  </a:lnTo>
                  <a:lnTo>
                    <a:pt x="153962" y="64566"/>
                  </a:lnTo>
                  <a:lnTo>
                    <a:pt x="158051" y="70624"/>
                  </a:lnTo>
                  <a:lnTo>
                    <a:pt x="164109" y="74701"/>
                  </a:lnTo>
                  <a:lnTo>
                    <a:pt x="171564" y="76200"/>
                  </a:lnTo>
                  <a:lnTo>
                    <a:pt x="178968" y="74701"/>
                  </a:lnTo>
                  <a:lnTo>
                    <a:pt x="185026" y="70624"/>
                  </a:lnTo>
                  <a:lnTo>
                    <a:pt x="189115" y="64566"/>
                  </a:lnTo>
                  <a:lnTo>
                    <a:pt x="190614" y="57150"/>
                  </a:lnTo>
                  <a:close/>
                </a:path>
                <a:path w="6420484" h="117475">
                  <a:moveTo>
                    <a:pt x="266852" y="57150"/>
                  </a:moveTo>
                  <a:lnTo>
                    <a:pt x="265353" y="49733"/>
                  </a:lnTo>
                  <a:lnTo>
                    <a:pt x="261264" y="43675"/>
                  </a:lnTo>
                  <a:lnTo>
                    <a:pt x="255206" y="39598"/>
                  </a:lnTo>
                  <a:lnTo>
                    <a:pt x="247764" y="38100"/>
                  </a:lnTo>
                  <a:lnTo>
                    <a:pt x="240347" y="39598"/>
                  </a:lnTo>
                  <a:lnTo>
                    <a:pt x="234289" y="43675"/>
                  </a:lnTo>
                  <a:lnTo>
                    <a:pt x="230200" y="49733"/>
                  </a:lnTo>
                  <a:lnTo>
                    <a:pt x="228714" y="57150"/>
                  </a:lnTo>
                  <a:lnTo>
                    <a:pt x="230200" y="64566"/>
                  </a:lnTo>
                  <a:lnTo>
                    <a:pt x="234289" y="70624"/>
                  </a:lnTo>
                  <a:lnTo>
                    <a:pt x="240347" y="74701"/>
                  </a:lnTo>
                  <a:lnTo>
                    <a:pt x="247802" y="76200"/>
                  </a:lnTo>
                  <a:lnTo>
                    <a:pt x="255206" y="74701"/>
                  </a:lnTo>
                  <a:lnTo>
                    <a:pt x="261264" y="70624"/>
                  </a:lnTo>
                  <a:lnTo>
                    <a:pt x="265353" y="64566"/>
                  </a:lnTo>
                  <a:lnTo>
                    <a:pt x="266852" y="57150"/>
                  </a:lnTo>
                  <a:close/>
                </a:path>
                <a:path w="6420484" h="117475">
                  <a:moveTo>
                    <a:pt x="343090" y="57150"/>
                  </a:moveTo>
                  <a:lnTo>
                    <a:pt x="341591" y="49733"/>
                  </a:lnTo>
                  <a:lnTo>
                    <a:pt x="337502" y="43675"/>
                  </a:lnTo>
                  <a:lnTo>
                    <a:pt x="331444" y="39598"/>
                  </a:lnTo>
                  <a:lnTo>
                    <a:pt x="324002" y="38100"/>
                  </a:lnTo>
                  <a:lnTo>
                    <a:pt x="316585" y="39598"/>
                  </a:lnTo>
                  <a:lnTo>
                    <a:pt x="310527" y="43675"/>
                  </a:lnTo>
                  <a:lnTo>
                    <a:pt x="306438" y="49733"/>
                  </a:lnTo>
                  <a:lnTo>
                    <a:pt x="304952" y="57150"/>
                  </a:lnTo>
                  <a:lnTo>
                    <a:pt x="306438" y="64566"/>
                  </a:lnTo>
                  <a:lnTo>
                    <a:pt x="310527" y="70624"/>
                  </a:lnTo>
                  <a:lnTo>
                    <a:pt x="316585" y="74701"/>
                  </a:lnTo>
                  <a:lnTo>
                    <a:pt x="324040" y="76200"/>
                  </a:lnTo>
                  <a:lnTo>
                    <a:pt x="331444" y="74701"/>
                  </a:lnTo>
                  <a:lnTo>
                    <a:pt x="337502" y="70624"/>
                  </a:lnTo>
                  <a:lnTo>
                    <a:pt x="341591" y="64566"/>
                  </a:lnTo>
                  <a:lnTo>
                    <a:pt x="343090" y="57150"/>
                  </a:lnTo>
                  <a:close/>
                </a:path>
                <a:path w="6420484" h="117475">
                  <a:moveTo>
                    <a:pt x="419328" y="57150"/>
                  </a:moveTo>
                  <a:lnTo>
                    <a:pt x="417830" y="49733"/>
                  </a:lnTo>
                  <a:lnTo>
                    <a:pt x="413740" y="43675"/>
                  </a:lnTo>
                  <a:lnTo>
                    <a:pt x="407682" y="39598"/>
                  </a:lnTo>
                  <a:lnTo>
                    <a:pt x="400240" y="38100"/>
                  </a:lnTo>
                  <a:lnTo>
                    <a:pt x="392823" y="39598"/>
                  </a:lnTo>
                  <a:lnTo>
                    <a:pt x="386765" y="43675"/>
                  </a:lnTo>
                  <a:lnTo>
                    <a:pt x="382676" y="49733"/>
                  </a:lnTo>
                  <a:lnTo>
                    <a:pt x="381190" y="57150"/>
                  </a:lnTo>
                  <a:lnTo>
                    <a:pt x="382676" y="64566"/>
                  </a:lnTo>
                  <a:lnTo>
                    <a:pt x="386765" y="70624"/>
                  </a:lnTo>
                  <a:lnTo>
                    <a:pt x="392823" y="74701"/>
                  </a:lnTo>
                  <a:lnTo>
                    <a:pt x="400278" y="76200"/>
                  </a:lnTo>
                  <a:lnTo>
                    <a:pt x="407682" y="74701"/>
                  </a:lnTo>
                  <a:lnTo>
                    <a:pt x="413740" y="70624"/>
                  </a:lnTo>
                  <a:lnTo>
                    <a:pt x="417830" y="64566"/>
                  </a:lnTo>
                  <a:lnTo>
                    <a:pt x="419328" y="57150"/>
                  </a:lnTo>
                  <a:close/>
                </a:path>
                <a:path w="6420484" h="117475">
                  <a:moveTo>
                    <a:pt x="495566" y="57150"/>
                  </a:moveTo>
                  <a:lnTo>
                    <a:pt x="494068" y="49733"/>
                  </a:lnTo>
                  <a:lnTo>
                    <a:pt x="489978" y="43675"/>
                  </a:lnTo>
                  <a:lnTo>
                    <a:pt x="483920" y="39598"/>
                  </a:lnTo>
                  <a:lnTo>
                    <a:pt x="476478" y="38100"/>
                  </a:lnTo>
                  <a:lnTo>
                    <a:pt x="469061" y="39598"/>
                  </a:lnTo>
                  <a:lnTo>
                    <a:pt x="463003" y="43675"/>
                  </a:lnTo>
                  <a:lnTo>
                    <a:pt x="458914" y="49733"/>
                  </a:lnTo>
                  <a:lnTo>
                    <a:pt x="457428" y="57150"/>
                  </a:lnTo>
                  <a:lnTo>
                    <a:pt x="458914" y="64566"/>
                  </a:lnTo>
                  <a:lnTo>
                    <a:pt x="463003" y="70624"/>
                  </a:lnTo>
                  <a:lnTo>
                    <a:pt x="469061" y="74701"/>
                  </a:lnTo>
                  <a:lnTo>
                    <a:pt x="476516" y="76200"/>
                  </a:lnTo>
                  <a:lnTo>
                    <a:pt x="483920" y="74701"/>
                  </a:lnTo>
                  <a:lnTo>
                    <a:pt x="489978" y="70624"/>
                  </a:lnTo>
                  <a:lnTo>
                    <a:pt x="494068" y="64566"/>
                  </a:lnTo>
                  <a:lnTo>
                    <a:pt x="495566" y="57150"/>
                  </a:lnTo>
                  <a:close/>
                </a:path>
                <a:path w="6420484" h="117475">
                  <a:moveTo>
                    <a:pt x="571804" y="57150"/>
                  </a:moveTo>
                  <a:lnTo>
                    <a:pt x="570306" y="49733"/>
                  </a:lnTo>
                  <a:lnTo>
                    <a:pt x="566216" y="43675"/>
                  </a:lnTo>
                  <a:lnTo>
                    <a:pt x="560158" y="39598"/>
                  </a:lnTo>
                  <a:lnTo>
                    <a:pt x="552716" y="38100"/>
                  </a:lnTo>
                  <a:lnTo>
                    <a:pt x="545299" y="39598"/>
                  </a:lnTo>
                  <a:lnTo>
                    <a:pt x="539242" y="43675"/>
                  </a:lnTo>
                  <a:lnTo>
                    <a:pt x="535152" y="49733"/>
                  </a:lnTo>
                  <a:lnTo>
                    <a:pt x="533666" y="57150"/>
                  </a:lnTo>
                  <a:lnTo>
                    <a:pt x="535152" y="64566"/>
                  </a:lnTo>
                  <a:lnTo>
                    <a:pt x="539242" y="70624"/>
                  </a:lnTo>
                  <a:lnTo>
                    <a:pt x="545299" y="74701"/>
                  </a:lnTo>
                  <a:lnTo>
                    <a:pt x="552754" y="76200"/>
                  </a:lnTo>
                  <a:lnTo>
                    <a:pt x="560158" y="74701"/>
                  </a:lnTo>
                  <a:lnTo>
                    <a:pt x="566216" y="70624"/>
                  </a:lnTo>
                  <a:lnTo>
                    <a:pt x="570306" y="64566"/>
                  </a:lnTo>
                  <a:lnTo>
                    <a:pt x="571804" y="57150"/>
                  </a:lnTo>
                  <a:close/>
                </a:path>
                <a:path w="6420484" h="117475">
                  <a:moveTo>
                    <a:pt x="648042" y="57150"/>
                  </a:moveTo>
                  <a:lnTo>
                    <a:pt x="646544" y="49733"/>
                  </a:lnTo>
                  <a:lnTo>
                    <a:pt x="642454" y="43675"/>
                  </a:lnTo>
                  <a:lnTo>
                    <a:pt x="636397" y="39598"/>
                  </a:lnTo>
                  <a:lnTo>
                    <a:pt x="628954" y="38100"/>
                  </a:lnTo>
                  <a:lnTo>
                    <a:pt x="621538" y="39598"/>
                  </a:lnTo>
                  <a:lnTo>
                    <a:pt x="615480" y="43675"/>
                  </a:lnTo>
                  <a:lnTo>
                    <a:pt x="611390" y="49733"/>
                  </a:lnTo>
                  <a:lnTo>
                    <a:pt x="609904" y="57150"/>
                  </a:lnTo>
                  <a:lnTo>
                    <a:pt x="611390" y="64566"/>
                  </a:lnTo>
                  <a:lnTo>
                    <a:pt x="615480" y="70624"/>
                  </a:lnTo>
                  <a:lnTo>
                    <a:pt x="621538" y="74701"/>
                  </a:lnTo>
                  <a:lnTo>
                    <a:pt x="628992" y="76200"/>
                  </a:lnTo>
                  <a:lnTo>
                    <a:pt x="636397" y="74701"/>
                  </a:lnTo>
                  <a:lnTo>
                    <a:pt x="642454" y="70624"/>
                  </a:lnTo>
                  <a:lnTo>
                    <a:pt x="646544" y="64566"/>
                  </a:lnTo>
                  <a:lnTo>
                    <a:pt x="648042" y="57150"/>
                  </a:lnTo>
                  <a:close/>
                </a:path>
                <a:path w="6420484" h="117475">
                  <a:moveTo>
                    <a:pt x="724281" y="57150"/>
                  </a:moveTo>
                  <a:lnTo>
                    <a:pt x="722782" y="49733"/>
                  </a:lnTo>
                  <a:lnTo>
                    <a:pt x="718693" y="43675"/>
                  </a:lnTo>
                  <a:lnTo>
                    <a:pt x="712635" y="39598"/>
                  </a:lnTo>
                  <a:lnTo>
                    <a:pt x="705192" y="38100"/>
                  </a:lnTo>
                  <a:lnTo>
                    <a:pt x="697776" y="39598"/>
                  </a:lnTo>
                  <a:lnTo>
                    <a:pt x="691718" y="43675"/>
                  </a:lnTo>
                  <a:lnTo>
                    <a:pt x="687628" y="49733"/>
                  </a:lnTo>
                  <a:lnTo>
                    <a:pt x="686142" y="57150"/>
                  </a:lnTo>
                  <a:lnTo>
                    <a:pt x="687628" y="64566"/>
                  </a:lnTo>
                  <a:lnTo>
                    <a:pt x="691718" y="70624"/>
                  </a:lnTo>
                  <a:lnTo>
                    <a:pt x="697776" y="74701"/>
                  </a:lnTo>
                  <a:lnTo>
                    <a:pt x="705231" y="76200"/>
                  </a:lnTo>
                  <a:lnTo>
                    <a:pt x="712635" y="74701"/>
                  </a:lnTo>
                  <a:lnTo>
                    <a:pt x="718693" y="70624"/>
                  </a:lnTo>
                  <a:lnTo>
                    <a:pt x="722782" y="64566"/>
                  </a:lnTo>
                  <a:lnTo>
                    <a:pt x="724281" y="57150"/>
                  </a:lnTo>
                  <a:close/>
                </a:path>
                <a:path w="6420484" h="117475">
                  <a:moveTo>
                    <a:pt x="800519" y="57150"/>
                  </a:moveTo>
                  <a:lnTo>
                    <a:pt x="799020" y="49733"/>
                  </a:lnTo>
                  <a:lnTo>
                    <a:pt x="794931" y="43675"/>
                  </a:lnTo>
                  <a:lnTo>
                    <a:pt x="788873" y="39598"/>
                  </a:lnTo>
                  <a:lnTo>
                    <a:pt x="781431" y="38100"/>
                  </a:lnTo>
                  <a:lnTo>
                    <a:pt x="774014" y="39598"/>
                  </a:lnTo>
                  <a:lnTo>
                    <a:pt x="767956" y="43675"/>
                  </a:lnTo>
                  <a:lnTo>
                    <a:pt x="763866" y="49733"/>
                  </a:lnTo>
                  <a:lnTo>
                    <a:pt x="762381" y="57150"/>
                  </a:lnTo>
                  <a:lnTo>
                    <a:pt x="763866" y="64566"/>
                  </a:lnTo>
                  <a:lnTo>
                    <a:pt x="767956" y="70624"/>
                  </a:lnTo>
                  <a:lnTo>
                    <a:pt x="774014" y="74701"/>
                  </a:lnTo>
                  <a:lnTo>
                    <a:pt x="781469" y="76200"/>
                  </a:lnTo>
                  <a:lnTo>
                    <a:pt x="788873" y="74701"/>
                  </a:lnTo>
                  <a:lnTo>
                    <a:pt x="794931" y="70624"/>
                  </a:lnTo>
                  <a:lnTo>
                    <a:pt x="799020" y="64566"/>
                  </a:lnTo>
                  <a:lnTo>
                    <a:pt x="800519" y="57150"/>
                  </a:lnTo>
                  <a:close/>
                </a:path>
                <a:path w="6420484" h="117475">
                  <a:moveTo>
                    <a:pt x="876757" y="57150"/>
                  </a:moveTo>
                  <a:lnTo>
                    <a:pt x="875258" y="49733"/>
                  </a:lnTo>
                  <a:lnTo>
                    <a:pt x="871169" y="43675"/>
                  </a:lnTo>
                  <a:lnTo>
                    <a:pt x="865111" y="39598"/>
                  </a:lnTo>
                  <a:lnTo>
                    <a:pt x="857669" y="38100"/>
                  </a:lnTo>
                  <a:lnTo>
                    <a:pt x="850252" y="39598"/>
                  </a:lnTo>
                  <a:lnTo>
                    <a:pt x="844194" y="43675"/>
                  </a:lnTo>
                  <a:lnTo>
                    <a:pt x="840105" y="49733"/>
                  </a:lnTo>
                  <a:lnTo>
                    <a:pt x="838619" y="57150"/>
                  </a:lnTo>
                  <a:lnTo>
                    <a:pt x="840105" y="64566"/>
                  </a:lnTo>
                  <a:lnTo>
                    <a:pt x="844194" y="70624"/>
                  </a:lnTo>
                  <a:lnTo>
                    <a:pt x="850252" y="74701"/>
                  </a:lnTo>
                  <a:lnTo>
                    <a:pt x="857707" y="76200"/>
                  </a:lnTo>
                  <a:lnTo>
                    <a:pt x="865111" y="74701"/>
                  </a:lnTo>
                  <a:lnTo>
                    <a:pt x="871169" y="70624"/>
                  </a:lnTo>
                  <a:lnTo>
                    <a:pt x="875258" y="64566"/>
                  </a:lnTo>
                  <a:lnTo>
                    <a:pt x="876757" y="57150"/>
                  </a:lnTo>
                  <a:close/>
                </a:path>
                <a:path w="6420484" h="117475">
                  <a:moveTo>
                    <a:pt x="952995" y="57150"/>
                  </a:moveTo>
                  <a:lnTo>
                    <a:pt x="951496" y="49733"/>
                  </a:lnTo>
                  <a:lnTo>
                    <a:pt x="947407" y="43675"/>
                  </a:lnTo>
                  <a:lnTo>
                    <a:pt x="941349" y="39598"/>
                  </a:lnTo>
                  <a:lnTo>
                    <a:pt x="933907" y="38100"/>
                  </a:lnTo>
                  <a:lnTo>
                    <a:pt x="926490" y="39598"/>
                  </a:lnTo>
                  <a:lnTo>
                    <a:pt x="920432" y="43675"/>
                  </a:lnTo>
                  <a:lnTo>
                    <a:pt x="916343" y="49733"/>
                  </a:lnTo>
                  <a:lnTo>
                    <a:pt x="914857" y="57150"/>
                  </a:lnTo>
                  <a:lnTo>
                    <a:pt x="916343" y="64566"/>
                  </a:lnTo>
                  <a:lnTo>
                    <a:pt x="920432" y="70624"/>
                  </a:lnTo>
                  <a:lnTo>
                    <a:pt x="926490" y="74701"/>
                  </a:lnTo>
                  <a:lnTo>
                    <a:pt x="933945" y="76200"/>
                  </a:lnTo>
                  <a:lnTo>
                    <a:pt x="941349" y="74701"/>
                  </a:lnTo>
                  <a:lnTo>
                    <a:pt x="947407" y="70624"/>
                  </a:lnTo>
                  <a:lnTo>
                    <a:pt x="951496" y="64566"/>
                  </a:lnTo>
                  <a:lnTo>
                    <a:pt x="952995" y="57150"/>
                  </a:lnTo>
                  <a:close/>
                </a:path>
                <a:path w="6420484" h="117475">
                  <a:moveTo>
                    <a:pt x="1029233" y="57150"/>
                  </a:moveTo>
                  <a:lnTo>
                    <a:pt x="1027734" y="49733"/>
                  </a:lnTo>
                  <a:lnTo>
                    <a:pt x="1023645" y="43688"/>
                  </a:lnTo>
                  <a:lnTo>
                    <a:pt x="1017587" y="39598"/>
                  </a:lnTo>
                  <a:lnTo>
                    <a:pt x="1010145" y="38100"/>
                  </a:lnTo>
                  <a:lnTo>
                    <a:pt x="1002728" y="39598"/>
                  </a:lnTo>
                  <a:lnTo>
                    <a:pt x="996670" y="43688"/>
                  </a:lnTo>
                  <a:lnTo>
                    <a:pt x="992581" y="49733"/>
                  </a:lnTo>
                  <a:lnTo>
                    <a:pt x="991095" y="57150"/>
                  </a:lnTo>
                  <a:lnTo>
                    <a:pt x="992581" y="64566"/>
                  </a:lnTo>
                  <a:lnTo>
                    <a:pt x="996670" y="70624"/>
                  </a:lnTo>
                  <a:lnTo>
                    <a:pt x="1002728" y="74701"/>
                  </a:lnTo>
                  <a:lnTo>
                    <a:pt x="1010183" y="76200"/>
                  </a:lnTo>
                  <a:lnTo>
                    <a:pt x="1017587" y="74701"/>
                  </a:lnTo>
                  <a:lnTo>
                    <a:pt x="1023645" y="70624"/>
                  </a:lnTo>
                  <a:lnTo>
                    <a:pt x="1027734" y="64566"/>
                  </a:lnTo>
                  <a:lnTo>
                    <a:pt x="1029233" y="57150"/>
                  </a:lnTo>
                  <a:close/>
                </a:path>
                <a:path w="6420484" h="117475">
                  <a:moveTo>
                    <a:pt x="1105471" y="57150"/>
                  </a:moveTo>
                  <a:lnTo>
                    <a:pt x="1103972" y="49733"/>
                  </a:lnTo>
                  <a:lnTo>
                    <a:pt x="1099883" y="43688"/>
                  </a:lnTo>
                  <a:lnTo>
                    <a:pt x="1093825" y="39598"/>
                  </a:lnTo>
                  <a:lnTo>
                    <a:pt x="1086383" y="38100"/>
                  </a:lnTo>
                  <a:lnTo>
                    <a:pt x="1078966" y="39598"/>
                  </a:lnTo>
                  <a:lnTo>
                    <a:pt x="1072908" y="43688"/>
                  </a:lnTo>
                  <a:lnTo>
                    <a:pt x="1068819" y="49733"/>
                  </a:lnTo>
                  <a:lnTo>
                    <a:pt x="1067333" y="57150"/>
                  </a:lnTo>
                  <a:lnTo>
                    <a:pt x="1068819" y="64566"/>
                  </a:lnTo>
                  <a:lnTo>
                    <a:pt x="1072908" y="70624"/>
                  </a:lnTo>
                  <a:lnTo>
                    <a:pt x="1078966" y="74701"/>
                  </a:lnTo>
                  <a:lnTo>
                    <a:pt x="1086421" y="76200"/>
                  </a:lnTo>
                  <a:lnTo>
                    <a:pt x="1093825" y="74701"/>
                  </a:lnTo>
                  <a:lnTo>
                    <a:pt x="1099883" y="70624"/>
                  </a:lnTo>
                  <a:lnTo>
                    <a:pt x="1103972" y="64566"/>
                  </a:lnTo>
                  <a:lnTo>
                    <a:pt x="1105471" y="57150"/>
                  </a:lnTo>
                  <a:close/>
                </a:path>
                <a:path w="6420484" h="117475">
                  <a:moveTo>
                    <a:pt x="1181709" y="57150"/>
                  </a:moveTo>
                  <a:lnTo>
                    <a:pt x="1180211" y="49733"/>
                  </a:lnTo>
                  <a:lnTo>
                    <a:pt x="1176121" y="43688"/>
                  </a:lnTo>
                  <a:lnTo>
                    <a:pt x="1170063" y="39598"/>
                  </a:lnTo>
                  <a:lnTo>
                    <a:pt x="1162621" y="38100"/>
                  </a:lnTo>
                  <a:lnTo>
                    <a:pt x="1155204" y="39598"/>
                  </a:lnTo>
                  <a:lnTo>
                    <a:pt x="1149146" y="43688"/>
                  </a:lnTo>
                  <a:lnTo>
                    <a:pt x="1145057" y="49733"/>
                  </a:lnTo>
                  <a:lnTo>
                    <a:pt x="1143571" y="57150"/>
                  </a:lnTo>
                  <a:lnTo>
                    <a:pt x="1145057" y="64566"/>
                  </a:lnTo>
                  <a:lnTo>
                    <a:pt x="1149146" y="70624"/>
                  </a:lnTo>
                  <a:lnTo>
                    <a:pt x="1155204" y="74701"/>
                  </a:lnTo>
                  <a:lnTo>
                    <a:pt x="1162659" y="76200"/>
                  </a:lnTo>
                  <a:lnTo>
                    <a:pt x="1170063" y="74701"/>
                  </a:lnTo>
                  <a:lnTo>
                    <a:pt x="1176121" y="70624"/>
                  </a:lnTo>
                  <a:lnTo>
                    <a:pt x="1180211" y="64566"/>
                  </a:lnTo>
                  <a:lnTo>
                    <a:pt x="1181709" y="57150"/>
                  </a:lnTo>
                  <a:close/>
                </a:path>
                <a:path w="6420484" h="117475">
                  <a:moveTo>
                    <a:pt x="1327607" y="57150"/>
                  </a:moveTo>
                  <a:lnTo>
                    <a:pt x="1213307" y="0"/>
                  </a:lnTo>
                  <a:lnTo>
                    <a:pt x="1213307" y="114300"/>
                  </a:lnTo>
                  <a:lnTo>
                    <a:pt x="1327607" y="57150"/>
                  </a:lnTo>
                  <a:close/>
                </a:path>
                <a:path w="6420484" h="117475">
                  <a:moveTo>
                    <a:pt x="5159121" y="58610"/>
                  </a:moveTo>
                  <a:lnTo>
                    <a:pt x="5157635" y="51193"/>
                  </a:lnTo>
                  <a:lnTo>
                    <a:pt x="5153558" y="45135"/>
                  </a:lnTo>
                  <a:lnTo>
                    <a:pt x="5147513" y="41046"/>
                  </a:lnTo>
                  <a:lnTo>
                    <a:pt x="5140058" y="39535"/>
                  </a:lnTo>
                  <a:lnTo>
                    <a:pt x="5132616" y="41046"/>
                  </a:lnTo>
                  <a:lnTo>
                    <a:pt x="5126583" y="45097"/>
                  </a:lnTo>
                  <a:lnTo>
                    <a:pt x="5122494" y="51155"/>
                  </a:lnTo>
                  <a:lnTo>
                    <a:pt x="5120983" y="58572"/>
                  </a:lnTo>
                  <a:lnTo>
                    <a:pt x="5122481" y="65989"/>
                  </a:lnTo>
                  <a:lnTo>
                    <a:pt x="5126545" y="72047"/>
                  </a:lnTo>
                  <a:lnTo>
                    <a:pt x="5132603" y="76136"/>
                  </a:lnTo>
                  <a:lnTo>
                    <a:pt x="5140058" y="77635"/>
                  </a:lnTo>
                  <a:lnTo>
                    <a:pt x="5147500" y="76136"/>
                  </a:lnTo>
                  <a:lnTo>
                    <a:pt x="5153533" y="72072"/>
                  </a:lnTo>
                  <a:lnTo>
                    <a:pt x="5157622" y="66027"/>
                  </a:lnTo>
                  <a:lnTo>
                    <a:pt x="5159121" y="58610"/>
                  </a:lnTo>
                  <a:close/>
                </a:path>
                <a:path w="6420484" h="117475">
                  <a:moveTo>
                    <a:pt x="5235359" y="58699"/>
                  </a:moveTo>
                  <a:lnTo>
                    <a:pt x="5233873" y="51282"/>
                  </a:lnTo>
                  <a:lnTo>
                    <a:pt x="5229796" y="45212"/>
                  </a:lnTo>
                  <a:lnTo>
                    <a:pt x="5223751" y="41135"/>
                  </a:lnTo>
                  <a:lnTo>
                    <a:pt x="5216296" y="39624"/>
                  </a:lnTo>
                  <a:lnTo>
                    <a:pt x="5208854" y="41135"/>
                  </a:lnTo>
                  <a:lnTo>
                    <a:pt x="5202821" y="45186"/>
                  </a:lnTo>
                  <a:lnTo>
                    <a:pt x="5198732" y="51244"/>
                  </a:lnTo>
                  <a:lnTo>
                    <a:pt x="5197221" y="58648"/>
                  </a:lnTo>
                  <a:lnTo>
                    <a:pt x="5198719" y="66065"/>
                  </a:lnTo>
                  <a:lnTo>
                    <a:pt x="5202783" y="72123"/>
                  </a:lnTo>
                  <a:lnTo>
                    <a:pt x="5208841" y="76212"/>
                  </a:lnTo>
                  <a:lnTo>
                    <a:pt x="5216296" y="77724"/>
                  </a:lnTo>
                  <a:lnTo>
                    <a:pt x="5223738" y="76212"/>
                  </a:lnTo>
                  <a:lnTo>
                    <a:pt x="5229771" y="72161"/>
                  </a:lnTo>
                  <a:lnTo>
                    <a:pt x="5233860" y="66103"/>
                  </a:lnTo>
                  <a:lnTo>
                    <a:pt x="5235359" y="58699"/>
                  </a:lnTo>
                  <a:close/>
                </a:path>
                <a:path w="6420484" h="117475">
                  <a:moveTo>
                    <a:pt x="5311597" y="58775"/>
                  </a:moveTo>
                  <a:lnTo>
                    <a:pt x="5310111" y="51358"/>
                  </a:lnTo>
                  <a:lnTo>
                    <a:pt x="5306034" y="45300"/>
                  </a:lnTo>
                  <a:lnTo>
                    <a:pt x="5299989" y="41211"/>
                  </a:lnTo>
                  <a:lnTo>
                    <a:pt x="5292534" y="39712"/>
                  </a:lnTo>
                  <a:lnTo>
                    <a:pt x="5285092" y="41211"/>
                  </a:lnTo>
                  <a:lnTo>
                    <a:pt x="5279060" y="45275"/>
                  </a:lnTo>
                  <a:lnTo>
                    <a:pt x="5274970" y="51320"/>
                  </a:lnTo>
                  <a:lnTo>
                    <a:pt x="5273459" y="58737"/>
                  </a:lnTo>
                  <a:lnTo>
                    <a:pt x="5274957" y="66154"/>
                  </a:lnTo>
                  <a:lnTo>
                    <a:pt x="5279021" y="72212"/>
                  </a:lnTo>
                  <a:lnTo>
                    <a:pt x="5285079" y="76301"/>
                  </a:lnTo>
                  <a:lnTo>
                    <a:pt x="5292534" y="77812"/>
                  </a:lnTo>
                  <a:lnTo>
                    <a:pt x="5299976" y="76301"/>
                  </a:lnTo>
                  <a:lnTo>
                    <a:pt x="5306009" y="72250"/>
                  </a:lnTo>
                  <a:lnTo>
                    <a:pt x="5310098" y="66192"/>
                  </a:lnTo>
                  <a:lnTo>
                    <a:pt x="5311597" y="58775"/>
                  </a:lnTo>
                  <a:close/>
                </a:path>
                <a:path w="6420484" h="117475">
                  <a:moveTo>
                    <a:pt x="5387835" y="58864"/>
                  </a:moveTo>
                  <a:lnTo>
                    <a:pt x="5386349" y="51447"/>
                  </a:lnTo>
                  <a:lnTo>
                    <a:pt x="5382272" y="45389"/>
                  </a:lnTo>
                  <a:lnTo>
                    <a:pt x="5376227" y="41300"/>
                  </a:lnTo>
                  <a:lnTo>
                    <a:pt x="5368772" y="39789"/>
                  </a:lnTo>
                  <a:lnTo>
                    <a:pt x="5361330" y="41300"/>
                  </a:lnTo>
                  <a:lnTo>
                    <a:pt x="5355298" y="45364"/>
                  </a:lnTo>
                  <a:lnTo>
                    <a:pt x="5351208" y="51409"/>
                  </a:lnTo>
                  <a:lnTo>
                    <a:pt x="5349697" y="58826"/>
                  </a:lnTo>
                  <a:lnTo>
                    <a:pt x="5351196" y="66243"/>
                  </a:lnTo>
                  <a:lnTo>
                    <a:pt x="5355260" y="72301"/>
                  </a:lnTo>
                  <a:lnTo>
                    <a:pt x="5361317" y="76390"/>
                  </a:lnTo>
                  <a:lnTo>
                    <a:pt x="5368772" y="77889"/>
                  </a:lnTo>
                  <a:lnTo>
                    <a:pt x="5376215" y="76390"/>
                  </a:lnTo>
                  <a:lnTo>
                    <a:pt x="5382247" y="72326"/>
                  </a:lnTo>
                  <a:lnTo>
                    <a:pt x="5386336" y="66281"/>
                  </a:lnTo>
                  <a:lnTo>
                    <a:pt x="5387835" y="58864"/>
                  </a:lnTo>
                  <a:close/>
                </a:path>
                <a:path w="6420484" h="117475">
                  <a:moveTo>
                    <a:pt x="5464073" y="58953"/>
                  </a:moveTo>
                  <a:lnTo>
                    <a:pt x="5462587" y="51536"/>
                  </a:lnTo>
                  <a:lnTo>
                    <a:pt x="5458511" y="45478"/>
                  </a:lnTo>
                  <a:lnTo>
                    <a:pt x="5452465" y="41389"/>
                  </a:lnTo>
                  <a:lnTo>
                    <a:pt x="5445010" y="39878"/>
                  </a:lnTo>
                  <a:lnTo>
                    <a:pt x="5437568" y="41389"/>
                  </a:lnTo>
                  <a:lnTo>
                    <a:pt x="5431536" y="45440"/>
                  </a:lnTo>
                  <a:lnTo>
                    <a:pt x="5427446" y="51498"/>
                  </a:lnTo>
                  <a:lnTo>
                    <a:pt x="5425935" y="58902"/>
                  </a:lnTo>
                  <a:lnTo>
                    <a:pt x="5427434" y="66319"/>
                  </a:lnTo>
                  <a:lnTo>
                    <a:pt x="5431498" y="72390"/>
                  </a:lnTo>
                  <a:lnTo>
                    <a:pt x="5437556" y="76479"/>
                  </a:lnTo>
                  <a:lnTo>
                    <a:pt x="5445010" y="77978"/>
                  </a:lnTo>
                  <a:lnTo>
                    <a:pt x="5452453" y="76479"/>
                  </a:lnTo>
                  <a:lnTo>
                    <a:pt x="5458485" y="72415"/>
                  </a:lnTo>
                  <a:lnTo>
                    <a:pt x="5462575" y="66370"/>
                  </a:lnTo>
                  <a:lnTo>
                    <a:pt x="5464073" y="58953"/>
                  </a:lnTo>
                  <a:close/>
                </a:path>
                <a:path w="6420484" h="117475">
                  <a:moveTo>
                    <a:pt x="5540311" y="59042"/>
                  </a:moveTo>
                  <a:lnTo>
                    <a:pt x="5538825" y="51625"/>
                  </a:lnTo>
                  <a:lnTo>
                    <a:pt x="5534749" y="45554"/>
                  </a:lnTo>
                  <a:lnTo>
                    <a:pt x="5528703" y="41465"/>
                  </a:lnTo>
                  <a:lnTo>
                    <a:pt x="5521249" y="39966"/>
                  </a:lnTo>
                  <a:lnTo>
                    <a:pt x="5513806" y="41465"/>
                  </a:lnTo>
                  <a:lnTo>
                    <a:pt x="5507774" y="45529"/>
                  </a:lnTo>
                  <a:lnTo>
                    <a:pt x="5503684" y="51574"/>
                  </a:lnTo>
                  <a:lnTo>
                    <a:pt x="5502173" y="58991"/>
                  </a:lnTo>
                  <a:lnTo>
                    <a:pt x="5503659" y="66408"/>
                  </a:lnTo>
                  <a:lnTo>
                    <a:pt x="5507736" y="72466"/>
                  </a:lnTo>
                  <a:lnTo>
                    <a:pt x="5513794" y="76555"/>
                  </a:lnTo>
                  <a:lnTo>
                    <a:pt x="5521249" y="78066"/>
                  </a:lnTo>
                  <a:lnTo>
                    <a:pt x="5528678" y="76555"/>
                  </a:lnTo>
                  <a:lnTo>
                    <a:pt x="5534723" y="72504"/>
                  </a:lnTo>
                  <a:lnTo>
                    <a:pt x="5538813" y="66446"/>
                  </a:lnTo>
                  <a:lnTo>
                    <a:pt x="5540311" y="59042"/>
                  </a:lnTo>
                  <a:close/>
                </a:path>
                <a:path w="6420484" h="117475">
                  <a:moveTo>
                    <a:pt x="5616549" y="59118"/>
                  </a:moveTo>
                  <a:lnTo>
                    <a:pt x="5615063" y="51701"/>
                  </a:lnTo>
                  <a:lnTo>
                    <a:pt x="5610987" y="45643"/>
                  </a:lnTo>
                  <a:lnTo>
                    <a:pt x="5604942" y="41554"/>
                  </a:lnTo>
                  <a:lnTo>
                    <a:pt x="5597487" y="40055"/>
                  </a:lnTo>
                  <a:lnTo>
                    <a:pt x="5590044" y="41554"/>
                  </a:lnTo>
                  <a:lnTo>
                    <a:pt x="5584012" y="45618"/>
                  </a:lnTo>
                  <a:lnTo>
                    <a:pt x="5579923" y="51663"/>
                  </a:lnTo>
                  <a:lnTo>
                    <a:pt x="5578411" y="59080"/>
                  </a:lnTo>
                  <a:lnTo>
                    <a:pt x="5579897" y="66497"/>
                  </a:lnTo>
                  <a:lnTo>
                    <a:pt x="5583974" y="72555"/>
                  </a:lnTo>
                  <a:lnTo>
                    <a:pt x="5590032" y="76644"/>
                  </a:lnTo>
                  <a:lnTo>
                    <a:pt x="5597487" y="78155"/>
                  </a:lnTo>
                  <a:lnTo>
                    <a:pt x="5604929" y="76644"/>
                  </a:lnTo>
                  <a:lnTo>
                    <a:pt x="5610961" y="72593"/>
                  </a:lnTo>
                  <a:lnTo>
                    <a:pt x="5615051" y="66535"/>
                  </a:lnTo>
                  <a:lnTo>
                    <a:pt x="5616549" y="59118"/>
                  </a:lnTo>
                  <a:close/>
                </a:path>
                <a:path w="6420484" h="117475">
                  <a:moveTo>
                    <a:pt x="5692787" y="59207"/>
                  </a:moveTo>
                  <a:lnTo>
                    <a:pt x="5691302" y="51790"/>
                  </a:lnTo>
                  <a:lnTo>
                    <a:pt x="5687225" y="45732"/>
                  </a:lnTo>
                  <a:lnTo>
                    <a:pt x="5681180" y="41643"/>
                  </a:lnTo>
                  <a:lnTo>
                    <a:pt x="5673725" y="40132"/>
                  </a:lnTo>
                  <a:lnTo>
                    <a:pt x="5666283" y="41643"/>
                  </a:lnTo>
                  <a:lnTo>
                    <a:pt x="5660250" y="45707"/>
                  </a:lnTo>
                  <a:lnTo>
                    <a:pt x="5656161" y="51752"/>
                  </a:lnTo>
                  <a:lnTo>
                    <a:pt x="5654649" y="59169"/>
                  </a:lnTo>
                  <a:lnTo>
                    <a:pt x="5656135" y="66586"/>
                  </a:lnTo>
                  <a:lnTo>
                    <a:pt x="5660212" y="72644"/>
                  </a:lnTo>
                  <a:lnTo>
                    <a:pt x="5666270" y="76733"/>
                  </a:lnTo>
                  <a:lnTo>
                    <a:pt x="5673725" y="78232"/>
                  </a:lnTo>
                  <a:lnTo>
                    <a:pt x="5681167" y="76733"/>
                  </a:lnTo>
                  <a:lnTo>
                    <a:pt x="5687199" y="72669"/>
                  </a:lnTo>
                  <a:lnTo>
                    <a:pt x="5691289" y="66624"/>
                  </a:lnTo>
                  <a:lnTo>
                    <a:pt x="5692787" y="59207"/>
                  </a:lnTo>
                  <a:close/>
                </a:path>
                <a:path w="6420484" h="117475">
                  <a:moveTo>
                    <a:pt x="5769026" y="59296"/>
                  </a:moveTo>
                  <a:lnTo>
                    <a:pt x="5767540" y="51879"/>
                  </a:lnTo>
                  <a:lnTo>
                    <a:pt x="5763463" y="45821"/>
                  </a:lnTo>
                  <a:lnTo>
                    <a:pt x="5757418" y="41732"/>
                  </a:lnTo>
                  <a:lnTo>
                    <a:pt x="5749963" y="40220"/>
                  </a:lnTo>
                  <a:lnTo>
                    <a:pt x="5742521" y="41732"/>
                  </a:lnTo>
                  <a:lnTo>
                    <a:pt x="5736488" y="45783"/>
                  </a:lnTo>
                  <a:lnTo>
                    <a:pt x="5732399" y="51841"/>
                  </a:lnTo>
                  <a:lnTo>
                    <a:pt x="5730887" y="59245"/>
                  </a:lnTo>
                  <a:lnTo>
                    <a:pt x="5732373" y="66662"/>
                  </a:lnTo>
                  <a:lnTo>
                    <a:pt x="5736450" y="72732"/>
                  </a:lnTo>
                  <a:lnTo>
                    <a:pt x="5742508" y="76822"/>
                  </a:lnTo>
                  <a:lnTo>
                    <a:pt x="5749963" y="78320"/>
                  </a:lnTo>
                  <a:lnTo>
                    <a:pt x="5757392" y="76822"/>
                  </a:lnTo>
                  <a:lnTo>
                    <a:pt x="5763438" y="72758"/>
                  </a:lnTo>
                  <a:lnTo>
                    <a:pt x="5767527" y="66713"/>
                  </a:lnTo>
                  <a:lnTo>
                    <a:pt x="5769026" y="59296"/>
                  </a:lnTo>
                  <a:close/>
                </a:path>
                <a:path w="6420484" h="117475">
                  <a:moveTo>
                    <a:pt x="5845264" y="59372"/>
                  </a:moveTo>
                  <a:lnTo>
                    <a:pt x="5843778" y="51968"/>
                  </a:lnTo>
                  <a:lnTo>
                    <a:pt x="5839701" y="45897"/>
                  </a:lnTo>
                  <a:lnTo>
                    <a:pt x="5833656" y="41808"/>
                  </a:lnTo>
                  <a:lnTo>
                    <a:pt x="5826201" y="40309"/>
                  </a:lnTo>
                  <a:lnTo>
                    <a:pt x="5818759" y="41808"/>
                  </a:lnTo>
                  <a:lnTo>
                    <a:pt x="5812726" y="45872"/>
                  </a:lnTo>
                  <a:lnTo>
                    <a:pt x="5808637" y="51917"/>
                  </a:lnTo>
                  <a:lnTo>
                    <a:pt x="5807126" y="59334"/>
                  </a:lnTo>
                  <a:lnTo>
                    <a:pt x="5808611" y="66751"/>
                  </a:lnTo>
                  <a:lnTo>
                    <a:pt x="5812688" y="72809"/>
                  </a:lnTo>
                  <a:lnTo>
                    <a:pt x="5818746" y="76898"/>
                  </a:lnTo>
                  <a:lnTo>
                    <a:pt x="5826201" y="78409"/>
                  </a:lnTo>
                  <a:lnTo>
                    <a:pt x="5833643" y="76898"/>
                  </a:lnTo>
                  <a:lnTo>
                    <a:pt x="5839676" y="72847"/>
                  </a:lnTo>
                  <a:lnTo>
                    <a:pt x="5843765" y="66789"/>
                  </a:lnTo>
                  <a:lnTo>
                    <a:pt x="5845264" y="59372"/>
                  </a:lnTo>
                  <a:close/>
                </a:path>
                <a:path w="6420484" h="117475">
                  <a:moveTo>
                    <a:pt x="5921502" y="59461"/>
                  </a:moveTo>
                  <a:lnTo>
                    <a:pt x="5920016" y="52044"/>
                  </a:lnTo>
                  <a:lnTo>
                    <a:pt x="5915939" y="45986"/>
                  </a:lnTo>
                  <a:lnTo>
                    <a:pt x="5909894" y="41897"/>
                  </a:lnTo>
                  <a:lnTo>
                    <a:pt x="5902439" y="40398"/>
                  </a:lnTo>
                  <a:lnTo>
                    <a:pt x="5894997" y="41897"/>
                  </a:lnTo>
                  <a:lnTo>
                    <a:pt x="5888964" y="45961"/>
                  </a:lnTo>
                  <a:lnTo>
                    <a:pt x="5884875" y="52006"/>
                  </a:lnTo>
                  <a:lnTo>
                    <a:pt x="5883364" y="59423"/>
                  </a:lnTo>
                  <a:lnTo>
                    <a:pt x="5884850" y="66840"/>
                  </a:lnTo>
                  <a:lnTo>
                    <a:pt x="5888926" y="72898"/>
                  </a:lnTo>
                  <a:lnTo>
                    <a:pt x="5894984" y="76987"/>
                  </a:lnTo>
                  <a:lnTo>
                    <a:pt x="5902439" y="78498"/>
                  </a:lnTo>
                  <a:lnTo>
                    <a:pt x="5909881" y="76987"/>
                  </a:lnTo>
                  <a:lnTo>
                    <a:pt x="5915914" y="72923"/>
                  </a:lnTo>
                  <a:lnTo>
                    <a:pt x="5920003" y="66878"/>
                  </a:lnTo>
                  <a:lnTo>
                    <a:pt x="5921502" y="59461"/>
                  </a:lnTo>
                  <a:close/>
                </a:path>
                <a:path w="6420484" h="117475">
                  <a:moveTo>
                    <a:pt x="5997740" y="59550"/>
                  </a:moveTo>
                  <a:lnTo>
                    <a:pt x="5996254" y="52133"/>
                  </a:lnTo>
                  <a:lnTo>
                    <a:pt x="5992177" y="46075"/>
                  </a:lnTo>
                  <a:lnTo>
                    <a:pt x="5986132" y="41986"/>
                  </a:lnTo>
                  <a:lnTo>
                    <a:pt x="5978677" y="40474"/>
                  </a:lnTo>
                  <a:lnTo>
                    <a:pt x="5971235" y="41986"/>
                  </a:lnTo>
                  <a:lnTo>
                    <a:pt x="5965202" y="46037"/>
                  </a:lnTo>
                  <a:lnTo>
                    <a:pt x="5961113" y="52095"/>
                  </a:lnTo>
                  <a:lnTo>
                    <a:pt x="5959602" y="59512"/>
                  </a:lnTo>
                  <a:lnTo>
                    <a:pt x="5961088" y="66929"/>
                  </a:lnTo>
                  <a:lnTo>
                    <a:pt x="5965164" y="72986"/>
                  </a:lnTo>
                  <a:lnTo>
                    <a:pt x="5971222" y="77076"/>
                  </a:lnTo>
                  <a:lnTo>
                    <a:pt x="5978677" y="78574"/>
                  </a:lnTo>
                  <a:lnTo>
                    <a:pt x="5986107" y="77076"/>
                  </a:lnTo>
                  <a:lnTo>
                    <a:pt x="5992152" y="73012"/>
                  </a:lnTo>
                  <a:lnTo>
                    <a:pt x="5996241" y="66967"/>
                  </a:lnTo>
                  <a:lnTo>
                    <a:pt x="5997740" y="59550"/>
                  </a:lnTo>
                  <a:close/>
                </a:path>
                <a:path w="6420484" h="117475">
                  <a:moveTo>
                    <a:pt x="6073978" y="59639"/>
                  </a:moveTo>
                  <a:lnTo>
                    <a:pt x="6072492" y="52222"/>
                  </a:lnTo>
                  <a:lnTo>
                    <a:pt x="6068415" y="46164"/>
                  </a:lnTo>
                  <a:lnTo>
                    <a:pt x="6062370" y="42075"/>
                  </a:lnTo>
                  <a:lnTo>
                    <a:pt x="6054915" y="40563"/>
                  </a:lnTo>
                  <a:lnTo>
                    <a:pt x="6047473" y="42075"/>
                  </a:lnTo>
                  <a:lnTo>
                    <a:pt x="6041441" y="46126"/>
                  </a:lnTo>
                  <a:lnTo>
                    <a:pt x="6037351" y="52184"/>
                  </a:lnTo>
                  <a:lnTo>
                    <a:pt x="6035840" y="59588"/>
                  </a:lnTo>
                  <a:lnTo>
                    <a:pt x="6037326" y="67005"/>
                  </a:lnTo>
                  <a:lnTo>
                    <a:pt x="6041402" y="73075"/>
                  </a:lnTo>
                  <a:lnTo>
                    <a:pt x="6047460" y="77152"/>
                  </a:lnTo>
                  <a:lnTo>
                    <a:pt x="6054915" y="78663"/>
                  </a:lnTo>
                  <a:lnTo>
                    <a:pt x="6062357" y="77152"/>
                  </a:lnTo>
                  <a:lnTo>
                    <a:pt x="6068390" y="73101"/>
                  </a:lnTo>
                  <a:lnTo>
                    <a:pt x="6072479" y="67043"/>
                  </a:lnTo>
                  <a:lnTo>
                    <a:pt x="6073978" y="59639"/>
                  </a:lnTo>
                  <a:close/>
                </a:path>
                <a:path w="6420484" h="117475">
                  <a:moveTo>
                    <a:pt x="6150216" y="59728"/>
                  </a:moveTo>
                  <a:lnTo>
                    <a:pt x="6148730" y="52298"/>
                  </a:lnTo>
                  <a:lnTo>
                    <a:pt x="6144653" y="46240"/>
                  </a:lnTo>
                  <a:lnTo>
                    <a:pt x="6138608" y="42151"/>
                  </a:lnTo>
                  <a:lnTo>
                    <a:pt x="6131153" y="40652"/>
                  </a:lnTo>
                  <a:lnTo>
                    <a:pt x="6123711" y="42151"/>
                  </a:lnTo>
                  <a:lnTo>
                    <a:pt x="6117679" y="46215"/>
                  </a:lnTo>
                  <a:lnTo>
                    <a:pt x="6113589" y="52260"/>
                  </a:lnTo>
                  <a:lnTo>
                    <a:pt x="6112078" y="59677"/>
                  </a:lnTo>
                  <a:lnTo>
                    <a:pt x="6113564" y="67094"/>
                  </a:lnTo>
                  <a:lnTo>
                    <a:pt x="6117641" y="73152"/>
                  </a:lnTo>
                  <a:lnTo>
                    <a:pt x="6123698" y="77241"/>
                  </a:lnTo>
                  <a:lnTo>
                    <a:pt x="6131153" y="78752"/>
                  </a:lnTo>
                  <a:lnTo>
                    <a:pt x="6138596" y="77241"/>
                  </a:lnTo>
                  <a:lnTo>
                    <a:pt x="6144628" y="73190"/>
                  </a:lnTo>
                  <a:lnTo>
                    <a:pt x="6148717" y="67132"/>
                  </a:lnTo>
                  <a:lnTo>
                    <a:pt x="6150216" y="59728"/>
                  </a:lnTo>
                  <a:close/>
                </a:path>
                <a:path w="6420484" h="117475">
                  <a:moveTo>
                    <a:pt x="6226454" y="59804"/>
                  </a:moveTo>
                  <a:lnTo>
                    <a:pt x="6224968" y="52387"/>
                  </a:lnTo>
                  <a:lnTo>
                    <a:pt x="6220892" y="46329"/>
                  </a:lnTo>
                  <a:lnTo>
                    <a:pt x="6214846" y="42240"/>
                  </a:lnTo>
                  <a:lnTo>
                    <a:pt x="6207391" y="40741"/>
                  </a:lnTo>
                  <a:lnTo>
                    <a:pt x="6199949" y="42240"/>
                  </a:lnTo>
                  <a:lnTo>
                    <a:pt x="6193917" y="46304"/>
                  </a:lnTo>
                  <a:lnTo>
                    <a:pt x="6189827" y="52349"/>
                  </a:lnTo>
                  <a:lnTo>
                    <a:pt x="6188316" y="59766"/>
                  </a:lnTo>
                  <a:lnTo>
                    <a:pt x="6189802" y="67183"/>
                  </a:lnTo>
                  <a:lnTo>
                    <a:pt x="6193879" y="73240"/>
                  </a:lnTo>
                  <a:lnTo>
                    <a:pt x="6199937" y="77330"/>
                  </a:lnTo>
                  <a:lnTo>
                    <a:pt x="6207391" y="78841"/>
                  </a:lnTo>
                  <a:lnTo>
                    <a:pt x="6214821" y="77330"/>
                  </a:lnTo>
                  <a:lnTo>
                    <a:pt x="6220866" y="73266"/>
                  </a:lnTo>
                  <a:lnTo>
                    <a:pt x="6224956" y="67221"/>
                  </a:lnTo>
                  <a:lnTo>
                    <a:pt x="6226454" y="59804"/>
                  </a:lnTo>
                  <a:close/>
                </a:path>
                <a:path w="6420484" h="117475">
                  <a:moveTo>
                    <a:pt x="6302692" y="59893"/>
                  </a:moveTo>
                  <a:lnTo>
                    <a:pt x="6301206" y="52476"/>
                  </a:lnTo>
                  <a:lnTo>
                    <a:pt x="6297130" y="46418"/>
                  </a:lnTo>
                  <a:lnTo>
                    <a:pt x="6291084" y="42329"/>
                  </a:lnTo>
                  <a:lnTo>
                    <a:pt x="6283630" y="40817"/>
                  </a:lnTo>
                  <a:lnTo>
                    <a:pt x="6276187" y="42329"/>
                  </a:lnTo>
                  <a:lnTo>
                    <a:pt x="6270155" y="46380"/>
                  </a:lnTo>
                  <a:lnTo>
                    <a:pt x="6266065" y="52438"/>
                  </a:lnTo>
                  <a:lnTo>
                    <a:pt x="6264554" y="59855"/>
                  </a:lnTo>
                  <a:lnTo>
                    <a:pt x="6266040" y="67271"/>
                  </a:lnTo>
                  <a:lnTo>
                    <a:pt x="6270117" y="73329"/>
                  </a:lnTo>
                  <a:lnTo>
                    <a:pt x="6276175" y="77419"/>
                  </a:lnTo>
                  <a:lnTo>
                    <a:pt x="6283630" y="78917"/>
                  </a:lnTo>
                  <a:lnTo>
                    <a:pt x="6291072" y="77419"/>
                  </a:lnTo>
                  <a:lnTo>
                    <a:pt x="6297104" y="73355"/>
                  </a:lnTo>
                  <a:lnTo>
                    <a:pt x="6301194" y="67310"/>
                  </a:lnTo>
                  <a:lnTo>
                    <a:pt x="6302692" y="59893"/>
                  </a:lnTo>
                  <a:close/>
                </a:path>
                <a:path w="6420484" h="117475">
                  <a:moveTo>
                    <a:pt x="6420205" y="60020"/>
                  </a:moveTo>
                  <a:lnTo>
                    <a:pt x="6305969" y="2743"/>
                  </a:lnTo>
                  <a:lnTo>
                    <a:pt x="6305842" y="117043"/>
                  </a:lnTo>
                  <a:lnTo>
                    <a:pt x="6420205" y="6002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3691" y="2947280"/>
              <a:ext cx="1219786" cy="12024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24469" y="3491608"/>
              <a:ext cx="1299845" cy="114300"/>
            </a:xfrm>
            <a:custGeom>
              <a:avLst/>
              <a:gdLst/>
              <a:ahLst/>
              <a:cxnLst/>
              <a:rect l="l" t="t" r="r" b="b"/>
              <a:pathLst>
                <a:path w="1299845" h="114300">
                  <a:moveTo>
                    <a:pt x="19044" y="40716"/>
                  </a:moveTo>
                  <a:lnTo>
                    <a:pt x="11595" y="42230"/>
                  </a:lnTo>
                  <a:lnTo>
                    <a:pt x="5549" y="46326"/>
                  </a:lnTo>
                  <a:lnTo>
                    <a:pt x="1480" y="52391"/>
                  </a:lnTo>
                  <a:lnTo>
                    <a:pt x="0" y="59809"/>
                  </a:lnTo>
                  <a:lnTo>
                    <a:pt x="1513" y="67221"/>
                  </a:lnTo>
                  <a:lnTo>
                    <a:pt x="5609" y="73267"/>
                  </a:lnTo>
                  <a:lnTo>
                    <a:pt x="11674" y="77336"/>
                  </a:lnTo>
                  <a:lnTo>
                    <a:pt x="19093" y="78816"/>
                  </a:lnTo>
                  <a:lnTo>
                    <a:pt x="26542" y="77302"/>
                  </a:lnTo>
                  <a:lnTo>
                    <a:pt x="32588" y="73206"/>
                  </a:lnTo>
                  <a:lnTo>
                    <a:pt x="36657" y="67142"/>
                  </a:lnTo>
                  <a:lnTo>
                    <a:pt x="38138" y="59724"/>
                  </a:lnTo>
                  <a:lnTo>
                    <a:pt x="36624" y="52312"/>
                  </a:lnTo>
                  <a:lnTo>
                    <a:pt x="32528" y="46265"/>
                  </a:lnTo>
                  <a:lnTo>
                    <a:pt x="26463" y="42196"/>
                  </a:lnTo>
                  <a:lnTo>
                    <a:pt x="19044" y="40716"/>
                  </a:lnTo>
                  <a:close/>
                </a:path>
                <a:path w="1299845" h="114300">
                  <a:moveTo>
                    <a:pt x="95244" y="40546"/>
                  </a:moveTo>
                  <a:lnTo>
                    <a:pt x="87833" y="42059"/>
                  </a:lnTo>
                  <a:lnTo>
                    <a:pt x="81787" y="46155"/>
                  </a:lnTo>
                  <a:lnTo>
                    <a:pt x="77718" y="52219"/>
                  </a:lnTo>
                  <a:lnTo>
                    <a:pt x="76238" y="59637"/>
                  </a:lnTo>
                  <a:lnTo>
                    <a:pt x="77751" y="67049"/>
                  </a:lnTo>
                  <a:lnTo>
                    <a:pt x="81847" y="73095"/>
                  </a:lnTo>
                  <a:lnTo>
                    <a:pt x="87911" y="77164"/>
                  </a:lnTo>
                  <a:lnTo>
                    <a:pt x="95330" y="78644"/>
                  </a:lnTo>
                  <a:lnTo>
                    <a:pt x="102780" y="77131"/>
                  </a:lnTo>
                  <a:lnTo>
                    <a:pt x="108826" y="73035"/>
                  </a:lnTo>
                  <a:lnTo>
                    <a:pt x="112895" y="66971"/>
                  </a:lnTo>
                  <a:lnTo>
                    <a:pt x="114376" y="59552"/>
                  </a:lnTo>
                  <a:lnTo>
                    <a:pt x="112862" y="52141"/>
                  </a:lnTo>
                  <a:lnTo>
                    <a:pt x="108765" y="46094"/>
                  </a:lnTo>
                  <a:lnTo>
                    <a:pt x="102701" y="42025"/>
                  </a:lnTo>
                  <a:lnTo>
                    <a:pt x="95244" y="40546"/>
                  </a:lnTo>
                  <a:close/>
                </a:path>
                <a:path w="1299845" h="114300">
                  <a:moveTo>
                    <a:pt x="171521" y="40374"/>
                  </a:moveTo>
                  <a:lnTo>
                    <a:pt x="164071" y="41887"/>
                  </a:lnTo>
                  <a:lnTo>
                    <a:pt x="158025" y="45983"/>
                  </a:lnTo>
                  <a:lnTo>
                    <a:pt x="153956" y="52048"/>
                  </a:lnTo>
                  <a:lnTo>
                    <a:pt x="152476" y="59466"/>
                  </a:lnTo>
                  <a:lnTo>
                    <a:pt x="153989" y="66878"/>
                  </a:lnTo>
                  <a:lnTo>
                    <a:pt x="158085" y="72924"/>
                  </a:lnTo>
                  <a:lnTo>
                    <a:pt x="164149" y="76993"/>
                  </a:lnTo>
                  <a:lnTo>
                    <a:pt x="171568" y="78474"/>
                  </a:lnTo>
                  <a:lnTo>
                    <a:pt x="179018" y="76960"/>
                  </a:lnTo>
                  <a:lnTo>
                    <a:pt x="185064" y="72864"/>
                  </a:lnTo>
                  <a:lnTo>
                    <a:pt x="189133" y="66799"/>
                  </a:lnTo>
                  <a:lnTo>
                    <a:pt x="190614" y="59381"/>
                  </a:lnTo>
                  <a:lnTo>
                    <a:pt x="189100" y="51969"/>
                  </a:lnTo>
                  <a:lnTo>
                    <a:pt x="185003" y="45923"/>
                  </a:lnTo>
                  <a:lnTo>
                    <a:pt x="178939" y="41854"/>
                  </a:lnTo>
                  <a:lnTo>
                    <a:pt x="171521" y="40374"/>
                  </a:lnTo>
                  <a:close/>
                </a:path>
                <a:path w="1299845" h="114300">
                  <a:moveTo>
                    <a:pt x="247759" y="40203"/>
                  </a:moveTo>
                  <a:lnTo>
                    <a:pt x="240309" y="41716"/>
                  </a:lnTo>
                  <a:lnTo>
                    <a:pt x="234263" y="45813"/>
                  </a:lnTo>
                  <a:lnTo>
                    <a:pt x="230194" y="51877"/>
                  </a:lnTo>
                  <a:lnTo>
                    <a:pt x="228714" y="59296"/>
                  </a:lnTo>
                  <a:lnTo>
                    <a:pt x="230227" y="66707"/>
                  </a:lnTo>
                  <a:lnTo>
                    <a:pt x="234323" y="72754"/>
                  </a:lnTo>
                  <a:lnTo>
                    <a:pt x="240387" y="76822"/>
                  </a:lnTo>
                  <a:lnTo>
                    <a:pt x="247806" y="78303"/>
                  </a:lnTo>
                  <a:lnTo>
                    <a:pt x="255255" y="76789"/>
                  </a:lnTo>
                  <a:lnTo>
                    <a:pt x="261302" y="72693"/>
                  </a:lnTo>
                  <a:lnTo>
                    <a:pt x="265370" y="66628"/>
                  </a:lnTo>
                  <a:lnTo>
                    <a:pt x="266851" y="59209"/>
                  </a:lnTo>
                  <a:lnTo>
                    <a:pt x="265337" y="51798"/>
                  </a:lnTo>
                  <a:lnTo>
                    <a:pt x="261241" y="45752"/>
                  </a:lnTo>
                  <a:lnTo>
                    <a:pt x="255177" y="41683"/>
                  </a:lnTo>
                  <a:lnTo>
                    <a:pt x="247759" y="40203"/>
                  </a:lnTo>
                  <a:close/>
                </a:path>
                <a:path w="1299845" h="114300">
                  <a:moveTo>
                    <a:pt x="323997" y="40031"/>
                  </a:moveTo>
                  <a:lnTo>
                    <a:pt x="316547" y="41545"/>
                  </a:lnTo>
                  <a:lnTo>
                    <a:pt x="310500" y="45642"/>
                  </a:lnTo>
                  <a:lnTo>
                    <a:pt x="306431" y="51706"/>
                  </a:lnTo>
                  <a:lnTo>
                    <a:pt x="304951" y="59124"/>
                  </a:lnTo>
                  <a:lnTo>
                    <a:pt x="306465" y="66536"/>
                  </a:lnTo>
                  <a:lnTo>
                    <a:pt x="310561" y="72582"/>
                  </a:lnTo>
                  <a:lnTo>
                    <a:pt x="316625" y="76651"/>
                  </a:lnTo>
                  <a:lnTo>
                    <a:pt x="324044" y="78131"/>
                  </a:lnTo>
                  <a:lnTo>
                    <a:pt x="331494" y="76618"/>
                  </a:lnTo>
                  <a:lnTo>
                    <a:pt x="337540" y="72522"/>
                  </a:lnTo>
                  <a:lnTo>
                    <a:pt x="341609" y="66458"/>
                  </a:lnTo>
                  <a:lnTo>
                    <a:pt x="343089" y="59039"/>
                  </a:lnTo>
                  <a:lnTo>
                    <a:pt x="341575" y="51627"/>
                  </a:lnTo>
                  <a:lnTo>
                    <a:pt x="337479" y="45581"/>
                  </a:lnTo>
                  <a:lnTo>
                    <a:pt x="331415" y="41512"/>
                  </a:lnTo>
                  <a:lnTo>
                    <a:pt x="323997" y="40031"/>
                  </a:lnTo>
                  <a:close/>
                </a:path>
                <a:path w="1299845" h="114300">
                  <a:moveTo>
                    <a:pt x="400235" y="39861"/>
                  </a:moveTo>
                  <a:lnTo>
                    <a:pt x="392785" y="41374"/>
                  </a:lnTo>
                  <a:lnTo>
                    <a:pt x="386738" y="45470"/>
                  </a:lnTo>
                  <a:lnTo>
                    <a:pt x="382669" y="51535"/>
                  </a:lnTo>
                  <a:lnTo>
                    <a:pt x="381189" y="58953"/>
                  </a:lnTo>
                  <a:lnTo>
                    <a:pt x="382703" y="66365"/>
                  </a:lnTo>
                  <a:lnTo>
                    <a:pt x="386799" y="72411"/>
                  </a:lnTo>
                  <a:lnTo>
                    <a:pt x="392864" y="76480"/>
                  </a:lnTo>
                  <a:lnTo>
                    <a:pt x="400282" y="77961"/>
                  </a:lnTo>
                  <a:lnTo>
                    <a:pt x="407732" y="76447"/>
                  </a:lnTo>
                  <a:lnTo>
                    <a:pt x="413778" y="72351"/>
                  </a:lnTo>
                  <a:lnTo>
                    <a:pt x="417847" y="66286"/>
                  </a:lnTo>
                  <a:lnTo>
                    <a:pt x="419327" y="58868"/>
                  </a:lnTo>
                  <a:lnTo>
                    <a:pt x="417814" y="51456"/>
                  </a:lnTo>
                  <a:lnTo>
                    <a:pt x="413718" y="45410"/>
                  </a:lnTo>
                  <a:lnTo>
                    <a:pt x="407653" y="41341"/>
                  </a:lnTo>
                  <a:lnTo>
                    <a:pt x="400235" y="39861"/>
                  </a:lnTo>
                  <a:close/>
                </a:path>
                <a:path w="1299845" h="114300">
                  <a:moveTo>
                    <a:pt x="476472" y="39690"/>
                  </a:moveTo>
                  <a:lnTo>
                    <a:pt x="469022" y="41203"/>
                  </a:lnTo>
                  <a:lnTo>
                    <a:pt x="462976" y="45299"/>
                  </a:lnTo>
                  <a:lnTo>
                    <a:pt x="458907" y="51364"/>
                  </a:lnTo>
                  <a:lnTo>
                    <a:pt x="457427" y="58783"/>
                  </a:lnTo>
                  <a:lnTo>
                    <a:pt x="458941" y="66194"/>
                  </a:lnTo>
                  <a:lnTo>
                    <a:pt x="463037" y="72240"/>
                  </a:lnTo>
                  <a:lnTo>
                    <a:pt x="469101" y="76309"/>
                  </a:lnTo>
                  <a:lnTo>
                    <a:pt x="476520" y="77790"/>
                  </a:lnTo>
                  <a:lnTo>
                    <a:pt x="483970" y="76276"/>
                  </a:lnTo>
                  <a:lnTo>
                    <a:pt x="490016" y="72179"/>
                  </a:lnTo>
                  <a:lnTo>
                    <a:pt x="494085" y="66115"/>
                  </a:lnTo>
                  <a:lnTo>
                    <a:pt x="495565" y="58696"/>
                  </a:lnTo>
                  <a:lnTo>
                    <a:pt x="494051" y="51285"/>
                  </a:lnTo>
                  <a:lnTo>
                    <a:pt x="489955" y="45239"/>
                  </a:lnTo>
                  <a:lnTo>
                    <a:pt x="483891" y="41170"/>
                  </a:lnTo>
                  <a:lnTo>
                    <a:pt x="476472" y="39690"/>
                  </a:lnTo>
                  <a:close/>
                </a:path>
                <a:path w="1299845" h="114300">
                  <a:moveTo>
                    <a:pt x="552710" y="39518"/>
                  </a:moveTo>
                  <a:lnTo>
                    <a:pt x="545260" y="41032"/>
                  </a:lnTo>
                  <a:lnTo>
                    <a:pt x="539214" y="45128"/>
                  </a:lnTo>
                  <a:lnTo>
                    <a:pt x="535145" y="51193"/>
                  </a:lnTo>
                  <a:lnTo>
                    <a:pt x="533665" y="58611"/>
                  </a:lnTo>
                  <a:lnTo>
                    <a:pt x="535178" y="66023"/>
                  </a:lnTo>
                  <a:lnTo>
                    <a:pt x="539274" y="72069"/>
                  </a:lnTo>
                  <a:lnTo>
                    <a:pt x="545339" y="76138"/>
                  </a:lnTo>
                  <a:lnTo>
                    <a:pt x="552758" y="77618"/>
                  </a:lnTo>
                  <a:lnTo>
                    <a:pt x="560208" y="76105"/>
                  </a:lnTo>
                  <a:lnTo>
                    <a:pt x="566253" y="72009"/>
                  </a:lnTo>
                  <a:lnTo>
                    <a:pt x="570322" y="65944"/>
                  </a:lnTo>
                  <a:lnTo>
                    <a:pt x="571803" y="58526"/>
                  </a:lnTo>
                  <a:lnTo>
                    <a:pt x="570289" y="51114"/>
                  </a:lnTo>
                  <a:lnTo>
                    <a:pt x="566193" y="45068"/>
                  </a:lnTo>
                  <a:lnTo>
                    <a:pt x="560129" y="40999"/>
                  </a:lnTo>
                  <a:lnTo>
                    <a:pt x="552710" y="39518"/>
                  </a:lnTo>
                  <a:close/>
                </a:path>
                <a:path w="1299845" h="114300">
                  <a:moveTo>
                    <a:pt x="628910" y="39348"/>
                  </a:moveTo>
                  <a:lnTo>
                    <a:pt x="621498" y="40861"/>
                  </a:lnTo>
                  <a:lnTo>
                    <a:pt x="615452" y="44957"/>
                  </a:lnTo>
                  <a:lnTo>
                    <a:pt x="611383" y="51022"/>
                  </a:lnTo>
                  <a:lnTo>
                    <a:pt x="609903" y="58440"/>
                  </a:lnTo>
                  <a:lnTo>
                    <a:pt x="611416" y="65851"/>
                  </a:lnTo>
                  <a:lnTo>
                    <a:pt x="615512" y="71898"/>
                  </a:lnTo>
                  <a:lnTo>
                    <a:pt x="621577" y="75966"/>
                  </a:lnTo>
                  <a:lnTo>
                    <a:pt x="628995" y="77447"/>
                  </a:lnTo>
                  <a:lnTo>
                    <a:pt x="636445" y="75933"/>
                  </a:lnTo>
                  <a:lnTo>
                    <a:pt x="642491" y="71837"/>
                  </a:lnTo>
                  <a:lnTo>
                    <a:pt x="646560" y="65773"/>
                  </a:lnTo>
                  <a:lnTo>
                    <a:pt x="648041" y="58355"/>
                  </a:lnTo>
                  <a:lnTo>
                    <a:pt x="646527" y="50943"/>
                  </a:lnTo>
                  <a:lnTo>
                    <a:pt x="642431" y="44897"/>
                  </a:lnTo>
                  <a:lnTo>
                    <a:pt x="636366" y="40828"/>
                  </a:lnTo>
                  <a:lnTo>
                    <a:pt x="628910" y="39348"/>
                  </a:lnTo>
                  <a:close/>
                </a:path>
                <a:path w="1299845" h="114300">
                  <a:moveTo>
                    <a:pt x="705186" y="39176"/>
                  </a:moveTo>
                  <a:lnTo>
                    <a:pt x="697736" y="40690"/>
                  </a:lnTo>
                  <a:lnTo>
                    <a:pt x="691690" y="44786"/>
                  </a:lnTo>
                  <a:lnTo>
                    <a:pt x="687621" y="50850"/>
                  </a:lnTo>
                  <a:lnTo>
                    <a:pt x="686141" y="58268"/>
                  </a:lnTo>
                  <a:lnTo>
                    <a:pt x="687654" y="65681"/>
                  </a:lnTo>
                  <a:lnTo>
                    <a:pt x="691750" y="71727"/>
                  </a:lnTo>
                  <a:lnTo>
                    <a:pt x="697815" y="75796"/>
                  </a:lnTo>
                  <a:lnTo>
                    <a:pt x="705233" y="77276"/>
                  </a:lnTo>
                  <a:lnTo>
                    <a:pt x="712683" y="75762"/>
                  </a:lnTo>
                  <a:lnTo>
                    <a:pt x="718729" y="71666"/>
                  </a:lnTo>
                  <a:lnTo>
                    <a:pt x="722799" y="65602"/>
                  </a:lnTo>
                  <a:lnTo>
                    <a:pt x="724279" y="58183"/>
                  </a:lnTo>
                  <a:lnTo>
                    <a:pt x="722765" y="50772"/>
                  </a:lnTo>
                  <a:lnTo>
                    <a:pt x="718669" y="44726"/>
                  </a:lnTo>
                  <a:lnTo>
                    <a:pt x="712604" y="40657"/>
                  </a:lnTo>
                  <a:lnTo>
                    <a:pt x="705186" y="39176"/>
                  </a:lnTo>
                  <a:close/>
                </a:path>
                <a:path w="1299845" h="114300">
                  <a:moveTo>
                    <a:pt x="781424" y="39005"/>
                  </a:moveTo>
                  <a:lnTo>
                    <a:pt x="773974" y="40519"/>
                  </a:lnTo>
                  <a:lnTo>
                    <a:pt x="767928" y="44615"/>
                  </a:lnTo>
                  <a:lnTo>
                    <a:pt x="763859" y="50679"/>
                  </a:lnTo>
                  <a:lnTo>
                    <a:pt x="762379" y="58098"/>
                  </a:lnTo>
                  <a:lnTo>
                    <a:pt x="763893" y="65510"/>
                  </a:lnTo>
                  <a:lnTo>
                    <a:pt x="767989" y="71556"/>
                  </a:lnTo>
                  <a:lnTo>
                    <a:pt x="774053" y="75625"/>
                  </a:lnTo>
                  <a:lnTo>
                    <a:pt x="781471" y="77105"/>
                  </a:lnTo>
                  <a:lnTo>
                    <a:pt x="788921" y="75591"/>
                  </a:lnTo>
                  <a:lnTo>
                    <a:pt x="794967" y="71495"/>
                  </a:lnTo>
                  <a:lnTo>
                    <a:pt x="799036" y="65431"/>
                  </a:lnTo>
                  <a:lnTo>
                    <a:pt x="800516" y="58012"/>
                  </a:lnTo>
                  <a:lnTo>
                    <a:pt x="799003" y="50600"/>
                  </a:lnTo>
                  <a:lnTo>
                    <a:pt x="794907" y="44554"/>
                  </a:lnTo>
                  <a:lnTo>
                    <a:pt x="788842" y="40485"/>
                  </a:lnTo>
                  <a:lnTo>
                    <a:pt x="781424" y="39005"/>
                  </a:lnTo>
                  <a:close/>
                </a:path>
                <a:path w="1299845" h="114300">
                  <a:moveTo>
                    <a:pt x="857662" y="38834"/>
                  </a:moveTo>
                  <a:lnTo>
                    <a:pt x="850213" y="40348"/>
                  </a:lnTo>
                  <a:lnTo>
                    <a:pt x="844166" y="44444"/>
                  </a:lnTo>
                  <a:lnTo>
                    <a:pt x="840097" y="50508"/>
                  </a:lnTo>
                  <a:lnTo>
                    <a:pt x="838616" y="57927"/>
                  </a:lnTo>
                  <a:lnTo>
                    <a:pt x="840130" y="65338"/>
                  </a:lnTo>
                  <a:lnTo>
                    <a:pt x="844226" y="71384"/>
                  </a:lnTo>
                  <a:lnTo>
                    <a:pt x="850291" y="75453"/>
                  </a:lnTo>
                  <a:lnTo>
                    <a:pt x="857709" y="76934"/>
                  </a:lnTo>
                  <a:lnTo>
                    <a:pt x="865159" y="75420"/>
                  </a:lnTo>
                  <a:lnTo>
                    <a:pt x="871205" y="71324"/>
                  </a:lnTo>
                  <a:lnTo>
                    <a:pt x="875274" y="65260"/>
                  </a:lnTo>
                  <a:lnTo>
                    <a:pt x="876754" y="57842"/>
                  </a:lnTo>
                  <a:lnTo>
                    <a:pt x="875241" y="50429"/>
                  </a:lnTo>
                  <a:lnTo>
                    <a:pt x="871145" y="44383"/>
                  </a:lnTo>
                  <a:lnTo>
                    <a:pt x="865081" y="40314"/>
                  </a:lnTo>
                  <a:lnTo>
                    <a:pt x="857662" y="38834"/>
                  </a:lnTo>
                  <a:close/>
                </a:path>
                <a:path w="1299845" h="114300">
                  <a:moveTo>
                    <a:pt x="933900" y="38663"/>
                  </a:moveTo>
                  <a:lnTo>
                    <a:pt x="926450" y="40177"/>
                  </a:lnTo>
                  <a:lnTo>
                    <a:pt x="920404" y="44273"/>
                  </a:lnTo>
                  <a:lnTo>
                    <a:pt x="916335" y="50337"/>
                  </a:lnTo>
                  <a:lnTo>
                    <a:pt x="914854" y="57755"/>
                  </a:lnTo>
                  <a:lnTo>
                    <a:pt x="916368" y="65167"/>
                  </a:lnTo>
                  <a:lnTo>
                    <a:pt x="920465" y="71213"/>
                  </a:lnTo>
                  <a:lnTo>
                    <a:pt x="926529" y="75282"/>
                  </a:lnTo>
                  <a:lnTo>
                    <a:pt x="933947" y="76763"/>
                  </a:lnTo>
                  <a:lnTo>
                    <a:pt x="941397" y="75249"/>
                  </a:lnTo>
                  <a:lnTo>
                    <a:pt x="947443" y="71153"/>
                  </a:lnTo>
                  <a:lnTo>
                    <a:pt x="951512" y="65089"/>
                  </a:lnTo>
                  <a:lnTo>
                    <a:pt x="952992" y="57670"/>
                  </a:lnTo>
                  <a:lnTo>
                    <a:pt x="951479" y="50259"/>
                  </a:lnTo>
                  <a:lnTo>
                    <a:pt x="947383" y="44212"/>
                  </a:lnTo>
                  <a:lnTo>
                    <a:pt x="941319" y="40144"/>
                  </a:lnTo>
                  <a:lnTo>
                    <a:pt x="933900" y="38663"/>
                  </a:lnTo>
                  <a:close/>
                </a:path>
                <a:path w="1299845" h="114300">
                  <a:moveTo>
                    <a:pt x="1010138" y="38492"/>
                  </a:moveTo>
                  <a:lnTo>
                    <a:pt x="1002688" y="40005"/>
                  </a:lnTo>
                  <a:lnTo>
                    <a:pt x="996642" y="44101"/>
                  </a:lnTo>
                  <a:lnTo>
                    <a:pt x="992573" y="50166"/>
                  </a:lnTo>
                  <a:lnTo>
                    <a:pt x="991092" y="57584"/>
                  </a:lnTo>
                  <a:lnTo>
                    <a:pt x="992606" y="64996"/>
                  </a:lnTo>
                  <a:lnTo>
                    <a:pt x="996702" y="71042"/>
                  </a:lnTo>
                  <a:lnTo>
                    <a:pt x="1002767" y="75111"/>
                  </a:lnTo>
                  <a:lnTo>
                    <a:pt x="1010185" y="76592"/>
                  </a:lnTo>
                  <a:lnTo>
                    <a:pt x="1017635" y="75078"/>
                  </a:lnTo>
                  <a:lnTo>
                    <a:pt x="1023681" y="70982"/>
                  </a:lnTo>
                  <a:lnTo>
                    <a:pt x="1027750" y="64917"/>
                  </a:lnTo>
                  <a:lnTo>
                    <a:pt x="1029230" y="57499"/>
                  </a:lnTo>
                  <a:lnTo>
                    <a:pt x="1027717" y="50087"/>
                  </a:lnTo>
                  <a:lnTo>
                    <a:pt x="1023621" y="44041"/>
                  </a:lnTo>
                  <a:lnTo>
                    <a:pt x="1017557" y="39972"/>
                  </a:lnTo>
                  <a:lnTo>
                    <a:pt x="1010138" y="38492"/>
                  </a:lnTo>
                  <a:close/>
                </a:path>
                <a:path w="1299845" h="114300">
                  <a:moveTo>
                    <a:pt x="1086375" y="38320"/>
                  </a:moveTo>
                  <a:lnTo>
                    <a:pt x="1078926" y="39834"/>
                  </a:lnTo>
                  <a:lnTo>
                    <a:pt x="1072879" y="43931"/>
                  </a:lnTo>
                  <a:lnTo>
                    <a:pt x="1068811" y="49995"/>
                  </a:lnTo>
                  <a:lnTo>
                    <a:pt x="1067330" y="57414"/>
                  </a:lnTo>
                  <a:lnTo>
                    <a:pt x="1068844" y="64825"/>
                  </a:lnTo>
                  <a:lnTo>
                    <a:pt x="1072940" y="70871"/>
                  </a:lnTo>
                  <a:lnTo>
                    <a:pt x="1079005" y="74940"/>
                  </a:lnTo>
                  <a:lnTo>
                    <a:pt x="1086424" y="76420"/>
                  </a:lnTo>
                  <a:lnTo>
                    <a:pt x="1093873" y="74907"/>
                  </a:lnTo>
                  <a:lnTo>
                    <a:pt x="1099919" y="70811"/>
                  </a:lnTo>
                  <a:lnTo>
                    <a:pt x="1103988" y="64746"/>
                  </a:lnTo>
                  <a:lnTo>
                    <a:pt x="1105468" y="57327"/>
                  </a:lnTo>
                  <a:lnTo>
                    <a:pt x="1103955" y="49916"/>
                  </a:lnTo>
                  <a:lnTo>
                    <a:pt x="1099859" y="43870"/>
                  </a:lnTo>
                  <a:lnTo>
                    <a:pt x="1093794" y="39801"/>
                  </a:lnTo>
                  <a:lnTo>
                    <a:pt x="1086375" y="38320"/>
                  </a:lnTo>
                  <a:close/>
                </a:path>
                <a:path w="1299845" h="114300">
                  <a:moveTo>
                    <a:pt x="1162613" y="38149"/>
                  </a:moveTo>
                  <a:lnTo>
                    <a:pt x="1155164" y="39663"/>
                  </a:lnTo>
                  <a:lnTo>
                    <a:pt x="1149118" y="43759"/>
                  </a:lnTo>
                  <a:lnTo>
                    <a:pt x="1145049" y="49824"/>
                  </a:lnTo>
                  <a:lnTo>
                    <a:pt x="1143568" y="57242"/>
                  </a:lnTo>
                  <a:lnTo>
                    <a:pt x="1145082" y="64654"/>
                  </a:lnTo>
                  <a:lnTo>
                    <a:pt x="1149178" y="70700"/>
                  </a:lnTo>
                  <a:lnTo>
                    <a:pt x="1155242" y="74769"/>
                  </a:lnTo>
                  <a:lnTo>
                    <a:pt x="1162660" y="76249"/>
                  </a:lnTo>
                  <a:lnTo>
                    <a:pt x="1170111" y="74736"/>
                  </a:lnTo>
                  <a:lnTo>
                    <a:pt x="1176157" y="70640"/>
                  </a:lnTo>
                  <a:lnTo>
                    <a:pt x="1180226" y="64575"/>
                  </a:lnTo>
                  <a:lnTo>
                    <a:pt x="1181707" y="57157"/>
                  </a:lnTo>
                  <a:lnTo>
                    <a:pt x="1180193" y="49745"/>
                  </a:lnTo>
                  <a:lnTo>
                    <a:pt x="1176096" y="43699"/>
                  </a:lnTo>
                  <a:lnTo>
                    <a:pt x="1170032" y="39630"/>
                  </a:lnTo>
                  <a:lnTo>
                    <a:pt x="1162613" y="38149"/>
                  </a:lnTo>
                  <a:close/>
                </a:path>
                <a:path w="1299845" h="114300">
                  <a:moveTo>
                    <a:pt x="1184793" y="0"/>
                  </a:moveTo>
                  <a:lnTo>
                    <a:pt x="1185049" y="114300"/>
                  </a:lnTo>
                  <a:lnTo>
                    <a:pt x="1299221" y="56893"/>
                  </a:lnTo>
                  <a:lnTo>
                    <a:pt x="1184793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30853" y="2699637"/>
              <a:ext cx="7602855" cy="266700"/>
            </a:xfrm>
            <a:custGeom>
              <a:avLst/>
              <a:gdLst/>
              <a:ahLst/>
              <a:cxnLst/>
              <a:rect l="l" t="t" r="r" b="b"/>
              <a:pathLst>
                <a:path w="7602855" h="266700">
                  <a:moveTo>
                    <a:pt x="16059" y="228758"/>
                  </a:moveTo>
                  <a:lnTo>
                    <a:pt x="9177" y="231200"/>
                  </a:lnTo>
                  <a:lnTo>
                    <a:pt x="3711" y="236044"/>
                  </a:lnTo>
                  <a:lnTo>
                    <a:pt x="402" y="242887"/>
                  </a:lnTo>
                  <a:lnTo>
                    <a:pt x="0" y="250441"/>
                  </a:lnTo>
                  <a:lnTo>
                    <a:pt x="2441" y="257324"/>
                  </a:lnTo>
                  <a:lnTo>
                    <a:pt x="7285" y="262789"/>
                  </a:lnTo>
                  <a:lnTo>
                    <a:pt x="14091" y="266090"/>
                  </a:lnTo>
                  <a:lnTo>
                    <a:pt x="21645" y="266491"/>
                  </a:lnTo>
                  <a:lnTo>
                    <a:pt x="28528" y="264050"/>
                  </a:lnTo>
                  <a:lnTo>
                    <a:pt x="33993" y="259206"/>
                  </a:lnTo>
                  <a:lnTo>
                    <a:pt x="37294" y="252399"/>
                  </a:lnTo>
                  <a:lnTo>
                    <a:pt x="37706" y="244808"/>
                  </a:lnTo>
                  <a:lnTo>
                    <a:pt x="35264" y="237926"/>
                  </a:lnTo>
                  <a:lnTo>
                    <a:pt x="30420" y="232461"/>
                  </a:lnTo>
                  <a:lnTo>
                    <a:pt x="23614" y="229160"/>
                  </a:lnTo>
                  <a:lnTo>
                    <a:pt x="16059" y="228758"/>
                  </a:lnTo>
                  <a:close/>
                </a:path>
                <a:path w="7602855" h="266700">
                  <a:moveTo>
                    <a:pt x="84206" y="191977"/>
                  </a:moveTo>
                  <a:lnTo>
                    <a:pt x="76642" y="192750"/>
                  </a:lnTo>
                  <a:lnTo>
                    <a:pt x="70002" y="196373"/>
                  </a:lnTo>
                  <a:lnTo>
                    <a:pt x="65425" y="202063"/>
                  </a:lnTo>
                  <a:lnTo>
                    <a:pt x="63315" y="209055"/>
                  </a:lnTo>
                  <a:lnTo>
                    <a:pt x="64077" y="216581"/>
                  </a:lnTo>
                  <a:lnTo>
                    <a:pt x="67700" y="223222"/>
                  </a:lnTo>
                  <a:lnTo>
                    <a:pt x="73391" y="227800"/>
                  </a:lnTo>
                  <a:lnTo>
                    <a:pt x="80382" y="229909"/>
                  </a:lnTo>
                  <a:lnTo>
                    <a:pt x="87909" y="229147"/>
                  </a:lnTo>
                  <a:lnTo>
                    <a:pt x="94585" y="225513"/>
                  </a:lnTo>
                  <a:lnTo>
                    <a:pt x="99163" y="219823"/>
                  </a:lnTo>
                  <a:lnTo>
                    <a:pt x="101273" y="212831"/>
                  </a:lnTo>
                  <a:lnTo>
                    <a:pt x="100511" y="205305"/>
                  </a:lnTo>
                  <a:lnTo>
                    <a:pt x="96888" y="198664"/>
                  </a:lnTo>
                  <a:lnTo>
                    <a:pt x="91197" y="194086"/>
                  </a:lnTo>
                  <a:lnTo>
                    <a:pt x="84206" y="191977"/>
                  </a:lnTo>
                  <a:close/>
                </a:path>
                <a:path w="7602855" h="266700">
                  <a:moveTo>
                    <a:pt x="152784" y="174644"/>
                  </a:moveTo>
                  <a:lnTo>
                    <a:pt x="145786" y="177537"/>
                  </a:lnTo>
                  <a:lnTo>
                    <a:pt x="140628" y="182700"/>
                  </a:lnTo>
                  <a:lnTo>
                    <a:pt x="137780" y="189421"/>
                  </a:lnTo>
                  <a:lnTo>
                    <a:pt x="137840" y="197257"/>
                  </a:lnTo>
                  <a:lnTo>
                    <a:pt x="140620" y="203981"/>
                  </a:lnTo>
                  <a:lnTo>
                    <a:pt x="145795" y="209146"/>
                  </a:lnTo>
                  <a:lnTo>
                    <a:pt x="152506" y="211990"/>
                  </a:lnTo>
                  <a:lnTo>
                    <a:pt x="160070" y="212041"/>
                  </a:lnTo>
                  <a:lnTo>
                    <a:pt x="167105" y="209141"/>
                  </a:lnTo>
                  <a:lnTo>
                    <a:pt x="172264" y="203978"/>
                  </a:lnTo>
                  <a:lnTo>
                    <a:pt x="175111" y="197257"/>
                  </a:lnTo>
                  <a:lnTo>
                    <a:pt x="175051" y="189421"/>
                  </a:lnTo>
                  <a:lnTo>
                    <a:pt x="172272" y="182697"/>
                  </a:lnTo>
                  <a:lnTo>
                    <a:pt x="167097" y="177532"/>
                  </a:lnTo>
                  <a:lnTo>
                    <a:pt x="160386" y="174688"/>
                  </a:lnTo>
                  <a:lnTo>
                    <a:pt x="152784" y="174644"/>
                  </a:lnTo>
                  <a:close/>
                </a:path>
                <a:path w="7602855" h="266700">
                  <a:moveTo>
                    <a:pt x="228383" y="161166"/>
                  </a:moveTo>
                  <a:lnTo>
                    <a:pt x="221309" y="163847"/>
                  </a:lnTo>
                  <a:lnTo>
                    <a:pt x="215998" y="168859"/>
                  </a:lnTo>
                  <a:lnTo>
                    <a:pt x="212953" y="175497"/>
                  </a:lnTo>
                  <a:lnTo>
                    <a:pt x="212680" y="183057"/>
                  </a:lnTo>
                  <a:lnTo>
                    <a:pt x="215361" y="190131"/>
                  </a:lnTo>
                  <a:lnTo>
                    <a:pt x="220373" y="195442"/>
                  </a:lnTo>
                  <a:lnTo>
                    <a:pt x="227011" y="198487"/>
                  </a:lnTo>
                  <a:lnTo>
                    <a:pt x="234571" y="198760"/>
                  </a:lnTo>
                  <a:lnTo>
                    <a:pt x="241682" y="196073"/>
                  </a:lnTo>
                  <a:lnTo>
                    <a:pt x="246994" y="191061"/>
                  </a:lnTo>
                  <a:lnTo>
                    <a:pt x="250039" y="184423"/>
                  </a:lnTo>
                  <a:lnTo>
                    <a:pt x="250311" y="176864"/>
                  </a:lnTo>
                  <a:lnTo>
                    <a:pt x="247630" y="169789"/>
                  </a:lnTo>
                  <a:lnTo>
                    <a:pt x="242618" y="164477"/>
                  </a:lnTo>
                  <a:lnTo>
                    <a:pt x="235980" y="161432"/>
                  </a:lnTo>
                  <a:lnTo>
                    <a:pt x="228383" y="161166"/>
                  </a:lnTo>
                  <a:close/>
                </a:path>
                <a:path w="7602855" h="266700">
                  <a:moveTo>
                    <a:pt x="304402" y="149859"/>
                  </a:moveTo>
                  <a:lnTo>
                    <a:pt x="288033" y="171496"/>
                  </a:lnTo>
                  <a:lnTo>
                    <a:pt x="290584" y="178618"/>
                  </a:lnTo>
                  <a:lnTo>
                    <a:pt x="295498" y="184020"/>
                  </a:lnTo>
                  <a:lnTo>
                    <a:pt x="302079" y="187186"/>
                  </a:lnTo>
                  <a:lnTo>
                    <a:pt x="309534" y="187592"/>
                  </a:lnTo>
                  <a:lnTo>
                    <a:pt x="316593" y="185160"/>
                  </a:lnTo>
                  <a:lnTo>
                    <a:pt x="322055" y="180313"/>
                  </a:lnTo>
                  <a:lnTo>
                    <a:pt x="325301" y="173771"/>
                  </a:lnTo>
                  <a:lnTo>
                    <a:pt x="325804" y="166222"/>
                  </a:lnTo>
                  <a:lnTo>
                    <a:pt x="323339" y="159070"/>
                  </a:lnTo>
                  <a:lnTo>
                    <a:pt x="318491" y="153608"/>
                  </a:lnTo>
                  <a:lnTo>
                    <a:pt x="311949" y="150363"/>
                  </a:lnTo>
                  <a:lnTo>
                    <a:pt x="304402" y="149859"/>
                  </a:lnTo>
                  <a:close/>
                </a:path>
                <a:path w="7602855" h="266700">
                  <a:moveTo>
                    <a:pt x="380125" y="140068"/>
                  </a:moveTo>
                  <a:lnTo>
                    <a:pt x="372954" y="142474"/>
                  </a:lnTo>
                  <a:lnTo>
                    <a:pt x="367452" y="147278"/>
                  </a:lnTo>
                  <a:lnTo>
                    <a:pt x="364153" y="153793"/>
                  </a:lnTo>
                  <a:lnTo>
                    <a:pt x="363589" y="161338"/>
                  </a:lnTo>
                  <a:lnTo>
                    <a:pt x="365996" y="168509"/>
                  </a:lnTo>
                  <a:lnTo>
                    <a:pt x="370799" y="174010"/>
                  </a:lnTo>
                  <a:lnTo>
                    <a:pt x="377315" y="177309"/>
                  </a:lnTo>
                  <a:lnTo>
                    <a:pt x="384859" y="177873"/>
                  </a:lnTo>
                  <a:lnTo>
                    <a:pt x="392068" y="175462"/>
                  </a:lnTo>
                  <a:lnTo>
                    <a:pt x="397569" y="170658"/>
                  </a:lnTo>
                  <a:lnTo>
                    <a:pt x="400868" y="164143"/>
                  </a:lnTo>
                  <a:lnTo>
                    <a:pt x="401432" y="156599"/>
                  </a:lnTo>
                  <a:lnTo>
                    <a:pt x="399025" y="149428"/>
                  </a:lnTo>
                  <a:lnTo>
                    <a:pt x="394222" y="143926"/>
                  </a:lnTo>
                  <a:lnTo>
                    <a:pt x="387706" y="140627"/>
                  </a:lnTo>
                  <a:lnTo>
                    <a:pt x="380125" y="140068"/>
                  </a:lnTo>
                  <a:close/>
                </a:path>
                <a:path w="7602855" h="266700">
                  <a:moveTo>
                    <a:pt x="456112" y="131278"/>
                  </a:moveTo>
                  <a:lnTo>
                    <a:pt x="448909" y="133588"/>
                  </a:lnTo>
                  <a:lnTo>
                    <a:pt x="443343" y="138317"/>
                  </a:lnTo>
                  <a:lnTo>
                    <a:pt x="439958" y="144788"/>
                  </a:lnTo>
                  <a:lnTo>
                    <a:pt x="439292" y="152323"/>
                  </a:lnTo>
                  <a:lnTo>
                    <a:pt x="441602" y="159527"/>
                  </a:lnTo>
                  <a:lnTo>
                    <a:pt x="446331" y="165092"/>
                  </a:lnTo>
                  <a:lnTo>
                    <a:pt x="452802" y="168478"/>
                  </a:lnTo>
                  <a:lnTo>
                    <a:pt x="460337" y="169143"/>
                  </a:lnTo>
                  <a:lnTo>
                    <a:pt x="467579" y="166829"/>
                  </a:lnTo>
                  <a:lnTo>
                    <a:pt x="473144" y="162100"/>
                  </a:lnTo>
                  <a:lnTo>
                    <a:pt x="476529" y="155629"/>
                  </a:lnTo>
                  <a:lnTo>
                    <a:pt x="477195" y="148094"/>
                  </a:lnTo>
                  <a:lnTo>
                    <a:pt x="474885" y="140891"/>
                  </a:lnTo>
                  <a:lnTo>
                    <a:pt x="470156" y="135326"/>
                  </a:lnTo>
                  <a:lnTo>
                    <a:pt x="463685" y="131940"/>
                  </a:lnTo>
                  <a:lnTo>
                    <a:pt x="456112" y="131278"/>
                  </a:lnTo>
                  <a:close/>
                </a:path>
                <a:path w="7602855" h="266700">
                  <a:moveTo>
                    <a:pt x="532134" y="123250"/>
                  </a:moveTo>
                  <a:lnTo>
                    <a:pt x="524906" y="125482"/>
                  </a:lnTo>
                  <a:lnTo>
                    <a:pt x="519289" y="130151"/>
                  </a:lnTo>
                  <a:lnTo>
                    <a:pt x="515833" y="136584"/>
                  </a:lnTo>
                  <a:lnTo>
                    <a:pt x="515086" y="144111"/>
                  </a:lnTo>
                  <a:lnTo>
                    <a:pt x="517317" y="151340"/>
                  </a:lnTo>
                  <a:lnTo>
                    <a:pt x="521985" y="156956"/>
                  </a:lnTo>
                  <a:lnTo>
                    <a:pt x="528419" y="160412"/>
                  </a:lnTo>
                  <a:lnTo>
                    <a:pt x="535947" y="161160"/>
                  </a:lnTo>
                  <a:lnTo>
                    <a:pt x="543213" y="158925"/>
                  </a:lnTo>
                  <a:lnTo>
                    <a:pt x="548830" y="154257"/>
                  </a:lnTo>
                  <a:lnTo>
                    <a:pt x="552286" y="147823"/>
                  </a:lnTo>
                  <a:lnTo>
                    <a:pt x="553033" y="140295"/>
                  </a:lnTo>
                  <a:lnTo>
                    <a:pt x="550802" y="133067"/>
                  </a:lnTo>
                  <a:lnTo>
                    <a:pt x="546133" y="127450"/>
                  </a:lnTo>
                  <a:lnTo>
                    <a:pt x="539700" y="123994"/>
                  </a:lnTo>
                  <a:lnTo>
                    <a:pt x="532134" y="123250"/>
                  </a:lnTo>
                  <a:close/>
                </a:path>
                <a:path w="7602855" h="266700">
                  <a:moveTo>
                    <a:pt x="608106" y="115835"/>
                  </a:moveTo>
                  <a:lnTo>
                    <a:pt x="600866" y="118031"/>
                  </a:lnTo>
                  <a:lnTo>
                    <a:pt x="595227" y="122671"/>
                  </a:lnTo>
                  <a:lnTo>
                    <a:pt x="591739" y="129087"/>
                  </a:lnTo>
                  <a:lnTo>
                    <a:pt x="590954" y="136611"/>
                  </a:lnTo>
                  <a:lnTo>
                    <a:pt x="593150" y="143850"/>
                  </a:lnTo>
                  <a:lnTo>
                    <a:pt x="597790" y="149489"/>
                  </a:lnTo>
                  <a:lnTo>
                    <a:pt x="604206" y="152977"/>
                  </a:lnTo>
                  <a:lnTo>
                    <a:pt x="611730" y="153762"/>
                  </a:lnTo>
                  <a:lnTo>
                    <a:pt x="619006" y="151563"/>
                  </a:lnTo>
                  <a:lnTo>
                    <a:pt x="624646" y="146923"/>
                  </a:lnTo>
                  <a:lnTo>
                    <a:pt x="628135" y="140507"/>
                  </a:lnTo>
                  <a:lnTo>
                    <a:pt x="628920" y="132982"/>
                  </a:lnTo>
                  <a:lnTo>
                    <a:pt x="626724" y="125744"/>
                  </a:lnTo>
                  <a:lnTo>
                    <a:pt x="622084" y="120104"/>
                  </a:lnTo>
                  <a:lnTo>
                    <a:pt x="615668" y="116616"/>
                  </a:lnTo>
                  <a:lnTo>
                    <a:pt x="608106" y="115835"/>
                  </a:lnTo>
                  <a:close/>
                </a:path>
                <a:path w="7602855" h="266700">
                  <a:moveTo>
                    <a:pt x="684194" y="108964"/>
                  </a:moveTo>
                  <a:lnTo>
                    <a:pt x="676937" y="111099"/>
                  </a:lnTo>
                  <a:lnTo>
                    <a:pt x="671258" y="115692"/>
                  </a:lnTo>
                  <a:lnTo>
                    <a:pt x="667716" y="122079"/>
                  </a:lnTo>
                  <a:lnTo>
                    <a:pt x="666869" y="129597"/>
                  </a:lnTo>
                  <a:lnTo>
                    <a:pt x="669003" y="136854"/>
                  </a:lnTo>
                  <a:lnTo>
                    <a:pt x="673596" y="142532"/>
                  </a:lnTo>
                  <a:lnTo>
                    <a:pt x="679983" y="146073"/>
                  </a:lnTo>
                  <a:lnTo>
                    <a:pt x="687500" y="146921"/>
                  </a:lnTo>
                  <a:lnTo>
                    <a:pt x="694795" y="144783"/>
                  </a:lnTo>
                  <a:lnTo>
                    <a:pt x="700473" y="140191"/>
                  </a:lnTo>
                  <a:lnTo>
                    <a:pt x="704015" y="133804"/>
                  </a:lnTo>
                  <a:lnTo>
                    <a:pt x="704863" y="126287"/>
                  </a:lnTo>
                  <a:lnTo>
                    <a:pt x="702728" y="119030"/>
                  </a:lnTo>
                  <a:lnTo>
                    <a:pt x="698136" y="113351"/>
                  </a:lnTo>
                  <a:lnTo>
                    <a:pt x="691749" y="109810"/>
                  </a:lnTo>
                  <a:lnTo>
                    <a:pt x="684194" y="108964"/>
                  </a:lnTo>
                  <a:close/>
                </a:path>
                <a:path w="7602855" h="266700">
                  <a:moveTo>
                    <a:pt x="760235" y="102518"/>
                  </a:moveTo>
                  <a:lnTo>
                    <a:pt x="752969" y="104623"/>
                  </a:lnTo>
                  <a:lnTo>
                    <a:pt x="747273" y="109193"/>
                  </a:lnTo>
                  <a:lnTo>
                    <a:pt x="743706" y="115565"/>
                  </a:lnTo>
                  <a:lnTo>
                    <a:pt x="742827" y="123079"/>
                  </a:lnTo>
                  <a:lnTo>
                    <a:pt x="744933" y="130345"/>
                  </a:lnTo>
                  <a:lnTo>
                    <a:pt x="749503" y="136041"/>
                  </a:lnTo>
                  <a:lnTo>
                    <a:pt x="755875" y="139608"/>
                  </a:lnTo>
                  <a:lnTo>
                    <a:pt x="763389" y="140487"/>
                  </a:lnTo>
                  <a:lnTo>
                    <a:pt x="770693" y="138377"/>
                  </a:lnTo>
                  <a:lnTo>
                    <a:pt x="776389" y="133808"/>
                  </a:lnTo>
                  <a:lnTo>
                    <a:pt x="779957" y="127435"/>
                  </a:lnTo>
                  <a:lnTo>
                    <a:pt x="780835" y="119922"/>
                  </a:lnTo>
                  <a:lnTo>
                    <a:pt x="778729" y="112656"/>
                  </a:lnTo>
                  <a:lnTo>
                    <a:pt x="774159" y="106959"/>
                  </a:lnTo>
                  <a:lnTo>
                    <a:pt x="767787" y="103392"/>
                  </a:lnTo>
                  <a:lnTo>
                    <a:pt x="760235" y="102518"/>
                  </a:lnTo>
                  <a:close/>
                </a:path>
                <a:path w="7602855" h="266700">
                  <a:moveTo>
                    <a:pt x="836364" y="96448"/>
                  </a:moveTo>
                  <a:lnTo>
                    <a:pt x="829084" y="98503"/>
                  </a:lnTo>
                  <a:lnTo>
                    <a:pt x="823356" y="103033"/>
                  </a:lnTo>
                  <a:lnTo>
                    <a:pt x="819744" y="109381"/>
                  </a:lnTo>
                  <a:lnTo>
                    <a:pt x="818814" y="116889"/>
                  </a:lnTo>
                  <a:lnTo>
                    <a:pt x="820869" y="124169"/>
                  </a:lnTo>
                  <a:lnTo>
                    <a:pt x="825399" y="129897"/>
                  </a:lnTo>
                  <a:lnTo>
                    <a:pt x="831747" y="133509"/>
                  </a:lnTo>
                  <a:lnTo>
                    <a:pt x="839255" y="134439"/>
                  </a:lnTo>
                  <a:lnTo>
                    <a:pt x="846572" y="132380"/>
                  </a:lnTo>
                  <a:lnTo>
                    <a:pt x="852300" y="127850"/>
                  </a:lnTo>
                  <a:lnTo>
                    <a:pt x="855912" y="121503"/>
                  </a:lnTo>
                  <a:lnTo>
                    <a:pt x="856843" y="113996"/>
                  </a:lnTo>
                  <a:lnTo>
                    <a:pt x="854787" y="106715"/>
                  </a:lnTo>
                  <a:lnTo>
                    <a:pt x="850257" y="100987"/>
                  </a:lnTo>
                  <a:lnTo>
                    <a:pt x="843909" y="97376"/>
                  </a:lnTo>
                  <a:lnTo>
                    <a:pt x="836364" y="96448"/>
                  </a:lnTo>
                  <a:close/>
                </a:path>
                <a:path w="7602855" h="266700">
                  <a:moveTo>
                    <a:pt x="912451" y="90741"/>
                  </a:moveTo>
                  <a:lnTo>
                    <a:pt x="905164" y="92773"/>
                  </a:lnTo>
                  <a:lnTo>
                    <a:pt x="899421" y="97284"/>
                  </a:lnTo>
                  <a:lnTo>
                    <a:pt x="895789" y="103620"/>
                  </a:lnTo>
                  <a:lnTo>
                    <a:pt x="894834" y="111125"/>
                  </a:lnTo>
                  <a:lnTo>
                    <a:pt x="896865" y="118411"/>
                  </a:lnTo>
                  <a:lnTo>
                    <a:pt x="901376" y="124154"/>
                  </a:lnTo>
                  <a:lnTo>
                    <a:pt x="907712" y="127786"/>
                  </a:lnTo>
                  <a:lnTo>
                    <a:pt x="915216" y="128741"/>
                  </a:lnTo>
                  <a:lnTo>
                    <a:pt x="922541" y="126707"/>
                  </a:lnTo>
                  <a:lnTo>
                    <a:pt x="928284" y="122196"/>
                  </a:lnTo>
                  <a:lnTo>
                    <a:pt x="931916" y="115860"/>
                  </a:lnTo>
                  <a:lnTo>
                    <a:pt x="932871" y="108356"/>
                  </a:lnTo>
                  <a:lnTo>
                    <a:pt x="930840" y="101069"/>
                  </a:lnTo>
                  <a:lnTo>
                    <a:pt x="926329" y="95326"/>
                  </a:lnTo>
                  <a:lnTo>
                    <a:pt x="919993" y="91693"/>
                  </a:lnTo>
                  <a:lnTo>
                    <a:pt x="912451" y="90741"/>
                  </a:lnTo>
                  <a:close/>
                </a:path>
                <a:path w="7602855" h="266700">
                  <a:moveTo>
                    <a:pt x="988551" y="85322"/>
                  </a:moveTo>
                  <a:lnTo>
                    <a:pt x="981258" y="87333"/>
                  </a:lnTo>
                  <a:lnTo>
                    <a:pt x="975502" y="91828"/>
                  </a:lnTo>
                  <a:lnTo>
                    <a:pt x="971852" y="98153"/>
                  </a:lnTo>
                  <a:lnTo>
                    <a:pt x="970875" y="105655"/>
                  </a:lnTo>
                  <a:lnTo>
                    <a:pt x="972886" y="112947"/>
                  </a:lnTo>
                  <a:lnTo>
                    <a:pt x="977381" y="118703"/>
                  </a:lnTo>
                  <a:lnTo>
                    <a:pt x="983706" y="122353"/>
                  </a:lnTo>
                  <a:lnTo>
                    <a:pt x="991207" y="123329"/>
                  </a:lnTo>
                  <a:lnTo>
                    <a:pt x="998538" y="121317"/>
                  </a:lnTo>
                  <a:lnTo>
                    <a:pt x="1004294" y="116822"/>
                  </a:lnTo>
                  <a:lnTo>
                    <a:pt x="1007944" y="110497"/>
                  </a:lnTo>
                  <a:lnTo>
                    <a:pt x="1008920" y="102995"/>
                  </a:lnTo>
                  <a:lnTo>
                    <a:pt x="1006910" y="95703"/>
                  </a:lnTo>
                  <a:lnTo>
                    <a:pt x="1002415" y="89947"/>
                  </a:lnTo>
                  <a:lnTo>
                    <a:pt x="996090" y="86296"/>
                  </a:lnTo>
                  <a:lnTo>
                    <a:pt x="988551" y="85322"/>
                  </a:lnTo>
                  <a:close/>
                </a:path>
                <a:path w="7602855" h="266700">
                  <a:moveTo>
                    <a:pt x="1064669" y="80170"/>
                  </a:moveTo>
                  <a:lnTo>
                    <a:pt x="1057371" y="82159"/>
                  </a:lnTo>
                  <a:lnTo>
                    <a:pt x="1051602" y="86637"/>
                  </a:lnTo>
                  <a:lnTo>
                    <a:pt x="1047933" y="92952"/>
                  </a:lnTo>
                  <a:lnTo>
                    <a:pt x="1046935" y="100450"/>
                  </a:lnTo>
                  <a:lnTo>
                    <a:pt x="1048925" y="107749"/>
                  </a:lnTo>
                  <a:lnTo>
                    <a:pt x="1053403" y="113518"/>
                  </a:lnTo>
                  <a:lnTo>
                    <a:pt x="1059718" y="117187"/>
                  </a:lnTo>
                  <a:lnTo>
                    <a:pt x="1067217" y="118184"/>
                  </a:lnTo>
                  <a:lnTo>
                    <a:pt x="1074554" y="116192"/>
                  </a:lnTo>
                  <a:lnTo>
                    <a:pt x="1080322" y="111714"/>
                  </a:lnTo>
                  <a:lnTo>
                    <a:pt x="1083990" y="105399"/>
                  </a:lnTo>
                  <a:lnTo>
                    <a:pt x="1084988" y="97900"/>
                  </a:lnTo>
                  <a:lnTo>
                    <a:pt x="1082999" y="90601"/>
                  </a:lnTo>
                  <a:lnTo>
                    <a:pt x="1078520" y="84833"/>
                  </a:lnTo>
                  <a:lnTo>
                    <a:pt x="1072206" y="81165"/>
                  </a:lnTo>
                  <a:lnTo>
                    <a:pt x="1064669" y="80170"/>
                  </a:lnTo>
                  <a:close/>
                </a:path>
                <a:path w="7602855" h="266700">
                  <a:moveTo>
                    <a:pt x="1140852" y="75270"/>
                  </a:moveTo>
                  <a:lnTo>
                    <a:pt x="1133542" y="77221"/>
                  </a:lnTo>
                  <a:lnTo>
                    <a:pt x="1127749" y="81668"/>
                  </a:lnTo>
                  <a:lnTo>
                    <a:pt x="1124047" y="87964"/>
                  </a:lnTo>
                  <a:lnTo>
                    <a:pt x="1123009" y="95457"/>
                  </a:lnTo>
                  <a:lnTo>
                    <a:pt x="1124960" y="102766"/>
                  </a:lnTo>
                  <a:lnTo>
                    <a:pt x="1129408" y="108559"/>
                  </a:lnTo>
                  <a:lnTo>
                    <a:pt x="1135703" y="112261"/>
                  </a:lnTo>
                  <a:lnTo>
                    <a:pt x="1143196" y="113299"/>
                  </a:lnTo>
                  <a:lnTo>
                    <a:pt x="1150543" y="111345"/>
                  </a:lnTo>
                  <a:lnTo>
                    <a:pt x="1156336" y="106898"/>
                  </a:lnTo>
                  <a:lnTo>
                    <a:pt x="1160037" y="100602"/>
                  </a:lnTo>
                  <a:lnTo>
                    <a:pt x="1161075" y="93110"/>
                  </a:lnTo>
                  <a:lnTo>
                    <a:pt x="1159125" y="85800"/>
                  </a:lnTo>
                  <a:lnTo>
                    <a:pt x="1154677" y="80008"/>
                  </a:lnTo>
                  <a:lnTo>
                    <a:pt x="1148382" y="76306"/>
                  </a:lnTo>
                  <a:lnTo>
                    <a:pt x="1140852" y="75270"/>
                  </a:lnTo>
                  <a:close/>
                </a:path>
                <a:path w="7602855" h="266700">
                  <a:moveTo>
                    <a:pt x="1216994" y="70619"/>
                  </a:moveTo>
                  <a:lnTo>
                    <a:pt x="1209681" y="72552"/>
                  </a:lnTo>
                  <a:lnTo>
                    <a:pt x="1203877" y="76986"/>
                  </a:lnTo>
                  <a:lnTo>
                    <a:pt x="1200159" y="83272"/>
                  </a:lnTo>
                  <a:lnTo>
                    <a:pt x="1199103" y="90763"/>
                  </a:lnTo>
                  <a:lnTo>
                    <a:pt x="1201036" y="98076"/>
                  </a:lnTo>
                  <a:lnTo>
                    <a:pt x="1205469" y="103879"/>
                  </a:lnTo>
                  <a:lnTo>
                    <a:pt x="1211755" y="107596"/>
                  </a:lnTo>
                  <a:lnTo>
                    <a:pt x="1219246" y="108653"/>
                  </a:lnTo>
                  <a:lnTo>
                    <a:pt x="1226598" y="106718"/>
                  </a:lnTo>
                  <a:lnTo>
                    <a:pt x="1232401" y="102284"/>
                  </a:lnTo>
                  <a:lnTo>
                    <a:pt x="1236119" y="95998"/>
                  </a:lnTo>
                  <a:lnTo>
                    <a:pt x="1237175" y="88508"/>
                  </a:lnTo>
                  <a:lnTo>
                    <a:pt x="1235242" y="81195"/>
                  </a:lnTo>
                  <a:lnTo>
                    <a:pt x="1230808" y="75391"/>
                  </a:lnTo>
                  <a:lnTo>
                    <a:pt x="1224523" y="71673"/>
                  </a:lnTo>
                  <a:lnTo>
                    <a:pt x="1216994" y="70619"/>
                  </a:lnTo>
                  <a:close/>
                </a:path>
                <a:path w="7602855" h="266700">
                  <a:moveTo>
                    <a:pt x="1293150" y="66179"/>
                  </a:moveTo>
                  <a:lnTo>
                    <a:pt x="1285831" y="68094"/>
                  </a:lnTo>
                  <a:lnTo>
                    <a:pt x="1280017" y="72512"/>
                  </a:lnTo>
                  <a:lnTo>
                    <a:pt x="1276284" y="78789"/>
                  </a:lnTo>
                  <a:lnTo>
                    <a:pt x="1275210" y="86277"/>
                  </a:lnTo>
                  <a:lnTo>
                    <a:pt x="1277124" y="93595"/>
                  </a:lnTo>
                  <a:lnTo>
                    <a:pt x="1281543" y="99410"/>
                  </a:lnTo>
                  <a:lnTo>
                    <a:pt x="1287820" y="103143"/>
                  </a:lnTo>
                  <a:lnTo>
                    <a:pt x="1295308" y="104217"/>
                  </a:lnTo>
                  <a:lnTo>
                    <a:pt x="1302664" y="102301"/>
                  </a:lnTo>
                  <a:lnTo>
                    <a:pt x="1308479" y="97881"/>
                  </a:lnTo>
                  <a:lnTo>
                    <a:pt x="1312212" y="91605"/>
                  </a:lnTo>
                  <a:lnTo>
                    <a:pt x="1313286" y="84117"/>
                  </a:lnTo>
                  <a:lnTo>
                    <a:pt x="1311371" y="76798"/>
                  </a:lnTo>
                  <a:lnTo>
                    <a:pt x="1306953" y="70984"/>
                  </a:lnTo>
                  <a:lnTo>
                    <a:pt x="1300676" y="67251"/>
                  </a:lnTo>
                  <a:lnTo>
                    <a:pt x="1293150" y="66179"/>
                  </a:lnTo>
                  <a:close/>
                </a:path>
                <a:path w="7602855" h="266700">
                  <a:moveTo>
                    <a:pt x="1369317" y="61936"/>
                  </a:moveTo>
                  <a:lnTo>
                    <a:pt x="1361994" y="63833"/>
                  </a:lnTo>
                  <a:lnTo>
                    <a:pt x="1356169" y="68238"/>
                  </a:lnTo>
                  <a:lnTo>
                    <a:pt x="1352420" y="74505"/>
                  </a:lnTo>
                  <a:lnTo>
                    <a:pt x="1351327" y="81991"/>
                  </a:lnTo>
                  <a:lnTo>
                    <a:pt x="1353224" y="89314"/>
                  </a:lnTo>
                  <a:lnTo>
                    <a:pt x="1357629" y="95139"/>
                  </a:lnTo>
                  <a:lnTo>
                    <a:pt x="1363896" y="98887"/>
                  </a:lnTo>
                  <a:lnTo>
                    <a:pt x="1371382" y="99980"/>
                  </a:lnTo>
                  <a:lnTo>
                    <a:pt x="1378742" y="98081"/>
                  </a:lnTo>
                  <a:lnTo>
                    <a:pt x="1384567" y="93677"/>
                  </a:lnTo>
                  <a:lnTo>
                    <a:pt x="1388316" y="87410"/>
                  </a:lnTo>
                  <a:lnTo>
                    <a:pt x="1389408" y="79924"/>
                  </a:lnTo>
                  <a:lnTo>
                    <a:pt x="1387512" y="72601"/>
                  </a:lnTo>
                  <a:lnTo>
                    <a:pt x="1383107" y="66776"/>
                  </a:lnTo>
                  <a:lnTo>
                    <a:pt x="1376840" y="63027"/>
                  </a:lnTo>
                  <a:lnTo>
                    <a:pt x="1369317" y="61936"/>
                  </a:lnTo>
                  <a:close/>
                </a:path>
                <a:path w="7602855" h="266700">
                  <a:moveTo>
                    <a:pt x="1445485" y="57882"/>
                  </a:moveTo>
                  <a:lnTo>
                    <a:pt x="1438158" y="59764"/>
                  </a:lnTo>
                  <a:lnTo>
                    <a:pt x="1432324" y="64157"/>
                  </a:lnTo>
                  <a:lnTo>
                    <a:pt x="1428563" y="70417"/>
                  </a:lnTo>
                  <a:lnTo>
                    <a:pt x="1427455" y="77900"/>
                  </a:lnTo>
                  <a:lnTo>
                    <a:pt x="1429337" y="85227"/>
                  </a:lnTo>
                  <a:lnTo>
                    <a:pt x="1433730" y="91061"/>
                  </a:lnTo>
                  <a:lnTo>
                    <a:pt x="1439990" y="94822"/>
                  </a:lnTo>
                  <a:lnTo>
                    <a:pt x="1447473" y="95930"/>
                  </a:lnTo>
                  <a:lnTo>
                    <a:pt x="1454838" y="94046"/>
                  </a:lnTo>
                  <a:lnTo>
                    <a:pt x="1460672" y="89654"/>
                  </a:lnTo>
                  <a:lnTo>
                    <a:pt x="1464433" y="83394"/>
                  </a:lnTo>
                  <a:lnTo>
                    <a:pt x="1465541" y="75911"/>
                  </a:lnTo>
                  <a:lnTo>
                    <a:pt x="1463659" y="68584"/>
                  </a:lnTo>
                  <a:lnTo>
                    <a:pt x="1459266" y="62750"/>
                  </a:lnTo>
                  <a:lnTo>
                    <a:pt x="1453006" y="58988"/>
                  </a:lnTo>
                  <a:lnTo>
                    <a:pt x="1445485" y="57882"/>
                  </a:lnTo>
                  <a:close/>
                </a:path>
                <a:path w="7602855" h="266700">
                  <a:moveTo>
                    <a:pt x="1521673" y="54006"/>
                  </a:moveTo>
                  <a:lnTo>
                    <a:pt x="1514341" y="55870"/>
                  </a:lnTo>
                  <a:lnTo>
                    <a:pt x="1508496" y="60249"/>
                  </a:lnTo>
                  <a:lnTo>
                    <a:pt x="1504719" y="66499"/>
                  </a:lnTo>
                  <a:lnTo>
                    <a:pt x="1503593" y="73980"/>
                  </a:lnTo>
                  <a:lnTo>
                    <a:pt x="1505456" y="81311"/>
                  </a:lnTo>
                  <a:lnTo>
                    <a:pt x="1509834" y="87156"/>
                  </a:lnTo>
                  <a:lnTo>
                    <a:pt x="1516085" y="90932"/>
                  </a:lnTo>
                  <a:lnTo>
                    <a:pt x="1523565" y="92059"/>
                  </a:lnTo>
                  <a:lnTo>
                    <a:pt x="1530935" y="90194"/>
                  </a:lnTo>
                  <a:lnTo>
                    <a:pt x="1536780" y="85815"/>
                  </a:lnTo>
                  <a:lnTo>
                    <a:pt x="1540557" y="79564"/>
                  </a:lnTo>
                  <a:lnTo>
                    <a:pt x="1541684" y="72083"/>
                  </a:lnTo>
                  <a:lnTo>
                    <a:pt x="1539820" y="64752"/>
                  </a:lnTo>
                  <a:lnTo>
                    <a:pt x="1535442" y="58907"/>
                  </a:lnTo>
                  <a:lnTo>
                    <a:pt x="1529191" y="55131"/>
                  </a:lnTo>
                  <a:lnTo>
                    <a:pt x="1521673" y="54006"/>
                  </a:lnTo>
                  <a:close/>
                </a:path>
                <a:path w="7602855" h="266700">
                  <a:moveTo>
                    <a:pt x="1597859" y="50300"/>
                  </a:moveTo>
                  <a:lnTo>
                    <a:pt x="1590524" y="52149"/>
                  </a:lnTo>
                  <a:lnTo>
                    <a:pt x="1584670" y="56516"/>
                  </a:lnTo>
                  <a:lnTo>
                    <a:pt x="1580880" y="62759"/>
                  </a:lnTo>
                  <a:lnTo>
                    <a:pt x="1579738" y="70237"/>
                  </a:lnTo>
                  <a:lnTo>
                    <a:pt x="1581587" y="77572"/>
                  </a:lnTo>
                  <a:lnTo>
                    <a:pt x="1585954" y="83426"/>
                  </a:lnTo>
                  <a:lnTo>
                    <a:pt x="1592197" y="87215"/>
                  </a:lnTo>
                  <a:lnTo>
                    <a:pt x="1599675" y="88357"/>
                  </a:lnTo>
                  <a:lnTo>
                    <a:pt x="1607048" y="86507"/>
                  </a:lnTo>
                  <a:lnTo>
                    <a:pt x="1612902" y="82141"/>
                  </a:lnTo>
                  <a:lnTo>
                    <a:pt x="1616691" y="75898"/>
                  </a:lnTo>
                  <a:lnTo>
                    <a:pt x="1617833" y="68419"/>
                  </a:lnTo>
                  <a:lnTo>
                    <a:pt x="1615984" y="61084"/>
                  </a:lnTo>
                  <a:lnTo>
                    <a:pt x="1611618" y="55230"/>
                  </a:lnTo>
                  <a:lnTo>
                    <a:pt x="1605375" y="51441"/>
                  </a:lnTo>
                  <a:lnTo>
                    <a:pt x="1597859" y="50300"/>
                  </a:lnTo>
                  <a:close/>
                </a:path>
                <a:path w="7602855" h="266700">
                  <a:moveTo>
                    <a:pt x="1674071" y="46805"/>
                  </a:moveTo>
                  <a:lnTo>
                    <a:pt x="1666731" y="48633"/>
                  </a:lnTo>
                  <a:lnTo>
                    <a:pt x="1660865" y="52982"/>
                  </a:lnTo>
                  <a:lnTo>
                    <a:pt x="1657057" y="59214"/>
                  </a:lnTo>
                  <a:lnTo>
                    <a:pt x="1655894" y="66688"/>
                  </a:lnTo>
                  <a:lnTo>
                    <a:pt x="1657721" y="74029"/>
                  </a:lnTo>
                  <a:lnTo>
                    <a:pt x="1662071" y="79896"/>
                  </a:lnTo>
                  <a:lnTo>
                    <a:pt x="1668303" y="83704"/>
                  </a:lnTo>
                  <a:lnTo>
                    <a:pt x="1675778" y="84867"/>
                  </a:lnTo>
                  <a:lnTo>
                    <a:pt x="1683157" y="83038"/>
                  </a:lnTo>
                  <a:lnTo>
                    <a:pt x="1689023" y="78688"/>
                  </a:lnTo>
                  <a:lnTo>
                    <a:pt x="1692830" y="72456"/>
                  </a:lnTo>
                  <a:lnTo>
                    <a:pt x="1693994" y="64982"/>
                  </a:lnTo>
                  <a:lnTo>
                    <a:pt x="1692166" y="57641"/>
                  </a:lnTo>
                  <a:lnTo>
                    <a:pt x="1687816" y="51775"/>
                  </a:lnTo>
                  <a:lnTo>
                    <a:pt x="1681584" y="47967"/>
                  </a:lnTo>
                  <a:lnTo>
                    <a:pt x="1674071" y="46805"/>
                  </a:lnTo>
                  <a:close/>
                </a:path>
                <a:path w="7602855" h="266700">
                  <a:moveTo>
                    <a:pt x="1750233" y="43399"/>
                  </a:moveTo>
                  <a:lnTo>
                    <a:pt x="1742893" y="45227"/>
                  </a:lnTo>
                  <a:lnTo>
                    <a:pt x="1737027" y="49576"/>
                  </a:lnTo>
                  <a:lnTo>
                    <a:pt x="1733219" y="55808"/>
                  </a:lnTo>
                  <a:lnTo>
                    <a:pt x="1732056" y="63282"/>
                  </a:lnTo>
                  <a:lnTo>
                    <a:pt x="1733883" y="70623"/>
                  </a:lnTo>
                  <a:lnTo>
                    <a:pt x="1738233" y="76490"/>
                  </a:lnTo>
                  <a:lnTo>
                    <a:pt x="1744465" y="80297"/>
                  </a:lnTo>
                  <a:lnTo>
                    <a:pt x="1751940" y="81461"/>
                  </a:lnTo>
                  <a:lnTo>
                    <a:pt x="1759319" y="79632"/>
                  </a:lnTo>
                  <a:lnTo>
                    <a:pt x="1765185" y="75282"/>
                  </a:lnTo>
                  <a:lnTo>
                    <a:pt x="1768992" y="69050"/>
                  </a:lnTo>
                  <a:lnTo>
                    <a:pt x="1770156" y="61575"/>
                  </a:lnTo>
                  <a:lnTo>
                    <a:pt x="1768328" y="54235"/>
                  </a:lnTo>
                  <a:lnTo>
                    <a:pt x="1763978" y="48369"/>
                  </a:lnTo>
                  <a:lnTo>
                    <a:pt x="1757746" y="44561"/>
                  </a:lnTo>
                  <a:lnTo>
                    <a:pt x="1750233" y="43399"/>
                  </a:lnTo>
                  <a:close/>
                </a:path>
                <a:path w="7602855" h="266700">
                  <a:moveTo>
                    <a:pt x="1826485" y="40182"/>
                  </a:moveTo>
                  <a:lnTo>
                    <a:pt x="1819136" y="41979"/>
                  </a:lnTo>
                  <a:lnTo>
                    <a:pt x="1813252" y="46303"/>
                  </a:lnTo>
                  <a:lnTo>
                    <a:pt x="1809418" y="52519"/>
                  </a:lnTo>
                  <a:lnTo>
                    <a:pt x="1808223" y="59989"/>
                  </a:lnTo>
                  <a:lnTo>
                    <a:pt x="1810019" y="67337"/>
                  </a:lnTo>
                  <a:lnTo>
                    <a:pt x="1814344" y="73222"/>
                  </a:lnTo>
                  <a:lnTo>
                    <a:pt x="1820560" y="77055"/>
                  </a:lnTo>
                  <a:lnTo>
                    <a:pt x="1828030" y="78251"/>
                  </a:lnTo>
                  <a:lnTo>
                    <a:pt x="1835416" y="76453"/>
                  </a:lnTo>
                  <a:lnTo>
                    <a:pt x="1841300" y="72128"/>
                  </a:lnTo>
                  <a:lnTo>
                    <a:pt x="1845134" y="65912"/>
                  </a:lnTo>
                  <a:lnTo>
                    <a:pt x="1846329" y="58442"/>
                  </a:lnTo>
                  <a:lnTo>
                    <a:pt x="1844533" y="51094"/>
                  </a:lnTo>
                  <a:lnTo>
                    <a:pt x="1840208" y="45210"/>
                  </a:lnTo>
                  <a:lnTo>
                    <a:pt x="1833993" y="41376"/>
                  </a:lnTo>
                  <a:lnTo>
                    <a:pt x="1826485" y="40182"/>
                  </a:lnTo>
                  <a:close/>
                </a:path>
                <a:path w="7602855" h="266700">
                  <a:moveTo>
                    <a:pt x="1902660" y="37073"/>
                  </a:moveTo>
                  <a:lnTo>
                    <a:pt x="1895311" y="38870"/>
                  </a:lnTo>
                  <a:lnTo>
                    <a:pt x="1889426" y="43194"/>
                  </a:lnTo>
                  <a:lnTo>
                    <a:pt x="1885592" y="49410"/>
                  </a:lnTo>
                  <a:lnTo>
                    <a:pt x="1884397" y="56880"/>
                  </a:lnTo>
                  <a:lnTo>
                    <a:pt x="1886194" y="64228"/>
                  </a:lnTo>
                  <a:lnTo>
                    <a:pt x="1890518" y="70113"/>
                  </a:lnTo>
                  <a:lnTo>
                    <a:pt x="1896734" y="73947"/>
                  </a:lnTo>
                  <a:lnTo>
                    <a:pt x="1904204" y="75142"/>
                  </a:lnTo>
                  <a:lnTo>
                    <a:pt x="1911590" y="73344"/>
                  </a:lnTo>
                  <a:lnTo>
                    <a:pt x="1917475" y="69019"/>
                  </a:lnTo>
                  <a:lnTo>
                    <a:pt x="1921308" y="62803"/>
                  </a:lnTo>
                  <a:lnTo>
                    <a:pt x="1922504" y="55333"/>
                  </a:lnTo>
                  <a:lnTo>
                    <a:pt x="1920708" y="47985"/>
                  </a:lnTo>
                  <a:lnTo>
                    <a:pt x="1916383" y="42101"/>
                  </a:lnTo>
                  <a:lnTo>
                    <a:pt x="1910167" y="38267"/>
                  </a:lnTo>
                  <a:lnTo>
                    <a:pt x="1902660" y="37073"/>
                  </a:lnTo>
                  <a:close/>
                </a:path>
                <a:path w="7602855" h="266700">
                  <a:moveTo>
                    <a:pt x="1978911" y="34138"/>
                  </a:moveTo>
                  <a:lnTo>
                    <a:pt x="1971556" y="35907"/>
                  </a:lnTo>
                  <a:lnTo>
                    <a:pt x="1965655" y="40210"/>
                  </a:lnTo>
                  <a:lnTo>
                    <a:pt x="1961799" y="46412"/>
                  </a:lnTo>
                  <a:lnTo>
                    <a:pt x="1960576" y="53877"/>
                  </a:lnTo>
                  <a:lnTo>
                    <a:pt x="1962345" y="61232"/>
                  </a:lnTo>
                  <a:lnTo>
                    <a:pt x="1966648" y="67133"/>
                  </a:lnTo>
                  <a:lnTo>
                    <a:pt x="1972850" y="70989"/>
                  </a:lnTo>
                  <a:lnTo>
                    <a:pt x="1980315" y="72212"/>
                  </a:lnTo>
                  <a:lnTo>
                    <a:pt x="1987708" y="70441"/>
                  </a:lnTo>
                  <a:lnTo>
                    <a:pt x="1993609" y="66138"/>
                  </a:lnTo>
                  <a:lnTo>
                    <a:pt x="1997465" y="59936"/>
                  </a:lnTo>
                  <a:lnTo>
                    <a:pt x="1998688" y="52471"/>
                  </a:lnTo>
                  <a:lnTo>
                    <a:pt x="1996919" y="45116"/>
                  </a:lnTo>
                  <a:lnTo>
                    <a:pt x="1992616" y="39216"/>
                  </a:lnTo>
                  <a:lnTo>
                    <a:pt x="1986414" y="35359"/>
                  </a:lnTo>
                  <a:lnTo>
                    <a:pt x="1978911" y="34138"/>
                  </a:lnTo>
                  <a:close/>
                </a:path>
                <a:path w="7602855" h="266700">
                  <a:moveTo>
                    <a:pt x="2055097" y="31314"/>
                  </a:moveTo>
                  <a:lnTo>
                    <a:pt x="2047742" y="33084"/>
                  </a:lnTo>
                  <a:lnTo>
                    <a:pt x="2041842" y="37387"/>
                  </a:lnTo>
                  <a:lnTo>
                    <a:pt x="2037985" y="43589"/>
                  </a:lnTo>
                  <a:lnTo>
                    <a:pt x="2036762" y="51053"/>
                  </a:lnTo>
                  <a:lnTo>
                    <a:pt x="2038531" y="58409"/>
                  </a:lnTo>
                  <a:lnTo>
                    <a:pt x="2042834" y="64309"/>
                  </a:lnTo>
                  <a:lnTo>
                    <a:pt x="2049036" y="68166"/>
                  </a:lnTo>
                  <a:lnTo>
                    <a:pt x="2056501" y="69388"/>
                  </a:lnTo>
                  <a:lnTo>
                    <a:pt x="2063894" y="67618"/>
                  </a:lnTo>
                  <a:lnTo>
                    <a:pt x="2069795" y="63315"/>
                  </a:lnTo>
                  <a:lnTo>
                    <a:pt x="2073652" y="57113"/>
                  </a:lnTo>
                  <a:lnTo>
                    <a:pt x="2074874" y="49648"/>
                  </a:lnTo>
                  <a:lnTo>
                    <a:pt x="2073105" y="42293"/>
                  </a:lnTo>
                  <a:lnTo>
                    <a:pt x="2068802" y="36392"/>
                  </a:lnTo>
                  <a:lnTo>
                    <a:pt x="2062600" y="32536"/>
                  </a:lnTo>
                  <a:lnTo>
                    <a:pt x="2055097" y="31314"/>
                  </a:lnTo>
                  <a:close/>
                </a:path>
                <a:path w="7602855" h="266700">
                  <a:moveTo>
                    <a:pt x="2131356" y="28637"/>
                  </a:moveTo>
                  <a:lnTo>
                    <a:pt x="2123995" y="30380"/>
                  </a:lnTo>
                  <a:lnTo>
                    <a:pt x="2118079" y="34662"/>
                  </a:lnTo>
                  <a:lnTo>
                    <a:pt x="2114200" y="40849"/>
                  </a:lnTo>
                  <a:lnTo>
                    <a:pt x="2112950" y="48310"/>
                  </a:lnTo>
                  <a:lnTo>
                    <a:pt x="2114694" y="55672"/>
                  </a:lnTo>
                  <a:lnTo>
                    <a:pt x="2118976" y="61588"/>
                  </a:lnTo>
                  <a:lnTo>
                    <a:pt x="2125163" y="65466"/>
                  </a:lnTo>
                  <a:lnTo>
                    <a:pt x="2132624" y="66715"/>
                  </a:lnTo>
                  <a:lnTo>
                    <a:pt x="2140023" y="64971"/>
                  </a:lnTo>
                  <a:lnTo>
                    <a:pt x="2145939" y="60689"/>
                  </a:lnTo>
                  <a:lnTo>
                    <a:pt x="2149818" y="54501"/>
                  </a:lnTo>
                  <a:lnTo>
                    <a:pt x="2151068" y="47040"/>
                  </a:lnTo>
                  <a:lnTo>
                    <a:pt x="2149325" y="39680"/>
                  </a:lnTo>
                  <a:lnTo>
                    <a:pt x="2145042" y="33764"/>
                  </a:lnTo>
                  <a:lnTo>
                    <a:pt x="2138854" y="29885"/>
                  </a:lnTo>
                  <a:lnTo>
                    <a:pt x="2131356" y="28637"/>
                  </a:lnTo>
                  <a:close/>
                </a:path>
                <a:path w="7602855" h="266700">
                  <a:moveTo>
                    <a:pt x="2207551" y="26090"/>
                  </a:moveTo>
                  <a:lnTo>
                    <a:pt x="2200190" y="27833"/>
                  </a:lnTo>
                  <a:lnTo>
                    <a:pt x="2194274" y="32115"/>
                  </a:lnTo>
                  <a:lnTo>
                    <a:pt x="2190396" y="38303"/>
                  </a:lnTo>
                  <a:lnTo>
                    <a:pt x="2189146" y="45764"/>
                  </a:lnTo>
                  <a:lnTo>
                    <a:pt x="2190889" y="53125"/>
                  </a:lnTo>
                  <a:lnTo>
                    <a:pt x="2195171" y="59041"/>
                  </a:lnTo>
                  <a:lnTo>
                    <a:pt x="2201359" y="62919"/>
                  </a:lnTo>
                  <a:lnTo>
                    <a:pt x="2208820" y="64169"/>
                  </a:lnTo>
                  <a:lnTo>
                    <a:pt x="2216219" y="62424"/>
                  </a:lnTo>
                  <a:lnTo>
                    <a:pt x="2222135" y="58143"/>
                  </a:lnTo>
                  <a:lnTo>
                    <a:pt x="2226014" y="51955"/>
                  </a:lnTo>
                  <a:lnTo>
                    <a:pt x="2227263" y="44494"/>
                  </a:lnTo>
                  <a:lnTo>
                    <a:pt x="2225520" y="37133"/>
                  </a:lnTo>
                  <a:lnTo>
                    <a:pt x="2221238" y="31217"/>
                  </a:lnTo>
                  <a:lnTo>
                    <a:pt x="2215050" y="27338"/>
                  </a:lnTo>
                  <a:lnTo>
                    <a:pt x="2207551" y="26090"/>
                  </a:lnTo>
                  <a:close/>
                </a:path>
                <a:path w="7602855" h="266700">
                  <a:moveTo>
                    <a:pt x="2283813" y="23652"/>
                  </a:moveTo>
                  <a:lnTo>
                    <a:pt x="2276446" y="25370"/>
                  </a:lnTo>
                  <a:lnTo>
                    <a:pt x="2270516" y="29633"/>
                  </a:lnTo>
                  <a:lnTo>
                    <a:pt x="2266617" y="35808"/>
                  </a:lnTo>
                  <a:lnTo>
                    <a:pt x="2265343" y="43265"/>
                  </a:lnTo>
                  <a:lnTo>
                    <a:pt x="2267062" y="50631"/>
                  </a:lnTo>
                  <a:lnTo>
                    <a:pt x="2271324" y="56561"/>
                  </a:lnTo>
                  <a:lnTo>
                    <a:pt x="2277499" y="60460"/>
                  </a:lnTo>
                  <a:lnTo>
                    <a:pt x="2284956" y="61734"/>
                  </a:lnTo>
                  <a:lnTo>
                    <a:pt x="2292361" y="60014"/>
                  </a:lnTo>
                  <a:lnTo>
                    <a:pt x="2298291" y="55752"/>
                  </a:lnTo>
                  <a:lnTo>
                    <a:pt x="2302190" y="49577"/>
                  </a:lnTo>
                  <a:lnTo>
                    <a:pt x="2303464" y="42120"/>
                  </a:lnTo>
                  <a:lnTo>
                    <a:pt x="2301745" y="34753"/>
                  </a:lnTo>
                  <a:lnTo>
                    <a:pt x="2297483" y="28823"/>
                  </a:lnTo>
                  <a:lnTo>
                    <a:pt x="2291308" y="24924"/>
                  </a:lnTo>
                  <a:lnTo>
                    <a:pt x="2283813" y="23652"/>
                  </a:lnTo>
                  <a:close/>
                </a:path>
                <a:path w="7602855" h="266700">
                  <a:moveTo>
                    <a:pt x="2360017" y="21375"/>
                  </a:moveTo>
                  <a:lnTo>
                    <a:pt x="2352650" y="23093"/>
                  </a:lnTo>
                  <a:lnTo>
                    <a:pt x="2346720" y="27355"/>
                  </a:lnTo>
                  <a:lnTo>
                    <a:pt x="2342821" y="33530"/>
                  </a:lnTo>
                  <a:lnTo>
                    <a:pt x="2341546" y="40987"/>
                  </a:lnTo>
                  <a:lnTo>
                    <a:pt x="2343266" y="48355"/>
                  </a:lnTo>
                  <a:lnTo>
                    <a:pt x="2347528" y="54285"/>
                  </a:lnTo>
                  <a:lnTo>
                    <a:pt x="2353703" y="58184"/>
                  </a:lnTo>
                  <a:lnTo>
                    <a:pt x="2361160" y="59457"/>
                  </a:lnTo>
                  <a:lnTo>
                    <a:pt x="2368565" y="57737"/>
                  </a:lnTo>
                  <a:lnTo>
                    <a:pt x="2374495" y="53475"/>
                  </a:lnTo>
                  <a:lnTo>
                    <a:pt x="2378394" y="47300"/>
                  </a:lnTo>
                  <a:lnTo>
                    <a:pt x="2379668" y="39843"/>
                  </a:lnTo>
                  <a:lnTo>
                    <a:pt x="2377949" y="32476"/>
                  </a:lnTo>
                  <a:lnTo>
                    <a:pt x="2373686" y="26546"/>
                  </a:lnTo>
                  <a:lnTo>
                    <a:pt x="2367512" y="22647"/>
                  </a:lnTo>
                  <a:lnTo>
                    <a:pt x="2360017" y="21375"/>
                  </a:lnTo>
                  <a:close/>
                </a:path>
                <a:path w="7602855" h="266700">
                  <a:moveTo>
                    <a:pt x="2436294" y="19160"/>
                  </a:moveTo>
                  <a:lnTo>
                    <a:pt x="2428921" y="20852"/>
                  </a:lnTo>
                  <a:lnTo>
                    <a:pt x="2422975" y="25092"/>
                  </a:lnTo>
                  <a:lnTo>
                    <a:pt x="2419053" y="31252"/>
                  </a:lnTo>
                  <a:lnTo>
                    <a:pt x="2417752" y="38704"/>
                  </a:lnTo>
                  <a:lnTo>
                    <a:pt x="2419443" y="46077"/>
                  </a:lnTo>
                  <a:lnTo>
                    <a:pt x="2423684" y="52023"/>
                  </a:lnTo>
                  <a:lnTo>
                    <a:pt x="2429844" y="55945"/>
                  </a:lnTo>
                  <a:lnTo>
                    <a:pt x="2437296" y="57246"/>
                  </a:lnTo>
                  <a:lnTo>
                    <a:pt x="2444707" y="55554"/>
                  </a:lnTo>
                  <a:lnTo>
                    <a:pt x="2450652" y="51313"/>
                  </a:lnTo>
                  <a:lnTo>
                    <a:pt x="2454574" y="45153"/>
                  </a:lnTo>
                  <a:lnTo>
                    <a:pt x="2455876" y="37701"/>
                  </a:lnTo>
                  <a:lnTo>
                    <a:pt x="2454184" y="30328"/>
                  </a:lnTo>
                  <a:lnTo>
                    <a:pt x="2449944" y="24382"/>
                  </a:lnTo>
                  <a:lnTo>
                    <a:pt x="2443783" y="20460"/>
                  </a:lnTo>
                  <a:lnTo>
                    <a:pt x="2436294" y="19160"/>
                  </a:lnTo>
                  <a:close/>
                </a:path>
                <a:path w="7602855" h="266700">
                  <a:moveTo>
                    <a:pt x="2512505" y="17148"/>
                  </a:moveTo>
                  <a:lnTo>
                    <a:pt x="2505132" y="18840"/>
                  </a:lnTo>
                  <a:lnTo>
                    <a:pt x="2499186" y="23080"/>
                  </a:lnTo>
                  <a:lnTo>
                    <a:pt x="2495264" y="29241"/>
                  </a:lnTo>
                  <a:lnTo>
                    <a:pt x="2493963" y="36692"/>
                  </a:lnTo>
                  <a:lnTo>
                    <a:pt x="2495655" y="44066"/>
                  </a:lnTo>
                  <a:lnTo>
                    <a:pt x="2499895" y="50011"/>
                  </a:lnTo>
                  <a:lnTo>
                    <a:pt x="2506055" y="53933"/>
                  </a:lnTo>
                  <a:lnTo>
                    <a:pt x="2513545" y="55234"/>
                  </a:lnTo>
                  <a:lnTo>
                    <a:pt x="2520918" y="53543"/>
                  </a:lnTo>
                  <a:lnTo>
                    <a:pt x="2526864" y="49302"/>
                  </a:lnTo>
                  <a:lnTo>
                    <a:pt x="2530786" y="43141"/>
                  </a:lnTo>
                  <a:lnTo>
                    <a:pt x="2532087" y="35689"/>
                  </a:lnTo>
                  <a:lnTo>
                    <a:pt x="2530395" y="28316"/>
                  </a:lnTo>
                  <a:lnTo>
                    <a:pt x="2526155" y="22370"/>
                  </a:lnTo>
                  <a:lnTo>
                    <a:pt x="2519995" y="18448"/>
                  </a:lnTo>
                  <a:lnTo>
                    <a:pt x="2512505" y="17148"/>
                  </a:lnTo>
                  <a:close/>
                </a:path>
                <a:path w="7602855" h="266700">
                  <a:moveTo>
                    <a:pt x="2588780" y="15144"/>
                  </a:moveTo>
                  <a:lnTo>
                    <a:pt x="2581401" y="16812"/>
                  </a:lnTo>
                  <a:lnTo>
                    <a:pt x="2575441" y="21033"/>
                  </a:lnTo>
                  <a:lnTo>
                    <a:pt x="2571499" y="27181"/>
                  </a:lnTo>
                  <a:lnTo>
                    <a:pt x="2570173" y="34629"/>
                  </a:lnTo>
                  <a:lnTo>
                    <a:pt x="2571841" y="42007"/>
                  </a:lnTo>
                  <a:lnTo>
                    <a:pt x="2576061" y="47967"/>
                  </a:lnTo>
                  <a:lnTo>
                    <a:pt x="2582209" y="51908"/>
                  </a:lnTo>
                  <a:lnTo>
                    <a:pt x="2589694" y="53234"/>
                  </a:lnTo>
                  <a:lnTo>
                    <a:pt x="2597073" y="51566"/>
                  </a:lnTo>
                  <a:lnTo>
                    <a:pt x="2603033" y="47345"/>
                  </a:lnTo>
                  <a:lnTo>
                    <a:pt x="2606975" y="41197"/>
                  </a:lnTo>
                  <a:lnTo>
                    <a:pt x="2608301" y="33750"/>
                  </a:lnTo>
                  <a:lnTo>
                    <a:pt x="2606634" y="26371"/>
                  </a:lnTo>
                  <a:lnTo>
                    <a:pt x="2602413" y="20412"/>
                  </a:lnTo>
                  <a:lnTo>
                    <a:pt x="2596265" y="16470"/>
                  </a:lnTo>
                  <a:lnTo>
                    <a:pt x="2588780" y="15144"/>
                  </a:lnTo>
                  <a:close/>
                </a:path>
                <a:path w="7602855" h="266700">
                  <a:moveTo>
                    <a:pt x="2664998" y="13395"/>
                  </a:moveTo>
                  <a:lnTo>
                    <a:pt x="2657619" y="15063"/>
                  </a:lnTo>
                  <a:lnTo>
                    <a:pt x="2651659" y="19284"/>
                  </a:lnTo>
                  <a:lnTo>
                    <a:pt x="2647717" y="25431"/>
                  </a:lnTo>
                  <a:lnTo>
                    <a:pt x="2646391" y="32879"/>
                  </a:lnTo>
                  <a:lnTo>
                    <a:pt x="2648058" y="40257"/>
                  </a:lnTo>
                  <a:lnTo>
                    <a:pt x="2652279" y="46217"/>
                  </a:lnTo>
                  <a:lnTo>
                    <a:pt x="2658426" y="50159"/>
                  </a:lnTo>
                  <a:lnTo>
                    <a:pt x="2665874" y="51485"/>
                  </a:lnTo>
                  <a:lnTo>
                    <a:pt x="2673291" y="49817"/>
                  </a:lnTo>
                  <a:lnTo>
                    <a:pt x="2679251" y="45596"/>
                  </a:lnTo>
                  <a:lnTo>
                    <a:pt x="2683193" y="39449"/>
                  </a:lnTo>
                  <a:lnTo>
                    <a:pt x="2684519" y="32001"/>
                  </a:lnTo>
                  <a:lnTo>
                    <a:pt x="2682851" y="24622"/>
                  </a:lnTo>
                  <a:lnTo>
                    <a:pt x="2678631" y="18663"/>
                  </a:lnTo>
                  <a:lnTo>
                    <a:pt x="2672483" y="14721"/>
                  </a:lnTo>
                  <a:lnTo>
                    <a:pt x="2664998" y="13395"/>
                  </a:lnTo>
                  <a:close/>
                </a:path>
                <a:path w="7602855" h="266700">
                  <a:moveTo>
                    <a:pt x="2741215" y="11647"/>
                  </a:moveTo>
                  <a:lnTo>
                    <a:pt x="2733837" y="13314"/>
                  </a:lnTo>
                  <a:lnTo>
                    <a:pt x="2727877" y="17535"/>
                  </a:lnTo>
                  <a:lnTo>
                    <a:pt x="2723935" y="23682"/>
                  </a:lnTo>
                  <a:lnTo>
                    <a:pt x="2722609" y="31130"/>
                  </a:lnTo>
                  <a:lnTo>
                    <a:pt x="2724276" y="38508"/>
                  </a:lnTo>
                  <a:lnTo>
                    <a:pt x="2728497" y="44468"/>
                  </a:lnTo>
                  <a:lnTo>
                    <a:pt x="2734645" y="48411"/>
                  </a:lnTo>
                  <a:lnTo>
                    <a:pt x="2742093" y="49737"/>
                  </a:lnTo>
                  <a:lnTo>
                    <a:pt x="2749510" y="48068"/>
                  </a:lnTo>
                  <a:lnTo>
                    <a:pt x="2755469" y="43848"/>
                  </a:lnTo>
                  <a:lnTo>
                    <a:pt x="2759411" y="37700"/>
                  </a:lnTo>
                  <a:lnTo>
                    <a:pt x="2760737" y="30252"/>
                  </a:lnTo>
                  <a:lnTo>
                    <a:pt x="2759070" y="22874"/>
                  </a:lnTo>
                  <a:lnTo>
                    <a:pt x="2754849" y="16914"/>
                  </a:lnTo>
                  <a:lnTo>
                    <a:pt x="2748701" y="12972"/>
                  </a:lnTo>
                  <a:lnTo>
                    <a:pt x="2741215" y="11647"/>
                  </a:lnTo>
                  <a:close/>
                </a:path>
                <a:path w="7602855" h="266700">
                  <a:moveTo>
                    <a:pt x="2817501" y="10106"/>
                  </a:moveTo>
                  <a:lnTo>
                    <a:pt x="2810116" y="11749"/>
                  </a:lnTo>
                  <a:lnTo>
                    <a:pt x="2804142" y="15950"/>
                  </a:lnTo>
                  <a:lnTo>
                    <a:pt x="2800180" y="22085"/>
                  </a:lnTo>
                  <a:lnTo>
                    <a:pt x="2798830" y="29528"/>
                  </a:lnTo>
                  <a:lnTo>
                    <a:pt x="2800473" y="36912"/>
                  </a:lnTo>
                  <a:lnTo>
                    <a:pt x="2804674" y="42885"/>
                  </a:lnTo>
                  <a:lnTo>
                    <a:pt x="2810809" y="46848"/>
                  </a:lnTo>
                  <a:lnTo>
                    <a:pt x="2818252" y="48199"/>
                  </a:lnTo>
                  <a:lnTo>
                    <a:pt x="2825675" y="46555"/>
                  </a:lnTo>
                  <a:lnTo>
                    <a:pt x="2831648" y="42353"/>
                  </a:lnTo>
                  <a:lnTo>
                    <a:pt x="2835611" y="36219"/>
                  </a:lnTo>
                  <a:lnTo>
                    <a:pt x="2836961" y="28775"/>
                  </a:lnTo>
                  <a:lnTo>
                    <a:pt x="2835318" y="21391"/>
                  </a:lnTo>
                  <a:lnTo>
                    <a:pt x="2831117" y="15418"/>
                  </a:lnTo>
                  <a:lnTo>
                    <a:pt x="2824982" y="11455"/>
                  </a:lnTo>
                  <a:lnTo>
                    <a:pt x="2817501" y="10106"/>
                  </a:lnTo>
                  <a:close/>
                </a:path>
                <a:path w="7602855" h="266700">
                  <a:moveTo>
                    <a:pt x="2893723" y="8618"/>
                  </a:moveTo>
                  <a:lnTo>
                    <a:pt x="2886340" y="10261"/>
                  </a:lnTo>
                  <a:lnTo>
                    <a:pt x="2880366" y="14463"/>
                  </a:lnTo>
                  <a:lnTo>
                    <a:pt x="2876404" y="20597"/>
                  </a:lnTo>
                  <a:lnTo>
                    <a:pt x="2875054" y="28040"/>
                  </a:lnTo>
                  <a:lnTo>
                    <a:pt x="2876697" y="35424"/>
                  </a:lnTo>
                  <a:lnTo>
                    <a:pt x="2880898" y="41398"/>
                  </a:lnTo>
                  <a:lnTo>
                    <a:pt x="2887033" y="45361"/>
                  </a:lnTo>
                  <a:lnTo>
                    <a:pt x="2894476" y="46711"/>
                  </a:lnTo>
                  <a:lnTo>
                    <a:pt x="2901898" y="45067"/>
                  </a:lnTo>
                  <a:lnTo>
                    <a:pt x="2907872" y="40865"/>
                  </a:lnTo>
                  <a:lnTo>
                    <a:pt x="2911834" y="34731"/>
                  </a:lnTo>
                  <a:lnTo>
                    <a:pt x="2913185" y="27288"/>
                  </a:lnTo>
                  <a:lnTo>
                    <a:pt x="2911541" y="19904"/>
                  </a:lnTo>
                  <a:lnTo>
                    <a:pt x="2907340" y="13930"/>
                  </a:lnTo>
                  <a:lnTo>
                    <a:pt x="2901205" y="9968"/>
                  </a:lnTo>
                  <a:lnTo>
                    <a:pt x="2893723" y="8618"/>
                  </a:lnTo>
                  <a:close/>
                </a:path>
                <a:path w="7602855" h="266700">
                  <a:moveTo>
                    <a:pt x="2970021" y="7270"/>
                  </a:moveTo>
                  <a:lnTo>
                    <a:pt x="2962631" y="8886"/>
                  </a:lnTo>
                  <a:lnTo>
                    <a:pt x="2956642" y="13065"/>
                  </a:lnTo>
                  <a:lnTo>
                    <a:pt x="2952656" y="19185"/>
                  </a:lnTo>
                  <a:lnTo>
                    <a:pt x="2951279" y="26624"/>
                  </a:lnTo>
                  <a:lnTo>
                    <a:pt x="2952894" y="34014"/>
                  </a:lnTo>
                  <a:lnTo>
                    <a:pt x="2957074" y="40003"/>
                  </a:lnTo>
                  <a:lnTo>
                    <a:pt x="2963194" y="43987"/>
                  </a:lnTo>
                  <a:lnTo>
                    <a:pt x="2970670" y="45365"/>
                  </a:lnTo>
                  <a:lnTo>
                    <a:pt x="2978060" y="43749"/>
                  </a:lnTo>
                  <a:lnTo>
                    <a:pt x="2984049" y="39570"/>
                  </a:lnTo>
                  <a:lnTo>
                    <a:pt x="2988034" y="33450"/>
                  </a:lnTo>
                  <a:lnTo>
                    <a:pt x="2989412" y="26012"/>
                  </a:lnTo>
                  <a:lnTo>
                    <a:pt x="2987796" y="18622"/>
                  </a:lnTo>
                  <a:lnTo>
                    <a:pt x="2983617" y="12633"/>
                  </a:lnTo>
                  <a:lnTo>
                    <a:pt x="2977497" y="8648"/>
                  </a:lnTo>
                  <a:lnTo>
                    <a:pt x="2970021" y="7270"/>
                  </a:lnTo>
                  <a:close/>
                </a:path>
                <a:path w="7602855" h="266700">
                  <a:moveTo>
                    <a:pt x="3046249" y="6045"/>
                  </a:moveTo>
                  <a:lnTo>
                    <a:pt x="3038859" y="7660"/>
                  </a:lnTo>
                  <a:lnTo>
                    <a:pt x="3032870" y="11840"/>
                  </a:lnTo>
                  <a:lnTo>
                    <a:pt x="3028885" y="17960"/>
                  </a:lnTo>
                  <a:lnTo>
                    <a:pt x="3027506" y="25398"/>
                  </a:lnTo>
                  <a:lnTo>
                    <a:pt x="3029122" y="32788"/>
                  </a:lnTo>
                  <a:lnTo>
                    <a:pt x="3033302" y="38777"/>
                  </a:lnTo>
                  <a:lnTo>
                    <a:pt x="3039422" y="42762"/>
                  </a:lnTo>
                  <a:lnTo>
                    <a:pt x="3046898" y="44140"/>
                  </a:lnTo>
                  <a:lnTo>
                    <a:pt x="3054288" y="42524"/>
                  </a:lnTo>
                  <a:lnTo>
                    <a:pt x="3060277" y="38344"/>
                  </a:lnTo>
                  <a:lnTo>
                    <a:pt x="3064262" y="32224"/>
                  </a:lnTo>
                  <a:lnTo>
                    <a:pt x="3065639" y="24786"/>
                  </a:lnTo>
                  <a:lnTo>
                    <a:pt x="3064024" y="17396"/>
                  </a:lnTo>
                  <a:lnTo>
                    <a:pt x="3059845" y="11407"/>
                  </a:lnTo>
                  <a:lnTo>
                    <a:pt x="3053725" y="7422"/>
                  </a:lnTo>
                  <a:lnTo>
                    <a:pt x="3046249" y="6045"/>
                  </a:lnTo>
                  <a:close/>
                </a:path>
                <a:path w="7602855" h="266700">
                  <a:moveTo>
                    <a:pt x="3122541" y="4885"/>
                  </a:moveTo>
                  <a:lnTo>
                    <a:pt x="3115145" y="6477"/>
                  </a:lnTo>
                  <a:lnTo>
                    <a:pt x="3109142" y="10636"/>
                  </a:lnTo>
                  <a:lnTo>
                    <a:pt x="3105137" y="16743"/>
                  </a:lnTo>
                  <a:lnTo>
                    <a:pt x="3103734" y="24176"/>
                  </a:lnTo>
                  <a:lnTo>
                    <a:pt x="3105326" y="31572"/>
                  </a:lnTo>
                  <a:lnTo>
                    <a:pt x="3109486" y="37575"/>
                  </a:lnTo>
                  <a:lnTo>
                    <a:pt x="3115592" y="41580"/>
                  </a:lnTo>
                  <a:lnTo>
                    <a:pt x="3123026" y="42983"/>
                  </a:lnTo>
                  <a:lnTo>
                    <a:pt x="3130460" y="41390"/>
                  </a:lnTo>
                  <a:lnTo>
                    <a:pt x="3136463" y="37231"/>
                  </a:lnTo>
                  <a:lnTo>
                    <a:pt x="3140468" y="31124"/>
                  </a:lnTo>
                  <a:lnTo>
                    <a:pt x="3141870" y="23690"/>
                  </a:lnTo>
                  <a:lnTo>
                    <a:pt x="3140278" y="16295"/>
                  </a:lnTo>
                  <a:lnTo>
                    <a:pt x="3136119" y="10292"/>
                  </a:lnTo>
                  <a:lnTo>
                    <a:pt x="3130012" y="6287"/>
                  </a:lnTo>
                  <a:lnTo>
                    <a:pt x="3122541" y="4885"/>
                  </a:lnTo>
                  <a:close/>
                </a:path>
                <a:path w="7602855" h="266700">
                  <a:moveTo>
                    <a:pt x="3198772" y="3924"/>
                  </a:moveTo>
                  <a:lnTo>
                    <a:pt x="3191377" y="5515"/>
                  </a:lnTo>
                  <a:lnTo>
                    <a:pt x="3185375" y="9674"/>
                  </a:lnTo>
                  <a:lnTo>
                    <a:pt x="3181370" y="15781"/>
                  </a:lnTo>
                  <a:lnTo>
                    <a:pt x="3179967" y="23215"/>
                  </a:lnTo>
                  <a:lnTo>
                    <a:pt x="3181558" y="30610"/>
                  </a:lnTo>
                  <a:lnTo>
                    <a:pt x="3185718" y="36613"/>
                  </a:lnTo>
                  <a:lnTo>
                    <a:pt x="3191825" y="40618"/>
                  </a:lnTo>
                  <a:lnTo>
                    <a:pt x="3199297" y="42020"/>
                  </a:lnTo>
                  <a:lnTo>
                    <a:pt x="3206692" y="40428"/>
                  </a:lnTo>
                  <a:lnTo>
                    <a:pt x="3212695" y="36269"/>
                  </a:lnTo>
                  <a:lnTo>
                    <a:pt x="3216700" y="30162"/>
                  </a:lnTo>
                  <a:lnTo>
                    <a:pt x="3218102" y="22729"/>
                  </a:lnTo>
                  <a:lnTo>
                    <a:pt x="3216511" y="15333"/>
                  </a:lnTo>
                  <a:lnTo>
                    <a:pt x="3212351" y="9330"/>
                  </a:lnTo>
                  <a:lnTo>
                    <a:pt x="3206244" y="5325"/>
                  </a:lnTo>
                  <a:lnTo>
                    <a:pt x="3198772" y="3924"/>
                  </a:lnTo>
                  <a:close/>
                </a:path>
                <a:path w="7602855" h="266700">
                  <a:moveTo>
                    <a:pt x="3275005" y="2962"/>
                  </a:moveTo>
                  <a:lnTo>
                    <a:pt x="3267610" y="4553"/>
                  </a:lnTo>
                  <a:lnTo>
                    <a:pt x="3261607" y="8713"/>
                  </a:lnTo>
                  <a:lnTo>
                    <a:pt x="3257602" y="14820"/>
                  </a:lnTo>
                  <a:lnTo>
                    <a:pt x="3256199" y="22254"/>
                  </a:lnTo>
                  <a:lnTo>
                    <a:pt x="3257791" y="29649"/>
                  </a:lnTo>
                  <a:lnTo>
                    <a:pt x="3261951" y="35651"/>
                  </a:lnTo>
                  <a:lnTo>
                    <a:pt x="3268057" y="39656"/>
                  </a:lnTo>
                  <a:lnTo>
                    <a:pt x="3275529" y="41059"/>
                  </a:lnTo>
                  <a:lnTo>
                    <a:pt x="3282924" y="39467"/>
                  </a:lnTo>
                  <a:lnTo>
                    <a:pt x="3288927" y="35308"/>
                  </a:lnTo>
                  <a:lnTo>
                    <a:pt x="3292932" y="29201"/>
                  </a:lnTo>
                  <a:lnTo>
                    <a:pt x="3294335" y="21767"/>
                  </a:lnTo>
                  <a:lnTo>
                    <a:pt x="3292743" y="14372"/>
                  </a:lnTo>
                  <a:lnTo>
                    <a:pt x="3288583" y="8369"/>
                  </a:lnTo>
                  <a:lnTo>
                    <a:pt x="3282477" y="4364"/>
                  </a:lnTo>
                  <a:lnTo>
                    <a:pt x="3275005" y="2962"/>
                  </a:lnTo>
                  <a:close/>
                </a:path>
                <a:path w="7602855" h="266700">
                  <a:moveTo>
                    <a:pt x="3351311" y="2254"/>
                  </a:moveTo>
                  <a:lnTo>
                    <a:pt x="3343909" y="3818"/>
                  </a:lnTo>
                  <a:lnTo>
                    <a:pt x="3337891" y="7955"/>
                  </a:lnTo>
                  <a:lnTo>
                    <a:pt x="3333863" y="14047"/>
                  </a:lnTo>
                  <a:lnTo>
                    <a:pt x="3332433" y="21475"/>
                  </a:lnTo>
                  <a:lnTo>
                    <a:pt x="3333998" y="28877"/>
                  </a:lnTo>
                  <a:lnTo>
                    <a:pt x="3338135" y="34895"/>
                  </a:lnTo>
                  <a:lnTo>
                    <a:pt x="3344227" y="38923"/>
                  </a:lnTo>
                  <a:lnTo>
                    <a:pt x="3351693" y="40352"/>
                  </a:lnTo>
                  <a:lnTo>
                    <a:pt x="3359094" y="38788"/>
                  </a:lnTo>
                  <a:lnTo>
                    <a:pt x="3365113" y="34651"/>
                  </a:lnTo>
                  <a:lnTo>
                    <a:pt x="3369140" y="28558"/>
                  </a:lnTo>
                  <a:lnTo>
                    <a:pt x="3370570" y="21130"/>
                  </a:lnTo>
                  <a:lnTo>
                    <a:pt x="3369006" y="13729"/>
                  </a:lnTo>
                  <a:lnTo>
                    <a:pt x="3364869" y="7711"/>
                  </a:lnTo>
                  <a:lnTo>
                    <a:pt x="3358777" y="3684"/>
                  </a:lnTo>
                  <a:lnTo>
                    <a:pt x="3351311" y="2254"/>
                  </a:lnTo>
                  <a:close/>
                </a:path>
                <a:path w="7602855" h="266700">
                  <a:moveTo>
                    <a:pt x="3427545" y="1560"/>
                  </a:moveTo>
                  <a:lnTo>
                    <a:pt x="3420144" y="3124"/>
                  </a:lnTo>
                  <a:lnTo>
                    <a:pt x="3414125" y="7262"/>
                  </a:lnTo>
                  <a:lnTo>
                    <a:pt x="3410098" y="13353"/>
                  </a:lnTo>
                  <a:lnTo>
                    <a:pt x="3408668" y="20782"/>
                  </a:lnTo>
                  <a:lnTo>
                    <a:pt x="3410232" y="28183"/>
                  </a:lnTo>
                  <a:lnTo>
                    <a:pt x="3414369" y="34201"/>
                  </a:lnTo>
                  <a:lnTo>
                    <a:pt x="3420461" y="38228"/>
                  </a:lnTo>
                  <a:lnTo>
                    <a:pt x="3427927" y="39658"/>
                  </a:lnTo>
                  <a:lnTo>
                    <a:pt x="3435329" y="38094"/>
                  </a:lnTo>
                  <a:lnTo>
                    <a:pt x="3441347" y="33957"/>
                  </a:lnTo>
                  <a:lnTo>
                    <a:pt x="3445375" y="27865"/>
                  </a:lnTo>
                  <a:lnTo>
                    <a:pt x="3446805" y="20436"/>
                  </a:lnTo>
                  <a:lnTo>
                    <a:pt x="3445240" y="13035"/>
                  </a:lnTo>
                  <a:lnTo>
                    <a:pt x="3441103" y="7017"/>
                  </a:lnTo>
                  <a:lnTo>
                    <a:pt x="3435011" y="2989"/>
                  </a:lnTo>
                  <a:lnTo>
                    <a:pt x="3427545" y="1560"/>
                  </a:lnTo>
                  <a:close/>
                </a:path>
                <a:path w="7602855" h="266700">
                  <a:moveTo>
                    <a:pt x="3503883" y="1126"/>
                  </a:moveTo>
                  <a:lnTo>
                    <a:pt x="3496474" y="2651"/>
                  </a:lnTo>
                  <a:lnTo>
                    <a:pt x="3490434" y="6755"/>
                  </a:lnTo>
                  <a:lnTo>
                    <a:pt x="3486374" y="12825"/>
                  </a:lnTo>
                  <a:lnTo>
                    <a:pt x="3484905" y="20246"/>
                  </a:lnTo>
                  <a:lnTo>
                    <a:pt x="3486429" y="27656"/>
                  </a:lnTo>
                  <a:lnTo>
                    <a:pt x="3490534" y="33696"/>
                  </a:lnTo>
                  <a:lnTo>
                    <a:pt x="3496604" y="37756"/>
                  </a:lnTo>
                  <a:lnTo>
                    <a:pt x="3504063" y="39226"/>
                  </a:lnTo>
                  <a:lnTo>
                    <a:pt x="3511472" y="37701"/>
                  </a:lnTo>
                  <a:lnTo>
                    <a:pt x="3517512" y="33596"/>
                  </a:lnTo>
                  <a:lnTo>
                    <a:pt x="3521572" y="27525"/>
                  </a:lnTo>
                  <a:lnTo>
                    <a:pt x="3523041" y="20105"/>
                  </a:lnTo>
                  <a:lnTo>
                    <a:pt x="3521517" y="12695"/>
                  </a:lnTo>
                  <a:lnTo>
                    <a:pt x="3517412" y="6655"/>
                  </a:lnTo>
                  <a:lnTo>
                    <a:pt x="3511342" y="2595"/>
                  </a:lnTo>
                  <a:lnTo>
                    <a:pt x="3503883" y="1126"/>
                  </a:lnTo>
                  <a:close/>
                </a:path>
                <a:path w="7602855" h="266700">
                  <a:moveTo>
                    <a:pt x="3580122" y="844"/>
                  </a:moveTo>
                  <a:lnTo>
                    <a:pt x="3572712" y="2369"/>
                  </a:lnTo>
                  <a:lnTo>
                    <a:pt x="3566671" y="6474"/>
                  </a:lnTo>
                  <a:lnTo>
                    <a:pt x="3562611" y="12544"/>
                  </a:lnTo>
                  <a:lnTo>
                    <a:pt x="3561141" y="19965"/>
                  </a:lnTo>
                  <a:lnTo>
                    <a:pt x="3562666" y="27375"/>
                  </a:lnTo>
                  <a:lnTo>
                    <a:pt x="3566771" y="33415"/>
                  </a:lnTo>
                  <a:lnTo>
                    <a:pt x="3572841" y="37475"/>
                  </a:lnTo>
                  <a:lnTo>
                    <a:pt x="3580301" y="38944"/>
                  </a:lnTo>
                  <a:lnTo>
                    <a:pt x="3587710" y="37419"/>
                  </a:lnTo>
                  <a:lnTo>
                    <a:pt x="3593750" y="33314"/>
                  </a:lnTo>
                  <a:lnTo>
                    <a:pt x="3597810" y="27244"/>
                  </a:lnTo>
                  <a:lnTo>
                    <a:pt x="3599279" y="19823"/>
                  </a:lnTo>
                  <a:lnTo>
                    <a:pt x="3597755" y="12414"/>
                  </a:lnTo>
                  <a:lnTo>
                    <a:pt x="3593650" y="6373"/>
                  </a:lnTo>
                  <a:lnTo>
                    <a:pt x="3587579" y="2313"/>
                  </a:lnTo>
                  <a:lnTo>
                    <a:pt x="3580122" y="844"/>
                  </a:lnTo>
                  <a:close/>
                </a:path>
                <a:path w="7602855" h="266700">
                  <a:moveTo>
                    <a:pt x="3656358" y="562"/>
                  </a:moveTo>
                  <a:lnTo>
                    <a:pt x="3648949" y="2087"/>
                  </a:lnTo>
                  <a:lnTo>
                    <a:pt x="3642909" y="6192"/>
                  </a:lnTo>
                  <a:lnTo>
                    <a:pt x="3638849" y="12263"/>
                  </a:lnTo>
                  <a:lnTo>
                    <a:pt x="3637379" y="19683"/>
                  </a:lnTo>
                  <a:lnTo>
                    <a:pt x="3638904" y="27093"/>
                  </a:lnTo>
                  <a:lnTo>
                    <a:pt x="3643008" y="33133"/>
                  </a:lnTo>
                  <a:lnTo>
                    <a:pt x="3649079" y="37193"/>
                  </a:lnTo>
                  <a:lnTo>
                    <a:pt x="3656537" y="38662"/>
                  </a:lnTo>
                  <a:lnTo>
                    <a:pt x="3663947" y="37137"/>
                  </a:lnTo>
                  <a:lnTo>
                    <a:pt x="3669987" y="33033"/>
                  </a:lnTo>
                  <a:lnTo>
                    <a:pt x="3674047" y="26963"/>
                  </a:lnTo>
                  <a:lnTo>
                    <a:pt x="3675516" y="19542"/>
                  </a:lnTo>
                  <a:lnTo>
                    <a:pt x="3673992" y="12132"/>
                  </a:lnTo>
                  <a:lnTo>
                    <a:pt x="3669887" y="6092"/>
                  </a:lnTo>
                  <a:lnTo>
                    <a:pt x="3663817" y="2032"/>
                  </a:lnTo>
                  <a:lnTo>
                    <a:pt x="3656358" y="562"/>
                  </a:lnTo>
                  <a:close/>
                </a:path>
                <a:path w="7602855" h="266700">
                  <a:moveTo>
                    <a:pt x="3732596" y="281"/>
                  </a:moveTo>
                  <a:lnTo>
                    <a:pt x="3725187" y="1806"/>
                  </a:lnTo>
                  <a:lnTo>
                    <a:pt x="3719146" y="5910"/>
                  </a:lnTo>
                  <a:lnTo>
                    <a:pt x="3715086" y="11981"/>
                  </a:lnTo>
                  <a:lnTo>
                    <a:pt x="3713616" y="19401"/>
                  </a:lnTo>
                  <a:lnTo>
                    <a:pt x="3715141" y="26811"/>
                  </a:lnTo>
                  <a:lnTo>
                    <a:pt x="3719246" y="32851"/>
                  </a:lnTo>
                  <a:lnTo>
                    <a:pt x="3725316" y="36911"/>
                  </a:lnTo>
                  <a:lnTo>
                    <a:pt x="3732776" y="38380"/>
                  </a:lnTo>
                  <a:lnTo>
                    <a:pt x="3740185" y="36856"/>
                  </a:lnTo>
                  <a:lnTo>
                    <a:pt x="3746225" y="32751"/>
                  </a:lnTo>
                  <a:lnTo>
                    <a:pt x="3750285" y="26681"/>
                  </a:lnTo>
                  <a:lnTo>
                    <a:pt x="3751754" y="19260"/>
                  </a:lnTo>
                  <a:lnTo>
                    <a:pt x="3750230" y="11851"/>
                  </a:lnTo>
                  <a:lnTo>
                    <a:pt x="3746125" y="5811"/>
                  </a:lnTo>
                  <a:lnTo>
                    <a:pt x="3740055" y="1750"/>
                  </a:lnTo>
                  <a:lnTo>
                    <a:pt x="3732596" y="281"/>
                  </a:lnTo>
                  <a:close/>
                </a:path>
                <a:path w="7602855" h="266700">
                  <a:moveTo>
                    <a:pt x="3808833" y="0"/>
                  </a:moveTo>
                  <a:lnTo>
                    <a:pt x="3801424" y="1524"/>
                  </a:lnTo>
                  <a:lnTo>
                    <a:pt x="3795384" y="5629"/>
                  </a:lnTo>
                  <a:lnTo>
                    <a:pt x="3791324" y="11699"/>
                  </a:lnTo>
                  <a:lnTo>
                    <a:pt x="3789854" y="19119"/>
                  </a:lnTo>
                  <a:lnTo>
                    <a:pt x="3791379" y="26529"/>
                  </a:lnTo>
                  <a:lnTo>
                    <a:pt x="3795484" y="32569"/>
                  </a:lnTo>
                  <a:lnTo>
                    <a:pt x="3801554" y="36629"/>
                  </a:lnTo>
                  <a:lnTo>
                    <a:pt x="3809012" y="38100"/>
                  </a:lnTo>
                  <a:lnTo>
                    <a:pt x="3816422" y="36575"/>
                  </a:lnTo>
                  <a:lnTo>
                    <a:pt x="3822462" y="32469"/>
                  </a:lnTo>
                  <a:lnTo>
                    <a:pt x="3826523" y="26399"/>
                  </a:lnTo>
                  <a:lnTo>
                    <a:pt x="3827993" y="18978"/>
                  </a:lnTo>
                  <a:lnTo>
                    <a:pt x="3826468" y="11569"/>
                  </a:lnTo>
                  <a:lnTo>
                    <a:pt x="3822363" y="5529"/>
                  </a:lnTo>
                  <a:lnTo>
                    <a:pt x="3816292" y="1469"/>
                  </a:lnTo>
                  <a:lnTo>
                    <a:pt x="3808833" y="0"/>
                  </a:lnTo>
                  <a:close/>
                </a:path>
                <a:path w="7602855" h="266700">
                  <a:moveTo>
                    <a:pt x="3885212" y="267"/>
                  </a:moveTo>
                  <a:lnTo>
                    <a:pt x="3877792" y="1737"/>
                  </a:lnTo>
                  <a:lnTo>
                    <a:pt x="3871721" y="5797"/>
                  </a:lnTo>
                  <a:lnTo>
                    <a:pt x="3867617" y="11837"/>
                  </a:lnTo>
                  <a:lnTo>
                    <a:pt x="3866093" y="19246"/>
                  </a:lnTo>
                  <a:lnTo>
                    <a:pt x="3867562" y="26667"/>
                  </a:lnTo>
                  <a:lnTo>
                    <a:pt x="3871622" y="32737"/>
                  </a:lnTo>
                  <a:lnTo>
                    <a:pt x="3877662" y="36842"/>
                  </a:lnTo>
                  <a:lnTo>
                    <a:pt x="3885071" y="38366"/>
                  </a:lnTo>
                  <a:lnTo>
                    <a:pt x="3892530" y="36897"/>
                  </a:lnTo>
                  <a:lnTo>
                    <a:pt x="3898600" y="32837"/>
                  </a:lnTo>
                  <a:lnTo>
                    <a:pt x="3902705" y="26797"/>
                  </a:lnTo>
                  <a:lnTo>
                    <a:pt x="3904229" y="19387"/>
                  </a:lnTo>
                  <a:lnTo>
                    <a:pt x="3902760" y="11967"/>
                  </a:lnTo>
                  <a:lnTo>
                    <a:pt x="3898700" y="5896"/>
                  </a:lnTo>
                  <a:lnTo>
                    <a:pt x="3892660" y="1792"/>
                  </a:lnTo>
                  <a:lnTo>
                    <a:pt x="3885212" y="267"/>
                  </a:lnTo>
                  <a:close/>
                </a:path>
                <a:path w="7602855" h="266700">
                  <a:moveTo>
                    <a:pt x="3961449" y="548"/>
                  </a:moveTo>
                  <a:lnTo>
                    <a:pt x="3954029" y="2018"/>
                  </a:lnTo>
                  <a:lnTo>
                    <a:pt x="3947959" y="6079"/>
                  </a:lnTo>
                  <a:lnTo>
                    <a:pt x="3943854" y="12119"/>
                  </a:lnTo>
                  <a:lnTo>
                    <a:pt x="3942329" y="19528"/>
                  </a:lnTo>
                  <a:lnTo>
                    <a:pt x="3943799" y="26949"/>
                  </a:lnTo>
                  <a:lnTo>
                    <a:pt x="3947859" y="33019"/>
                  </a:lnTo>
                  <a:lnTo>
                    <a:pt x="3953899" y="37124"/>
                  </a:lnTo>
                  <a:lnTo>
                    <a:pt x="3961346" y="38648"/>
                  </a:lnTo>
                  <a:lnTo>
                    <a:pt x="3968767" y="37179"/>
                  </a:lnTo>
                  <a:lnTo>
                    <a:pt x="3974838" y="33119"/>
                  </a:lnTo>
                  <a:lnTo>
                    <a:pt x="3978943" y="27079"/>
                  </a:lnTo>
                  <a:lnTo>
                    <a:pt x="3980467" y="19669"/>
                  </a:lnTo>
                  <a:lnTo>
                    <a:pt x="3978998" y="12249"/>
                  </a:lnTo>
                  <a:lnTo>
                    <a:pt x="3974937" y="6178"/>
                  </a:lnTo>
                  <a:lnTo>
                    <a:pt x="3968897" y="2073"/>
                  </a:lnTo>
                  <a:lnTo>
                    <a:pt x="3961449" y="548"/>
                  </a:lnTo>
                  <a:close/>
                </a:path>
                <a:path w="7602855" h="266700">
                  <a:moveTo>
                    <a:pt x="4037687" y="830"/>
                  </a:moveTo>
                  <a:lnTo>
                    <a:pt x="4030267" y="2300"/>
                  </a:lnTo>
                  <a:lnTo>
                    <a:pt x="4024196" y="6360"/>
                  </a:lnTo>
                  <a:lnTo>
                    <a:pt x="4020092" y="12400"/>
                  </a:lnTo>
                  <a:lnTo>
                    <a:pt x="4018567" y="19810"/>
                  </a:lnTo>
                  <a:lnTo>
                    <a:pt x="4020037" y="27231"/>
                  </a:lnTo>
                  <a:lnTo>
                    <a:pt x="4024097" y="33301"/>
                  </a:lnTo>
                  <a:lnTo>
                    <a:pt x="4030137" y="37405"/>
                  </a:lnTo>
                  <a:lnTo>
                    <a:pt x="4037584" y="38930"/>
                  </a:lnTo>
                  <a:lnTo>
                    <a:pt x="4045005" y="37461"/>
                  </a:lnTo>
                  <a:lnTo>
                    <a:pt x="4051075" y="33401"/>
                  </a:lnTo>
                  <a:lnTo>
                    <a:pt x="4055180" y="27361"/>
                  </a:lnTo>
                  <a:lnTo>
                    <a:pt x="4056704" y="19951"/>
                  </a:lnTo>
                  <a:lnTo>
                    <a:pt x="4055235" y="12530"/>
                  </a:lnTo>
                  <a:lnTo>
                    <a:pt x="4051175" y="6460"/>
                  </a:lnTo>
                  <a:lnTo>
                    <a:pt x="4045135" y="2355"/>
                  </a:lnTo>
                  <a:lnTo>
                    <a:pt x="4037687" y="830"/>
                  </a:lnTo>
                  <a:close/>
                </a:path>
                <a:path w="7602855" h="266700">
                  <a:moveTo>
                    <a:pt x="4113925" y="1112"/>
                  </a:moveTo>
                  <a:lnTo>
                    <a:pt x="4106504" y="2581"/>
                  </a:lnTo>
                  <a:lnTo>
                    <a:pt x="4100434" y="6641"/>
                  </a:lnTo>
                  <a:lnTo>
                    <a:pt x="4096329" y="12682"/>
                  </a:lnTo>
                  <a:lnTo>
                    <a:pt x="4094804" y="20091"/>
                  </a:lnTo>
                  <a:lnTo>
                    <a:pt x="4096274" y="27512"/>
                  </a:lnTo>
                  <a:lnTo>
                    <a:pt x="4100334" y="33582"/>
                  </a:lnTo>
                  <a:lnTo>
                    <a:pt x="4106374" y="37687"/>
                  </a:lnTo>
                  <a:lnTo>
                    <a:pt x="4113823" y="39212"/>
                  </a:lnTo>
                  <a:lnTo>
                    <a:pt x="4121243" y="37742"/>
                  </a:lnTo>
                  <a:lnTo>
                    <a:pt x="4127313" y="33682"/>
                  </a:lnTo>
                  <a:lnTo>
                    <a:pt x="4131418" y="27642"/>
                  </a:lnTo>
                  <a:lnTo>
                    <a:pt x="4132942" y="20232"/>
                  </a:lnTo>
                  <a:lnTo>
                    <a:pt x="4131473" y="12812"/>
                  </a:lnTo>
                  <a:lnTo>
                    <a:pt x="4127413" y="6741"/>
                  </a:lnTo>
                  <a:lnTo>
                    <a:pt x="4121373" y="2637"/>
                  </a:lnTo>
                  <a:lnTo>
                    <a:pt x="4113925" y="1112"/>
                  </a:lnTo>
                  <a:close/>
                </a:path>
                <a:path w="7602855" h="266700">
                  <a:moveTo>
                    <a:pt x="4190264" y="1526"/>
                  </a:moveTo>
                  <a:lnTo>
                    <a:pt x="4182835" y="2956"/>
                  </a:lnTo>
                  <a:lnTo>
                    <a:pt x="4176744" y="6983"/>
                  </a:lnTo>
                  <a:lnTo>
                    <a:pt x="4172606" y="13001"/>
                  </a:lnTo>
                  <a:lnTo>
                    <a:pt x="4171042" y="20402"/>
                  </a:lnTo>
                  <a:lnTo>
                    <a:pt x="4172472" y="27830"/>
                  </a:lnTo>
                  <a:lnTo>
                    <a:pt x="4176499" y="33922"/>
                  </a:lnTo>
                  <a:lnTo>
                    <a:pt x="4182517" y="38059"/>
                  </a:lnTo>
                  <a:lnTo>
                    <a:pt x="4189918" y="39624"/>
                  </a:lnTo>
                  <a:lnTo>
                    <a:pt x="4197385" y="38195"/>
                  </a:lnTo>
                  <a:lnTo>
                    <a:pt x="4203477" y="34167"/>
                  </a:lnTo>
                  <a:lnTo>
                    <a:pt x="4207614" y="28149"/>
                  </a:lnTo>
                  <a:lnTo>
                    <a:pt x="4209178" y="20747"/>
                  </a:lnTo>
                  <a:lnTo>
                    <a:pt x="4207748" y="13319"/>
                  </a:lnTo>
                  <a:lnTo>
                    <a:pt x="4203721" y="7227"/>
                  </a:lnTo>
                  <a:lnTo>
                    <a:pt x="4197703" y="3090"/>
                  </a:lnTo>
                  <a:lnTo>
                    <a:pt x="4190264" y="1526"/>
                  </a:lnTo>
                  <a:close/>
                </a:path>
                <a:path w="7602855" h="266700">
                  <a:moveTo>
                    <a:pt x="4266498" y="2219"/>
                  </a:moveTo>
                  <a:lnTo>
                    <a:pt x="4259070" y="3649"/>
                  </a:lnTo>
                  <a:lnTo>
                    <a:pt x="4252978" y="7677"/>
                  </a:lnTo>
                  <a:lnTo>
                    <a:pt x="4248841" y="13695"/>
                  </a:lnTo>
                  <a:lnTo>
                    <a:pt x="4247277" y="21097"/>
                  </a:lnTo>
                  <a:lnTo>
                    <a:pt x="4248707" y="28525"/>
                  </a:lnTo>
                  <a:lnTo>
                    <a:pt x="4252734" y="34617"/>
                  </a:lnTo>
                  <a:lnTo>
                    <a:pt x="4258753" y="38754"/>
                  </a:lnTo>
                  <a:lnTo>
                    <a:pt x="4266192" y="40318"/>
                  </a:lnTo>
                  <a:lnTo>
                    <a:pt x="4273620" y="38888"/>
                  </a:lnTo>
                  <a:lnTo>
                    <a:pt x="4279712" y="34861"/>
                  </a:lnTo>
                  <a:lnTo>
                    <a:pt x="4283849" y="28842"/>
                  </a:lnTo>
                  <a:lnTo>
                    <a:pt x="4285414" y="21441"/>
                  </a:lnTo>
                  <a:lnTo>
                    <a:pt x="4283984" y="14013"/>
                  </a:lnTo>
                  <a:lnTo>
                    <a:pt x="4279956" y="7921"/>
                  </a:lnTo>
                  <a:lnTo>
                    <a:pt x="4273938" y="3784"/>
                  </a:lnTo>
                  <a:lnTo>
                    <a:pt x="4266498" y="2219"/>
                  </a:lnTo>
                  <a:close/>
                </a:path>
                <a:path w="7602855" h="266700">
                  <a:moveTo>
                    <a:pt x="4342805" y="2914"/>
                  </a:moveTo>
                  <a:lnTo>
                    <a:pt x="4335371" y="4317"/>
                  </a:lnTo>
                  <a:lnTo>
                    <a:pt x="4329264" y="8322"/>
                  </a:lnTo>
                  <a:lnTo>
                    <a:pt x="4325104" y="14325"/>
                  </a:lnTo>
                  <a:lnTo>
                    <a:pt x="4323512" y="21720"/>
                  </a:lnTo>
                  <a:lnTo>
                    <a:pt x="4324915" y="29154"/>
                  </a:lnTo>
                  <a:lnTo>
                    <a:pt x="4328920" y="35260"/>
                  </a:lnTo>
                  <a:lnTo>
                    <a:pt x="4334923" y="39420"/>
                  </a:lnTo>
                  <a:lnTo>
                    <a:pt x="4342356" y="41012"/>
                  </a:lnTo>
                  <a:lnTo>
                    <a:pt x="4349790" y="39609"/>
                  </a:lnTo>
                  <a:lnTo>
                    <a:pt x="4355897" y="35604"/>
                  </a:lnTo>
                  <a:lnTo>
                    <a:pt x="4360056" y="29602"/>
                  </a:lnTo>
                  <a:lnTo>
                    <a:pt x="4361648" y="22207"/>
                  </a:lnTo>
                  <a:lnTo>
                    <a:pt x="4360245" y="14773"/>
                  </a:lnTo>
                  <a:lnTo>
                    <a:pt x="4356240" y="8666"/>
                  </a:lnTo>
                  <a:lnTo>
                    <a:pt x="4350237" y="4506"/>
                  </a:lnTo>
                  <a:lnTo>
                    <a:pt x="4342805" y="2914"/>
                  </a:lnTo>
                  <a:close/>
                </a:path>
                <a:path w="7602855" h="266700">
                  <a:moveTo>
                    <a:pt x="4419037" y="3876"/>
                  </a:moveTo>
                  <a:lnTo>
                    <a:pt x="4411603" y="5278"/>
                  </a:lnTo>
                  <a:lnTo>
                    <a:pt x="4405496" y="9283"/>
                  </a:lnTo>
                  <a:lnTo>
                    <a:pt x="4401336" y="15286"/>
                  </a:lnTo>
                  <a:lnTo>
                    <a:pt x="4399745" y="22682"/>
                  </a:lnTo>
                  <a:lnTo>
                    <a:pt x="4401147" y="30115"/>
                  </a:lnTo>
                  <a:lnTo>
                    <a:pt x="4405152" y="36222"/>
                  </a:lnTo>
                  <a:lnTo>
                    <a:pt x="4411155" y="40381"/>
                  </a:lnTo>
                  <a:lnTo>
                    <a:pt x="4418588" y="41973"/>
                  </a:lnTo>
                  <a:lnTo>
                    <a:pt x="4426022" y="40571"/>
                  </a:lnTo>
                  <a:lnTo>
                    <a:pt x="4432129" y="36566"/>
                  </a:lnTo>
                  <a:lnTo>
                    <a:pt x="4436288" y="30563"/>
                  </a:lnTo>
                  <a:lnTo>
                    <a:pt x="4437880" y="23168"/>
                  </a:lnTo>
                  <a:lnTo>
                    <a:pt x="4436477" y="15734"/>
                  </a:lnTo>
                  <a:lnTo>
                    <a:pt x="4432472" y="9627"/>
                  </a:lnTo>
                  <a:lnTo>
                    <a:pt x="4426470" y="5468"/>
                  </a:lnTo>
                  <a:lnTo>
                    <a:pt x="4419037" y="3876"/>
                  </a:lnTo>
                  <a:close/>
                </a:path>
                <a:path w="7602855" h="266700">
                  <a:moveTo>
                    <a:pt x="4495268" y="4838"/>
                  </a:moveTo>
                  <a:lnTo>
                    <a:pt x="4487834" y="6240"/>
                  </a:lnTo>
                  <a:lnTo>
                    <a:pt x="4481727" y="10245"/>
                  </a:lnTo>
                  <a:lnTo>
                    <a:pt x="4477568" y="16248"/>
                  </a:lnTo>
                  <a:lnTo>
                    <a:pt x="4475977" y="23643"/>
                  </a:lnTo>
                  <a:lnTo>
                    <a:pt x="4477379" y="31077"/>
                  </a:lnTo>
                  <a:lnTo>
                    <a:pt x="4481384" y="37184"/>
                  </a:lnTo>
                  <a:lnTo>
                    <a:pt x="4487387" y="41343"/>
                  </a:lnTo>
                  <a:lnTo>
                    <a:pt x="4494820" y="42934"/>
                  </a:lnTo>
                  <a:lnTo>
                    <a:pt x="4502254" y="41532"/>
                  </a:lnTo>
                  <a:lnTo>
                    <a:pt x="4508361" y="37527"/>
                  </a:lnTo>
                  <a:lnTo>
                    <a:pt x="4512520" y="31525"/>
                  </a:lnTo>
                  <a:lnTo>
                    <a:pt x="4514111" y="24129"/>
                  </a:lnTo>
                  <a:lnTo>
                    <a:pt x="4512709" y="16696"/>
                  </a:lnTo>
                  <a:lnTo>
                    <a:pt x="4508704" y="10589"/>
                  </a:lnTo>
                  <a:lnTo>
                    <a:pt x="4502701" y="6429"/>
                  </a:lnTo>
                  <a:lnTo>
                    <a:pt x="4495268" y="4838"/>
                  </a:lnTo>
                  <a:close/>
                </a:path>
                <a:path w="7602855" h="266700">
                  <a:moveTo>
                    <a:pt x="4571560" y="5984"/>
                  </a:moveTo>
                  <a:lnTo>
                    <a:pt x="4564122" y="7362"/>
                  </a:lnTo>
                  <a:lnTo>
                    <a:pt x="4558002" y="11347"/>
                  </a:lnTo>
                  <a:lnTo>
                    <a:pt x="4553823" y="17336"/>
                  </a:lnTo>
                  <a:lnTo>
                    <a:pt x="4552207" y="24726"/>
                  </a:lnTo>
                  <a:lnTo>
                    <a:pt x="4553585" y="32165"/>
                  </a:lnTo>
                  <a:lnTo>
                    <a:pt x="4557570" y="38285"/>
                  </a:lnTo>
                  <a:lnTo>
                    <a:pt x="4563559" y="42464"/>
                  </a:lnTo>
                  <a:lnTo>
                    <a:pt x="4570987" y="44080"/>
                  </a:lnTo>
                  <a:lnTo>
                    <a:pt x="4578425" y="42702"/>
                  </a:lnTo>
                  <a:lnTo>
                    <a:pt x="4584545" y="38717"/>
                  </a:lnTo>
                  <a:lnTo>
                    <a:pt x="4588725" y="32728"/>
                  </a:lnTo>
                  <a:lnTo>
                    <a:pt x="4590341" y="25337"/>
                  </a:lnTo>
                  <a:lnTo>
                    <a:pt x="4588962" y="17899"/>
                  </a:lnTo>
                  <a:lnTo>
                    <a:pt x="4584977" y="11780"/>
                  </a:lnTo>
                  <a:lnTo>
                    <a:pt x="4578988" y="7601"/>
                  </a:lnTo>
                  <a:lnTo>
                    <a:pt x="4571560" y="5984"/>
                  </a:lnTo>
                  <a:close/>
                </a:path>
                <a:path w="7602855" h="266700">
                  <a:moveTo>
                    <a:pt x="4647788" y="7209"/>
                  </a:moveTo>
                  <a:lnTo>
                    <a:pt x="4640350" y="8588"/>
                  </a:lnTo>
                  <a:lnTo>
                    <a:pt x="4634230" y="12573"/>
                  </a:lnTo>
                  <a:lnTo>
                    <a:pt x="4630051" y="18562"/>
                  </a:lnTo>
                  <a:lnTo>
                    <a:pt x="4628435" y="25952"/>
                  </a:lnTo>
                  <a:lnTo>
                    <a:pt x="4629813" y="33390"/>
                  </a:lnTo>
                  <a:lnTo>
                    <a:pt x="4633798" y="39510"/>
                  </a:lnTo>
                  <a:lnTo>
                    <a:pt x="4639787" y="43690"/>
                  </a:lnTo>
                  <a:lnTo>
                    <a:pt x="4647215" y="45305"/>
                  </a:lnTo>
                  <a:lnTo>
                    <a:pt x="4654653" y="43928"/>
                  </a:lnTo>
                  <a:lnTo>
                    <a:pt x="4660773" y="39943"/>
                  </a:lnTo>
                  <a:lnTo>
                    <a:pt x="4664952" y="33954"/>
                  </a:lnTo>
                  <a:lnTo>
                    <a:pt x="4666568" y="26563"/>
                  </a:lnTo>
                  <a:lnTo>
                    <a:pt x="4665190" y="19125"/>
                  </a:lnTo>
                  <a:lnTo>
                    <a:pt x="4661205" y="13005"/>
                  </a:lnTo>
                  <a:lnTo>
                    <a:pt x="4655216" y="8826"/>
                  </a:lnTo>
                  <a:lnTo>
                    <a:pt x="4647788" y="7209"/>
                  </a:lnTo>
                  <a:close/>
                </a:path>
                <a:path w="7602855" h="266700">
                  <a:moveTo>
                    <a:pt x="4724085" y="8544"/>
                  </a:moveTo>
                  <a:lnTo>
                    <a:pt x="4716642" y="9895"/>
                  </a:lnTo>
                  <a:lnTo>
                    <a:pt x="4710507" y="13857"/>
                  </a:lnTo>
                  <a:lnTo>
                    <a:pt x="4706306" y="19831"/>
                  </a:lnTo>
                  <a:lnTo>
                    <a:pt x="4704662" y="27214"/>
                  </a:lnTo>
                  <a:lnTo>
                    <a:pt x="4706013" y="34658"/>
                  </a:lnTo>
                  <a:lnTo>
                    <a:pt x="4709975" y="40793"/>
                  </a:lnTo>
                  <a:lnTo>
                    <a:pt x="4715949" y="44994"/>
                  </a:lnTo>
                  <a:lnTo>
                    <a:pt x="4723372" y="46638"/>
                  </a:lnTo>
                  <a:lnTo>
                    <a:pt x="4730814" y="45288"/>
                  </a:lnTo>
                  <a:lnTo>
                    <a:pt x="4736949" y="41325"/>
                  </a:lnTo>
                  <a:lnTo>
                    <a:pt x="4741150" y="35352"/>
                  </a:lnTo>
                  <a:lnTo>
                    <a:pt x="4742794" y="27967"/>
                  </a:lnTo>
                  <a:lnTo>
                    <a:pt x="4741443" y="20524"/>
                  </a:lnTo>
                  <a:lnTo>
                    <a:pt x="4737481" y="14389"/>
                  </a:lnTo>
                  <a:lnTo>
                    <a:pt x="4731507" y="10188"/>
                  </a:lnTo>
                  <a:lnTo>
                    <a:pt x="4724085" y="8544"/>
                  </a:lnTo>
                  <a:close/>
                </a:path>
                <a:path w="7602855" h="266700">
                  <a:moveTo>
                    <a:pt x="4800308" y="10032"/>
                  </a:moveTo>
                  <a:lnTo>
                    <a:pt x="4792866" y="11383"/>
                  </a:lnTo>
                  <a:lnTo>
                    <a:pt x="4786731" y="15345"/>
                  </a:lnTo>
                  <a:lnTo>
                    <a:pt x="4782530" y="21318"/>
                  </a:lnTo>
                  <a:lnTo>
                    <a:pt x="4780886" y="28703"/>
                  </a:lnTo>
                  <a:lnTo>
                    <a:pt x="4782237" y="36146"/>
                  </a:lnTo>
                  <a:lnTo>
                    <a:pt x="4786199" y="42280"/>
                  </a:lnTo>
                  <a:lnTo>
                    <a:pt x="4792172" y="46481"/>
                  </a:lnTo>
                  <a:lnTo>
                    <a:pt x="4799595" y="48125"/>
                  </a:lnTo>
                  <a:lnTo>
                    <a:pt x="4807038" y="46775"/>
                  </a:lnTo>
                  <a:lnTo>
                    <a:pt x="4813173" y="42813"/>
                  </a:lnTo>
                  <a:lnTo>
                    <a:pt x="4817374" y="36839"/>
                  </a:lnTo>
                  <a:lnTo>
                    <a:pt x="4819017" y="29455"/>
                  </a:lnTo>
                  <a:lnTo>
                    <a:pt x="4817667" y="22012"/>
                  </a:lnTo>
                  <a:lnTo>
                    <a:pt x="4813704" y="15877"/>
                  </a:lnTo>
                  <a:lnTo>
                    <a:pt x="4807731" y="11676"/>
                  </a:lnTo>
                  <a:lnTo>
                    <a:pt x="4800308" y="10032"/>
                  </a:lnTo>
                  <a:close/>
                </a:path>
                <a:path w="7602855" h="266700">
                  <a:moveTo>
                    <a:pt x="4876595" y="11560"/>
                  </a:moveTo>
                  <a:lnTo>
                    <a:pt x="4869147" y="12886"/>
                  </a:lnTo>
                  <a:lnTo>
                    <a:pt x="4862999" y="16828"/>
                  </a:lnTo>
                  <a:lnTo>
                    <a:pt x="4858778" y="22788"/>
                  </a:lnTo>
                  <a:lnTo>
                    <a:pt x="4857110" y="30167"/>
                  </a:lnTo>
                  <a:lnTo>
                    <a:pt x="4858437" y="37615"/>
                  </a:lnTo>
                  <a:lnTo>
                    <a:pt x="4862379" y="43762"/>
                  </a:lnTo>
                  <a:lnTo>
                    <a:pt x="4868339" y="47983"/>
                  </a:lnTo>
                  <a:lnTo>
                    <a:pt x="4875717" y="49650"/>
                  </a:lnTo>
                  <a:lnTo>
                    <a:pt x="4883203" y="48325"/>
                  </a:lnTo>
                  <a:lnTo>
                    <a:pt x="4889351" y="44383"/>
                  </a:lnTo>
                  <a:lnTo>
                    <a:pt x="4893571" y="38423"/>
                  </a:lnTo>
                  <a:lnTo>
                    <a:pt x="4895238" y="31045"/>
                  </a:lnTo>
                  <a:lnTo>
                    <a:pt x="4893913" y="23597"/>
                  </a:lnTo>
                  <a:lnTo>
                    <a:pt x="4889971" y="17449"/>
                  </a:lnTo>
                  <a:lnTo>
                    <a:pt x="4884011" y="13228"/>
                  </a:lnTo>
                  <a:lnTo>
                    <a:pt x="4876595" y="11560"/>
                  </a:lnTo>
                  <a:close/>
                </a:path>
                <a:path w="7602855" h="266700">
                  <a:moveTo>
                    <a:pt x="4952812" y="13309"/>
                  </a:moveTo>
                  <a:lnTo>
                    <a:pt x="4945365" y="14635"/>
                  </a:lnTo>
                  <a:lnTo>
                    <a:pt x="4939217" y="18577"/>
                  </a:lnTo>
                  <a:lnTo>
                    <a:pt x="4934996" y="24537"/>
                  </a:lnTo>
                  <a:lnTo>
                    <a:pt x="4933328" y="31916"/>
                  </a:lnTo>
                  <a:lnTo>
                    <a:pt x="4934655" y="39363"/>
                  </a:lnTo>
                  <a:lnTo>
                    <a:pt x="4938597" y="45511"/>
                  </a:lnTo>
                  <a:lnTo>
                    <a:pt x="4944556" y="49731"/>
                  </a:lnTo>
                  <a:lnTo>
                    <a:pt x="4951935" y="51399"/>
                  </a:lnTo>
                  <a:lnTo>
                    <a:pt x="4959421" y="50074"/>
                  </a:lnTo>
                  <a:lnTo>
                    <a:pt x="4965568" y="46132"/>
                  </a:lnTo>
                  <a:lnTo>
                    <a:pt x="4969789" y="40172"/>
                  </a:lnTo>
                  <a:lnTo>
                    <a:pt x="4971456" y="32793"/>
                  </a:lnTo>
                  <a:lnTo>
                    <a:pt x="4970130" y="25346"/>
                  </a:lnTo>
                  <a:lnTo>
                    <a:pt x="4966189" y="19198"/>
                  </a:lnTo>
                  <a:lnTo>
                    <a:pt x="4960229" y="14977"/>
                  </a:lnTo>
                  <a:lnTo>
                    <a:pt x="4952812" y="13309"/>
                  </a:lnTo>
                  <a:close/>
                </a:path>
                <a:path w="7602855" h="266700">
                  <a:moveTo>
                    <a:pt x="5029030" y="15058"/>
                  </a:moveTo>
                  <a:lnTo>
                    <a:pt x="5021583" y="16384"/>
                  </a:lnTo>
                  <a:lnTo>
                    <a:pt x="5015435" y="20326"/>
                  </a:lnTo>
                  <a:lnTo>
                    <a:pt x="5011214" y="26286"/>
                  </a:lnTo>
                  <a:lnTo>
                    <a:pt x="5009547" y="33665"/>
                  </a:lnTo>
                  <a:lnTo>
                    <a:pt x="5010873" y="41112"/>
                  </a:lnTo>
                  <a:lnTo>
                    <a:pt x="5014815" y="47260"/>
                  </a:lnTo>
                  <a:lnTo>
                    <a:pt x="5020774" y="51480"/>
                  </a:lnTo>
                  <a:lnTo>
                    <a:pt x="5028153" y="53148"/>
                  </a:lnTo>
                  <a:lnTo>
                    <a:pt x="5035638" y="51823"/>
                  </a:lnTo>
                  <a:lnTo>
                    <a:pt x="5041786" y="47881"/>
                  </a:lnTo>
                  <a:lnTo>
                    <a:pt x="5046007" y="41921"/>
                  </a:lnTo>
                  <a:lnTo>
                    <a:pt x="5047675" y="34542"/>
                  </a:lnTo>
                  <a:lnTo>
                    <a:pt x="5046349" y="27095"/>
                  </a:lnTo>
                  <a:lnTo>
                    <a:pt x="5042407" y="20947"/>
                  </a:lnTo>
                  <a:lnTo>
                    <a:pt x="5036447" y="16727"/>
                  </a:lnTo>
                  <a:lnTo>
                    <a:pt x="5029030" y="15058"/>
                  </a:lnTo>
                  <a:close/>
                </a:path>
                <a:path w="7602855" h="266700">
                  <a:moveTo>
                    <a:pt x="5105305" y="17048"/>
                  </a:moveTo>
                  <a:lnTo>
                    <a:pt x="5097853" y="18349"/>
                  </a:lnTo>
                  <a:lnTo>
                    <a:pt x="5091693" y="22271"/>
                  </a:lnTo>
                  <a:lnTo>
                    <a:pt x="5087452" y="28218"/>
                  </a:lnTo>
                  <a:lnTo>
                    <a:pt x="5085760" y="35591"/>
                  </a:lnTo>
                  <a:lnTo>
                    <a:pt x="5087062" y="43043"/>
                  </a:lnTo>
                  <a:lnTo>
                    <a:pt x="5090984" y="49203"/>
                  </a:lnTo>
                  <a:lnTo>
                    <a:pt x="5096930" y="53444"/>
                  </a:lnTo>
                  <a:lnTo>
                    <a:pt x="5104303" y="55135"/>
                  </a:lnTo>
                  <a:lnTo>
                    <a:pt x="5111793" y="53835"/>
                  </a:lnTo>
                  <a:lnTo>
                    <a:pt x="5117953" y="49913"/>
                  </a:lnTo>
                  <a:lnTo>
                    <a:pt x="5122194" y="43967"/>
                  </a:lnTo>
                  <a:lnTo>
                    <a:pt x="5123885" y="36595"/>
                  </a:lnTo>
                  <a:lnTo>
                    <a:pt x="5122584" y="29142"/>
                  </a:lnTo>
                  <a:lnTo>
                    <a:pt x="5118662" y="22981"/>
                  </a:lnTo>
                  <a:lnTo>
                    <a:pt x="5112716" y="18741"/>
                  </a:lnTo>
                  <a:lnTo>
                    <a:pt x="5105305" y="17048"/>
                  </a:lnTo>
                  <a:close/>
                </a:path>
                <a:path w="7602855" h="266700">
                  <a:moveTo>
                    <a:pt x="5181517" y="19060"/>
                  </a:moveTo>
                  <a:lnTo>
                    <a:pt x="5174065" y="20361"/>
                  </a:lnTo>
                  <a:lnTo>
                    <a:pt x="5167904" y="24283"/>
                  </a:lnTo>
                  <a:lnTo>
                    <a:pt x="5163663" y="30229"/>
                  </a:lnTo>
                  <a:lnTo>
                    <a:pt x="5161971" y="37603"/>
                  </a:lnTo>
                  <a:lnTo>
                    <a:pt x="5163273" y="45055"/>
                  </a:lnTo>
                  <a:lnTo>
                    <a:pt x="5167195" y="51215"/>
                  </a:lnTo>
                  <a:lnTo>
                    <a:pt x="5173141" y="55455"/>
                  </a:lnTo>
                  <a:lnTo>
                    <a:pt x="5180515" y="57147"/>
                  </a:lnTo>
                  <a:lnTo>
                    <a:pt x="5188004" y="55847"/>
                  </a:lnTo>
                  <a:lnTo>
                    <a:pt x="5194165" y="51925"/>
                  </a:lnTo>
                  <a:lnTo>
                    <a:pt x="5198405" y="45979"/>
                  </a:lnTo>
                  <a:lnTo>
                    <a:pt x="5200097" y="38606"/>
                  </a:lnTo>
                  <a:lnTo>
                    <a:pt x="5198795" y="31154"/>
                  </a:lnTo>
                  <a:lnTo>
                    <a:pt x="5194873" y="24993"/>
                  </a:lnTo>
                  <a:lnTo>
                    <a:pt x="5188928" y="20753"/>
                  </a:lnTo>
                  <a:lnTo>
                    <a:pt x="5181517" y="19060"/>
                  </a:lnTo>
                  <a:close/>
                </a:path>
                <a:path w="7602855" h="266700">
                  <a:moveTo>
                    <a:pt x="5257793" y="21262"/>
                  </a:moveTo>
                  <a:lnTo>
                    <a:pt x="5250336" y="22536"/>
                  </a:lnTo>
                  <a:lnTo>
                    <a:pt x="5244161" y="26435"/>
                  </a:lnTo>
                  <a:lnTo>
                    <a:pt x="5239899" y="32365"/>
                  </a:lnTo>
                  <a:lnTo>
                    <a:pt x="5238180" y="39731"/>
                  </a:lnTo>
                  <a:lnTo>
                    <a:pt x="5239454" y="47188"/>
                  </a:lnTo>
                  <a:lnTo>
                    <a:pt x="5243354" y="53364"/>
                  </a:lnTo>
                  <a:lnTo>
                    <a:pt x="5249283" y="57626"/>
                  </a:lnTo>
                  <a:lnTo>
                    <a:pt x="5256688" y="59345"/>
                  </a:lnTo>
                  <a:lnTo>
                    <a:pt x="5264145" y="58072"/>
                  </a:lnTo>
                  <a:lnTo>
                    <a:pt x="5270320" y="54173"/>
                  </a:lnTo>
                  <a:lnTo>
                    <a:pt x="5274583" y="48243"/>
                  </a:lnTo>
                  <a:lnTo>
                    <a:pt x="5276302" y="40876"/>
                  </a:lnTo>
                  <a:lnTo>
                    <a:pt x="5275028" y="33419"/>
                  </a:lnTo>
                  <a:lnTo>
                    <a:pt x="5271128" y="27244"/>
                  </a:lnTo>
                  <a:lnTo>
                    <a:pt x="5265198" y="22982"/>
                  </a:lnTo>
                  <a:lnTo>
                    <a:pt x="5257793" y="21262"/>
                  </a:lnTo>
                  <a:close/>
                </a:path>
                <a:path w="7602855" h="266700">
                  <a:moveTo>
                    <a:pt x="5333997" y="23539"/>
                  </a:moveTo>
                  <a:lnTo>
                    <a:pt x="5326540" y="24813"/>
                  </a:lnTo>
                  <a:lnTo>
                    <a:pt x="5320366" y="28712"/>
                  </a:lnTo>
                  <a:lnTo>
                    <a:pt x="5316103" y="34642"/>
                  </a:lnTo>
                  <a:lnTo>
                    <a:pt x="5314384" y="42009"/>
                  </a:lnTo>
                  <a:lnTo>
                    <a:pt x="5315658" y="49466"/>
                  </a:lnTo>
                  <a:lnTo>
                    <a:pt x="5319557" y="55641"/>
                  </a:lnTo>
                  <a:lnTo>
                    <a:pt x="5325487" y="59903"/>
                  </a:lnTo>
                  <a:lnTo>
                    <a:pt x="5332854" y="61621"/>
                  </a:lnTo>
                  <a:lnTo>
                    <a:pt x="5340349" y="60349"/>
                  </a:lnTo>
                  <a:lnTo>
                    <a:pt x="5346524" y="56450"/>
                  </a:lnTo>
                  <a:lnTo>
                    <a:pt x="5350786" y="50520"/>
                  </a:lnTo>
                  <a:lnTo>
                    <a:pt x="5352506" y="43153"/>
                  </a:lnTo>
                  <a:lnTo>
                    <a:pt x="5351231" y="35696"/>
                  </a:lnTo>
                  <a:lnTo>
                    <a:pt x="5347332" y="29521"/>
                  </a:lnTo>
                  <a:lnTo>
                    <a:pt x="5341402" y="25259"/>
                  </a:lnTo>
                  <a:lnTo>
                    <a:pt x="5333997" y="23539"/>
                  </a:lnTo>
                  <a:close/>
                </a:path>
                <a:path w="7602855" h="266700">
                  <a:moveTo>
                    <a:pt x="5410259" y="25963"/>
                  </a:moveTo>
                  <a:lnTo>
                    <a:pt x="5402798" y="27213"/>
                  </a:lnTo>
                  <a:lnTo>
                    <a:pt x="5396611" y="31092"/>
                  </a:lnTo>
                  <a:lnTo>
                    <a:pt x="5392329" y="37008"/>
                  </a:lnTo>
                  <a:lnTo>
                    <a:pt x="5390585" y="44369"/>
                  </a:lnTo>
                  <a:lnTo>
                    <a:pt x="5391835" y="51830"/>
                  </a:lnTo>
                  <a:lnTo>
                    <a:pt x="5395714" y="58018"/>
                  </a:lnTo>
                  <a:lnTo>
                    <a:pt x="5401630" y="62300"/>
                  </a:lnTo>
                  <a:lnTo>
                    <a:pt x="5408991" y="64043"/>
                  </a:lnTo>
                  <a:lnTo>
                    <a:pt x="5416490" y="62795"/>
                  </a:lnTo>
                  <a:lnTo>
                    <a:pt x="5422678" y="58916"/>
                  </a:lnTo>
                  <a:lnTo>
                    <a:pt x="5426960" y="53000"/>
                  </a:lnTo>
                  <a:lnTo>
                    <a:pt x="5428703" y="45638"/>
                  </a:lnTo>
                  <a:lnTo>
                    <a:pt x="5427453" y="38178"/>
                  </a:lnTo>
                  <a:lnTo>
                    <a:pt x="5423574" y="31990"/>
                  </a:lnTo>
                  <a:lnTo>
                    <a:pt x="5417658" y="27708"/>
                  </a:lnTo>
                  <a:lnTo>
                    <a:pt x="5410259" y="25963"/>
                  </a:lnTo>
                  <a:close/>
                </a:path>
                <a:path w="7602855" h="266700">
                  <a:moveTo>
                    <a:pt x="5486455" y="28511"/>
                  </a:moveTo>
                  <a:lnTo>
                    <a:pt x="5478994" y="29760"/>
                  </a:lnTo>
                  <a:lnTo>
                    <a:pt x="5472806" y="33639"/>
                  </a:lnTo>
                  <a:lnTo>
                    <a:pt x="5468525" y="39555"/>
                  </a:lnTo>
                  <a:lnTo>
                    <a:pt x="5466781" y="46916"/>
                  </a:lnTo>
                  <a:lnTo>
                    <a:pt x="5468031" y="54377"/>
                  </a:lnTo>
                  <a:lnTo>
                    <a:pt x="5471909" y="60565"/>
                  </a:lnTo>
                  <a:lnTo>
                    <a:pt x="5477825" y="64846"/>
                  </a:lnTo>
                  <a:lnTo>
                    <a:pt x="5485186" y="66589"/>
                  </a:lnTo>
                  <a:lnTo>
                    <a:pt x="5492685" y="65342"/>
                  </a:lnTo>
                  <a:lnTo>
                    <a:pt x="5498873" y="61463"/>
                  </a:lnTo>
                  <a:lnTo>
                    <a:pt x="5503155" y="55547"/>
                  </a:lnTo>
                  <a:lnTo>
                    <a:pt x="5504898" y="48186"/>
                  </a:lnTo>
                  <a:lnTo>
                    <a:pt x="5503649" y="40725"/>
                  </a:lnTo>
                  <a:lnTo>
                    <a:pt x="5499770" y="34537"/>
                  </a:lnTo>
                  <a:lnTo>
                    <a:pt x="5493854" y="30255"/>
                  </a:lnTo>
                  <a:lnTo>
                    <a:pt x="5486455" y="28511"/>
                  </a:lnTo>
                  <a:close/>
                </a:path>
                <a:path w="7602855" h="266700">
                  <a:moveTo>
                    <a:pt x="5562717" y="31175"/>
                  </a:moveTo>
                  <a:lnTo>
                    <a:pt x="5555251" y="32397"/>
                  </a:lnTo>
                  <a:lnTo>
                    <a:pt x="5549049" y="36253"/>
                  </a:lnTo>
                  <a:lnTo>
                    <a:pt x="5544745" y="42153"/>
                  </a:lnTo>
                  <a:lnTo>
                    <a:pt x="5542975" y="49508"/>
                  </a:lnTo>
                  <a:lnTo>
                    <a:pt x="5544197" y="56973"/>
                  </a:lnTo>
                  <a:lnTo>
                    <a:pt x="5548053" y="63175"/>
                  </a:lnTo>
                  <a:lnTo>
                    <a:pt x="5553953" y="67479"/>
                  </a:lnTo>
                  <a:lnTo>
                    <a:pt x="5561308" y="69249"/>
                  </a:lnTo>
                  <a:lnTo>
                    <a:pt x="5568811" y="68028"/>
                  </a:lnTo>
                  <a:lnTo>
                    <a:pt x="5575013" y="64172"/>
                  </a:lnTo>
                  <a:lnTo>
                    <a:pt x="5579317" y="58272"/>
                  </a:lnTo>
                  <a:lnTo>
                    <a:pt x="5581087" y="50918"/>
                  </a:lnTo>
                  <a:lnTo>
                    <a:pt x="5579865" y="43453"/>
                  </a:lnTo>
                  <a:lnTo>
                    <a:pt x="5576009" y="37251"/>
                  </a:lnTo>
                  <a:lnTo>
                    <a:pt x="5570109" y="32947"/>
                  </a:lnTo>
                  <a:lnTo>
                    <a:pt x="5562717" y="31175"/>
                  </a:lnTo>
                  <a:close/>
                </a:path>
                <a:path w="7602855" h="266700">
                  <a:moveTo>
                    <a:pt x="5638902" y="33999"/>
                  </a:moveTo>
                  <a:lnTo>
                    <a:pt x="5631436" y="35220"/>
                  </a:lnTo>
                  <a:lnTo>
                    <a:pt x="5625234" y="39076"/>
                  </a:lnTo>
                  <a:lnTo>
                    <a:pt x="5620931" y="44976"/>
                  </a:lnTo>
                  <a:lnTo>
                    <a:pt x="5619161" y="52331"/>
                  </a:lnTo>
                  <a:lnTo>
                    <a:pt x="5620383" y="59796"/>
                  </a:lnTo>
                  <a:lnTo>
                    <a:pt x="5624238" y="65998"/>
                  </a:lnTo>
                  <a:lnTo>
                    <a:pt x="5630139" y="70302"/>
                  </a:lnTo>
                  <a:lnTo>
                    <a:pt x="5637494" y="72072"/>
                  </a:lnTo>
                  <a:lnTo>
                    <a:pt x="5644997" y="70852"/>
                  </a:lnTo>
                  <a:lnTo>
                    <a:pt x="5651199" y="66996"/>
                  </a:lnTo>
                  <a:lnTo>
                    <a:pt x="5655503" y="61096"/>
                  </a:lnTo>
                  <a:lnTo>
                    <a:pt x="5657273" y="53741"/>
                  </a:lnTo>
                  <a:lnTo>
                    <a:pt x="5656051" y="46276"/>
                  </a:lnTo>
                  <a:lnTo>
                    <a:pt x="5652195" y="40074"/>
                  </a:lnTo>
                  <a:lnTo>
                    <a:pt x="5646295" y="35770"/>
                  </a:lnTo>
                  <a:lnTo>
                    <a:pt x="5638902" y="33999"/>
                  </a:lnTo>
                  <a:close/>
                </a:path>
                <a:path w="7602855" h="266700">
                  <a:moveTo>
                    <a:pt x="5715155" y="36920"/>
                  </a:moveTo>
                  <a:lnTo>
                    <a:pt x="5707685" y="38114"/>
                  </a:lnTo>
                  <a:lnTo>
                    <a:pt x="5701469" y="41947"/>
                  </a:lnTo>
                  <a:lnTo>
                    <a:pt x="5697143" y="47831"/>
                  </a:lnTo>
                  <a:lnTo>
                    <a:pt x="5695346" y="55178"/>
                  </a:lnTo>
                  <a:lnTo>
                    <a:pt x="5696540" y="62649"/>
                  </a:lnTo>
                  <a:lnTo>
                    <a:pt x="5700373" y="68865"/>
                  </a:lnTo>
                  <a:lnTo>
                    <a:pt x="5706257" y="73191"/>
                  </a:lnTo>
                  <a:lnTo>
                    <a:pt x="5713605" y="74988"/>
                  </a:lnTo>
                  <a:lnTo>
                    <a:pt x="5721113" y="73795"/>
                  </a:lnTo>
                  <a:lnTo>
                    <a:pt x="5727329" y="69962"/>
                  </a:lnTo>
                  <a:lnTo>
                    <a:pt x="5731655" y="64078"/>
                  </a:lnTo>
                  <a:lnTo>
                    <a:pt x="5733452" y="56730"/>
                  </a:lnTo>
                  <a:lnTo>
                    <a:pt x="5732258" y="49260"/>
                  </a:lnTo>
                  <a:lnTo>
                    <a:pt x="5728425" y="43044"/>
                  </a:lnTo>
                  <a:lnTo>
                    <a:pt x="5722541" y="38718"/>
                  </a:lnTo>
                  <a:lnTo>
                    <a:pt x="5715155" y="36920"/>
                  </a:lnTo>
                  <a:close/>
                </a:path>
                <a:path w="7602855" h="266700">
                  <a:moveTo>
                    <a:pt x="5791330" y="40029"/>
                  </a:moveTo>
                  <a:lnTo>
                    <a:pt x="5783860" y="41223"/>
                  </a:lnTo>
                  <a:lnTo>
                    <a:pt x="5777643" y="45056"/>
                  </a:lnTo>
                  <a:lnTo>
                    <a:pt x="5773318" y="50940"/>
                  </a:lnTo>
                  <a:lnTo>
                    <a:pt x="5771521" y="58287"/>
                  </a:lnTo>
                  <a:lnTo>
                    <a:pt x="5772715" y="65758"/>
                  </a:lnTo>
                  <a:lnTo>
                    <a:pt x="5776547" y="71974"/>
                  </a:lnTo>
                  <a:lnTo>
                    <a:pt x="5782432" y="76299"/>
                  </a:lnTo>
                  <a:lnTo>
                    <a:pt x="5789779" y="78097"/>
                  </a:lnTo>
                  <a:lnTo>
                    <a:pt x="5797288" y="76904"/>
                  </a:lnTo>
                  <a:lnTo>
                    <a:pt x="5803504" y="73071"/>
                  </a:lnTo>
                  <a:lnTo>
                    <a:pt x="5807829" y="67187"/>
                  </a:lnTo>
                  <a:lnTo>
                    <a:pt x="5809627" y="59839"/>
                  </a:lnTo>
                  <a:lnTo>
                    <a:pt x="5808433" y="52370"/>
                  </a:lnTo>
                  <a:lnTo>
                    <a:pt x="5804600" y="46153"/>
                  </a:lnTo>
                  <a:lnTo>
                    <a:pt x="5798716" y="41827"/>
                  </a:lnTo>
                  <a:lnTo>
                    <a:pt x="5791330" y="40029"/>
                  </a:lnTo>
                  <a:close/>
                </a:path>
                <a:path w="7602855" h="266700">
                  <a:moveTo>
                    <a:pt x="5867578" y="43230"/>
                  </a:moveTo>
                  <a:lnTo>
                    <a:pt x="5860104" y="44394"/>
                  </a:lnTo>
                  <a:lnTo>
                    <a:pt x="5853872" y="48202"/>
                  </a:lnTo>
                  <a:lnTo>
                    <a:pt x="5849523" y="54068"/>
                  </a:lnTo>
                  <a:lnTo>
                    <a:pt x="5847695" y="61409"/>
                  </a:lnTo>
                  <a:lnTo>
                    <a:pt x="5848859" y="68883"/>
                  </a:lnTo>
                  <a:lnTo>
                    <a:pt x="5852666" y="75115"/>
                  </a:lnTo>
                  <a:lnTo>
                    <a:pt x="5858532" y="79465"/>
                  </a:lnTo>
                  <a:lnTo>
                    <a:pt x="5865873" y="81292"/>
                  </a:lnTo>
                  <a:lnTo>
                    <a:pt x="5873386" y="80130"/>
                  </a:lnTo>
                  <a:lnTo>
                    <a:pt x="5879618" y="76323"/>
                  </a:lnTo>
                  <a:lnTo>
                    <a:pt x="5883967" y="70457"/>
                  </a:lnTo>
                  <a:lnTo>
                    <a:pt x="5885795" y="63116"/>
                  </a:lnTo>
                  <a:lnTo>
                    <a:pt x="5884631" y="55641"/>
                  </a:lnTo>
                  <a:lnTo>
                    <a:pt x="5880824" y="49409"/>
                  </a:lnTo>
                  <a:lnTo>
                    <a:pt x="5874957" y="45060"/>
                  </a:lnTo>
                  <a:lnTo>
                    <a:pt x="5867578" y="43230"/>
                  </a:lnTo>
                  <a:close/>
                </a:path>
                <a:path w="7602855" h="266700">
                  <a:moveTo>
                    <a:pt x="5943740" y="46636"/>
                  </a:moveTo>
                  <a:lnTo>
                    <a:pt x="5936266" y="47800"/>
                  </a:lnTo>
                  <a:lnTo>
                    <a:pt x="5930034" y="51608"/>
                  </a:lnTo>
                  <a:lnTo>
                    <a:pt x="5925684" y="57474"/>
                  </a:lnTo>
                  <a:lnTo>
                    <a:pt x="5923857" y="64814"/>
                  </a:lnTo>
                  <a:lnTo>
                    <a:pt x="5925020" y="72289"/>
                  </a:lnTo>
                  <a:lnTo>
                    <a:pt x="5928828" y="78521"/>
                  </a:lnTo>
                  <a:lnTo>
                    <a:pt x="5934694" y="82871"/>
                  </a:lnTo>
                  <a:lnTo>
                    <a:pt x="5942035" y="84698"/>
                  </a:lnTo>
                  <a:lnTo>
                    <a:pt x="5949547" y="83536"/>
                  </a:lnTo>
                  <a:lnTo>
                    <a:pt x="5955780" y="79729"/>
                  </a:lnTo>
                  <a:lnTo>
                    <a:pt x="5960129" y="73863"/>
                  </a:lnTo>
                  <a:lnTo>
                    <a:pt x="5961957" y="66522"/>
                  </a:lnTo>
                  <a:lnTo>
                    <a:pt x="5960793" y="59047"/>
                  </a:lnTo>
                  <a:lnTo>
                    <a:pt x="5956986" y="52815"/>
                  </a:lnTo>
                  <a:lnTo>
                    <a:pt x="5951119" y="48466"/>
                  </a:lnTo>
                  <a:lnTo>
                    <a:pt x="5943740" y="46636"/>
                  </a:lnTo>
                  <a:close/>
                </a:path>
                <a:path w="7602855" h="266700">
                  <a:moveTo>
                    <a:pt x="6019954" y="50120"/>
                  </a:moveTo>
                  <a:lnTo>
                    <a:pt x="6012476" y="51263"/>
                  </a:lnTo>
                  <a:lnTo>
                    <a:pt x="6006233" y="55052"/>
                  </a:lnTo>
                  <a:lnTo>
                    <a:pt x="6001866" y="60906"/>
                  </a:lnTo>
                  <a:lnTo>
                    <a:pt x="6000018" y="68242"/>
                  </a:lnTo>
                  <a:lnTo>
                    <a:pt x="6001160" y="75720"/>
                  </a:lnTo>
                  <a:lnTo>
                    <a:pt x="6004950" y="81963"/>
                  </a:lnTo>
                  <a:lnTo>
                    <a:pt x="6010804" y="86329"/>
                  </a:lnTo>
                  <a:lnTo>
                    <a:pt x="6018139" y="88177"/>
                  </a:lnTo>
                  <a:lnTo>
                    <a:pt x="6025654" y="87037"/>
                  </a:lnTo>
                  <a:lnTo>
                    <a:pt x="6031897" y="83247"/>
                  </a:lnTo>
                  <a:lnTo>
                    <a:pt x="6036264" y="77393"/>
                  </a:lnTo>
                  <a:lnTo>
                    <a:pt x="6038113" y="70058"/>
                  </a:lnTo>
                  <a:lnTo>
                    <a:pt x="6036971" y="62580"/>
                  </a:lnTo>
                  <a:lnTo>
                    <a:pt x="6033181" y="56338"/>
                  </a:lnTo>
                  <a:lnTo>
                    <a:pt x="6027327" y="51971"/>
                  </a:lnTo>
                  <a:lnTo>
                    <a:pt x="6019954" y="50120"/>
                  </a:lnTo>
                  <a:close/>
                </a:path>
                <a:path w="7602855" h="266700">
                  <a:moveTo>
                    <a:pt x="6096140" y="53818"/>
                  </a:moveTo>
                  <a:lnTo>
                    <a:pt x="6088660" y="54945"/>
                  </a:lnTo>
                  <a:lnTo>
                    <a:pt x="6082409" y="58721"/>
                  </a:lnTo>
                  <a:lnTo>
                    <a:pt x="6078031" y="64566"/>
                  </a:lnTo>
                  <a:lnTo>
                    <a:pt x="6076168" y="71898"/>
                  </a:lnTo>
                  <a:lnTo>
                    <a:pt x="6077295" y="79378"/>
                  </a:lnTo>
                  <a:lnTo>
                    <a:pt x="6081071" y="85629"/>
                  </a:lnTo>
                  <a:lnTo>
                    <a:pt x="6086916" y="90007"/>
                  </a:lnTo>
                  <a:lnTo>
                    <a:pt x="6094248" y="91871"/>
                  </a:lnTo>
                  <a:lnTo>
                    <a:pt x="6101766" y="90746"/>
                  </a:lnTo>
                  <a:lnTo>
                    <a:pt x="6108017" y="86969"/>
                  </a:lnTo>
                  <a:lnTo>
                    <a:pt x="6112395" y="81124"/>
                  </a:lnTo>
                  <a:lnTo>
                    <a:pt x="6114259" y="73793"/>
                  </a:lnTo>
                  <a:lnTo>
                    <a:pt x="6113132" y="66313"/>
                  </a:lnTo>
                  <a:lnTo>
                    <a:pt x="6109355" y="60062"/>
                  </a:lnTo>
                  <a:lnTo>
                    <a:pt x="6103510" y="55683"/>
                  </a:lnTo>
                  <a:lnTo>
                    <a:pt x="6096140" y="53818"/>
                  </a:lnTo>
                  <a:close/>
                </a:path>
                <a:path w="7602855" h="266700">
                  <a:moveTo>
                    <a:pt x="6172327" y="57685"/>
                  </a:moveTo>
                  <a:lnTo>
                    <a:pt x="6164844" y="58794"/>
                  </a:lnTo>
                  <a:lnTo>
                    <a:pt x="6158584" y="62555"/>
                  </a:lnTo>
                  <a:lnTo>
                    <a:pt x="6154191" y="68390"/>
                  </a:lnTo>
                  <a:lnTo>
                    <a:pt x="6152310" y="75717"/>
                  </a:lnTo>
                  <a:lnTo>
                    <a:pt x="6153418" y="83200"/>
                  </a:lnTo>
                  <a:lnTo>
                    <a:pt x="6157180" y="89460"/>
                  </a:lnTo>
                  <a:lnTo>
                    <a:pt x="6163014" y="93853"/>
                  </a:lnTo>
                  <a:lnTo>
                    <a:pt x="6170341" y="95735"/>
                  </a:lnTo>
                  <a:lnTo>
                    <a:pt x="6177862" y="94628"/>
                  </a:lnTo>
                  <a:lnTo>
                    <a:pt x="6184122" y="90867"/>
                  </a:lnTo>
                  <a:lnTo>
                    <a:pt x="6188514" y="85033"/>
                  </a:lnTo>
                  <a:lnTo>
                    <a:pt x="6190396" y="77706"/>
                  </a:lnTo>
                  <a:lnTo>
                    <a:pt x="6189287" y="70223"/>
                  </a:lnTo>
                  <a:lnTo>
                    <a:pt x="6185526" y="63963"/>
                  </a:lnTo>
                  <a:lnTo>
                    <a:pt x="6179692" y="59570"/>
                  </a:lnTo>
                  <a:lnTo>
                    <a:pt x="6172327" y="57685"/>
                  </a:lnTo>
                  <a:close/>
                </a:path>
                <a:path w="7602855" h="266700">
                  <a:moveTo>
                    <a:pt x="6248498" y="61732"/>
                  </a:moveTo>
                  <a:lnTo>
                    <a:pt x="6241013" y="62825"/>
                  </a:lnTo>
                  <a:lnTo>
                    <a:pt x="6234745" y="66573"/>
                  </a:lnTo>
                  <a:lnTo>
                    <a:pt x="6230340" y="72398"/>
                  </a:lnTo>
                  <a:lnTo>
                    <a:pt x="6228444" y="79721"/>
                  </a:lnTo>
                  <a:lnTo>
                    <a:pt x="6229537" y="87207"/>
                  </a:lnTo>
                  <a:lnTo>
                    <a:pt x="6233285" y="93474"/>
                  </a:lnTo>
                  <a:lnTo>
                    <a:pt x="6239110" y="97879"/>
                  </a:lnTo>
                  <a:lnTo>
                    <a:pt x="6246433" y="99776"/>
                  </a:lnTo>
                  <a:lnTo>
                    <a:pt x="6253956" y="98685"/>
                  </a:lnTo>
                  <a:lnTo>
                    <a:pt x="6260224" y="94937"/>
                  </a:lnTo>
                  <a:lnTo>
                    <a:pt x="6264629" y="89112"/>
                  </a:lnTo>
                  <a:lnTo>
                    <a:pt x="6266525" y="81789"/>
                  </a:lnTo>
                  <a:lnTo>
                    <a:pt x="6265432" y="74303"/>
                  </a:lnTo>
                  <a:lnTo>
                    <a:pt x="6261684" y="68035"/>
                  </a:lnTo>
                  <a:lnTo>
                    <a:pt x="6255859" y="63631"/>
                  </a:lnTo>
                  <a:lnTo>
                    <a:pt x="6248498" y="61732"/>
                  </a:lnTo>
                  <a:close/>
                </a:path>
                <a:path w="7602855" h="266700">
                  <a:moveTo>
                    <a:pt x="6324665" y="65966"/>
                  </a:moveTo>
                  <a:lnTo>
                    <a:pt x="6317177" y="67040"/>
                  </a:lnTo>
                  <a:lnTo>
                    <a:pt x="6310900" y="70773"/>
                  </a:lnTo>
                  <a:lnTo>
                    <a:pt x="6306481" y="76587"/>
                  </a:lnTo>
                  <a:lnTo>
                    <a:pt x="6304566" y="83906"/>
                  </a:lnTo>
                  <a:lnTo>
                    <a:pt x="6305641" y="91394"/>
                  </a:lnTo>
                  <a:lnTo>
                    <a:pt x="6309374" y="97670"/>
                  </a:lnTo>
                  <a:lnTo>
                    <a:pt x="6315188" y="102089"/>
                  </a:lnTo>
                  <a:lnTo>
                    <a:pt x="6322506" y="104004"/>
                  </a:lnTo>
                  <a:lnTo>
                    <a:pt x="6330032" y="102931"/>
                  </a:lnTo>
                  <a:lnTo>
                    <a:pt x="6336310" y="99199"/>
                  </a:lnTo>
                  <a:lnTo>
                    <a:pt x="6340729" y="93384"/>
                  </a:lnTo>
                  <a:lnTo>
                    <a:pt x="6342643" y="86066"/>
                  </a:lnTo>
                  <a:lnTo>
                    <a:pt x="6341569" y="78578"/>
                  </a:lnTo>
                  <a:lnTo>
                    <a:pt x="6337836" y="72301"/>
                  </a:lnTo>
                  <a:lnTo>
                    <a:pt x="6332021" y="67882"/>
                  </a:lnTo>
                  <a:lnTo>
                    <a:pt x="6324665" y="65966"/>
                  </a:lnTo>
                  <a:close/>
                </a:path>
                <a:path w="7602855" h="266700">
                  <a:moveTo>
                    <a:pt x="6400821" y="70397"/>
                  </a:moveTo>
                  <a:lnTo>
                    <a:pt x="6393330" y="71453"/>
                  </a:lnTo>
                  <a:lnTo>
                    <a:pt x="6387044" y="75170"/>
                  </a:lnTo>
                  <a:lnTo>
                    <a:pt x="6382611" y="80974"/>
                  </a:lnTo>
                  <a:lnTo>
                    <a:pt x="6380679" y="88287"/>
                  </a:lnTo>
                  <a:lnTo>
                    <a:pt x="6381734" y="95778"/>
                  </a:lnTo>
                  <a:lnTo>
                    <a:pt x="6385452" y="102064"/>
                  </a:lnTo>
                  <a:lnTo>
                    <a:pt x="6391255" y="106498"/>
                  </a:lnTo>
                  <a:lnTo>
                    <a:pt x="6398569" y="108431"/>
                  </a:lnTo>
                  <a:lnTo>
                    <a:pt x="6406098" y="107376"/>
                  </a:lnTo>
                  <a:lnTo>
                    <a:pt x="6412384" y="103659"/>
                  </a:lnTo>
                  <a:lnTo>
                    <a:pt x="6416817" y="97855"/>
                  </a:lnTo>
                  <a:lnTo>
                    <a:pt x="6418749" y="90542"/>
                  </a:lnTo>
                  <a:lnTo>
                    <a:pt x="6417693" y="83051"/>
                  </a:lnTo>
                  <a:lnTo>
                    <a:pt x="6413976" y="76765"/>
                  </a:lnTo>
                  <a:lnTo>
                    <a:pt x="6408173" y="72332"/>
                  </a:lnTo>
                  <a:lnTo>
                    <a:pt x="6400821" y="70397"/>
                  </a:lnTo>
                  <a:close/>
                </a:path>
                <a:path w="7602855" h="266700">
                  <a:moveTo>
                    <a:pt x="6476964" y="75039"/>
                  </a:moveTo>
                  <a:lnTo>
                    <a:pt x="6469471" y="76076"/>
                  </a:lnTo>
                  <a:lnTo>
                    <a:pt x="6463176" y="79778"/>
                  </a:lnTo>
                  <a:lnTo>
                    <a:pt x="6458729" y="85571"/>
                  </a:lnTo>
                  <a:lnTo>
                    <a:pt x="6456778" y="92880"/>
                  </a:lnTo>
                  <a:lnTo>
                    <a:pt x="6457816" y="100373"/>
                  </a:lnTo>
                  <a:lnTo>
                    <a:pt x="6461518" y="106668"/>
                  </a:lnTo>
                  <a:lnTo>
                    <a:pt x="6467310" y="111116"/>
                  </a:lnTo>
                  <a:lnTo>
                    <a:pt x="6474619" y="113066"/>
                  </a:lnTo>
                  <a:lnTo>
                    <a:pt x="6482150" y="112031"/>
                  </a:lnTo>
                  <a:lnTo>
                    <a:pt x="6488445" y="108329"/>
                  </a:lnTo>
                  <a:lnTo>
                    <a:pt x="6492893" y="102536"/>
                  </a:lnTo>
                  <a:lnTo>
                    <a:pt x="6494844" y="95228"/>
                  </a:lnTo>
                  <a:lnTo>
                    <a:pt x="6493806" y="87734"/>
                  </a:lnTo>
                  <a:lnTo>
                    <a:pt x="6490104" y="81439"/>
                  </a:lnTo>
                  <a:lnTo>
                    <a:pt x="6484311" y="76992"/>
                  </a:lnTo>
                  <a:lnTo>
                    <a:pt x="6476964" y="75039"/>
                  </a:lnTo>
                  <a:close/>
                </a:path>
                <a:path w="7602855" h="266700">
                  <a:moveTo>
                    <a:pt x="6553148" y="79917"/>
                  </a:moveTo>
                  <a:lnTo>
                    <a:pt x="6545649" y="80915"/>
                  </a:lnTo>
                  <a:lnTo>
                    <a:pt x="6539335" y="84583"/>
                  </a:lnTo>
                  <a:lnTo>
                    <a:pt x="6534856" y="90352"/>
                  </a:lnTo>
                  <a:lnTo>
                    <a:pt x="6532866" y="97651"/>
                  </a:lnTo>
                  <a:lnTo>
                    <a:pt x="6533864" y="105149"/>
                  </a:lnTo>
                  <a:lnTo>
                    <a:pt x="6537533" y="111464"/>
                  </a:lnTo>
                  <a:lnTo>
                    <a:pt x="6543302" y="115942"/>
                  </a:lnTo>
                  <a:lnTo>
                    <a:pt x="6550601" y="117932"/>
                  </a:lnTo>
                  <a:lnTo>
                    <a:pt x="6558136" y="116937"/>
                  </a:lnTo>
                  <a:lnTo>
                    <a:pt x="6564451" y="113268"/>
                  </a:lnTo>
                  <a:lnTo>
                    <a:pt x="6568930" y="107500"/>
                  </a:lnTo>
                  <a:lnTo>
                    <a:pt x="6570919" y="100201"/>
                  </a:lnTo>
                  <a:lnTo>
                    <a:pt x="6569922" y="92702"/>
                  </a:lnTo>
                  <a:lnTo>
                    <a:pt x="6566253" y="86387"/>
                  </a:lnTo>
                  <a:lnTo>
                    <a:pt x="6560485" y="81909"/>
                  </a:lnTo>
                  <a:lnTo>
                    <a:pt x="6553148" y="79917"/>
                  </a:lnTo>
                  <a:close/>
                </a:path>
                <a:path w="7602855" h="266700">
                  <a:moveTo>
                    <a:pt x="6629267" y="85060"/>
                  </a:moveTo>
                  <a:lnTo>
                    <a:pt x="6621766" y="86036"/>
                  </a:lnTo>
                  <a:lnTo>
                    <a:pt x="6615440" y="89687"/>
                  </a:lnTo>
                  <a:lnTo>
                    <a:pt x="6610946" y="95442"/>
                  </a:lnTo>
                  <a:lnTo>
                    <a:pt x="6608936" y="102735"/>
                  </a:lnTo>
                  <a:lnTo>
                    <a:pt x="6609912" y="110236"/>
                  </a:lnTo>
                  <a:lnTo>
                    <a:pt x="6613562" y="116562"/>
                  </a:lnTo>
                  <a:lnTo>
                    <a:pt x="6619318" y="121056"/>
                  </a:lnTo>
                  <a:lnTo>
                    <a:pt x="6626610" y="123066"/>
                  </a:lnTo>
                  <a:lnTo>
                    <a:pt x="6634150" y="122093"/>
                  </a:lnTo>
                  <a:lnTo>
                    <a:pt x="6640475" y="118443"/>
                  </a:lnTo>
                  <a:lnTo>
                    <a:pt x="6644970" y="112687"/>
                  </a:lnTo>
                  <a:lnTo>
                    <a:pt x="6646980" y="105394"/>
                  </a:lnTo>
                  <a:lnTo>
                    <a:pt x="6646004" y="97893"/>
                  </a:lnTo>
                  <a:lnTo>
                    <a:pt x="6642353" y="91568"/>
                  </a:lnTo>
                  <a:lnTo>
                    <a:pt x="6636598" y="87073"/>
                  </a:lnTo>
                  <a:lnTo>
                    <a:pt x="6629267" y="85060"/>
                  </a:lnTo>
                  <a:close/>
                </a:path>
                <a:path w="7602855" h="266700">
                  <a:moveTo>
                    <a:pt x="6705368" y="90467"/>
                  </a:moveTo>
                  <a:lnTo>
                    <a:pt x="6697864" y="91422"/>
                  </a:lnTo>
                  <a:lnTo>
                    <a:pt x="6691528" y="95054"/>
                  </a:lnTo>
                  <a:lnTo>
                    <a:pt x="6687017" y="100797"/>
                  </a:lnTo>
                  <a:lnTo>
                    <a:pt x="6684986" y="108084"/>
                  </a:lnTo>
                  <a:lnTo>
                    <a:pt x="6685940" y="115588"/>
                  </a:lnTo>
                  <a:lnTo>
                    <a:pt x="6689572" y="121924"/>
                  </a:lnTo>
                  <a:lnTo>
                    <a:pt x="6695315" y="126435"/>
                  </a:lnTo>
                  <a:lnTo>
                    <a:pt x="6702602" y="128466"/>
                  </a:lnTo>
                  <a:lnTo>
                    <a:pt x="6710145" y="127514"/>
                  </a:lnTo>
                  <a:lnTo>
                    <a:pt x="6716480" y="123882"/>
                  </a:lnTo>
                  <a:lnTo>
                    <a:pt x="6720991" y="118139"/>
                  </a:lnTo>
                  <a:lnTo>
                    <a:pt x="6723022" y="110853"/>
                  </a:lnTo>
                  <a:lnTo>
                    <a:pt x="6722068" y="103348"/>
                  </a:lnTo>
                  <a:lnTo>
                    <a:pt x="6718436" y="97013"/>
                  </a:lnTo>
                  <a:lnTo>
                    <a:pt x="6712693" y="92501"/>
                  </a:lnTo>
                  <a:lnTo>
                    <a:pt x="6705368" y="90467"/>
                  </a:lnTo>
                  <a:close/>
                </a:path>
                <a:path w="7602855" h="266700">
                  <a:moveTo>
                    <a:pt x="6781455" y="96163"/>
                  </a:moveTo>
                  <a:lnTo>
                    <a:pt x="6773947" y="97092"/>
                  </a:lnTo>
                  <a:lnTo>
                    <a:pt x="6767600" y="100704"/>
                  </a:lnTo>
                  <a:lnTo>
                    <a:pt x="6763070" y="106432"/>
                  </a:lnTo>
                  <a:lnTo>
                    <a:pt x="6761016" y="113713"/>
                  </a:lnTo>
                  <a:lnTo>
                    <a:pt x="6761945" y="121220"/>
                  </a:lnTo>
                  <a:lnTo>
                    <a:pt x="6765557" y="127567"/>
                  </a:lnTo>
                  <a:lnTo>
                    <a:pt x="6771285" y="132097"/>
                  </a:lnTo>
                  <a:lnTo>
                    <a:pt x="6778566" y="134152"/>
                  </a:lnTo>
                  <a:lnTo>
                    <a:pt x="6786110" y="133225"/>
                  </a:lnTo>
                  <a:lnTo>
                    <a:pt x="6792458" y="129613"/>
                  </a:lnTo>
                  <a:lnTo>
                    <a:pt x="6796988" y="123885"/>
                  </a:lnTo>
                  <a:lnTo>
                    <a:pt x="6799043" y="116605"/>
                  </a:lnTo>
                  <a:lnTo>
                    <a:pt x="6798113" y="109098"/>
                  </a:lnTo>
                  <a:lnTo>
                    <a:pt x="6794501" y="102750"/>
                  </a:lnTo>
                  <a:lnTo>
                    <a:pt x="6788773" y="98220"/>
                  </a:lnTo>
                  <a:lnTo>
                    <a:pt x="6781455" y="96163"/>
                  </a:lnTo>
                  <a:close/>
                </a:path>
                <a:path w="7602855" h="266700">
                  <a:moveTo>
                    <a:pt x="6857586" y="102204"/>
                  </a:moveTo>
                  <a:lnTo>
                    <a:pt x="6850073" y="103083"/>
                  </a:lnTo>
                  <a:lnTo>
                    <a:pt x="6843700" y="106650"/>
                  </a:lnTo>
                  <a:lnTo>
                    <a:pt x="6839130" y="112346"/>
                  </a:lnTo>
                  <a:lnTo>
                    <a:pt x="6837025" y="119612"/>
                  </a:lnTo>
                  <a:lnTo>
                    <a:pt x="6837903" y="127126"/>
                  </a:lnTo>
                  <a:lnTo>
                    <a:pt x="6841470" y="133498"/>
                  </a:lnTo>
                  <a:lnTo>
                    <a:pt x="6847166" y="138068"/>
                  </a:lnTo>
                  <a:lnTo>
                    <a:pt x="6854432" y="140173"/>
                  </a:lnTo>
                  <a:lnTo>
                    <a:pt x="6861984" y="139299"/>
                  </a:lnTo>
                  <a:lnTo>
                    <a:pt x="6868356" y="135732"/>
                  </a:lnTo>
                  <a:lnTo>
                    <a:pt x="6872926" y="130035"/>
                  </a:lnTo>
                  <a:lnTo>
                    <a:pt x="6875031" y="122769"/>
                  </a:lnTo>
                  <a:lnTo>
                    <a:pt x="6874153" y="115256"/>
                  </a:lnTo>
                  <a:lnTo>
                    <a:pt x="6870586" y="108883"/>
                  </a:lnTo>
                  <a:lnTo>
                    <a:pt x="6864890" y="104314"/>
                  </a:lnTo>
                  <a:lnTo>
                    <a:pt x="6857586" y="102204"/>
                  </a:lnTo>
                  <a:close/>
                </a:path>
                <a:path w="7602855" h="266700">
                  <a:moveTo>
                    <a:pt x="6933626" y="108638"/>
                  </a:moveTo>
                  <a:lnTo>
                    <a:pt x="6926110" y="109487"/>
                  </a:lnTo>
                  <a:lnTo>
                    <a:pt x="6919724" y="113029"/>
                  </a:lnTo>
                  <a:lnTo>
                    <a:pt x="6915132" y="118708"/>
                  </a:lnTo>
                  <a:lnTo>
                    <a:pt x="6912998" y="125966"/>
                  </a:lnTo>
                  <a:lnTo>
                    <a:pt x="6913847" y="133483"/>
                  </a:lnTo>
                  <a:lnTo>
                    <a:pt x="6917389" y="139869"/>
                  </a:lnTo>
                  <a:lnTo>
                    <a:pt x="6923068" y="144460"/>
                  </a:lnTo>
                  <a:lnTo>
                    <a:pt x="6930326" y="146594"/>
                  </a:lnTo>
                  <a:lnTo>
                    <a:pt x="6937881" y="145749"/>
                  </a:lnTo>
                  <a:lnTo>
                    <a:pt x="6944267" y="142206"/>
                  </a:lnTo>
                  <a:lnTo>
                    <a:pt x="6948858" y="136528"/>
                  </a:lnTo>
                  <a:lnTo>
                    <a:pt x="6950992" y="129270"/>
                  </a:lnTo>
                  <a:lnTo>
                    <a:pt x="6950144" y="121753"/>
                  </a:lnTo>
                  <a:lnTo>
                    <a:pt x="6946601" y="115366"/>
                  </a:lnTo>
                  <a:lnTo>
                    <a:pt x="6940922" y="110774"/>
                  </a:lnTo>
                  <a:lnTo>
                    <a:pt x="6933626" y="108638"/>
                  </a:lnTo>
                  <a:close/>
                </a:path>
                <a:path w="7602855" h="266700">
                  <a:moveTo>
                    <a:pt x="7009717" y="115476"/>
                  </a:moveTo>
                  <a:lnTo>
                    <a:pt x="7002193" y="116261"/>
                  </a:lnTo>
                  <a:lnTo>
                    <a:pt x="6995778" y="119750"/>
                  </a:lnTo>
                  <a:lnTo>
                    <a:pt x="6991138" y="125391"/>
                  </a:lnTo>
                  <a:lnTo>
                    <a:pt x="6988944" y="132629"/>
                  </a:lnTo>
                  <a:lnTo>
                    <a:pt x="6989730" y="140153"/>
                  </a:lnTo>
                  <a:lnTo>
                    <a:pt x="6993219" y="146569"/>
                  </a:lnTo>
                  <a:lnTo>
                    <a:pt x="6998859" y="151208"/>
                  </a:lnTo>
                  <a:lnTo>
                    <a:pt x="7006099" y="153403"/>
                  </a:lnTo>
                  <a:lnTo>
                    <a:pt x="7013661" y="152621"/>
                  </a:lnTo>
                  <a:lnTo>
                    <a:pt x="7020077" y="149131"/>
                  </a:lnTo>
                  <a:lnTo>
                    <a:pt x="7024716" y="143491"/>
                  </a:lnTo>
                  <a:lnTo>
                    <a:pt x="7026910" y="136251"/>
                  </a:lnTo>
                  <a:lnTo>
                    <a:pt x="7026124" y="128728"/>
                  </a:lnTo>
                  <a:lnTo>
                    <a:pt x="7022635" y="122312"/>
                  </a:lnTo>
                  <a:lnTo>
                    <a:pt x="7016995" y="117673"/>
                  </a:lnTo>
                  <a:lnTo>
                    <a:pt x="7009717" y="115476"/>
                  </a:lnTo>
                  <a:close/>
                </a:path>
                <a:path w="7602855" h="266700">
                  <a:moveTo>
                    <a:pt x="7085689" y="122873"/>
                  </a:moveTo>
                  <a:lnTo>
                    <a:pt x="7078162" y="123622"/>
                  </a:lnTo>
                  <a:lnTo>
                    <a:pt x="7071729" y="127080"/>
                  </a:lnTo>
                  <a:lnTo>
                    <a:pt x="7067062" y="132697"/>
                  </a:lnTo>
                  <a:lnTo>
                    <a:pt x="7064833" y="139926"/>
                  </a:lnTo>
                  <a:lnTo>
                    <a:pt x="7065582" y="147453"/>
                  </a:lnTo>
                  <a:lnTo>
                    <a:pt x="7069040" y="153886"/>
                  </a:lnTo>
                  <a:lnTo>
                    <a:pt x="7074657" y="158553"/>
                  </a:lnTo>
                  <a:lnTo>
                    <a:pt x="7081886" y="160783"/>
                  </a:lnTo>
                  <a:lnTo>
                    <a:pt x="7089451" y="160037"/>
                  </a:lnTo>
                  <a:lnTo>
                    <a:pt x="7095883" y="156579"/>
                  </a:lnTo>
                  <a:lnTo>
                    <a:pt x="7100550" y="150962"/>
                  </a:lnTo>
                  <a:lnTo>
                    <a:pt x="7102780" y="143733"/>
                  </a:lnTo>
                  <a:lnTo>
                    <a:pt x="7102031" y="136206"/>
                  </a:lnTo>
                  <a:lnTo>
                    <a:pt x="7098573" y="129773"/>
                  </a:lnTo>
                  <a:lnTo>
                    <a:pt x="7092955" y="125107"/>
                  </a:lnTo>
                  <a:lnTo>
                    <a:pt x="7085689" y="122873"/>
                  </a:lnTo>
                  <a:close/>
                </a:path>
                <a:path w="7602855" h="266700">
                  <a:moveTo>
                    <a:pt x="7161713" y="130859"/>
                  </a:moveTo>
                  <a:lnTo>
                    <a:pt x="7154179" y="131527"/>
                  </a:lnTo>
                  <a:lnTo>
                    <a:pt x="7147709" y="134915"/>
                  </a:lnTo>
                  <a:lnTo>
                    <a:pt x="7142982" y="140482"/>
                  </a:lnTo>
                  <a:lnTo>
                    <a:pt x="7140674" y="147687"/>
                  </a:lnTo>
                  <a:lnTo>
                    <a:pt x="7141342" y="155221"/>
                  </a:lnTo>
                  <a:lnTo>
                    <a:pt x="7144731" y="161691"/>
                  </a:lnTo>
                  <a:lnTo>
                    <a:pt x="7150297" y="166418"/>
                  </a:lnTo>
                  <a:lnTo>
                    <a:pt x="7157502" y="168725"/>
                  </a:lnTo>
                  <a:lnTo>
                    <a:pt x="7165075" y="168061"/>
                  </a:lnTo>
                  <a:lnTo>
                    <a:pt x="7171544" y="164673"/>
                  </a:lnTo>
                  <a:lnTo>
                    <a:pt x="7176271" y="159106"/>
                  </a:lnTo>
                  <a:lnTo>
                    <a:pt x="7178579" y="151902"/>
                  </a:lnTo>
                  <a:lnTo>
                    <a:pt x="7177911" y="144367"/>
                  </a:lnTo>
                  <a:lnTo>
                    <a:pt x="7174523" y="137898"/>
                  </a:lnTo>
                  <a:lnTo>
                    <a:pt x="7168956" y="133171"/>
                  </a:lnTo>
                  <a:lnTo>
                    <a:pt x="7161713" y="130859"/>
                  </a:lnTo>
                  <a:close/>
                </a:path>
                <a:path w="7602855" h="266700">
                  <a:moveTo>
                    <a:pt x="7237569" y="139593"/>
                  </a:moveTo>
                  <a:lnTo>
                    <a:pt x="7230030" y="140213"/>
                  </a:lnTo>
                  <a:lnTo>
                    <a:pt x="7223539" y="143561"/>
                  </a:lnTo>
                  <a:lnTo>
                    <a:pt x="7218778" y="149098"/>
                  </a:lnTo>
                  <a:lnTo>
                    <a:pt x="7216425" y="156287"/>
                  </a:lnTo>
                  <a:lnTo>
                    <a:pt x="7217045" y="163826"/>
                  </a:lnTo>
                  <a:lnTo>
                    <a:pt x="7220393" y="170317"/>
                  </a:lnTo>
                  <a:lnTo>
                    <a:pt x="7225930" y="175079"/>
                  </a:lnTo>
                  <a:lnTo>
                    <a:pt x="7233119" y="177432"/>
                  </a:lnTo>
                  <a:lnTo>
                    <a:pt x="7240697" y="176816"/>
                  </a:lnTo>
                  <a:lnTo>
                    <a:pt x="7247187" y="173468"/>
                  </a:lnTo>
                  <a:lnTo>
                    <a:pt x="7251950" y="167931"/>
                  </a:lnTo>
                  <a:lnTo>
                    <a:pt x="7254303" y="160742"/>
                  </a:lnTo>
                  <a:lnTo>
                    <a:pt x="7253682" y="153203"/>
                  </a:lnTo>
                  <a:lnTo>
                    <a:pt x="7250334" y="146712"/>
                  </a:lnTo>
                  <a:lnTo>
                    <a:pt x="7244797" y="141950"/>
                  </a:lnTo>
                  <a:lnTo>
                    <a:pt x="7237569" y="139593"/>
                  </a:lnTo>
                  <a:close/>
                </a:path>
                <a:path w="7602855" h="266700">
                  <a:moveTo>
                    <a:pt x="7313459" y="149363"/>
                  </a:moveTo>
                  <a:lnTo>
                    <a:pt x="7305912" y="149874"/>
                  </a:lnTo>
                  <a:lnTo>
                    <a:pt x="7299373" y="153127"/>
                  </a:lnTo>
                  <a:lnTo>
                    <a:pt x="7294531" y="158594"/>
                  </a:lnTo>
                  <a:lnTo>
                    <a:pt x="7292074" y="165748"/>
                  </a:lnTo>
                  <a:lnTo>
                    <a:pt x="7292584" y="173295"/>
                  </a:lnTo>
                  <a:lnTo>
                    <a:pt x="7295836" y="179834"/>
                  </a:lnTo>
                  <a:lnTo>
                    <a:pt x="7301303" y="184676"/>
                  </a:lnTo>
                  <a:lnTo>
                    <a:pt x="7308458" y="187134"/>
                  </a:lnTo>
                  <a:lnTo>
                    <a:pt x="7316043" y="186628"/>
                  </a:lnTo>
                  <a:lnTo>
                    <a:pt x="7322582" y="183375"/>
                  </a:lnTo>
                  <a:lnTo>
                    <a:pt x="7327424" y="177908"/>
                  </a:lnTo>
                  <a:lnTo>
                    <a:pt x="7329882" y="170754"/>
                  </a:lnTo>
                  <a:lnTo>
                    <a:pt x="7329371" y="163207"/>
                  </a:lnTo>
                  <a:lnTo>
                    <a:pt x="7326118" y="156668"/>
                  </a:lnTo>
                  <a:lnTo>
                    <a:pt x="7320651" y="151826"/>
                  </a:lnTo>
                  <a:lnTo>
                    <a:pt x="7313459" y="149363"/>
                  </a:lnTo>
                  <a:close/>
                </a:path>
                <a:path w="7602855" h="266700">
                  <a:moveTo>
                    <a:pt x="7389483" y="160554"/>
                  </a:moveTo>
                  <a:lnTo>
                    <a:pt x="7381923" y="160824"/>
                  </a:lnTo>
                  <a:lnTo>
                    <a:pt x="7375284" y="163867"/>
                  </a:lnTo>
                  <a:lnTo>
                    <a:pt x="7370270" y="169176"/>
                  </a:lnTo>
                  <a:lnTo>
                    <a:pt x="7367585" y="176249"/>
                  </a:lnTo>
                  <a:lnTo>
                    <a:pt x="7367856" y="183809"/>
                  </a:lnTo>
                  <a:lnTo>
                    <a:pt x="7370898" y="190448"/>
                  </a:lnTo>
                  <a:lnTo>
                    <a:pt x="7376208" y="195462"/>
                  </a:lnTo>
                  <a:lnTo>
                    <a:pt x="7383280" y="198146"/>
                  </a:lnTo>
                  <a:lnTo>
                    <a:pt x="7390878" y="197883"/>
                  </a:lnTo>
                  <a:lnTo>
                    <a:pt x="7397517" y="194841"/>
                  </a:lnTo>
                  <a:lnTo>
                    <a:pt x="7402531" y="189531"/>
                  </a:lnTo>
                  <a:lnTo>
                    <a:pt x="7405215" y="182458"/>
                  </a:lnTo>
                  <a:lnTo>
                    <a:pt x="7404945" y="174898"/>
                  </a:lnTo>
                  <a:lnTo>
                    <a:pt x="7401903" y="168259"/>
                  </a:lnTo>
                  <a:lnTo>
                    <a:pt x="7396593" y="163245"/>
                  </a:lnTo>
                  <a:lnTo>
                    <a:pt x="7389483" y="160554"/>
                  </a:lnTo>
                  <a:close/>
                </a:path>
                <a:path w="7602855" h="266700">
                  <a:moveTo>
                    <a:pt x="7522198" y="148421"/>
                  </a:moveTo>
                  <a:lnTo>
                    <a:pt x="7475034" y="252536"/>
                  </a:lnTo>
                  <a:lnTo>
                    <a:pt x="7602732" y="247642"/>
                  </a:lnTo>
                  <a:lnTo>
                    <a:pt x="7522198" y="148421"/>
                  </a:lnTo>
                  <a:close/>
                </a:path>
                <a:path w="7602855" h="266700">
                  <a:moveTo>
                    <a:pt x="7465085" y="173921"/>
                  </a:moveTo>
                  <a:lnTo>
                    <a:pt x="7442806" y="196553"/>
                  </a:lnTo>
                  <a:lnTo>
                    <a:pt x="7445659" y="203275"/>
                  </a:lnTo>
                  <a:lnTo>
                    <a:pt x="7450824" y="208437"/>
                  </a:lnTo>
                  <a:lnTo>
                    <a:pt x="7457818" y="211321"/>
                  </a:lnTo>
                  <a:lnTo>
                    <a:pt x="7465420" y="211273"/>
                  </a:lnTo>
                  <a:lnTo>
                    <a:pt x="7472143" y="208420"/>
                  </a:lnTo>
                  <a:lnTo>
                    <a:pt x="7477305" y="203255"/>
                  </a:lnTo>
                  <a:lnTo>
                    <a:pt x="7480069" y="196553"/>
                  </a:lnTo>
                  <a:lnTo>
                    <a:pt x="7480133" y="188697"/>
                  </a:lnTo>
                  <a:lnTo>
                    <a:pt x="7477280" y="181974"/>
                  </a:lnTo>
                  <a:lnTo>
                    <a:pt x="7472115" y="176811"/>
                  </a:lnTo>
                  <a:lnTo>
                    <a:pt x="7465085" y="173921"/>
                  </a:lnTo>
                  <a:close/>
                </a:path>
              </a:pathLst>
            </a:custGeom>
            <a:solidFill>
              <a:srgbClr val="72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5367" y="2390682"/>
              <a:ext cx="646055" cy="6460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86317" y="2371632"/>
              <a:ext cx="684530" cy="684530"/>
            </a:xfrm>
            <a:custGeom>
              <a:avLst/>
              <a:gdLst/>
              <a:ahLst/>
              <a:cxnLst/>
              <a:rect l="l" t="t" r="r" b="b"/>
              <a:pathLst>
                <a:path w="684529" h="684530">
                  <a:moveTo>
                    <a:pt x="0" y="0"/>
                  </a:moveTo>
                  <a:lnTo>
                    <a:pt x="684155" y="0"/>
                  </a:lnTo>
                  <a:lnTo>
                    <a:pt x="684155" y="684155"/>
                  </a:lnTo>
                  <a:lnTo>
                    <a:pt x="0" y="68415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01707" y="4195572"/>
            <a:ext cx="905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47480" y="4210811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4181" y="4210811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0511" y="4210811"/>
            <a:ext cx="1673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6780" y="4210811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85793" y="4487889"/>
            <a:ext cx="7556500" cy="722630"/>
            <a:chOff x="1085793" y="4487889"/>
            <a:chExt cx="7556500" cy="722630"/>
          </a:xfrm>
        </p:grpSpPr>
        <p:sp>
          <p:nvSpPr>
            <p:cNvPr id="21" name="object 21"/>
            <p:cNvSpPr/>
            <p:nvPr/>
          </p:nvSpPr>
          <p:spPr>
            <a:xfrm>
              <a:off x="1085793" y="4585191"/>
              <a:ext cx="7556500" cy="252729"/>
            </a:xfrm>
            <a:custGeom>
              <a:avLst/>
              <a:gdLst/>
              <a:ahLst/>
              <a:cxnLst/>
              <a:rect l="l" t="t" r="r" b="b"/>
              <a:pathLst>
                <a:path w="7556500" h="252729">
                  <a:moveTo>
                    <a:pt x="7452250" y="51747"/>
                  </a:moveTo>
                  <a:lnTo>
                    <a:pt x="7475974" y="104113"/>
                  </a:lnTo>
                  <a:lnTo>
                    <a:pt x="7509125" y="63265"/>
                  </a:lnTo>
                  <a:lnTo>
                    <a:pt x="7469681" y="63265"/>
                  </a:lnTo>
                  <a:lnTo>
                    <a:pt x="7462516" y="61850"/>
                  </a:lnTo>
                  <a:lnTo>
                    <a:pt x="7456404" y="57852"/>
                  </a:lnTo>
                  <a:lnTo>
                    <a:pt x="7452250" y="51747"/>
                  </a:lnTo>
                  <a:close/>
                </a:path>
                <a:path w="7556500" h="252729">
                  <a:moveTo>
                    <a:pt x="7469769" y="25140"/>
                  </a:moveTo>
                  <a:lnTo>
                    <a:pt x="7462354" y="26636"/>
                  </a:lnTo>
                  <a:lnTo>
                    <a:pt x="7456064" y="30908"/>
                  </a:lnTo>
                  <a:lnTo>
                    <a:pt x="7452067" y="37019"/>
                  </a:lnTo>
                  <a:lnTo>
                    <a:pt x="7450652" y="44184"/>
                  </a:lnTo>
                  <a:lnTo>
                    <a:pt x="7452106" y="51387"/>
                  </a:lnTo>
                  <a:lnTo>
                    <a:pt x="7452250" y="51747"/>
                  </a:lnTo>
                  <a:lnTo>
                    <a:pt x="7456404" y="57852"/>
                  </a:lnTo>
                  <a:lnTo>
                    <a:pt x="7462516" y="61850"/>
                  </a:lnTo>
                  <a:lnTo>
                    <a:pt x="7469681" y="63265"/>
                  </a:lnTo>
                  <a:lnTo>
                    <a:pt x="7477131" y="61755"/>
                  </a:lnTo>
                  <a:lnTo>
                    <a:pt x="7483385" y="57498"/>
                  </a:lnTo>
                  <a:lnTo>
                    <a:pt x="7487382" y="51387"/>
                  </a:lnTo>
                  <a:lnTo>
                    <a:pt x="7488797" y="44222"/>
                  </a:lnTo>
                  <a:lnTo>
                    <a:pt x="7487301" y="36807"/>
                  </a:lnTo>
                  <a:lnTo>
                    <a:pt x="7483045" y="30553"/>
                  </a:lnTo>
                  <a:lnTo>
                    <a:pt x="7476933" y="26555"/>
                  </a:lnTo>
                  <a:lnTo>
                    <a:pt x="7469769" y="25140"/>
                  </a:lnTo>
                  <a:close/>
                </a:path>
                <a:path w="7556500" h="252729">
                  <a:moveTo>
                    <a:pt x="7540066" y="25140"/>
                  </a:moveTo>
                  <a:lnTo>
                    <a:pt x="7469769" y="25140"/>
                  </a:lnTo>
                  <a:lnTo>
                    <a:pt x="7476933" y="26555"/>
                  </a:lnTo>
                  <a:lnTo>
                    <a:pt x="7483045" y="30553"/>
                  </a:lnTo>
                  <a:lnTo>
                    <a:pt x="7487301" y="36807"/>
                  </a:lnTo>
                  <a:lnTo>
                    <a:pt x="7488797" y="44222"/>
                  </a:lnTo>
                  <a:lnTo>
                    <a:pt x="7487382" y="51387"/>
                  </a:lnTo>
                  <a:lnTo>
                    <a:pt x="7483385" y="57498"/>
                  </a:lnTo>
                  <a:lnTo>
                    <a:pt x="7477131" y="61755"/>
                  </a:lnTo>
                  <a:lnTo>
                    <a:pt x="7469681" y="63265"/>
                  </a:lnTo>
                  <a:lnTo>
                    <a:pt x="7509125" y="63265"/>
                  </a:lnTo>
                  <a:lnTo>
                    <a:pt x="7540066" y="25140"/>
                  </a:lnTo>
                  <a:close/>
                </a:path>
                <a:path w="7556500" h="252729">
                  <a:moveTo>
                    <a:pt x="7452121" y="51463"/>
                  </a:moveTo>
                  <a:lnTo>
                    <a:pt x="7452148" y="51598"/>
                  </a:lnTo>
                  <a:lnTo>
                    <a:pt x="7452250" y="51747"/>
                  </a:lnTo>
                  <a:lnTo>
                    <a:pt x="7452121" y="51463"/>
                  </a:lnTo>
                  <a:close/>
                </a:path>
                <a:path w="7556500" h="252729">
                  <a:moveTo>
                    <a:pt x="7428806" y="0"/>
                  </a:moveTo>
                  <a:lnTo>
                    <a:pt x="7452121" y="51463"/>
                  </a:lnTo>
                  <a:lnTo>
                    <a:pt x="7450652" y="44184"/>
                  </a:lnTo>
                  <a:lnTo>
                    <a:pt x="7452067" y="37019"/>
                  </a:lnTo>
                  <a:lnTo>
                    <a:pt x="7456064" y="30908"/>
                  </a:lnTo>
                  <a:lnTo>
                    <a:pt x="7462354" y="26636"/>
                  </a:lnTo>
                  <a:lnTo>
                    <a:pt x="7469769" y="25140"/>
                  </a:lnTo>
                  <a:lnTo>
                    <a:pt x="7540066" y="25140"/>
                  </a:lnTo>
                  <a:lnTo>
                    <a:pt x="7556503" y="4888"/>
                  </a:lnTo>
                  <a:lnTo>
                    <a:pt x="7428806" y="0"/>
                  </a:lnTo>
                  <a:close/>
                </a:path>
                <a:path w="7556500" h="252729">
                  <a:moveTo>
                    <a:pt x="7392980" y="44813"/>
                  </a:moveTo>
                  <a:lnTo>
                    <a:pt x="7385906" y="47595"/>
                  </a:lnTo>
                  <a:lnTo>
                    <a:pt x="7380662" y="52678"/>
                  </a:lnTo>
                  <a:lnTo>
                    <a:pt x="7377706" y="59356"/>
                  </a:lnTo>
                  <a:lnTo>
                    <a:pt x="7377535" y="66920"/>
                  </a:lnTo>
                  <a:lnTo>
                    <a:pt x="7380311" y="73956"/>
                  </a:lnTo>
                  <a:lnTo>
                    <a:pt x="7385394" y="79200"/>
                  </a:lnTo>
                  <a:lnTo>
                    <a:pt x="7392073" y="82156"/>
                  </a:lnTo>
                  <a:lnTo>
                    <a:pt x="7399673" y="82320"/>
                  </a:lnTo>
                  <a:lnTo>
                    <a:pt x="7406710" y="79543"/>
                  </a:lnTo>
                  <a:lnTo>
                    <a:pt x="7411954" y="74461"/>
                  </a:lnTo>
                  <a:lnTo>
                    <a:pt x="7414909" y="67783"/>
                  </a:lnTo>
                  <a:lnTo>
                    <a:pt x="7415081" y="60220"/>
                  </a:lnTo>
                  <a:lnTo>
                    <a:pt x="7412304" y="53183"/>
                  </a:lnTo>
                  <a:lnTo>
                    <a:pt x="7407221" y="47939"/>
                  </a:lnTo>
                  <a:lnTo>
                    <a:pt x="7400543" y="44984"/>
                  </a:lnTo>
                  <a:lnTo>
                    <a:pt x="7392980" y="44813"/>
                  </a:lnTo>
                  <a:close/>
                </a:path>
                <a:path w="7556500" h="252729">
                  <a:moveTo>
                    <a:pt x="7318257" y="57288"/>
                  </a:moveTo>
                  <a:lnTo>
                    <a:pt x="7311115" y="59893"/>
                  </a:lnTo>
                  <a:lnTo>
                    <a:pt x="7305746" y="64843"/>
                  </a:lnTo>
                  <a:lnTo>
                    <a:pt x="7302624" y="71445"/>
                  </a:lnTo>
                  <a:lnTo>
                    <a:pt x="7302263" y="79001"/>
                  </a:lnTo>
                  <a:lnTo>
                    <a:pt x="7304862" y="86105"/>
                  </a:lnTo>
                  <a:lnTo>
                    <a:pt x="7309812" y="91475"/>
                  </a:lnTo>
                  <a:lnTo>
                    <a:pt x="7316414" y="94596"/>
                  </a:lnTo>
                  <a:lnTo>
                    <a:pt x="7324008" y="94951"/>
                  </a:lnTo>
                  <a:lnTo>
                    <a:pt x="7331112" y="92352"/>
                  </a:lnTo>
                  <a:lnTo>
                    <a:pt x="7336481" y="87402"/>
                  </a:lnTo>
                  <a:lnTo>
                    <a:pt x="7339603" y="80800"/>
                  </a:lnTo>
                  <a:lnTo>
                    <a:pt x="7339964" y="73244"/>
                  </a:lnTo>
                  <a:lnTo>
                    <a:pt x="7337365" y="66140"/>
                  </a:lnTo>
                  <a:lnTo>
                    <a:pt x="7332415" y="60771"/>
                  </a:lnTo>
                  <a:lnTo>
                    <a:pt x="7325813" y="57649"/>
                  </a:lnTo>
                  <a:lnTo>
                    <a:pt x="7318257" y="57288"/>
                  </a:lnTo>
                  <a:close/>
                </a:path>
                <a:path w="7556500" h="252729">
                  <a:moveTo>
                    <a:pt x="7243134" y="67951"/>
                  </a:moveTo>
                  <a:lnTo>
                    <a:pt x="7235944" y="70420"/>
                  </a:lnTo>
                  <a:lnTo>
                    <a:pt x="7230482" y="75267"/>
                  </a:lnTo>
                  <a:lnTo>
                    <a:pt x="7227236" y="81809"/>
                  </a:lnTo>
                  <a:lnTo>
                    <a:pt x="7226732" y="89357"/>
                  </a:lnTo>
                  <a:lnTo>
                    <a:pt x="7229196" y="96509"/>
                  </a:lnTo>
                  <a:lnTo>
                    <a:pt x="7234044" y="101972"/>
                  </a:lnTo>
                  <a:lnTo>
                    <a:pt x="7240585" y="105218"/>
                  </a:lnTo>
                  <a:lnTo>
                    <a:pt x="7248171" y="105716"/>
                  </a:lnTo>
                  <a:lnTo>
                    <a:pt x="7255324" y="103252"/>
                  </a:lnTo>
                  <a:lnTo>
                    <a:pt x="7260786" y="98405"/>
                  </a:lnTo>
                  <a:lnTo>
                    <a:pt x="7264032" y="91863"/>
                  </a:lnTo>
                  <a:lnTo>
                    <a:pt x="7264535" y="84315"/>
                  </a:lnTo>
                  <a:lnTo>
                    <a:pt x="7262071" y="77163"/>
                  </a:lnTo>
                  <a:lnTo>
                    <a:pt x="7257224" y="71701"/>
                  </a:lnTo>
                  <a:lnTo>
                    <a:pt x="7250682" y="68455"/>
                  </a:lnTo>
                  <a:lnTo>
                    <a:pt x="7243134" y="67951"/>
                  </a:lnTo>
                  <a:close/>
                </a:path>
                <a:path w="7556500" h="252729">
                  <a:moveTo>
                    <a:pt x="7167770" y="77367"/>
                  </a:moveTo>
                  <a:lnTo>
                    <a:pt x="7160544" y="79728"/>
                  </a:lnTo>
                  <a:lnTo>
                    <a:pt x="7155009" y="84492"/>
                  </a:lnTo>
                  <a:lnTo>
                    <a:pt x="7151665" y="90984"/>
                  </a:lnTo>
                  <a:lnTo>
                    <a:pt x="7151048" y="98524"/>
                  </a:lnTo>
                  <a:lnTo>
                    <a:pt x="7153404" y="105712"/>
                  </a:lnTo>
                  <a:lnTo>
                    <a:pt x="7158168" y="111247"/>
                  </a:lnTo>
                  <a:lnTo>
                    <a:pt x="7164660" y="114591"/>
                  </a:lnTo>
                  <a:lnTo>
                    <a:pt x="7172238" y="115204"/>
                  </a:lnTo>
                  <a:lnTo>
                    <a:pt x="7179426" y="112848"/>
                  </a:lnTo>
                  <a:lnTo>
                    <a:pt x="7184961" y="108083"/>
                  </a:lnTo>
                  <a:lnTo>
                    <a:pt x="7188305" y="101591"/>
                  </a:lnTo>
                  <a:lnTo>
                    <a:pt x="7188922" y="94051"/>
                  </a:lnTo>
                  <a:lnTo>
                    <a:pt x="7186566" y="86862"/>
                  </a:lnTo>
                  <a:lnTo>
                    <a:pt x="7181802" y="81328"/>
                  </a:lnTo>
                  <a:lnTo>
                    <a:pt x="7175309" y="77984"/>
                  </a:lnTo>
                  <a:lnTo>
                    <a:pt x="7167770" y="77367"/>
                  </a:lnTo>
                  <a:close/>
                </a:path>
                <a:path w="7556500" h="252729">
                  <a:moveTo>
                    <a:pt x="7092238" y="85881"/>
                  </a:moveTo>
                  <a:lnTo>
                    <a:pt x="7084984" y="88155"/>
                  </a:lnTo>
                  <a:lnTo>
                    <a:pt x="7079393" y="92853"/>
                  </a:lnTo>
                  <a:lnTo>
                    <a:pt x="7075971" y="99305"/>
                  </a:lnTo>
                  <a:lnTo>
                    <a:pt x="7075264" y="106837"/>
                  </a:lnTo>
                  <a:lnTo>
                    <a:pt x="7077535" y="114053"/>
                  </a:lnTo>
                  <a:lnTo>
                    <a:pt x="7082233" y="119644"/>
                  </a:lnTo>
                  <a:lnTo>
                    <a:pt x="7088685" y="123065"/>
                  </a:lnTo>
                  <a:lnTo>
                    <a:pt x="7096255" y="123767"/>
                  </a:lnTo>
                  <a:lnTo>
                    <a:pt x="7103471" y="121497"/>
                  </a:lnTo>
                  <a:lnTo>
                    <a:pt x="7109062" y="116799"/>
                  </a:lnTo>
                  <a:lnTo>
                    <a:pt x="7112483" y="110348"/>
                  </a:lnTo>
                  <a:lnTo>
                    <a:pt x="7113189" y="102816"/>
                  </a:lnTo>
                  <a:lnTo>
                    <a:pt x="7110919" y="95600"/>
                  </a:lnTo>
                  <a:lnTo>
                    <a:pt x="7106221" y="90008"/>
                  </a:lnTo>
                  <a:lnTo>
                    <a:pt x="7099769" y="86587"/>
                  </a:lnTo>
                  <a:lnTo>
                    <a:pt x="7092238" y="85881"/>
                  </a:lnTo>
                  <a:close/>
                </a:path>
                <a:path w="7556500" h="252729">
                  <a:moveTo>
                    <a:pt x="7016505" y="93685"/>
                  </a:moveTo>
                  <a:lnTo>
                    <a:pt x="7009239" y="95919"/>
                  </a:lnTo>
                  <a:lnTo>
                    <a:pt x="7003622" y="100587"/>
                  </a:lnTo>
                  <a:lnTo>
                    <a:pt x="7000165" y="107020"/>
                  </a:lnTo>
                  <a:lnTo>
                    <a:pt x="6999418" y="114547"/>
                  </a:lnTo>
                  <a:lnTo>
                    <a:pt x="7001648" y="121776"/>
                  </a:lnTo>
                  <a:lnTo>
                    <a:pt x="7006316" y="127393"/>
                  </a:lnTo>
                  <a:lnTo>
                    <a:pt x="7012749" y="130849"/>
                  </a:lnTo>
                  <a:lnTo>
                    <a:pt x="7020314" y="131593"/>
                  </a:lnTo>
                  <a:lnTo>
                    <a:pt x="7027543" y="129362"/>
                  </a:lnTo>
                  <a:lnTo>
                    <a:pt x="7033160" y="124695"/>
                  </a:lnTo>
                  <a:lnTo>
                    <a:pt x="7036616" y="118262"/>
                  </a:lnTo>
                  <a:lnTo>
                    <a:pt x="7037364" y="110735"/>
                  </a:lnTo>
                  <a:lnTo>
                    <a:pt x="7035133" y="103506"/>
                  </a:lnTo>
                  <a:lnTo>
                    <a:pt x="7030466" y="97889"/>
                  </a:lnTo>
                  <a:lnTo>
                    <a:pt x="7024033" y="94433"/>
                  </a:lnTo>
                  <a:lnTo>
                    <a:pt x="7016505" y="93685"/>
                  </a:lnTo>
                  <a:close/>
                </a:path>
                <a:path w="7556500" h="252729">
                  <a:moveTo>
                    <a:pt x="6940783" y="100879"/>
                  </a:moveTo>
                  <a:lnTo>
                    <a:pt x="6933496" y="103048"/>
                  </a:lnTo>
                  <a:lnTo>
                    <a:pt x="6927837" y="107664"/>
                  </a:lnTo>
                  <a:lnTo>
                    <a:pt x="6924321" y="114065"/>
                  </a:lnTo>
                  <a:lnTo>
                    <a:pt x="6923505" y="121585"/>
                  </a:lnTo>
                  <a:lnTo>
                    <a:pt x="6925669" y="128834"/>
                  </a:lnTo>
                  <a:lnTo>
                    <a:pt x="6930285" y="134493"/>
                  </a:lnTo>
                  <a:lnTo>
                    <a:pt x="6936686" y="138009"/>
                  </a:lnTo>
                  <a:lnTo>
                    <a:pt x="6944245" y="138822"/>
                  </a:lnTo>
                  <a:lnTo>
                    <a:pt x="6951493" y="136658"/>
                  </a:lnTo>
                  <a:lnTo>
                    <a:pt x="6957153" y="132042"/>
                  </a:lnTo>
                  <a:lnTo>
                    <a:pt x="6960668" y="125641"/>
                  </a:lnTo>
                  <a:lnTo>
                    <a:pt x="6961485" y="118121"/>
                  </a:lnTo>
                  <a:lnTo>
                    <a:pt x="6959320" y="110872"/>
                  </a:lnTo>
                  <a:lnTo>
                    <a:pt x="6954704" y="105213"/>
                  </a:lnTo>
                  <a:lnTo>
                    <a:pt x="6948303" y="101697"/>
                  </a:lnTo>
                  <a:lnTo>
                    <a:pt x="6940783" y="100879"/>
                  </a:lnTo>
                  <a:close/>
                </a:path>
                <a:path w="7556500" h="252729">
                  <a:moveTo>
                    <a:pt x="6864922" y="107617"/>
                  </a:moveTo>
                  <a:lnTo>
                    <a:pt x="6857627" y="109754"/>
                  </a:lnTo>
                  <a:lnTo>
                    <a:pt x="6851948" y="114347"/>
                  </a:lnTo>
                  <a:lnTo>
                    <a:pt x="6848406" y="120733"/>
                  </a:lnTo>
                  <a:lnTo>
                    <a:pt x="6847559" y="128250"/>
                  </a:lnTo>
                  <a:lnTo>
                    <a:pt x="6849693" y="135508"/>
                  </a:lnTo>
                  <a:lnTo>
                    <a:pt x="6854286" y="141186"/>
                  </a:lnTo>
                  <a:lnTo>
                    <a:pt x="6860673" y="144728"/>
                  </a:lnTo>
                  <a:lnTo>
                    <a:pt x="6868228" y="145572"/>
                  </a:lnTo>
                  <a:lnTo>
                    <a:pt x="6875485" y="143438"/>
                  </a:lnTo>
                  <a:lnTo>
                    <a:pt x="6881163" y="138845"/>
                  </a:lnTo>
                  <a:lnTo>
                    <a:pt x="6884705" y="132458"/>
                  </a:lnTo>
                  <a:lnTo>
                    <a:pt x="6885553" y="124941"/>
                  </a:lnTo>
                  <a:lnTo>
                    <a:pt x="6883418" y="117684"/>
                  </a:lnTo>
                  <a:lnTo>
                    <a:pt x="6878826" y="112006"/>
                  </a:lnTo>
                  <a:lnTo>
                    <a:pt x="6872439" y="108464"/>
                  </a:lnTo>
                  <a:lnTo>
                    <a:pt x="6864922" y="107617"/>
                  </a:lnTo>
                  <a:close/>
                </a:path>
                <a:path w="7556500" h="252729">
                  <a:moveTo>
                    <a:pt x="6789092" y="113917"/>
                  </a:moveTo>
                  <a:lnTo>
                    <a:pt x="6781780" y="115999"/>
                  </a:lnTo>
                  <a:lnTo>
                    <a:pt x="6776067" y="120548"/>
                  </a:lnTo>
                  <a:lnTo>
                    <a:pt x="6772476" y="126907"/>
                  </a:lnTo>
                  <a:lnTo>
                    <a:pt x="6771571" y="134418"/>
                  </a:lnTo>
                  <a:lnTo>
                    <a:pt x="6773649" y="141691"/>
                  </a:lnTo>
                  <a:lnTo>
                    <a:pt x="6778198" y="147404"/>
                  </a:lnTo>
                  <a:lnTo>
                    <a:pt x="6784557" y="150995"/>
                  </a:lnTo>
                  <a:lnTo>
                    <a:pt x="6792105" y="151898"/>
                  </a:lnTo>
                  <a:lnTo>
                    <a:pt x="6799379" y="149819"/>
                  </a:lnTo>
                  <a:lnTo>
                    <a:pt x="6805093" y="145270"/>
                  </a:lnTo>
                  <a:lnTo>
                    <a:pt x="6808683" y="138911"/>
                  </a:lnTo>
                  <a:lnTo>
                    <a:pt x="6809589" y="131400"/>
                  </a:lnTo>
                  <a:lnTo>
                    <a:pt x="6807510" y="124127"/>
                  </a:lnTo>
                  <a:lnTo>
                    <a:pt x="6802961" y="118414"/>
                  </a:lnTo>
                  <a:lnTo>
                    <a:pt x="6796602" y="114823"/>
                  </a:lnTo>
                  <a:lnTo>
                    <a:pt x="6789092" y="113917"/>
                  </a:lnTo>
                  <a:close/>
                </a:path>
                <a:path w="7556500" h="252729">
                  <a:moveTo>
                    <a:pt x="6713147" y="119851"/>
                  </a:moveTo>
                  <a:lnTo>
                    <a:pt x="6705829" y="121908"/>
                  </a:lnTo>
                  <a:lnTo>
                    <a:pt x="6700101" y="126438"/>
                  </a:lnTo>
                  <a:lnTo>
                    <a:pt x="6696489" y="132786"/>
                  </a:lnTo>
                  <a:lnTo>
                    <a:pt x="6695559" y="140294"/>
                  </a:lnTo>
                  <a:lnTo>
                    <a:pt x="6697614" y="147574"/>
                  </a:lnTo>
                  <a:lnTo>
                    <a:pt x="6702145" y="153302"/>
                  </a:lnTo>
                  <a:lnTo>
                    <a:pt x="6708492" y="156913"/>
                  </a:lnTo>
                  <a:lnTo>
                    <a:pt x="6716037" y="157840"/>
                  </a:lnTo>
                  <a:lnTo>
                    <a:pt x="6723317" y="155785"/>
                  </a:lnTo>
                  <a:lnTo>
                    <a:pt x="6729045" y="151255"/>
                  </a:lnTo>
                  <a:lnTo>
                    <a:pt x="6732657" y="144908"/>
                  </a:lnTo>
                  <a:lnTo>
                    <a:pt x="6733587" y="137401"/>
                  </a:lnTo>
                  <a:lnTo>
                    <a:pt x="6731533" y="130120"/>
                  </a:lnTo>
                  <a:lnTo>
                    <a:pt x="6727002" y="124392"/>
                  </a:lnTo>
                  <a:lnTo>
                    <a:pt x="6720655" y="120781"/>
                  </a:lnTo>
                  <a:lnTo>
                    <a:pt x="6713147" y="119851"/>
                  </a:lnTo>
                  <a:close/>
                </a:path>
                <a:path w="7556500" h="252729">
                  <a:moveTo>
                    <a:pt x="6637179" y="125475"/>
                  </a:moveTo>
                  <a:lnTo>
                    <a:pt x="6629854" y="127509"/>
                  </a:lnTo>
                  <a:lnTo>
                    <a:pt x="6624112" y="132021"/>
                  </a:lnTo>
                  <a:lnTo>
                    <a:pt x="6620479" y="138356"/>
                  </a:lnTo>
                  <a:lnTo>
                    <a:pt x="6619525" y="145860"/>
                  </a:lnTo>
                  <a:lnTo>
                    <a:pt x="6621556" y="153147"/>
                  </a:lnTo>
                  <a:lnTo>
                    <a:pt x="6626067" y="158890"/>
                  </a:lnTo>
                  <a:lnTo>
                    <a:pt x="6632403" y="162523"/>
                  </a:lnTo>
                  <a:lnTo>
                    <a:pt x="6639945" y="163475"/>
                  </a:lnTo>
                  <a:lnTo>
                    <a:pt x="6647232" y="161443"/>
                  </a:lnTo>
                  <a:lnTo>
                    <a:pt x="6652975" y="156932"/>
                  </a:lnTo>
                  <a:lnTo>
                    <a:pt x="6656607" y="150597"/>
                  </a:lnTo>
                  <a:lnTo>
                    <a:pt x="6657561" y="143093"/>
                  </a:lnTo>
                  <a:lnTo>
                    <a:pt x="6655530" y="135806"/>
                  </a:lnTo>
                  <a:lnTo>
                    <a:pt x="6651019" y="130063"/>
                  </a:lnTo>
                  <a:lnTo>
                    <a:pt x="6644684" y="126431"/>
                  </a:lnTo>
                  <a:lnTo>
                    <a:pt x="6637179" y="125475"/>
                  </a:lnTo>
                  <a:close/>
                </a:path>
                <a:path w="7556500" h="252729">
                  <a:moveTo>
                    <a:pt x="6561237" y="130806"/>
                  </a:moveTo>
                  <a:lnTo>
                    <a:pt x="6553901" y="132798"/>
                  </a:lnTo>
                  <a:lnTo>
                    <a:pt x="6548132" y="137276"/>
                  </a:lnTo>
                  <a:lnTo>
                    <a:pt x="6544464" y="143591"/>
                  </a:lnTo>
                  <a:lnTo>
                    <a:pt x="6543466" y="151090"/>
                  </a:lnTo>
                  <a:lnTo>
                    <a:pt x="6545456" y="158388"/>
                  </a:lnTo>
                  <a:lnTo>
                    <a:pt x="6549934" y="164157"/>
                  </a:lnTo>
                  <a:lnTo>
                    <a:pt x="6556249" y="167825"/>
                  </a:lnTo>
                  <a:lnTo>
                    <a:pt x="6563785" y="168821"/>
                  </a:lnTo>
                  <a:lnTo>
                    <a:pt x="6571083" y="166831"/>
                  </a:lnTo>
                  <a:lnTo>
                    <a:pt x="6576852" y="162353"/>
                  </a:lnTo>
                  <a:lnTo>
                    <a:pt x="6580521" y="156038"/>
                  </a:lnTo>
                  <a:lnTo>
                    <a:pt x="6581519" y="148540"/>
                  </a:lnTo>
                  <a:lnTo>
                    <a:pt x="6579529" y="141241"/>
                  </a:lnTo>
                  <a:lnTo>
                    <a:pt x="6575051" y="135472"/>
                  </a:lnTo>
                  <a:lnTo>
                    <a:pt x="6568736" y="131804"/>
                  </a:lnTo>
                  <a:lnTo>
                    <a:pt x="6561237" y="130806"/>
                  </a:lnTo>
                  <a:close/>
                </a:path>
                <a:path w="7556500" h="252729">
                  <a:moveTo>
                    <a:pt x="6485221" y="135851"/>
                  </a:moveTo>
                  <a:lnTo>
                    <a:pt x="6477879" y="137822"/>
                  </a:lnTo>
                  <a:lnTo>
                    <a:pt x="6472098" y="142284"/>
                  </a:lnTo>
                  <a:lnTo>
                    <a:pt x="6468411" y="148588"/>
                  </a:lnTo>
                  <a:lnTo>
                    <a:pt x="6467392" y="156084"/>
                  </a:lnTo>
                  <a:lnTo>
                    <a:pt x="6469360" y="163388"/>
                  </a:lnTo>
                  <a:lnTo>
                    <a:pt x="6473822" y="169169"/>
                  </a:lnTo>
                  <a:lnTo>
                    <a:pt x="6480126" y="172856"/>
                  </a:lnTo>
                  <a:lnTo>
                    <a:pt x="6487660" y="173873"/>
                  </a:lnTo>
                  <a:lnTo>
                    <a:pt x="6494964" y="171904"/>
                  </a:lnTo>
                  <a:lnTo>
                    <a:pt x="6500746" y="167442"/>
                  </a:lnTo>
                  <a:lnTo>
                    <a:pt x="6504432" y="161138"/>
                  </a:lnTo>
                  <a:lnTo>
                    <a:pt x="6505451" y="153643"/>
                  </a:lnTo>
                  <a:lnTo>
                    <a:pt x="6503483" y="146339"/>
                  </a:lnTo>
                  <a:lnTo>
                    <a:pt x="6499021" y="140557"/>
                  </a:lnTo>
                  <a:lnTo>
                    <a:pt x="6492717" y="136870"/>
                  </a:lnTo>
                  <a:lnTo>
                    <a:pt x="6485221" y="135851"/>
                  </a:lnTo>
                  <a:close/>
                </a:path>
                <a:path w="7556500" h="252729">
                  <a:moveTo>
                    <a:pt x="6409182" y="140661"/>
                  </a:moveTo>
                  <a:lnTo>
                    <a:pt x="6401835" y="142614"/>
                  </a:lnTo>
                  <a:lnTo>
                    <a:pt x="6396043" y="147061"/>
                  </a:lnTo>
                  <a:lnTo>
                    <a:pt x="6392340" y="153356"/>
                  </a:lnTo>
                  <a:lnTo>
                    <a:pt x="6391302" y="160849"/>
                  </a:lnTo>
                  <a:lnTo>
                    <a:pt x="6393253" y="168158"/>
                  </a:lnTo>
                  <a:lnTo>
                    <a:pt x="6397701" y="173951"/>
                  </a:lnTo>
                  <a:lnTo>
                    <a:pt x="6403996" y="177653"/>
                  </a:lnTo>
                  <a:lnTo>
                    <a:pt x="6411527" y="178688"/>
                  </a:lnTo>
                  <a:lnTo>
                    <a:pt x="6418836" y="176738"/>
                  </a:lnTo>
                  <a:lnTo>
                    <a:pt x="6424628" y="172290"/>
                  </a:lnTo>
                  <a:lnTo>
                    <a:pt x="6428330" y="165995"/>
                  </a:lnTo>
                  <a:lnTo>
                    <a:pt x="6429368" y="158502"/>
                  </a:lnTo>
                  <a:lnTo>
                    <a:pt x="6427418" y="151193"/>
                  </a:lnTo>
                  <a:lnTo>
                    <a:pt x="6422970" y="145400"/>
                  </a:lnTo>
                  <a:lnTo>
                    <a:pt x="6416675" y="141698"/>
                  </a:lnTo>
                  <a:lnTo>
                    <a:pt x="6409182" y="140661"/>
                  </a:lnTo>
                  <a:close/>
                </a:path>
                <a:path w="7556500" h="252729">
                  <a:moveTo>
                    <a:pt x="6333129" y="145248"/>
                  </a:moveTo>
                  <a:lnTo>
                    <a:pt x="6325777" y="147184"/>
                  </a:lnTo>
                  <a:lnTo>
                    <a:pt x="6319974" y="151617"/>
                  </a:lnTo>
                  <a:lnTo>
                    <a:pt x="6316257" y="157903"/>
                  </a:lnTo>
                  <a:lnTo>
                    <a:pt x="6315200" y="165394"/>
                  </a:lnTo>
                  <a:lnTo>
                    <a:pt x="6317133" y="172707"/>
                  </a:lnTo>
                  <a:lnTo>
                    <a:pt x="6321566" y="178510"/>
                  </a:lnTo>
                  <a:lnTo>
                    <a:pt x="6327853" y="182228"/>
                  </a:lnTo>
                  <a:lnTo>
                    <a:pt x="6335382" y="183282"/>
                  </a:lnTo>
                  <a:lnTo>
                    <a:pt x="6342695" y="181349"/>
                  </a:lnTo>
                  <a:lnTo>
                    <a:pt x="6348498" y="176916"/>
                  </a:lnTo>
                  <a:lnTo>
                    <a:pt x="6352215" y="170630"/>
                  </a:lnTo>
                  <a:lnTo>
                    <a:pt x="6353272" y="163140"/>
                  </a:lnTo>
                  <a:lnTo>
                    <a:pt x="6351339" y="155826"/>
                  </a:lnTo>
                  <a:lnTo>
                    <a:pt x="6346905" y="150023"/>
                  </a:lnTo>
                  <a:lnTo>
                    <a:pt x="6340619" y="146305"/>
                  </a:lnTo>
                  <a:lnTo>
                    <a:pt x="6333129" y="145248"/>
                  </a:lnTo>
                  <a:close/>
                </a:path>
                <a:path w="7556500" h="252729">
                  <a:moveTo>
                    <a:pt x="6257063" y="149628"/>
                  </a:moveTo>
                  <a:lnTo>
                    <a:pt x="6249708" y="151546"/>
                  </a:lnTo>
                  <a:lnTo>
                    <a:pt x="6243893" y="155965"/>
                  </a:lnTo>
                  <a:lnTo>
                    <a:pt x="6240160" y="162242"/>
                  </a:lnTo>
                  <a:lnTo>
                    <a:pt x="6239085" y="169730"/>
                  </a:lnTo>
                  <a:lnTo>
                    <a:pt x="6241000" y="177048"/>
                  </a:lnTo>
                  <a:lnTo>
                    <a:pt x="6245419" y="182862"/>
                  </a:lnTo>
                  <a:lnTo>
                    <a:pt x="6251696" y="186595"/>
                  </a:lnTo>
                  <a:lnTo>
                    <a:pt x="6259222" y="187667"/>
                  </a:lnTo>
                  <a:lnTo>
                    <a:pt x="6266541" y="185753"/>
                  </a:lnTo>
                  <a:lnTo>
                    <a:pt x="6272355" y="181334"/>
                  </a:lnTo>
                  <a:lnTo>
                    <a:pt x="6276088" y="175058"/>
                  </a:lnTo>
                  <a:lnTo>
                    <a:pt x="6277162" y="167570"/>
                  </a:lnTo>
                  <a:lnTo>
                    <a:pt x="6275248" y="160251"/>
                  </a:lnTo>
                  <a:lnTo>
                    <a:pt x="6270828" y="154437"/>
                  </a:lnTo>
                  <a:lnTo>
                    <a:pt x="6264551" y="150703"/>
                  </a:lnTo>
                  <a:lnTo>
                    <a:pt x="6257063" y="149628"/>
                  </a:lnTo>
                  <a:close/>
                </a:path>
                <a:path w="7556500" h="252729">
                  <a:moveTo>
                    <a:pt x="6180988" y="153813"/>
                  </a:moveTo>
                  <a:lnTo>
                    <a:pt x="6173626" y="155712"/>
                  </a:lnTo>
                  <a:lnTo>
                    <a:pt x="6167801" y="160117"/>
                  </a:lnTo>
                  <a:lnTo>
                    <a:pt x="6164053" y="166384"/>
                  </a:lnTo>
                  <a:lnTo>
                    <a:pt x="6162960" y="173870"/>
                  </a:lnTo>
                  <a:lnTo>
                    <a:pt x="6164857" y="181193"/>
                  </a:lnTo>
                  <a:lnTo>
                    <a:pt x="6169262" y="187018"/>
                  </a:lnTo>
                  <a:lnTo>
                    <a:pt x="6175529" y="190767"/>
                  </a:lnTo>
                  <a:lnTo>
                    <a:pt x="6183053" y="191857"/>
                  </a:lnTo>
                  <a:lnTo>
                    <a:pt x="6190376" y="189960"/>
                  </a:lnTo>
                  <a:lnTo>
                    <a:pt x="6196201" y="185556"/>
                  </a:lnTo>
                  <a:lnTo>
                    <a:pt x="6199949" y="179288"/>
                  </a:lnTo>
                  <a:lnTo>
                    <a:pt x="6201042" y="171803"/>
                  </a:lnTo>
                  <a:lnTo>
                    <a:pt x="6199145" y="164480"/>
                  </a:lnTo>
                  <a:lnTo>
                    <a:pt x="6194741" y="158654"/>
                  </a:lnTo>
                  <a:lnTo>
                    <a:pt x="6188473" y="154906"/>
                  </a:lnTo>
                  <a:lnTo>
                    <a:pt x="6180988" y="153813"/>
                  </a:lnTo>
                  <a:close/>
                </a:path>
                <a:path w="7556500" h="252729">
                  <a:moveTo>
                    <a:pt x="6104893" y="157812"/>
                  </a:moveTo>
                  <a:lnTo>
                    <a:pt x="6097529" y="159695"/>
                  </a:lnTo>
                  <a:lnTo>
                    <a:pt x="6091695" y="164088"/>
                  </a:lnTo>
                  <a:lnTo>
                    <a:pt x="6087933" y="170348"/>
                  </a:lnTo>
                  <a:lnTo>
                    <a:pt x="6086825" y="177831"/>
                  </a:lnTo>
                  <a:lnTo>
                    <a:pt x="6088706" y="185158"/>
                  </a:lnTo>
                  <a:lnTo>
                    <a:pt x="6093099" y="190992"/>
                  </a:lnTo>
                  <a:lnTo>
                    <a:pt x="6099359" y="194753"/>
                  </a:lnTo>
                  <a:lnTo>
                    <a:pt x="6106881" y="195860"/>
                  </a:lnTo>
                  <a:lnTo>
                    <a:pt x="6114207" y="193978"/>
                  </a:lnTo>
                  <a:lnTo>
                    <a:pt x="6120041" y="189586"/>
                  </a:lnTo>
                  <a:lnTo>
                    <a:pt x="6123802" y="183326"/>
                  </a:lnTo>
                  <a:lnTo>
                    <a:pt x="6124911" y="175842"/>
                  </a:lnTo>
                  <a:lnTo>
                    <a:pt x="6123029" y="168516"/>
                  </a:lnTo>
                  <a:lnTo>
                    <a:pt x="6118636" y="162682"/>
                  </a:lnTo>
                  <a:lnTo>
                    <a:pt x="6112376" y="158920"/>
                  </a:lnTo>
                  <a:lnTo>
                    <a:pt x="6104893" y="157812"/>
                  </a:lnTo>
                  <a:close/>
                </a:path>
                <a:path w="7556500" h="252729">
                  <a:moveTo>
                    <a:pt x="6028791" y="161634"/>
                  </a:moveTo>
                  <a:lnTo>
                    <a:pt x="6021422" y="163503"/>
                  </a:lnTo>
                  <a:lnTo>
                    <a:pt x="6015579" y="167883"/>
                  </a:lnTo>
                  <a:lnTo>
                    <a:pt x="6011804" y="174135"/>
                  </a:lnTo>
                  <a:lnTo>
                    <a:pt x="6010681" y="181616"/>
                  </a:lnTo>
                  <a:lnTo>
                    <a:pt x="6012547" y="188947"/>
                  </a:lnTo>
                  <a:lnTo>
                    <a:pt x="6016928" y="194790"/>
                  </a:lnTo>
                  <a:lnTo>
                    <a:pt x="6023181" y="198564"/>
                  </a:lnTo>
                  <a:lnTo>
                    <a:pt x="6030700" y="199685"/>
                  </a:lnTo>
                  <a:lnTo>
                    <a:pt x="6038030" y="197819"/>
                  </a:lnTo>
                  <a:lnTo>
                    <a:pt x="6043873" y="193438"/>
                  </a:lnTo>
                  <a:lnTo>
                    <a:pt x="6047647" y="187187"/>
                  </a:lnTo>
                  <a:lnTo>
                    <a:pt x="6048770" y="179706"/>
                  </a:lnTo>
                  <a:lnTo>
                    <a:pt x="6046904" y="172375"/>
                  </a:lnTo>
                  <a:lnTo>
                    <a:pt x="6042523" y="166532"/>
                  </a:lnTo>
                  <a:lnTo>
                    <a:pt x="6036272" y="162757"/>
                  </a:lnTo>
                  <a:lnTo>
                    <a:pt x="6028791" y="161634"/>
                  </a:lnTo>
                  <a:close/>
                </a:path>
                <a:path w="7556500" h="252729">
                  <a:moveTo>
                    <a:pt x="5952687" y="165286"/>
                  </a:moveTo>
                  <a:lnTo>
                    <a:pt x="5945314" y="167138"/>
                  </a:lnTo>
                  <a:lnTo>
                    <a:pt x="5939460" y="171504"/>
                  </a:lnTo>
                  <a:lnTo>
                    <a:pt x="5935670" y="177747"/>
                  </a:lnTo>
                  <a:lnTo>
                    <a:pt x="5934528" y="185225"/>
                  </a:lnTo>
                  <a:lnTo>
                    <a:pt x="5936376" y="192560"/>
                  </a:lnTo>
                  <a:lnTo>
                    <a:pt x="5940743" y="198414"/>
                  </a:lnTo>
                  <a:lnTo>
                    <a:pt x="5946986" y="202204"/>
                  </a:lnTo>
                  <a:lnTo>
                    <a:pt x="5954502" y="203343"/>
                  </a:lnTo>
                  <a:lnTo>
                    <a:pt x="5961838" y="201495"/>
                  </a:lnTo>
                  <a:lnTo>
                    <a:pt x="5967691" y="197129"/>
                  </a:lnTo>
                  <a:lnTo>
                    <a:pt x="5971481" y="190886"/>
                  </a:lnTo>
                  <a:lnTo>
                    <a:pt x="5972623" y="183408"/>
                  </a:lnTo>
                  <a:lnTo>
                    <a:pt x="5970774" y="176072"/>
                  </a:lnTo>
                  <a:lnTo>
                    <a:pt x="5966408" y="170218"/>
                  </a:lnTo>
                  <a:lnTo>
                    <a:pt x="5960165" y="166429"/>
                  </a:lnTo>
                  <a:lnTo>
                    <a:pt x="5952687" y="165286"/>
                  </a:lnTo>
                  <a:close/>
                </a:path>
                <a:path w="7556500" h="252729">
                  <a:moveTo>
                    <a:pt x="5876580" y="168706"/>
                  </a:moveTo>
                  <a:lnTo>
                    <a:pt x="5869201" y="170536"/>
                  </a:lnTo>
                  <a:lnTo>
                    <a:pt x="5863335" y="174886"/>
                  </a:lnTo>
                  <a:lnTo>
                    <a:pt x="5859528" y="181117"/>
                  </a:lnTo>
                  <a:lnTo>
                    <a:pt x="5858364" y="188592"/>
                  </a:lnTo>
                  <a:lnTo>
                    <a:pt x="5860192" y="195933"/>
                  </a:lnTo>
                  <a:lnTo>
                    <a:pt x="5864542" y="201799"/>
                  </a:lnTo>
                  <a:lnTo>
                    <a:pt x="5870774" y="205607"/>
                  </a:lnTo>
                  <a:lnTo>
                    <a:pt x="5878286" y="206768"/>
                  </a:lnTo>
                  <a:lnTo>
                    <a:pt x="5885626" y="204941"/>
                  </a:lnTo>
                  <a:lnTo>
                    <a:pt x="5891493" y="200591"/>
                  </a:lnTo>
                  <a:lnTo>
                    <a:pt x="5895301" y="194360"/>
                  </a:lnTo>
                  <a:lnTo>
                    <a:pt x="5896464" y="186885"/>
                  </a:lnTo>
                  <a:lnTo>
                    <a:pt x="5894637" y="179544"/>
                  </a:lnTo>
                  <a:lnTo>
                    <a:pt x="5890287" y="173678"/>
                  </a:lnTo>
                  <a:lnTo>
                    <a:pt x="5884055" y="169870"/>
                  </a:lnTo>
                  <a:lnTo>
                    <a:pt x="5876580" y="168706"/>
                  </a:lnTo>
                  <a:close/>
                </a:path>
                <a:path w="7556500" h="252729">
                  <a:moveTo>
                    <a:pt x="5800418" y="172114"/>
                  </a:moveTo>
                  <a:lnTo>
                    <a:pt x="5793039" y="173943"/>
                  </a:lnTo>
                  <a:lnTo>
                    <a:pt x="5787173" y="178292"/>
                  </a:lnTo>
                  <a:lnTo>
                    <a:pt x="5783366" y="184525"/>
                  </a:lnTo>
                  <a:lnTo>
                    <a:pt x="5782203" y="191999"/>
                  </a:lnTo>
                  <a:lnTo>
                    <a:pt x="5784030" y="199340"/>
                  </a:lnTo>
                  <a:lnTo>
                    <a:pt x="5788379" y="205206"/>
                  </a:lnTo>
                  <a:lnTo>
                    <a:pt x="5794611" y="209013"/>
                  </a:lnTo>
                  <a:lnTo>
                    <a:pt x="5802124" y="210176"/>
                  </a:lnTo>
                  <a:lnTo>
                    <a:pt x="5809465" y="208348"/>
                  </a:lnTo>
                  <a:lnTo>
                    <a:pt x="5815331" y="203998"/>
                  </a:lnTo>
                  <a:lnTo>
                    <a:pt x="5819139" y="197766"/>
                  </a:lnTo>
                  <a:lnTo>
                    <a:pt x="5820303" y="190291"/>
                  </a:lnTo>
                  <a:lnTo>
                    <a:pt x="5818475" y="182951"/>
                  </a:lnTo>
                  <a:lnTo>
                    <a:pt x="5814125" y="177084"/>
                  </a:lnTo>
                  <a:lnTo>
                    <a:pt x="5807893" y="173277"/>
                  </a:lnTo>
                  <a:lnTo>
                    <a:pt x="5800418" y="172114"/>
                  </a:lnTo>
                  <a:close/>
                </a:path>
                <a:path w="7556500" h="252729">
                  <a:moveTo>
                    <a:pt x="5724325" y="175233"/>
                  </a:moveTo>
                  <a:lnTo>
                    <a:pt x="5716939" y="177031"/>
                  </a:lnTo>
                  <a:lnTo>
                    <a:pt x="5711054" y="181356"/>
                  </a:lnTo>
                  <a:lnTo>
                    <a:pt x="5707220" y="187572"/>
                  </a:lnTo>
                  <a:lnTo>
                    <a:pt x="5706024" y="195041"/>
                  </a:lnTo>
                  <a:lnTo>
                    <a:pt x="5707821" y="202389"/>
                  </a:lnTo>
                  <a:lnTo>
                    <a:pt x="5712146" y="208274"/>
                  </a:lnTo>
                  <a:lnTo>
                    <a:pt x="5718362" y="212108"/>
                  </a:lnTo>
                  <a:lnTo>
                    <a:pt x="5725869" y="213301"/>
                  </a:lnTo>
                  <a:lnTo>
                    <a:pt x="5733218" y="211505"/>
                  </a:lnTo>
                  <a:lnTo>
                    <a:pt x="5739103" y="207181"/>
                  </a:lnTo>
                  <a:lnTo>
                    <a:pt x="5742937" y="200965"/>
                  </a:lnTo>
                  <a:lnTo>
                    <a:pt x="5744132" y="193495"/>
                  </a:lnTo>
                  <a:lnTo>
                    <a:pt x="5742335" y="186147"/>
                  </a:lnTo>
                  <a:lnTo>
                    <a:pt x="5738011" y="180262"/>
                  </a:lnTo>
                  <a:lnTo>
                    <a:pt x="5731795" y="176428"/>
                  </a:lnTo>
                  <a:lnTo>
                    <a:pt x="5724325" y="175233"/>
                  </a:lnTo>
                  <a:close/>
                </a:path>
                <a:path w="7556500" h="252729">
                  <a:moveTo>
                    <a:pt x="5648150" y="178343"/>
                  </a:moveTo>
                  <a:lnTo>
                    <a:pt x="5640764" y="180141"/>
                  </a:lnTo>
                  <a:lnTo>
                    <a:pt x="5634879" y="184465"/>
                  </a:lnTo>
                  <a:lnTo>
                    <a:pt x="5631045" y="190681"/>
                  </a:lnTo>
                  <a:lnTo>
                    <a:pt x="5629850" y="198151"/>
                  </a:lnTo>
                  <a:lnTo>
                    <a:pt x="5631646" y="205499"/>
                  </a:lnTo>
                  <a:lnTo>
                    <a:pt x="5635971" y="211384"/>
                  </a:lnTo>
                  <a:lnTo>
                    <a:pt x="5642187" y="215217"/>
                  </a:lnTo>
                  <a:lnTo>
                    <a:pt x="5649695" y="216411"/>
                  </a:lnTo>
                  <a:lnTo>
                    <a:pt x="5657043" y="214615"/>
                  </a:lnTo>
                  <a:lnTo>
                    <a:pt x="5662928" y="210290"/>
                  </a:lnTo>
                  <a:lnTo>
                    <a:pt x="5666762" y="204074"/>
                  </a:lnTo>
                  <a:lnTo>
                    <a:pt x="5667957" y="196604"/>
                  </a:lnTo>
                  <a:lnTo>
                    <a:pt x="5666160" y="189256"/>
                  </a:lnTo>
                  <a:lnTo>
                    <a:pt x="5661836" y="183372"/>
                  </a:lnTo>
                  <a:lnTo>
                    <a:pt x="5655620" y="179538"/>
                  </a:lnTo>
                  <a:lnTo>
                    <a:pt x="5648150" y="178343"/>
                  </a:lnTo>
                  <a:close/>
                </a:path>
                <a:path w="7556500" h="252729">
                  <a:moveTo>
                    <a:pt x="5572035" y="181185"/>
                  </a:moveTo>
                  <a:lnTo>
                    <a:pt x="5564642" y="182956"/>
                  </a:lnTo>
                  <a:lnTo>
                    <a:pt x="5558742" y="187259"/>
                  </a:lnTo>
                  <a:lnTo>
                    <a:pt x="5554885" y="193461"/>
                  </a:lnTo>
                  <a:lnTo>
                    <a:pt x="5553662" y="200926"/>
                  </a:lnTo>
                  <a:lnTo>
                    <a:pt x="5555432" y="208281"/>
                  </a:lnTo>
                  <a:lnTo>
                    <a:pt x="5559735" y="214182"/>
                  </a:lnTo>
                  <a:lnTo>
                    <a:pt x="5565936" y="218038"/>
                  </a:lnTo>
                  <a:lnTo>
                    <a:pt x="5573440" y="219260"/>
                  </a:lnTo>
                  <a:lnTo>
                    <a:pt x="5580795" y="217490"/>
                  </a:lnTo>
                  <a:lnTo>
                    <a:pt x="5586696" y="213187"/>
                  </a:lnTo>
                  <a:lnTo>
                    <a:pt x="5590552" y="206986"/>
                  </a:lnTo>
                  <a:lnTo>
                    <a:pt x="5591775" y="199520"/>
                  </a:lnTo>
                  <a:lnTo>
                    <a:pt x="5590005" y="192165"/>
                  </a:lnTo>
                  <a:lnTo>
                    <a:pt x="5585702" y="186265"/>
                  </a:lnTo>
                  <a:lnTo>
                    <a:pt x="5579501" y="182408"/>
                  </a:lnTo>
                  <a:lnTo>
                    <a:pt x="5572035" y="181185"/>
                  </a:lnTo>
                  <a:close/>
                </a:path>
                <a:path w="7556500" h="252729">
                  <a:moveTo>
                    <a:pt x="5495849" y="184010"/>
                  </a:moveTo>
                  <a:lnTo>
                    <a:pt x="5488457" y="185780"/>
                  </a:lnTo>
                  <a:lnTo>
                    <a:pt x="5482556" y="190083"/>
                  </a:lnTo>
                  <a:lnTo>
                    <a:pt x="5478699" y="196285"/>
                  </a:lnTo>
                  <a:lnTo>
                    <a:pt x="5477476" y="203751"/>
                  </a:lnTo>
                  <a:lnTo>
                    <a:pt x="5479246" y="211105"/>
                  </a:lnTo>
                  <a:lnTo>
                    <a:pt x="5483549" y="217006"/>
                  </a:lnTo>
                  <a:lnTo>
                    <a:pt x="5489750" y="220862"/>
                  </a:lnTo>
                  <a:lnTo>
                    <a:pt x="5497254" y="222083"/>
                  </a:lnTo>
                  <a:lnTo>
                    <a:pt x="5504609" y="220314"/>
                  </a:lnTo>
                  <a:lnTo>
                    <a:pt x="5510510" y="216011"/>
                  </a:lnTo>
                  <a:lnTo>
                    <a:pt x="5514366" y="209810"/>
                  </a:lnTo>
                  <a:lnTo>
                    <a:pt x="5515589" y="202345"/>
                  </a:lnTo>
                  <a:lnTo>
                    <a:pt x="5513820" y="194990"/>
                  </a:lnTo>
                  <a:lnTo>
                    <a:pt x="5509517" y="189089"/>
                  </a:lnTo>
                  <a:lnTo>
                    <a:pt x="5503315" y="185232"/>
                  </a:lnTo>
                  <a:lnTo>
                    <a:pt x="5495849" y="184010"/>
                  </a:lnTo>
                  <a:close/>
                </a:path>
                <a:path w="7556500" h="252729">
                  <a:moveTo>
                    <a:pt x="5419724" y="186598"/>
                  </a:moveTo>
                  <a:lnTo>
                    <a:pt x="5412325" y="188342"/>
                  </a:lnTo>
                  <a:lnTo>
                    <a:pt x="5406409" y="192624"/>
                  </a:lnTo>
                  <a:lnTo>
                    <a:pt x="5402530" y="198812"/>
                  </a:lnTo>
                  <a:lnTo>
                    <a:pt x="5401280" y="206273"/>
                  </a:lnTo>
                  <a:lnTo>
                    <a:pt x="5403023" y="213634"/>
                  </a:lnTo>
                  <a:lnTo>
                    <a:pt x="5407305" y="219550"/>
                  </a:lnTo>
                  <a:lnTo>
                    <a:pt x="5413493" y="223428"/>
                  </a:lnTo>
                  <a:lnTo>
                    <a:pt x="5420992" y="224676"/>
                  </a:lnTo>
                  <a:lnTo>
                    <a:pt x="5428353" y="222933"/>
                  </a:lnTo>
                  <a:lnTo>
                    <a:pt x="5434269" y="218652"/>
                  </a:lnTo>
                  <a:lnTo>
                    <a:pt x="5438148" y="212464"/>
                  </a:lnTo>
                  <a:lnTo>
                    <a:pt x="5439398" y="205003"/>
                  </a:lnTo>
                  <a:lnTo>
                    <a:pt x="5437654" y="197642"/>
                  </a:lnTo>
                  <a:lnTo>
                    <a:pt x="5433372" y="191726"/>
                  </a:lnTo>
                  <a:lnTo>
                    <a:pt x="5427185" y="187847"/>
                  </a:lnTo>
                  <a:lnTo>
                    <a:pt x="5419724" y="186598"/>
                  </a:lnTo>
                  <a:close/>
                </a:path>
                <a:path w="7556500" h="252729">
                  <a:moveTo>
                    <a:pt x="5343528" y="189146"/>
                  </a:moveTo>
                  <a:lnTo>
                    <a:pt x="5336129" y="190890"/>
                  </a:lnTo>
                  <a:lnTo>
                    <a:pt x="5330213" y="195171"/>
                  </a:lnTo>
                  <a:lnTo>
                    <a:pt x="5326334" y="201359"/>
                  </a:lnTo>
                  <a:lnTo>
                    <a:pt x="5325085" y="208821"/>
                  </a:lnTo>
                  <a:lnTo>
                    <a:pt x="5326828" y="216181"/>
                  </a:lnTo>
                  <a:lnTo>
                    <a:pt x="5331110" y="222097"/>
                  </a:lnTo>
                  <a:lnTo>
                    <a:pt x="5337298" y="225976"/>
                  </a:lnTo>
                  <a:lnTo>
                    <a:pt x="5344797" y="227224"/>
                  </a:lnTo>
                  <a:lnTo>
                    <a:pt x="5352158" y="225481"/>
                  </a:lnTo>
                  <a:lnTo>
                    <a:pt x="5358073" y="221199"/>
                  </a:lnTo>
                  <a:lnTo>
                    <a:pt x="5361952" y="215011"/>
                  </a:lnTo>
                  <a:lnTo>
                    <a:pt x="5363202" y="207551"/>
                  </a:lnTo>
                  <a:lnTo>
                    <a:pt x="5361458" y="200189"/>
                  </a:lnTo>
                  <a:lnTo>
                    <a:pt x="5357177" y="194273"/>
                  </a:lnTo>
                  <a:lnTo>
                    <a:pt x="5350989" y="190395"/>
                  </a:lnTo>
                  <a:lnTo>
                    <a:pt x="5343528" y="189146"/>
                  </a:lnTo>
                  <a:close/>
                </a:path>
                <a:path w="7556500" h="252729">
                  <a:moveTo>
                    <a:pt x="5267389" y="191498"/>
                  </a:moveTo>
                  <a:lnTo>
                    <a:pt x="5259984" y="193217"/>
                  </a:lnTo>
                  <a:lnTo>
                    <a:pt x="5254054" y="197479"/>
                  </a:lnTo>
                  <a:lnTo>
                    <a:pt x="5250155" y="203655"/>
                  </a:lnTo>
                  <a:lnTo>
                    <a:pt x="5248881" y="211112"/>
                  </a:lnTo>
                  <a:lnTo>
                    <a:pt x="5250600" y="218478"/>
                  </a:lnTo>
                  <a:lnTo>
                    <a:pt x="5254863" y="224408"/>
                  </a:lnTo>
                  <a:lnTo>
                    <a:pt x="5261038" y="228307"/>
                  </a:lnTo>
                  <a:lnTo>
                    <a:pt x="5268532" y="229580"/>
                  </a:lnTo>
                  <a:lnTo>
                    <a:pt x="5275899" y="227861"/>
                  </a:lnTo>
                  <a:lnTo>
                    <a:pt x="5281829" y="223598"/>
                  </a:lnTo>
                  <a:lnTo>
                    <a:pt x="5285728" y="217424"/>
                  </a:lnTo>
                  <a:lnTo>
                    <a:pt x="5287002" y="209967"/>
                  </a:lnTo>
                  <a:lnTo>
                    <a:pt x="5285283" y="202600"/>
                  </a:lnTo>
                  <a:lnTo>
                    <a:pt x="5281021" y="196670"/>
                  </a:lnTo>
                  <a:lnTo>
                    <a:pt x="5274846" y="192771"/>
                  </a:lnTo>
                  <a:lnTo>
                    <a:pt x="5267389" y="191498"/>
                  </a:lnTo>
                  <a:close/>
                </a:path>
                <a:path w="7556500" h="252729">
                  <a:moveTo>
                    <a:pt x="5191185" y="193775"/>
                  </a:moveTo>
                  <a:lnTo>
                    <a:pt x="5183780" y="195495"/>
                  </a:lnTo>
                  <a:lnTo>
                    <a:pt x="5177850" y="199757"/>
                  </a:lnTo>
                  <a:lnTo>
                    <a:pt x="5173951" y="205932"/>
                  </a:lnTo>
                  <a:lnTo>
                    <a:pt x="5172677" y="213389"/>
                  </a:lnTo>
                  <a:lnTo>
                    <a:pt x="5174396" y="220755"/>
                  </a:lnTo>
                  <a:lnTo>
                    <a:pt x="5178659" y="226685"/>
                  </a:lnTo>
                  <a:lnTo>
                    <a:pt x="5184834" y="230585"/>
                  </a:lnTo>
                  <a:lnTo>
                    <a:pt x="5192328" y="231857"/>
                  </a:lnTo>
                  <a:lnTo>
                    <a:pt x="5199695" y="230138"/>
                  </a:lnTo>
                  <a:lnTo>
                    <a:pt x="5205625" y="225876"/>
                  </a:lnTo>
                  <a:lnTo>
                    <a:pt x="5209524" y="219701"/>
                  </a:lnTo>
                  <a:lnTo>
                    <a:pt x="5210798" y="212244"/>
                  </a:lnTo>
                  <a:lnTo>
                    <a:pt x="5209079" y="204877"/>
                  </a:lnTo>
                  <a:lnTo>
                    <a:pt x="5204817" y="198947"/>
                  </a:lnTo>
                  <a:lnTo>
                    <a:pt x="5198642" y="195048"/>
                  </a:lnTo>
                  <a:lnTo>
                    <a:pt x="5191185" y="193775"/>
                  </a:lnTo>
                  <a:close/>
                </a:path>
                <a:path w="7556500" h="252729">
                  <a:moveTo>
                    <a:pt x="5115047" y="195905"/>
                  </a:moveTo>
                  <a:lnTo>
                    <a:pt x="5107636" y="197596"/>
                  </a:lnTo>
                  <a:lnTo>
                    <a:pt x="5101691" y="201837"/>
                  </a:lnTo>
                  <a:lnTo>
                    <a:pt x="5097769" y="207998"/>
                  </a:lnTo>
                  <a:lnTo>
                    <a:pt x="5096467" y="215450"/>
                  </a:lnTo>
                  <a:lnTo>
                    <a:pt x="5098159" y="222823"/>
                  </a:lnTo>
                  <a:lnTo>
                    <a:pt x="5102399" y="228769"/>
                  </a:lnTo>
                  <a:lnTo>
                    <a:pt x="5108560" y="232690"/>
                  </a:lnTo>
                  <a:lnTo>
                    <a:pt x="5116049" y="233991"/>
                  </a:lnTo>
                  <a:lnTo>
                    <a:pt x="5123422" y="232299"/>
                  </a:lnTo>
                  <a:lnTo>
                    <a:pt x="5129368" y="228059"/>
                  </a:lnTo>
                  <a:lnTo>
                    <a:pt x="5133290" y="221898"/>
                  </a:lnTo>
                  <a:lnTo>
                    <a:pt x="5134591" y="214447"/>
                  </a:lnTo>
                  <a:lnTo>
                    <a:pt x="5132900" y="207073"/>
                  </a:lnTo>
                  <a:lnTo>
                    <a:pt x="5128659" y="201127"/>
                  </a:lnTo>
                  <a:lnTo>
                    <a:pt x="5122499" y="197206"/>
                  </a:lnTo>
                  <a:lnTo>
                    <a:pt x="5115047" y="195905"/>
                  </a:lnTo>
                  <a:close/>
                </a:path>
                <a:path w="7556500" h="252729">
                  <a:moveTo>
                    <a:pt x="5038836" y="197916"/>
                  </a:moveTo>
                  <a:lnTo>
                    <a:pt x="5031425" y="199609"/>
                  </a:lnTo>
                  <a:lnTo>
                    <a:pt x="5025479" y="203850"/>
                  </a:lnTo>
                  <a:lnTo>
                    <a:pt x="5021557" y="210010"/>
                  </a:lnTo>
                  <a:lnTo>
                    <a:pt x="5020256" y="217462"/>
                  </a:lnTo>
                  <a:lnTo>
                    <a:pt x="5021947" y="224835"/>
                  </a:lnTo>
                  <a:lnTo>
                    <a:pt x="5026188" y="230780"/>
                  </a:lnTo>
                  <a:lnTo>
                    <a:pt x="5032348" y="234702"/>
                  </a:lnTo>
                  <a:lnTo>
                    <a:pt x="5039838" y="236002"/>
                  </a:lnTo>
                  <a:lnTo>
                    <a:pt x="5047211" y="234311"/>
                  </a:lnTo>
                  <a:lnTo>
                    <a:pt x="5053157" y="230071"/>
                  </a:lnTo>
                  <a:lnTo>
                    <a:pt x="5057079" y="223910"/>
                  </a:lnTo>
                  <a:lnTo>
                    <a:pt x="5058380" y="216458"/>
                  </a:lnTo>
                  <a:lnTo>
                    <a:pt x="5056688" y="209085"/>
                  </a:lnTo>
                  <a:lnTo>
                    <a:pt x="5052448" y="203140"/>
                  </a:lnTo>
                  <a:lnTo>
                    <a:pt x="5046288" y="199218"/>
                  </a:lnTo>
                  <a:lnTo>
                    <a:pt x="5038836" y="197916"/>
                  </a:lnTo>
                  <a:close/>
                </a:path>
                <a:path w="7556500" h="252729">
                  <a:moveTo>
                    <a:pt x="4962684" y="199835"/>
                  </a:moveTo>
                  <a:lnTo>
                    <a:pt x="4955268" y="201504"/>
                  </a:lnTo>
                  <a:lnTo>
                    <a:pt x="4949308" y="205725"/>
                  </a:lnTo>
                  <a:lnTo>
                    <a:pt x="4945366" y="211872"/>
                  </a:lnTo>
                  <a:lnTo>
                    <a:pt x="4944041" y="219320"/>
                  </a:lnTo>
                  <a:lnTo>
                    <a:pt x="4945708" y="226699"/>
                  </a:lnTo>
                  <a:lnTo>
                    <a:pt x="4949928" y="232659"/>
                  </a:lnTo>
                  <a:lnTo>
                    <a:pt x="4956076" y="236601"/>
                  </a:lnTo>
                  <a:lnTo>
                    <a:pt x="4963562" y="237925"/>
                  </a:lnTo>
                  <a:lnTo>
                    <a:pt x="4970940" y="236258"/>
                  </a:lnTo>
                  <a:lnTo>
                    <a:pt x="4976900" y="232037"/>
                  </a:lnTo>
                  <a:lnTo>
                    <a:pt x="4980842" y="225890"/>
                  </a:lnTo>
                  <a:lnTo>
                    <a:pt x="4982169" y="218442"/>
                  </a:lnTo>
                  <a:lnTo>
                    <a:pt x="4980501" y="211063"/>
                  </a:lnTo>
                  <a:lnTo>
                    <a:pt x="4976280" y="205104"/>
                  </a:lnTo>
                  <a:lnTo>
                    <a:pt x="4970132" y="201162"/>
                  </a:lnTo>
                  <a:lnTo>
                    <a:pt x="4962684" y="199835"/>
                  </a:lnTo>
                  <a:close/>
                </a:path>
                <a:path w="7556500" h="252729">
                  <a:moveTo>
                    <a:pt x="4886466" y="201585"/>
                  </a:moveTo>
                  <a:lnTo>
                    <a:pt x="4879050" y="203254"/>
                  </a:lnTo>
                  <a:lnTo>
                    <a:pt x="4873090" y="207474"/>
                  </a:lnTo>
                  <a:lnTo>
                    <a:pt x="4869148" y="213622"/>
                  </a:lnTo>
                  <a:lnTo>
                    <a:pt x="4867822" y="221070"/>
                  </a:lnTo>
                  <a:lnTo>
                    <a:pt x="4869489" y="228448"/>
                  </a:lnTo>
                  <a:lnTo>
                    <a:pt x="4873710" y="234408"/>
                  </a:lnTo>
                  <a:lnTo>
                    <a:pt x="4879858" y="238350"/>
                  </a:lnTo>
                  <a:lnTo>
                    <a:pt x="4887344" y="239675"/>
                  </a:lnTo>
                  <a:lnTo>
                    <a:pt x="4894723" y="238008"/>
                  </a:lnTo>
                  <a:lnTo>
                    <a:pt x="4900682" y="233787"/>
                  </a:lnTo>
                  <a:lnTo>
                    <a:pt x="4904624" y="227640"/>
                  </a:lnTo>
                  <a:lnTo>
                    <a:pt x="4905950" y="220192"/>
                  </a:lnTo>
                  <a:lnTo>
                    <a:pt x="4904283" y="212813"/>
                  </a:lnTo>
                  <a:lnTo>
                    <a:pt x="4900062" y="206853"/>
                  </a:lnTo>
                  <a:lnTo>
                    <a:pt x="4893914" y="202911"/>
                  </a:lnTo>
                  <a:lnTo>
                    <a:pt x="4886466" y="201585"/>
                  </a:lnTo>
                  <a:close/>
                </a:path>
                <a:path w="7556500" h="252729">
                  <a:moveTo>
                    <a:pt x="4810311" y="203305"/>
                  </a:moveTo>
                  <a:lnTo>
                    <a:pt x="4802888" y="204948"/>
                  </a:lnTo>
                  <a:lnTo>
                    <a:pt x="4796915" y="209150"/>
                  </a:lnTo>
                  <a:lnTo>
                    <a:pt x="4792953" y="215284"/>
                  </a:lnTo>
                  <a:lnTo>
                    <a:pt x="4791603" y="222727"/>
                  </a:lnTo>
                  <a:lnTo>
                    <a:pt x="4793245" y="230111"/>
                  </a:lnTo>
                  <a:lnTo>
                    <a:pt x="4797446" y="236085"/>
                  </a:lnTo>
                  <a:lnTo>
                    <a:pt x="4803581" y="240047"/>
                  </a:lnTo>
                  <a:lnTo>
                    <a:pt x="4811025" y="241397"/>
                  </a:lnTo>
                  <a:lnTo>
                    <a:pt x="4818446" y="239754"/>
                  </a:lnTo>
                  <a:lnTo>
                    <a:pt x="4824420" y="235552"/>
                  </a:lnTo>
                  <a:lnTo>
                    <a:pt x="4828382" y="229418"/>
                  </a:lnTo>
                  <a:lnTo>
                    <a:pt x="4829733" y="221975"/>
                  </a:lnTo>
                  <a:lnTo>
                    <a:pt x="4828090" y="214591"/>
                  </a:lnTo>
                  <a:lnTo>
                    <a:pt x="4823888" y="208617"/>
                  </a:lnTo>
                  <a:lnTo>
                    <a:pt x="4817754" y="204655"/>
                  </a:lnTo>
                  <a:lnTo>
                    <a:pt x="4810311" y="203305"/>
                  </a:lnTo>
                  <a:close/>
                </a:path>
                <a:path w="7556500" h="252729">
                  <a:moveTo>
                    <a:pt x="4734087" y="204792"/>
                  </a:moveTo>
                  <a:lnTo>
                    <a:pt x="4726665" y="206436"/>
                  </a:lnTo>
                  <a:lnTo>
                    <a:pt x="4720692" y="210637"/>
                  </a:lnTo>
                  <a:lnTo>
                    <a:pt x="4716729" y="216772"/>
                  </a:lnTo>
                  <a:lnTo>
                    <a:pt x="4715378" y="224215"/>
                  </a:lnTo>
                  <a:lnTo>
                    <a:pt x="4717022" y="231599"/>
                  </a:lnTo>
                  <a:lnTo>
                    <a:pt x="4721223" y="237573"/>
                  </a:lnTo>
                  <a:lnTo>
                    <a:pt x="4727358" y="241535"/>
                  </a:lnTo>
                  <a:lnTo>
                    <a:pt x="4734839" y="242884"/>
                  </a:lnTo>
                  <a:lnTo>
                    <a:pt x="4742223" y="241242"/>
                  </a:lnTo>
                  <a:lnTo>
                    <a:pt x="4748197" y="237041"/>
                  </a:lnTo>
                  <a:lnTo>
                    <a:pt x="4752159" y="230906"/>
                  </a:lnTo>
                  <a:lnTo>
                    <a:pt x="4753509" y="223462"/>
                  </a:lnTo>
                  <a:lnTo>
                    <a:pt x="4751866" y="216079"/>
                  </a:lnTo>
                  <a:lnTo>
                    <a:pt x="4747665" y="210105"/>
                  </a:lnTo>
                  <a:lnTo>
                    <a:pt x="4741530" y="206143"/>
                  </a:lnTo>
                  <a:lnTo>
                    <a:pt x="4734087" y="204792"/>
                  </a:lnTo>
                  <a:close/>
                </a:path>
                <a:path w="7556500" h="252729">
                  <a:moveTo>
                    <a:pt x="4657863" y="206281"/>
                  </a:moveTo>
                  <a:lnTo>
                    <a:pt x="4650441" y="207924"/>
                  </a:lnTo>
                  <a:lnTo>
                    <a:pt x="4644468" y="212125"/>
                  </a:lnTo>
                  <a:lnTo>
                    <a:pt x="4640506" y="218260"/>
                  </a:lnTo>
                  <a:lnTo>
                    <a:pt x="4639156" y="225703"/>
                  </a:lnTo>
                  <a:lnTo>
                    <a:pt x="4640798" y="233087"/>
                  </a:lnTo>
                  <a:lnTo>
                    <a:pt x="4644999" y="239061"/>
                  </a:lnTo>
                  <a:lnTo>
                    <a:pt x="4651134" y="243023"/>
                  </a:lnTo>
                  <a:lnTo>
                    <a:pt x="4658578" y="244373"/>
                  </a:lnTo>
                  <a:lnTo>
                    <a:pt x="4665999" y="242729"/>
                  </a:lnTo>
                  <a:lnTo>
                    <a:pt x="4671973" y="238528"/>
                  </a:lnTo>
                  <a:lnTo>
                    <a:pt x="4675935" y="232394"/>
                  </a:lnTo>
                  <a:lnTo>
                    <a:pt x="4677286" y="224951"/>
                  </a:lnTo>
                  <a:lnTo>
                    <a:pt x="4675643" y="217566"/>
                  </a:lnTo>
                  <a:lnTo>
                    <a:pt x="4671441" y="211593"/>
                  </a:lnTo>
                  <a:lnTo>
                    <a:pt x="4665306" y="207631"/>
                  </a:lnTo>
                  <a:lnTo>
                    <a:pt x="4657863" y="206281"/>
                  </a:lnTo>
                  <a:close/>
                </a:path>
                <a:path w="7556500" h="252729">
                  <a:moveTo>
                    <a:pt x="4581706" y="207544"/>
                  </a:moveTo>
                  <a:lnTo>
                    <a:pt x="4574278" y="209161"/>
                  </a:lnTo>
                  <a:lnTo>
                    <a:pt x="4568289" y="213340"/>
                  </a:lnTo>
                  <a:lnTo>
                    <a:pt x="4564304" y="219460"/>
                  </a:lnTo>
                  <a:lnTo>
                    <a:pt x="4562926" y="226898"/>
                  </a:lnTo>
                  <a:lnTo>
                    <a:pt x="4564542" y="234288"/>
                  </a:lnTo>
                  <a:lnTo>
                    <a:pt x="4568721" y="240277"/>
                  </a:lnTo>
                  <a:lnTo>
                    <a:pt x="4574841" y="244262"/>
                  </a:lnTo>
                  <a:lnTo>
                    <a:pt x="4582317" y="245639"/>
                  </a:lnTo>
                  <a:lnTo>
                    <a:pt x="4589707" y="244024"/>
                  </a:lnTo>
                  <a:lnTo>
                    <a:pt x="4595696" y="239845"/>
                  </a:lnTo>
                  <a:lnTo>
                    <a:pt x="4599681" y="233725"/>
                  </a:lnTo>
                  <a:lnTo>
                    <a:pt x="4601059" y="226287"/>
                  </a:lnTo>
                  <a:lnTo>
                    <a:pt x="4599444" y="218897"/>
                  </a:lnTo>
                  <a:lnTo>
                    <a:pt x="4595264" y="212907"/>
                  </a:lnTo>
                  <a:lnTo>
                    <a:pt x="4589144" y="208922"/>
                  </a:lnTo>
                  <a:lnTo>
                    <a:pt x="4581706" y="207544"/>
                  </a:lnTo>
                  <a:close/>
                </a:path>
                <a:path w="7556500" h="252729">
                  <a:moveTo>
                    <a:pt x="4505478" y="208770"/>
                  </a:moveTo>
                  <a:lnTo>
                    <a:pt x="4498050" y="210387"/>
                  </a:lnTo>
                  <a:lnTo>
                    <a:pt x="4492061" y="214566"/>
                  </a:lnTo>
                  <a:lnTo>
                    <a:pt x="4488076" y="220685"/>
                  </a:lnTo>
                  <a:lnTo>
                    <a:pt x="4486698" y="228123"/>
                  </a:lnTo>
                  <a:lnTo>
                    <a:pt x="4488314" y="235514"/>
                  </a:lnTo>
                  <a:lnTo>
                    <a:pt x="4492493" y="241503"/>
                  </a:lnTo>
                  <a:lnTo>
                    <a:pt x="4498613" y="245488"/>
                  </a:lnTo>
                  <a:lnTo>
                    <a:pt x="4506051" y="246866"/>
                  </a:lnTo>
                  <a:lnTo>
                    <a:pt x="4513479" y="245250"/>
                  </a:lnTo>
                  <a:lnTo>
                    <a:pt x="4519468" y="241071"/>
                  </a:lnTo>
                  <a:lnTo>
                    <a:pt x="4523453" y="234950"/>
                  </a:lnTo>
                  <a:lnTo>
                    <a:pt x="4524831" y="227512"/>
                  </a:lnTo>
                  <a:lnTo>
                    <a:pt x="4523215" y="220122"/>
                  </a:lnTo>
                  <a:lnTo>
                    <a:pt x="4519036" y="214133"/>
                  </a:lnTo>
                  <a:lnTo>
                    <a:pt x="4512916" y="210148"/>
                  </a:lnTo>
                  <a:lnTo>
                    <a:pt x="4505478" y="208770"/>
                  </a:lnTo>
                  <a:close/>
                </a:path>
                <a:path w="7556500" h="252729">
                  <a:moveTo>
                    <a:pt x="4429311" y="209847"/>
                  </a:moveTo>
                  <a:lnTo>
                    <a:pt x="4421877" y="211438"/>
                  </a:lnTo>
                  <a:lnTo>
                    <a:pt x="4415874" y="215598"/>
                  </a:lnTo>
                  <a:lnTo>
                    <a:pt x="4411869" y="221705"/>
                  </a:lnTo>
                  <a:lnTo>
                    <a:pt x="4410467" y="229138"/>
                  </a:lnTo>
                  <a:lnTo>
                    <a:pt x="4412058" y="236534"/>
                  </a:lnTo>
                  <a:lnTo>
                    <a:pt x="4416218" y="242536"/>
                  </a:lnTo>
                  <a:lnTo>
                    <a:pt x="4422325" y="246541"/>
                  </a:lnTo>
                  <a:lnTo>
                    <a:pt x="4429796" y="247943"/>
                  </a:lnTo>
                  <a:lnTo>
                    <a:pt x="4437192" y="246352"/>
                  </a:lnTo>
                  <a:lnTo>
                    <a:pt x="4443194" y="242192"/>
                  </a:lnTo>
                  <a:lnTo>
                    <a:pt x="4447199" y="236085"/>
                  </a:lnTo>
                  <a:lnTo>
                    <a:pt x="4448602" y="228652"/>
                  </a:lnTo>
                  <a:lnTo>
                    <a:pt x="4447010" y="221256"/>
                  </a:lnTo>
                  <a:lnTo>
                    <a:pt x="4442851" y="215254"/>
                  </a:lnTo>
                  <a:lnTo>
                    <a:pt x="4436744" y="211249"/>
                  </a:lnTo>
                  <a:lnTo>
                    <a:pt x="4429311" y="209847"/>
                  </a:lnTo>
                  <a:close/>
                </a:path>
                <a:path w="7556500" h="252729">
                  <a:moveTo>
                    <a:pt x="4353078" y="210808"/>
                  </a:moveTo>
                  <a:lnTo>
                    <a:pt x="4345645" y="212400"/>
                  </a:lnTo>
                  <a:lnTo>
                    <a:pt x="4339642" y="216560"/>
                  </a:lnTo>
                  <a:lnTo>
                    <a:pt x="4335637" y="222667"/>
                  </a:lnTo>
                  <a:lnTo>
                    <a:pt x="4334235" y="230101"/>
                  </a:lnTo>
                  <a:lnTo>
                    <a:pt x="4335826" y="237496"/>
                  </a:lnTo>
                  <a:lnTo>
                    <a:pt x="4339986" y="243498"/>
                  </a:lnTo>
                  <a:lnTo>
                    <a:pt x="4346092" y="247503"/>
                  </a:lnTo>
                  <a:lnTo>
                    <a:pt x="4353526" y="248906"/>
                  </a:lnTo>
                  <a:lnTo>
                    <a:pt x="4360959" y="247314"/>
                  </a:lnTo>
                  <a:lnTo>
                    <a:pt x="4366962" y="243154"/>
                  </a:lnTo>
                  <a:lnTo>
                    <a:pt x="4370967" y="237047"/>
                  </a:lnTo>
                  <a:lnTo>
                    <a:pt x="4372369" y="229614"/>
                  </a:lnTo>
                  <a:lnTo>
                    <a:pt x="4370778" y="222219"/>
                  </a:lnTo>
                  <a:lnTo>
                    <a:pt x="4366619" y="216216"/>
                  </a:lnTo>
                  <a:lnTo>
                    <a:pt x="4360512" y="212211"/>
                  </a:lnTo>
                  <a:lnTo>
                    <a:pt x="4353078" y="210808"/>
                  </a:lnTo>
                  <a:close/>
                </a:path>
                <a:path w="7556500" h="252729">
                  <a:moveTo>
                    <a:pt x="4276916" y="211700"/>
                  </a:moveTo>
                  <a:lnTo>
                    <a:pt x="4269476" y="213264"/>
                  </a:lnTo>
                  <a:lnTo>
                    <a:pt x="4263458" y="217401"/>
                  </a:lnTo>
                  <a:lnTo>
                    <a:pt x="4259431" y="223493"/>
                  </a:lnTo>
                  <a:lnTo>
                    <a:pt x="4258001" y="230921"/>
                  </a:lnTo>
                  <a:lnTo>
                    <a:pt x="4259565" y="238322"/>
                  </a:lnTo>
                  <a:lnTo>
                    <a:pt x="4263702" y="244341"/>
                  </a:lnTo>
                  <a:lnTo>
                    <a:pt x="4269794" y="248368"/>
                  </a:lnTo>
                  <a:lnTo>
                    <a:pt x="4277222" y="249798"/>
                  </a:lnTo>
                  <a:lnTo>
                    <a:pt x="4284662" y="248234"/>
                  </a:lnTo>
                  <a:lnTo>
                    <a:pt x="4290680" y="244097"/>
                  </a:lnTo>
                  <a:lnTo>
                    <a:pt x="4294707" y="238005"/>
                  </a:lnTo>
                  <a:lnTo>
                    <a:pt x="4296137" y="230577"/>
                  </a:lnTo>
                  <a:lnTo>
                    <a:pt x="4294573" y="223176"/>
                  </a:lnTo>
                  <a:lnTo>
                    <a:pt x="4290436" y="217157"/>
                  </a:lnTo>
                  <a:lnTo>
                    <a:pt x="4284344" y="213130"/>
                  </a:lnTo>
                  <a:lnTo>
                    <a:pt x="4276916" y="211700"/>
                  </a:lnTo>
                  <a:close/>
                </a:path>
                <a:path w="7556500" h="252729">
                  <a:moveTo>
                    <a:pt x="4200682" y="212394"/>
                  </a:moveTo>
                  <a:lnTo>
                    <a:pt x="4193242" y="213958"/>
                  </a:lnTo>
                  <a:lnTo>
                    <a:pt x="4187224" y="218095"/>
                  </a:lnTo>
                  <a:lnTo>
                    <a:pt x="4183196" y="224187"/>
                  </a:lnTo>
                  <a:lnTo>
                    <a:pt x="4181766" y="231616"/>
                  </a:lnTo>
                  <a:lnTo>
                    <a:pt x="4183330" y="239017"/>
                  </a:lnTo>
                  <a:lnTo>
                    <a:pt x="4187467" y="245035"/>
                  </a:lnTo>
                  <a:lnTo>
                    <a:pt x="4193559" y="249063"/>
                  </a:lnTo>
                  <a:lnTo>
                    <a:pt x="4201026" y="250492"/>
                  </a:lnTo>
                  <a:lnTo>
                    <a:pt x="4208427" y="248928"/>
                  </a:lnTo>
                  <a:lnTo>
                    <a:pt x="4214445" y="244791"/>
                  </a:lnTo>
                  <a:lnTo>
                    <a:pt x="4218473" y="238699"/>
                  </a:lnTo>
                  <a:lnTo>
                    <a:pt x="4219903" y="231270"/>
                  </a:lnTo>
                  <a:lnTo>
                    <a:pt x="4218339" y="223869"/>
                  </a:lnTo>
                  <a:lnTo>
                    <a:pt x="4214201" y="217851"/>
                  </a:lnTo>
                  <a:lnTo>
                    <a:pt x="4208110" y="213824"/>
                  </a:lnTo>
                  <a:lnTo>
                    <a:pt x="4200682" y="212394"/>
                  </a:lnTo>
                  <a:close/>
                </a:path>
                <a:path w="7556500" h="252729">
                  <a:moveTo>
                    <a:pt x="4124446" y="213088"/>
                  </a:moveTo>
                  <a:lnTo>
                    <a:pt x="4117007" y="214652"/>
                  </a:lnTo>
                  <a:lnTo>
                    <a:pt x="4110988" y="218790"/>
                  </a:lnTo>
                  <a:lnTo>
                    <a:pt x="4106961" y="224882"/>
                  </a:lnTo>
                  <a:lnTo>
                    <a:pt x="4105531" y="232310"/>
                  </a:lnTo>
                  <a:lnTo>
                    <a:pt x="4107095" y="239711"/>
                  </a:lnTo>
                  <a:lnTo>
                    <a:pt x="4111232" y="245729"/>
                  </a:lnTo>
                  <a:lnTo>
                    <a:pt x="4117324" y="249757"/>
                  </a:lnTo>
                  <a:lnTo>
                    <a:pt x="4124752" y="251186"/>
                  </a:lnTo>
                  <a:lnTo>
                    <a:pt x="4132192" y="249622"/>
                  </a:lnTo>
                  <a:lnTo>
                    <a:pt x="4138210" y="245485"/>
                  </a:lnTo>
                  <a:lnTo>
                    <a:pt x="4142238" y="239393"/>
                  </a:lnTo>
                  <a:lnTo>
                    <a:pt x="4143668" y="231965"/>
                  </a:lnTo>
                  <a:lnTo>
                    <a:pt x="4142104" y="224564"/>
                  </a:lnTo>
                  <a:lnTo>
                    <a:pt x="4137966" y="218545"/>
                  </a:lnTo>
                  <a:lnTo>
                    <a:pt x="4131874" y="214518"/>
                  </a:lnTo>
                  <a:lnTo>
                    <a:pt x="4124446" y="213088"/>
                  </a:lnTo>
                  <a:close/>
                </a:path>
                <a:path w="7556500" h="252729">
                  <a:moveTo>
                    <a:pt x="4048311" y="213393"/>
                  </a:moveTo>
                  <a:lnTo>
                    <a:pt x="4040863" y="214917"/>
                  </a:lnTo>
                  <a:lnTo>
                    <a:pt x="4034823" y="219022"/>
                  </a:lnTo>
                  <a:lnTo>
                    <a:pt x="4030763" y="225092"/>
                  </a:lnTo>
                  <a:lnTo>
                    <a:pt x="4029293" y="232512"/>
                  </a:lnTo>
                  <a:lnTo>
                    <a:pt x="4030817" y="239923"/>
                  </a:lnTo>
                  <a:lnTo>
                    <a:pt x="4034922" y="245963"/>
                  </a:lnTo>
                  <a:lnTo>
                    <a:pt x="4040993" y="250023"/>
                  </a:lnTo>
                  <a:lnTo>
                    <a:pt x="4048414" y="251493"/>
                  </a:lnTo>
                  <a:lnTo>
                    <a:pt x="4055861" y="249968"/>
                  </a:lnTo>
                  <a:lnTo>
                    <a:pt x="4061901" y="245863"/>
                  </a:lnTo>
                  <a:lnTo>
                    <a:pt x="4065961" y="239792"/>
                  </a:lnTo>
                  <a:lnTo>
                    <a:pt x="4067431" y="232371"/>
                  </a:lnTo>
                  <a:lnTo>
                    <a:pt x="4065906" y="224962"/>
                  </a:lnTo>
                  <a:lnTo>
                    <a:pt x="4061801" y="218922"/>
                  </a:lnTo>
                  <a:lnTo>
                    <a:pt x="4055731" y="214862"/>
                  </a:lnTo>
                  <a:lnTo>
                    <a:pt x="4048311" y="213393"/>
                  </a:lnTo>
                  <a:close/>
                </a:path>
                <a:path w="7556500" h="252729">
                  <a:moveTo>
                    <a:pt x="3972073" y="213674"/>
                  </a:moveTo>
                  <a:lnTo>
                    <a:pt x="3964625" y="215199"/>
                  </a:lnTo>
                  <a:lnTo>
                    <a:pt x="3958585" y="219304"/>
                  </a:lnTo>
                  <a:lnTo>
                    <a:pt x="3954525" y="225374"/>
                  </a:lnTo>
                  <a:lnTo>
                    <a:pt x="3953056" y="232794"/>
                  </a:lnTo>
                  <a:lnTo>
                    <a:pt x="3954580" y="240204"/>
                  </a:lnTo>
                  <a:lnTo>
                    <a:pt x="3958685" y="246244"/>
                  </a:lnTo>
                  <a:lnTo>
                    <a:pt x="3964755" y="250305"/>
                  </a:lnTo>
                  <a:lnTo>
                    <a:pt x="3972176" y="251774"/>
                  </a:lnTo>
                  <a:lnTo>
                    <a:pt x="3979623" y="250250"/>
                  </a:lnTo>
                  <a:lnTo>
                    <a:pt x="3985663" y="246144"/>
                  </a:lnTo>
                  <a:lnTo>
                    <a:pt x="3989723" y="240074"/>
                  </a:lnTo>
                  <a:lnTo>
                    <a:pt x="3991193" y="232653"/>
                  </a:lnTo>
                  <a:lnTo>
                    <a:pt x="3989669" y="225244"/>
                  </a:lnTo>
                  <a:lnTo>
                    <a:pt x="3985564" y="219204"/>
                  </a:lnTo>
                  <a:lnTo>
                    <a:pt x="3979493" y="215144"/>
                  </a:lnTo>
                  <a:lnTo>
                    <a:pt x="3972073" y="213674"/>
                  </a:lnTo>
                  <a:close/>
                </a:path>
                <a:path w="7556500" h="252729">
                  <a:moveTo>
                    <a:pt x="3895836" y="213956"/>
                  </a:moveTo>
                  <a:lnTo>
                    <a:pt x="3888388" y="215480"/>
                  </a:lnTo>
                  <a:lnTo>
                    <a:pt x="3882348" y="219585"/>
                  </a:lnTo>
                  <a:lnTo>
                    <a:pt x="3878288" y="225656"/>
                  </a:lnTo>
                  <a:lnTo>
                    <a:pt x="3876818" y="233076"/>
                  </a:lnTo>
                  <a:lnTo>
                    <a:pt x="3878342" y="240486"/>
                  </a:lnTo>
                  <a:lnTo>
                    <a:pt x="3882447" y="246526"/>
                  </a:lnTo>
                  <a:lnTo>
                    <a:pt x="3888518" y="250586"/>
                  </a:lnTo>
                  <a:lnTo>
                    <a:pt x="3895939" y="252055"/>
                  </a:lnTo>
                  <a:lnTo>
                    <a:pt x="3903386" y="250531"/>
                  </a:lnTo>
                  <a:lnTo>
                    <a:pt x="3909426" y="246426"/>
                  </a:lnTo>
                  <a:lnTo>
                    <a:pt x="3913486" y="240356"/>
                  </a:lnTo>
                  <a:lnTo>
                    <a:pt x="3914956" y="232935"/>
                  </a:lnTo>
                  <a:lnTo>
                    <a:pt x="3913431" y="225526"/>
                  </a:lnTo>
                  <a:lnTo>
                    <a:pt x="3909326" y="219486"/>
                  </a:lnTo>
                  <a:lnTo>
                    <a:pt x="3903256" y="215426"/>
                  </a:lnTo>
                  <a:lnTo>
                    <a:pt x="3895836" y="213956"/>
                  </a:lnTo>
                  <a:close/>
                </a:path>
                <a:path w="7556500" h="252729">
                  <a:moveTo>
                    <a:pt x="3819598" y="214237"/>
                  </a:moveTo>
                  <a:lnTo>
                    <a:pt x="3812150" y="215762"/>
                  </a:lnTo>
                  <a:lnTo>
                    <a:pt x="3806110" y="219867"/>
                  </a:lnTo>
                  <a:lnTo>
                    <a:pt x="3802050" y="225938"/>
                  </a:lnTo>
                  <a:lnTo>
                    <a:pt x="3800581" y="233358"/>
                  </a:lnTo>
                  <a:lnTo>
                    <a:pt x="3802105" y="240768"/>
                  </a:lnTo>
                  <a:lnTo>
                    <a:pt x="3806210" y="246808"/>
                  </a:lnTo>
                  <a:lnTo>
                    <a:pt x="3812280" y="250868"/>
                  </a:lnTo>
                  <a:lnTo>
                    <a:pt x="3819701" y="252337"/>
                  </a:lnTo>
                  <a:lnTo>
                    <a:pt x="3827148" y="250813"/>
                  </a:lnTo>
                  <a:lnTo>
                    <a:pt x="3833188" y="246708"/>
                  </a:lnTo>
                  <a:lnTo>
                    <a:pt x="3837248" y="240638"/>
                  </a:lnTo>
                  <a:lnTo>
                    <a:pt x="3838718" y="233217"/>
                  </a:lnTo>
                  <a:lnTo>
                    <a:pt x="3837194" y="225808"/>
                  </a:lnTo>
                  <a:lnTo>
                    <a:pt x="3833089" y="219768"/>
                  </a:lnTo>
                  <a:lnTo>
                    <a:pt x="3827018" y="215707"/>
                  </a:lnTo>
                  <a:lnTo>
                    <a:pt x="3819598" y="214237"/>
                  </a:lnTo>
                  <a:close/>
                </a:path>
                <a:path w="7556500" h="252729">
                  <a:moveTo>
                    <a:pt x="3743508" y="214353"/>
                  </a:moveTo>
                  <a:lnTo>
                    <a:pt x="3736050" y="215819"/>
                  </a:lnTo>
                  <a:lnTo>
                    <a:pt x="3729978" y="219877"/>
                  </a:lnTo>
                  <a:lnTo>
                    <a:pt x="3725870" y="225915"/>
                  </a:lnTo>
                  <a:lnTo>
                    <a:pt x="3724343" y="233324"/>
                  </a:lnTo>
                  <a:lnTo>
                    <a:pt x="3725809" y="240745"/>
                  </a:lnTo>
                  <a:lnTo>
                    <a:pt x="3729867" y="246817"/>
                  </a:lnTo>
                  <a:lnTo>
                    <a:pt x="3735905" y="250924"/>
                  </a:lnTo>
                  <a:lnTo>
                    <a:pt x="3743314" y="252451"/>
                  </a:lnTo>
                  <a:lnTo>
                    <a:pt x="3750773" y="250985"/>
                  </a:lnTo>
                  <a:lnTo>
                    <a:pt x="3756846" y="246927"/>
                  </a:lnTo>
                  <a:lnTo>
                    <a:pt x="3760953" y="240889"/>
                  </a:lnTo>
                  <a:lnTo>
                    <a:pt x="3762481" y="233480"/>
                  </a:lnTo>
                  <a:lnTo>
                    <a:pt x="3761014" y="226059"/>
                  </a:lnTo>
                  <a:lnTo>
                    <a:pt x="3756957" y="219987"/>
                  </a:lnTo>
                  <a:lnTo>
                    <a:pt x="3750918" y="215880"/>
                  </a:lnTo>
                  <a:lnTo>
                    <a:pt x="3743508" y="214353"/>
                  </a:lnTo>
                  <a:close/>
                </a:path>
                <a:path w="7556500" h="252729">
                  <a:moveTo>
                    <a:pt x="3667272" y="214052"/>
                  </a:moveTo>
                  <a:lnTo>
                    <a:pt x="3659812" y="215518"/>
                  </a:lnTo>
                  <a:lnTo>
                    <a:pt x="3653741" y="219576"/>
                  </a:lnTo>
                  <a:lnTo>
                    <a:pt x="3649633" y="225614"/>
                  </a:lnTo>
                  <a:lnTo>
                    <a:pt x="3648106" y="233023"/>
                  </a:lnTo>
                  <a:lnTo>
                    <a:pt x="3649573" y="240444"/>
                  </a:lnTo>
                  <a:lnTo>
                    <a:pt x="3653630" y="246516"/>
                  </a:lnTo>
                  <a:lnTo>
                    <a:pt x="3659668" y="250624"/>
                  </a:lnTo>
                  <a:lnTo>
                    <a:pt x="3667077" y="252152"/>
                  </a:lnTo>
                  <a:lnTo>
                    <a:pt x="3674536" y="250685"/>
                  </a:lnTo>
                  <a:lnTo>
                    <a:pt x="3680608" y="246627"/>
                  </a:lnTo>
                  <a:lnTo>
                    <a:pt x="3684715" y="240589"/>
                  </a:lnTo>
                  <a:lnTo>
                    <a:pt x="3686243" y="233180"/>
                  </a:lnTo>
                  <a:lnTo>
                    <a:pt x="3684776" y="225759"/>
                  </a:lnTo>
                  <a:lnTo>
                    <a:pt x="3680719" y="219687"/>
                  </a:lnTo>
                  <a:lnTo>
                    <a:pt x="3674680" y="215579"/>
                  </a:lnTo>
                  <a:lnTo>
                    <a:pt x="3667272" y="214052"/>
                  </a:lnTo>
                  <a:close/>
                </a:path>
                <a:path w="7556500" h="252729">
                  <a:moveTo>
                    <a:pt x="3591033" y="213752"/>
                  </a:moveTo>
                  <a:lnTo>
                    <a:pt x="3583574" y="215218"/>
                  </a:lnTo>
                  <a:lnTo>
                    <a:pt x="3577503" y="219276"/>
                  </a:lnTo>
                  <a:lnTo>
                    <a:pt x="3573395" y="225314"/>
                  </a:lnTo>
                  <a:lnTo>
                    <a:pt x="3571868" y="232723"/>
                  </a:lnTo>
                  <a:lnTo>
                    <a:pt x="3573334" y="240144"/>
                  </a:lnTo>
                  <a:lnTo>
                    <a:pt x="3577392" y="246216"/>
                  </a:lnTo>
                  <a:lnTo>
                    <a:pt x="3583430" y="250323"/>
                  </a:lnTo>
                  <a:lnTo>
                    <a:pt x="3590839" y="251851"/>
                  </a:lnTo>
                  <a:lnTo>
                    <a:pt x="3598298" y="250384"/>
                  </a:lnTo>
                  <a:lnTo>
                    <a:pt x="3604371" y="246326"/>
                  </a:lnTo>
                  <a:lnTo>
                    <a:pt x="3608478" y="240288"/>
                  </a:lnTo>
                  <a:lnTo>
                    <a:pt x="3610006" y="232879"/>
                  </a:lnTo>
                  <a:lnTo>
                    <a:pt x="3608539" y="225458"/>
                  </a:lnTo>
                  <a:lnTo>
                    <a:pt x="3604482" y="219387"/>
                  </a:lnTo>
                  <a:lnTo>
                    <a:pt x="3598443" y="215279"/>
                  </a:lnTo>
                  <a:lnTo>
                    <a:pt x="3591033" y="213752"/>
                  </a:lnTo>
                  <a:close/>
                </a:path>
                <a:path w="7556500" h="252729">
                  <a:moveTo>
                    <a:pt x="3514797" y="213451"/>
                  </a:moveTo>
                  <a:lnTo>
                    <a:pt x="3507337" y="214918"/>
                  </a:lnTo>
                  <a:lnTo>
                    <a:pt x="3501266" y="218975"/>
                  </a:lnTo>
                  <a:lnTo>
                    <a:pt x="3497158" y="225013"/>
                  </a:lnTo>
                  <a:lnTo>
                    <a:pt x="3495631" y="232422"/>
                  </a:lnTo>
                  <a:lnTo>
                    <a:pt x="3497097" y="239843"/>
                  </a:lnTo>
                  <a:lnTo>
                    <a:pt x="3501154" y="245916"/>
                  </a:lnTo>
                  <a:lnTo>
                    <a:pt x="3507193" y="250023"/>
                  </a:lnTo>
                  <a:lnTo>
                    <a:pt x="3514602" y="251551"/>
                  </a:lnTo>
                  <a:lnTo>
                    <a:pt x="3522061" y="250084"/>
                  </a:lnTo>
                  <a:lnTo>
                    <a:pt x="3528133" y="246027"/>
                  </a:lnTo>
                  <a:lnTo>
                    <a:pt x="3532240" y="239988"/>
                  </a:lnTo>
                  <a:lnTo>
                    <a:pt x="3533768" y="232580"/>
                  </a:lnTo>
                  <a:lnTo>
                    <a:pt x="3532301" y="225158"/>
                  </a:lnTo>
                  <a:lnTo>
                    <a:pt x="3528244" y="219086"/>
                  </a:lnTo>
                  <a:lnTo>
                    <a:pt x="3522205" y="214978"/>
                  </a:lnTo>
                  <a:lnTo>
                    <a:pt x="3514797" y="213451"/>
                  </a:lnTo>
                  <a:close/>
                </a:path>
                <a:path w="7556500" h="252729">
                  <a:moveTo>
                    <a:pt x="3438558" y="213151"/>
                  </a:moveTo>
                  <a:lnTo>
                    <a:pt x="3431099" y="214617"/>
                  </a:lnTo>
                  <a:lnTo>
                    <a:pt x="3425028" y="218674"/>
                  </a:lnTo>
                  <a:lnTo>
                    <a:pt x="3420920" y="224713"/>
                  </a:lnTo>
                  <a:lnTo>
                    <a:pt x="3419393" y="232122"/>
                  </a:lnTo>
                  <a:lnTo>
                    <a:pt x="3420859" y="239543"/>
                  </a:lnTo>
                  <a:lnTo>
                    <a:pt x="3424917" y="245615"/>
                  </a:lnTo>
                  <a:lnTo>
                    <a:pt x="3430955" y="249723"/>
                  </a:lnTo>
                  <a:lnTo>
                    <a:pt x="3438364" y="251250"/>
                  </a:lnTo>
                  <a:lnTo>
                    <a:pt x="3445823" y="249783"/>
                  </a:lnTo>
                  <a:lnTo>
                    <a:pt x="3451895" y="245726"/>
                  </a:lnTo>
                  <a:lnTo>
                    <a:pt x="3456003" y="239687"/>
                  </a:lnTo>
                  <a:lnTo>
                    <a:pt x="3457531" y="232279"/>
                  </a:lnTo>
                  <a:lnTo>
                    <a:pt x="3456064" y="224858"/>
                  </a:lnTo>
                  <a:lnTo>
                    <a:pt x="3452007" y="218786"/>
                  </a:lnTo>
                  <a:lnTo>
                    <a:pt x="3445968" y="214679"/>
                  </a:lnTo>
                  <a:lnTo>
                    <a:pt x="3438558" y="213151"/>
                  </a:lnTo>
                  <a:close/>
                </a:path>
                <a:path w="7556500" h="252729">
                  <a:moveTo>
                    <a:pt x="3362433" y="212573"/>
                  </a:moveTo>
                  <a:lnTo>
                    <a:pt x="3354966" y="213997"/>
                  </a:lnTo>
                  <a:lnTo>
                    <a:pt x="3348870" y="218019"/>
                  </a:lnTo>
                  <a:lnTo>
                    <a:pt x="3344728" y="224034"/>
                  </a:lnTo>
                  <a:lnTo>
                    <a:pt x="3343159" y="231434"/>
                  </a:lnTo>
                  <a:lnTo>
                    <a:pt x="3344582" y="238864"/>
                  </a:lnTo>
                  <a:lnTo>
                    <a:pt x="3348605" y="244959"/>
                  </a:lnTo>
                  <a:lnTo>
                    <a:pt x="3354619" y="249101"/>
                  </a:lnTo>
                  <a:lnTo>
                    <a:pt x="3362058" y="250672"/>
                  </a:lnTo>
                  <a:lnTo>
                    <a:pt x="3369487" y="249248"/>
                  </a:lnTo>
                  <a:lnTo>
                    <a:pt x="3375582" y="245225"/>
                  </a:lnTo>
                  <a:lnTo>
                    <a:pt x="3379724" y="239210"/>
                  </a:lnTo>
                  <a:lnTo>
                    <a:pt x="3381294" y="231810"/>
                  </a:lnTo>
                  <a:lnTo>
                    <a:pt x="3379871" y="224381"/>
                  </a:lnTo>
                  <a:lnTo>
                    <a:pt x="3375848" y="218286"/>
                  </a:lnTo>
                  <a:lnTo>
                    <a:pt x="3369833" y="214144"/>
                  </a:lnTo>
                  <a:lnTo>
                    <a:pt x="3362433" y="212573"/>
                  </a:lnTo>
                  <a:close/>
                </a:path>
                <a:path w="7556500" h="252729">
                  <a:moveTo>
                    <a:pt x="3286199" y="211833"/>
                  </a:moveTo>
                  <a:lnTo>
                    <a:pt x="3278731" y="213257"/>
                  </a:lnTo>
                  <a:lnTo>
                    <a:pt x="3272636" y="217279"/>
                  </a:lnTo>
                  <a:lnTo>
                    <a:pt x="3268493" y="223294"/>
                  </a:lnTo>
                  <a:lnTo>
                    <a:pt x="3266923" y="230694"/>
                  </a:lnTo>
                  <a:lnTo>
                    <a:pt x="3268347" y="238123"/>
                  </a:lnTo>
                  <a:lnTo>
                    <a:pt x="3272370" y="244219"/>
                  </a:lnTo>
                  <a:lnTo>
                    <a:pt x="3278385" y="248361"/>
                  </a:lnTo>
                  <a:lnTo>
                    <a:pt x="3285785" y="249932"/>
                  </a:lnTo>
                  <a:lnTo>
                    <a:pt x="3293252" y="248508"/>
                  </a:lnTo>
                  <a:lnTo>
                    <a:pt x="3299347" y="244485"/>
                  </a:lnTo>
                  <a:lnTo>
                    <a:pt x="3303490" y="238470"/>
                  </a:lnTo>
                  <a:lnTo>
                    <a:pt x="3305060" y="231071"/>
                  </a:lnTo>
                  <a:lnTo>
                    <a:pt x="3303636" y="223641"/>
                  </a:lnTo>
                  <a:lnTo>
                    <a:pt x="3299614" y="217546"/>
                  </a:lnTo>
                  <a:lnTo>
                    <a:pt x="3293599" y="213403"/>
                  </a:lnTo>
                  <a:lnTo>
                    <a:pt x="3286199" y="211833"/>
                  </a:lnTo>
                  <a:close/>
                </a:path>
                <a:path w="7556500" h="252729">
                  <a:moveTo>
                    <a:pt x="3210036" y="211005"/>
                  </a:moveTo>
                  <a:lnTo>
                    <a:pt x="3202563" y="212400"/>
                  </a:lnTo>
                  <a:lnTo>
                    <a:pt x="3196453" y="216400"/>
                  </a:lnTo>
                  <a:lnTo>
                    <a:pt x="3192289" y="222400"/>
                  </a:lnTo>
                  <a:lnTo>
                    <a:pt x="3190691" y="229793"/>
                  </a:lnTo>
                  <a:lnTo>
                    <a:pt x="3192087" y="237228"/>
                  </a:lnTo>
                  <a:lnTo>
                    <a:pt x="3196087" y="243338"/>
                  </a:lnTo>
                  <a:lnTo>
                    <a:pt x="3202086" y="247503"/>
                  </a:lnTo>
                  <a:lnTo>
                    <a:pt x="3209519" y="249101"/>
                  </a:lnTo>
                  <a:lnTo>
                    <a:pt x="3216953" y="247705"/>
                  </a:lnTo>
                  <a:lnTo>
                    <a:pt x="3223063" y="243704"/>
                  </a:lnTo>
                  <a:lnTo>
                    <a:pt x="3227228" y="237705"/>
                  </a:lnTo>
                  <a:lnTo>
                    <a:pt x="3228826" y="230311"/>
                  </a:lnTo>
                  <a:lnTo>
                    <a:pt x="3227429" y="222876"/>
                  </a:lnTo>
                  <a:lnTo>
                    <a:pt x="3223429" y="216766"/>
                  </a:lnTo>
                  <a:lnTo>
                    <a:pt x="3217430" y="212602"/>
                  </a:lnTo>
                  <a:lnTo>
                    <a:pt x="3210036" y="211005"/>
                  </a:lnTo>
                  <a:close/>
                </a:path>
                <a:path w="7556500" h="252729">
                  <a:moveTo>
                    <a:pt x="3133804" y="209979"/>
                  </a:moveTo>
                  <a:lnTo>
                    <a:pt x="3126332" y="211375"/>
                  </a:lnTo>
                  <a:lnTo>
                    <a:pt x="3120222" y="215375"/>
                  </a:lnTo>
                  <a:lnTo>
                    <a:pt x="3116057" y="221374"/>
                  </a:lnTo>
                  <a:lnTo>
                    <a:pt x="3114460" y="228768"/>
                  </a:lnTo>
                  <a:lnTo>
                    <a:pt x="3115856" y="236203"/>
                  </a:lnTo>
                  <a:lnTo>
                    <a:pt x="3119856" y="242313"/>
                  </a:lnTo>
                  <a:lnTo>
                    <a:pt x="3125855" y="246477"/>
                  </a:lnTo>
                  <a:lnTo>
                    <a:pt x="3133249" y="248075"/>
                  </a:lnTo>
                  <a:lnTo>
                    <a:pt x="3140722" y="246679"/>
                  </a:lnTo>
                  <a:lnTo>
                    <a:pt x="3146833" y="242679"/>
                  </a:lnTo>
                  <a:lnTo>
                    <a:pt x="3150997" y="236680"/>
                  </a:lnTo>
                  <a:lnTo>
                    <a:pt x="3152594" y="229285"/>
                  </a:lnTo>
                  <a:lnTo>
                    <a:pt x="3151198" y="221851"/>
                  </a:lnTo>
                  <a:lnTo>
                    <a:pt x="3147198" y="215741"/>
                  </a:lnTo>
                  <a:lnTo>
                    <a:pt x="3141199" y="211576"/>
                  </a:lnTo>
                  <a:lnTo>
                    <a:pt x="3133804" y="209979"/>
                  </a:lnTo>
                  <a:close/>
                </a:path>
                <a:path w="7556500" h="252729">
                  <a:moveTo>
                    <a:pt x="3057644" y="208951"/>
                  </a:moveTo>
                  <a:lnTo>
                    <a:pt x="3050166" y="210319"/>
                  </a:lnTo>
                  <a:lnTo>
                    <a:pt x="3044041" y="214296"/>
                  </a:lnTo>
                  <a:lnTo>
                    <a:pt x="3039854" y="220280"/>
                  </a:lnTo>
                  <a:lnTo>
                    <a:pt x="3038229" y="227669"/>
                  </a:lnTo>
                  <a:lnTo>
                    <a:pt x="3039598" y="235108"/>
                  </a:lnTo>
                  <a:lnTo>
                    <a:pt x="3043575" y="241233"/>
                  </a:lnTo>
                  <a:lnTo>
                    <a:pt x="3049559" y="245420"/>
                  </a:lnTo>
                  <a:lnTo>
                    <a:pt x="3056948" y="247045"/>
                  </a:lnTo>
                  <a:lnTo>
                    <a:pt x="3064426" y="245676"/>
                  </a:lnTo>
                  <a:lnTo>
                    <a:pt x="3070551" y="241699"/>
                  </a:lnTo>
                  <a:lnTo>
                    <a:pt x="3074737" y="235716"/>
                  </a:lnTo>
                  <a:lnTo>
                    <a:pt x="3076362" y="228328"/>
                  </a:lnTo>
                  <a:lnTo>
                    <a:pt x="3074993" y="220888"/>
                  </a:lnTo>
                  <a:lnTo>
                    <a:pt x="3071016" y="214763"/>
                  </a:lnTo>
                  <a:lnTo>
                    <a:pt x="3065032" y="210576"/>
                  </a:lnTo>
                  <a:lnTo>
                    <a:pt x="3057644" y="208951"/>
                  </a:lnTo>
                  <a:close/>
                </a:path>
                <a:path w="7556500" h="252729">
                  <a:moveTo>
                    <a:pt x="2981417" y="207644"/>
                  </a:moveTo>
                  <a:lnTo>
                    <a:pt x="2973939" y="209012"/>
                  </a:lnTo>
                  <a:lnTo>
                    <a:pt x="2967814" y="212990"/>
                  </a:lnTo>
                  <a:lnTo>
                    <a:pt x="2963627" y="218974"/>
                  </a:lnTo>
                  <a:lnTo>
                    <a:pt x="2962002" y="226362"/>
                  </a:lnTo>
                  <a:lnTo>
                    <a:pt x="2963371" y="233802"/>
                  </a:lnTo>
                  <a:lnTo>
                    <a:pt x="2967349" y="239927"/>
                  </a:lnTo>
                  <a:lnTo>
                    <a:pt x="2973333" y="244113"/>
                  </a:lnTo>
                  <a:lnTo>
                    <a:pt x="2980721" y="245738"/>
                  </a:lnTo>
                  <a:lnTo>
                    <a:pt x="2988199" y="244369"/>
                  </a:lnTo>
                  <a:lnTo>
                    <a:pt x="2994323" y="240392"/>
                  </a:lnTo>
                  <a:lnTo>
                    <a:pt x="2998509" y="234408"/>
                  </a:lnTo>
                  <a:lnTo>
                    <a:pt x="3000134" y="227020"/>
                  </a:lnTo>
                  <a:lnTo>
                    <a:pt x="2998766" y="219580"/>
                  </a:lnTo>
                  <a:lnTo>
                    <a:pt x="2994789" y="213455"/>
                  </a:lnTo>
                  <a:lnTo>
                    <a:pt x="2988805" y="209269"/>
                  </a:lnTo>
                  <a:lnTo>
                    <a:pt x="2981417" y="207644"/>
                  </a:lnTo>
                  <a:close/>
                </a:path>
                <a:path w="7556500" h="252729">
                  <a:moveTo>
                    <a:pt x="2905190" y="206336"/>
                  </a:moveTo>
                  <a:lnTo>
                    <a:pt x="2897712" y="207705"/>
                  </a:lnTo>
                  <a:lnTo>
                    <a:pt x="2891587" y="211683"/>
                  </a:lnTo>
                  <a:lnTo>
                    <a:pt x="2887401" y="217667"/>
                  </a:lnTo>
                  <a:lnTo>
                    <a:pt x="2885776" y="225055"/>
                  </a:lnTo>
                  <a:lnTo>
                    <a:pt x="2887145" y="232495"/>
                  </a:lnTo>
                  <a:lnTo>
                    <a:pt x="2891122" y="238619"/>
                  </a:lnTo>
                  <a:lnTo>
                    <a:pt x="2897106" y="242805"/>
                  </a:lnTo>
                  <a:lnTo>
                    <a:pt x="2904532" y="244431"/>
                  </a:lnTo>
                  <a:lnTo>
                    <a:pt x="2911972" y="243062"/>
                  </a:lnTo>
                  <a:lnTo>
                    <a:pt x="2918097" y="239085"/>
                  </a:lnTo>
                  <a:lnTo>
                    <a:pt x="2922284" y="233101"/>
                  </a:lnTo>
                  <a:lnTo>
                    <a:pt x="2923909" y="225713"/>
                  </a:lnTo>
                  <a:lnTo>
                    <a:pt x="2922540" y="218273"/>
                  </a:lnTo>
                  <a:lnTo>
                    <a:pt x="2918562" y="212148"/>
                  </a:lnTo>
                  <a:lnTo>
                    <a:pt x="2912578" y="207961"/>
                  </a:lnTo>
                  <a:lnTo>
                    <a:pt x="2905190" y="206336"/>
                  </a:lnTo>
                  <a:close/>
                </a:path>
                <a:path w="7556500" h="252729">
                  <a:moveTo>
                    <a:pt x="2829037" y="204828"/>
                  </a:moveTo>
                  <a:lnTo>
                    <a:pt x="2821554" y="206169"/>
                  </a:lnTo>
                  <a:lnTo>
                    <a:pt x="2815415" y="210124"/>
                  </a:lnTo>
                  <a:lnTo>
                    <a:pt x="2811206" y="216092"/>
                  </a:lnTo>
                  <a:lnTo>
                    <a:pt x="2809554" y="223474"/>
                  </a:lnTo>
                  <a:lnTo>
                    <a:pt x="2810895" y="230918"/>
                  </a:lnTo>
                  <a:lnTo>
                    <a:pt x="2814850" y="237058"/>
                  </a:lnTo>
                  <a:lnTo>
                    <a:pt x="2820818" y="241266"/>
                  </a:lnTo>
                  <a:lnTo>
                    <a:pt x="2828238" y="242920"/>
                  </a:lnTo>
                  <a:lnTo>
                    <a:pt x="2835683" y="241578"/>
                  </a:lnTo>
                  <a:lnTo>
                    <a:pt x="2841823" y="237624"/>
                  </a:lnTo>
                  <a:lnTo>
                    <a:pt x="2846031" y="231656"/>
                  </a:lnTo>
                  <a:lnTo>
                    <a:pt x="2847683" y="224274"/>
                  </a:lnTo>
                  <a:lnTo>
                    <a:pt x="2846342" y="216829"/>
                  </a:lnTo>
                  <a:lnTo>
                    <a:pt x="2842387" y="210689"/>
                  </a:lnTo>
                  <a:lnTo>
                    <a:pt x="2836419" y="206480"/>
                  </a:lnTo>
                  <a:lnTo>
                    <a:pt x="2829037" y="204828"/>
                  </a:lnTo>
                  <a:close/>
                </a:path>
                <a:path w="7556500" h="252729">
                  <a:moveTo>
                    <a:pt x="2752816" y="203241"/>
                  </a:moveTo>
                  <a:lnTo>
                    <a:pt x="2745332" y="204582"/>
                  </a:lnTo>
                  <a:lnTo>
                    <a:pt x="2739193" y="208537"/>
                  </a:lnTo>
                  <a:lnTo>
                    <a:pt x="2734985" y="214505"/>
                  </a:lnTo>
                  <a:lnTo>
                    <a:pt x="2733333" y="221888"/>
                  </a:lnTo>
                  <a:lnTo>
                    <a:pt x="2734674" y="229332"/>
                  </a:lnTo>
                  <a:lnTo>
                    <a:pt x="2738628" y="235471"/>
                  </a:lnTo>
                  <a:lnTo>
                    <a:pt x="2744597" y="239680"/>
                  </a:lnTo>
                  <a:lnTo>
                    <a:pt x="2752017" y="241334"/>
                  </a:lnTo>
                  <a:lnTo>
                    <a:pt x="2759462" y="239992"/>
                  </a:lnTo>
                  <a:lnTo>
                    <a:pt x="2765601" y="236037"/>
                  </a:lnTo>
                  <a:lnTo>
                    <a:pt x="2769810" y="230069"/>
                  </a:lnTo>
                  <a:lnTo>
                    <a:pt x="2771462" y="222686"/>
                  </a:lnTo>
                  <a:lnTo>
                    <a:pt x="2770121" y="215242"/>
                  </a:lnTo>
                  <a:lnTo>
                    <a:pt x="2766166" y="209102"/>
                  </a:lnTo>
                  <a:lnTo>
                    <a:pt x="2760198" y="204894"/>
                  </a:lnTo>
                  <a:lnTo>
                    <a:pt x="2752816" y="203241"/>
                  </a:lnTo>
                  <a:close/>
                </a:path>
                <a:path w="7556500" h="252729">
                  <a:moveTo>
                    <a:pt x="2676668" y="201527"/>
                  </a:moveTo>
                  <a:lnTo>
                    <a:pt x="2669180" y="202840"/>
                  </a:lnTo>
                  <a:lnTo>
                    <a:pt x="2663026" y="206772"/>
                  </a:lnTo>
                  <a:lnTo>
                    <a:pt x="2658795" y="212725"/>
                  </a:lnTo>
                  <a:lnTo>
                    <a:pt x="2657116" y="220101"/>
                  </a:lnTo>
                  <a:lnTo>
                    <a:pt x="2658429" y="227551"/>
                  </a:lnTo>
                  <a:lnTo>
                    <a:pt x="2662361" y="233705"/>
                  </a:lnTo>
                  <a:lnTo>
                    <a:pt x="2668314" y="237935"/>
                  </a:lnTo>
                  <a:lnTo>
                    <a:pt x="2675728" y="239615"/>
                  </a:lnTo>
                  <a:lnTo>
                    <a:pt x="2683178" y="238302"/>
                  </a:lnTo>
                  <a:lnTo>
                    <a:pt x="2689332" y="234370"/>
                  </a:lnTo>
                  <a:lnTo>
                    <a:pt x="2693562" y="228417"/>
                  </a:lnTo>
                  <a:lnTo>
                    <a:pt x="2695241" y="221042"/>
                  </a:lnTo>
                  <a:lnTo>
                    <a:pt x="2693928" y="213592"/>
                  </a:lnTo>
                  <a:lnTo>
                    <a:pt x="2689996" y="207438"/>
                  </a:lnTo>
                  <a:lnTo>
                    <a:pt x="2684043" y="203207"/>
                  </a:lnTo>
                  <a:lnTo>
                    <a:pt x="2676668" y="201527"/>
                  </a:lnTo>
                  <a:close/>
                </a:path>
                <a:path w="7556500" h="252729">
                  <a:moveTo>
                    <a:pt x="2600452" y="199663"/>
                  </a:moveTo>
                  <a:lnTo>
                    <a:pt x="2592964" y="200974"/>
                  </a:lnTo>
                  <a:lnTo>
                    <a:pt x="2586810" y="204906"/>
                  </a:lnTo>
                  <a:lnTo>
                    <a:pt x="2582580" y="210859"/>
                  </a:lnTo>
                  <a:lnTo>
                    <a:pt x="2580901" y="218235"/>
                  </a:lnTo>
                  <a:lnTo>
                    <a:pt x="2582215" y="225685"/>
                  </a:lnTo>
                  <a:lnTo>
                    <a:pt x="2586147" y="231839"/>
                  </a:lnTo>
                  <a:lnTo>
                    <a:pt x="2592099" y="236070"/>
                  </a:lnTo>
                  <a:lnTo>
                    <a:pt x="2599475" y="237750"/>
                  </a:lnTo>
                  <a:lnTo>
                    <a:pt x="2606963" y="236437"/>
                  </a:lnTo>
                  <a:lnTo>
                    <a:pt x="2613117" y="232505"/>
                  </a:lnTo>
                  <a:lnTo>
                    <a:pt x="2617347" y="226552"/>
                  </a:lnTo>
                  <a:lnTo>
                    <a:pt x="2619026" y="219176"/>
                  </a:lnTo>
                  <a:lnTo>
                    <a:pt x="2617713" y="211726"/>
                  </a:lnTo>
                  <a:lnTo>
                    <a:pt x="2613781" y="205572"/>
                  </a:lnTo>
                  <a:lnTo>
                    <a:pt x="2607829" y="201342"/>
                  </a:lnTo>
                  <a:lnTo>
                    <a:pt x="2600452" y="199663"/>
                  </a:lnTo>
                  <a:close/>
                </a:path>
                <a:path w="7556500" h="252729">
                  <a:moveTo>
                    <a:pt x="2524310" y="197735"/>
                  </a:moveTo>
                  <a:lnTo>
                    <a:pt x="2516817" y="199020"/>
                  </a:lnTo>
                  <a:lnTo>
                    <a:pt x="2510648" y="202929"/>
                  </a:lnTo>
                  <a:lnTo>
                    <a:pt x="2506395" y="208866"/>
                  </a:lnTo>
                  <a:lnTo>
                    <a:pt x="2504688" y="216236"/>
                  </a:lnTo>
                  <a:lnTo>
                    <a:pt x="2505974" y="223690"/>
                  </a:lnTo>
                  <a:lnTo>
                    <a:pt x="2509884" y="229859"/>
                  </a:lnTo>
                  <a:lnTo>
                    <a:pt x="2515821" y="234111"/>
                  </a:lnTo>
                  <a:lnTo>
                    <a:pt x="2523228" y="235819"/>
                  </a:lnTo>
                  <a:lnTo>
                    <a:pt x="2530683" y="234533"/>
                  </a:lnTo>
                  <a:lnTo>
                    <a:pt x="2536852" y="230624"/>
                  </a:lnTo>
                  <a:lnTo>
                    <a:pt x="2541104" y="224687"/>
                  </a:lnTo>
                  <a:lnTo>
                    <a:pt x="2542811" y="217317"/>
                  </a:lnTo>
                  <a:lnTo>
                    <a:pt x="2541525" y="209862"/>
                  </a:lnTo>
                  <a:lnTo>
                    <a:pt x="2537616" y="203694"/>
                  </a:lnTo>
                  <a:lnTo>
                    <a:pt x="2531679" y="199441"/>
                  </a:lnTo>
                  <a:lnTo>
                    <a:pt x="2524310" y="197735"/>
                  </a:lnTo>
                  <a:close/>
                </a:path>
                <a:path w="7556500" h="252729">
                  <a:moveTo>
                    <a:pt x="2448101" y="195588"/>
                  </a:moveTo>
                  <a:lnTo>
                    <a:pt x="2440608" y="196874"/>
                  </a:lnTo>
                  <a:lnTo>
                    <a:pt x="2434440" y="200783"/>
                  </a:lnTo>
                  <a:lnTo>
                    <a:pt x="2430187" y="206720"/>
                  </a:lnTo>
                  <a:lnTo>
                    <a:pt x="2428481" y="214090"/>
                  </a:lnTo>
                  <a:lnTo>
                    <a:pt x="2429767" y="221544"/>
                  </a:lnTo>
                  <a:lnTo>
                    <a:pt x="2433676" y="227713"/>
                  </a:lnTo>
                  <a:lnTo>
                    <a:pt x="2439613" y="231966"/>
                  </a:lnTo>
                  <a:lnTo>
                    <a:pt x="2446982" y="233673"/>
                  </a:lnTo>
                  <a:lnTo>
                    <a:pt x="2454475" y="232387"/>
                  </a:lnTo>
                  <a:lnTo>
                    <a:pt x="2460644" y="228478"/>
                  </a:lnTo>
                  <a:lnTo>
                    <a:pt x="2464896" y="222541"/>
                  </a:lnTo>
                  <a:lnTo>
                    <a:pt x="2466603" y="215172"/>
                  </a:lnTo>
                  <a:lnTo>
                    <a:pt x="2465317" y="207717"/>
                  </a:lnTo>
                  <a:lnTo>
                    <a:pt x="2461408" y="201548"/>
                  </a:lnTo>
                  <a:lnTo>
                    <a:pt x="2455471" y="197295"/>
                  </a:lnTo>
                  <a:lnTo>
                    <a:pt x="2448101" y="195588"/>
                  </a:lnTo>
                  <a:close/>
                </a:path>
                <a:path w="7556500" h="252729">
                  <a:moveTo>
                    <a:pt x="2371964" y="193438"/>
                  </a:moveTo>
                  <a:lnTo>
                    <a:pt x="2364467" y="194696"/>
                  </a:lnTo>
                  <a:lnTo>
                    <a:pt x="2358284" y="198583"/>
                  </a:lnTo>
                  <a:lnTo>
                    <a:pt x="2354009" y="204504"/>
                  </a:lnTo>
                  <a:lnTo>
                    <a:pt x="2352275" y="211867"/>
                  </a:lnTo>
                  <a:lnTo>
                    <a:pt x="2353534" y="219326"/>
                  </a:lnTo>
                  <a:lnTo>
                    <a:pt x="2357420" y="225509"/>
                  </a:lnTo>
                  <a:lnTo>
                    <a:pt x="2363341" y="229784"/>
                  </a:lnTo>
                  <a:lnTo>
                    <a:pt x="2370742" y="231519"/>
                  </a:lnTo>
                  <a:lnTo>
                    <a:pt x="2378202" y="230261"/>
                  </a:lnTo>
                  <a:lnTo>
                    <a:pt x="2384385" y="226375"/>
                  </a:lnTo>
                  <a:lnTo>
                    <a:pt x="2388660" y="220454"/>
                  </a:lnTo>
                  <a:lnTo>
                    <a:pt x="2390393" y="213090"/>
                  </a:lnTo>
                  <a:lnTo>
                    <a:pt x="2389135" y="205630"/>
                  </a:lnTo>
                  <a:lnTo>
                    <a:pt x="2385249" y="199447"/>
                  </a:lnTo>
                  <a:lnTo>
                    <a:pt x="2379328" y="195172"/>
                  </a:lnTo>
                  <a:lnTo>
                    <a:pt x="2371964" y="193438"/>
                  </a:lnTo>
                  <a:close/>
                </a:path>
                <a:path w="7556500" h="252729">
                  <a:moveTo>
                    <a:pt x="2295764" y="191010"/>
                  </a:moveTo>
                  <a:lnTo>
                    <a:pt x="2288267" y="192268"/>
                  </a:lnTo>
                  <a:lnTo>
                    <a:pt x="2282084" y="196154"/>
                  </a:lnTo>
                  <a:lnTo>
                    <a:pt x="2277810" y="202076"/>
                  </a:lnTo>
                  <a:lnTo>
                    <a:pt x="2276075" y="209439"/>
                  </a:lnTo>
                  <a:lnTo>
                    <a:pt x="2277334" y="216898"/>
                  </a:lnTo>
                  <a:lnTo>
                    <a:pt x="2281220" y="223081"/>
                  </a:lnTo>
                  <a:lnTo>
                    <a:pt x="2287142" y="227356"/>
                  </a:lnTo>
                  <a:lnTo>
                    <a:pt x="2294544" y="229091"/>
                  </a:lnTo>
                  <a:lnTo>
                    <a:pt x="2302002" y="227832"/>
                  </a:lnTo>
                  <a:lnTo>
                    <a:pt x="2308185" y="223945"/>
                  </a:lnTo>
                  <a:lnTo>
                    <a:pt x="2312460" y="218024"/>
                  </a:lnTo>
                  <a:lnTo>
                    <a:pt x="2314193" y="210661"/>
                  </a:lnTo>
                  <a:lnTo>
                    <a:pt x="2312935" y="203202"/>
                  </a:lnTo>
                  <a:lnTo>
                    <a:pt x="2309049" y="197019"/>
                  </a:lnTo>
                  <a:lnTo>
                    <a:pt x="2303128" y="192744"/>
                  </a:lnTo>
                  <a:lnTo>
                    <a:pt x="2295764" y="191010"/>
                  </a:lnTo>
                  <a:close/>
                </a:path>
                <a:path w="7556500" h="252729">
                  <a:moveTo>
                    <a:pt x="2219564" y="188582"/>
                  </a:moveTo>
                  <a:lnTo>
                    <a:pt x="2212067" y="189840"/>
                  </a:lnTo>
                  <a:lnTo>
                    <a:pt x="2205885" y="193726"/>
                  </a:lnTo>
                  <a:lnTo>
                    <a:pt x="2201610" y="199647"/>
                  </a:lnTo>
                  <a:lnTo>
                    <a:pt x="2199877" y="207011"/>
                  </a:lnTo>
                  <a:lnTo>
                    <a:pt x="2201135" y="214470"/>
                  </a:lnTo>
                  <a:lnTo>
                    <a:pt x="2205021" y="220653"/>
                  </a:lnTo>
                  <a:lnTo>
                    <a:pt x="2210942" y="224927"/>
                  </a:lnTo>
                  <a:lnTo>
                    <a:pt x="2218344" y="226663"/>
                  </a:lnTo>
                  <a:lnTo>
                    <a:pt x="2225803" y="225404"/>
                  </a:lnTo>
                  <a:lnTo>
                    <a:pt x="2231986" y="221517"/>
                  </a:lnTo>
                  <a:lnTo>
                    <a:pt x="2236260" y="215596"/>
                  </a:lnTo>
                  <a:lnTo>
                    <a:pt x="2237994" y="208233"/>
                  </a:lnTo>
                  <a:lnTo>
                    <a:pt x="2236736" y="200773"/>
                  </a:lnTo>
                  <a:lnTo>
                    <a:pt x="2232850" y="194590"/>
                  </a:lnTo>
                  <a:lnTo>
                    <a:pt x="2226928" y="190316"/>
                  </a:lnTo>
                  <a:lnTo>
                    <a:pt x="2219564" y="188582"/>
                  </a:lnTo>
                  <a:close/>
                </a:path>
                <a:path w="7556500" h="252729">
                  <a:moveTo>
                    <a:pt x="2143444" y="185910"/>
                  </a:moveTo>
                  <a:lnTo>
                    <a:pt x="2135942" y="187139"/>
                  </a:lnTo>
                  <a:lnTo>
                    <a:pt x="2129745" y="191002"/>
                  </a:lnTo>
                  <a:lnTo>
                    <a:pt x="2125449" y="196908"/>
                  </a:lnTo>
                  <a:lnTo>
                    <a:pt x="2123687" y="204265"/>
                  </a:lnTo>
                  <a:lnTo>
                    <a:pt x="2124918" y="211729"/>
                  </a:lnTo>
                  <a:lnTo>
                    <a:pt x="2128781" y="217926"/>
                  </a:lnTo>
                  <a:lnTo>
                    <a:pt x="2134687" y="222222"/>
                  </a:lnTo>
                  <a:lnTo>
                    <a:pt x="2142083" y="223984"/>
                  </a:lnTo>
                  <a:lnTo>
                    <a:pt x="2149547" y="222754"/>
                  </a:lnTo>
                  <a:lnTo>
                    <a:pt x="2155744" y="218890"/>
                  </a:lnTo>
                  <a:lnTo>
                    <a:pt x="2160040" y="212985"/>
                  </a:lnTo>
                  <a:lnTo>
                    <a:pt x="2161801" y="205628"/>
                  </a:lnTo>
                  <a:lnTo>
                    <a:pt x="2160570" y="198164"/>
                  </a:lnTo>
                  <a:lnTo>
                    <a:pt x="2156706" y="191967"/>
                  </a:lnTo>
                  <a:lnTo>
                    <a:pt x="2150801" y="187671"/>
                  </a:lnTo>
                  <a:lnTo>
                    <a:pt x="2143444" y="185910"/>
                  </a:lnTo>
                  <a:close/>
                </a:path>
                <a:path w="7556500" h="252729">
                  <a:moveTo>
                    <a:pt x="2067254" y="183193"/>
                  </a:moveTo>
                  <a:lnTo>
                    <a:pt x="2059752" y="184423"/>
                  </a:lnTo>
                  <a:lnTo>
                    <a:pt x="2053555" y="188286"/>
                  </a:lnTo>
                  <a:lnTo>
                    <a:pt x="2049259" y="194192"/>
                  </a:lnTo>
                  <a:lnTo>
                    <a:pt x="2047498" y="201549"/>
                  </a:lnTo>
                  <a:lnTo>
                    <a:pt x="2048729" y="209012"/>
                  </a:lnTo>
                  <a:lnTo>
                    <a:pt x="2052592" y="215210"/>
                  </a:lnTo>
                  <a:lnTo>
                    <a:pt x="2058498" y="219506"/>
                  </a:lnTo>
                  <a:lnTo>
                    <a:pt x="2065893" y="221269"/>
                  </a:lnTo>
                  <a:lnTo>
                    <a:pt x="2073357" y="220038"/>
                  </a:lnTo>
                  <a:lnTo>
                    <a:pt x="2079554" y="216175"/>
                  </a:lnTo>
                  <a:lnTo>
                    <a:pt x="2083851" y="210269"/>
                  </a:lnTo>
                  <a:lnTo>
                    <a:pt x="2085612" y="202912"/>
                  </a:lnTo>
                  <a:lnTo>
                    <a:pt x="2084381" y="195448"/>
                  </a:lnTo>
                  <a:lnTo>
                    <a:pt x="2080517" y="189251"/>
                  </a:lnTo>
                  <a:lnTo>
                    <a:pt x="2074611" y="184954"/>
                  </a:lnTo>
                  <a:lnTo>
                    <a:pt x="2067254" y="183193"/>
                  </a:lnTo>
                  <a:close/>
                </a:path>
                <a:path w="7556500" h="252729">
                  <a:moveTo>
                    <a:pt x="1991143" y="180265"/>
                  </a:moveTo>
                  <a:lnTo>
                    <a:pt x="1983637" y="181466"/>
                  </a:lnTo>
                  <a:lnTo>
                    <a:pt x="1977425" y="185306"/>
                  </a:lnTo>
                  <a:lnTo>
                    <a:pt x="1973107" y="191196"/>
                  </a:lnTo>
                  <a:lnTo>
                    <a:pt x="1971319" y="198546"/>
                  </a:lnTo>
                  <a:lnTo>
                    <a:pt x="1972522" y="206015"/>
                  </a:lnTo>
                  <a:lnTo>
                    <a:pt x="1976363" y="212226"/>
                  </a:lnTo>
                  <a:lnTo>
                    <a:pt x="1982252" y="216544"/>
                  </a:lnTo>
                  <a:lnTo>
                    <a:pt x="1989641" y="218334"/>
                  </a:lnTo>
                  <a:lnTo>
                    <a:pt x="1997109" y="217131"/>
                  </a:lnTo>
                  <a:lnTo>
                    <a:pt x="2003321" y="213290"/>
                  </a:lnTo>
                  <a:lnTo>
                    <a:pt x="2007639" y="207401"/>
                  </a:lnTo>
                  <a:lnTo>
                    <a:pt x="2009427" y="200051"/>
                  </a:lnTo>
                  <a:lnTo>
                    <a:pt x="2008224" y="192583"/>
                  </a:lnTo>
                  <a:lnTo>
                    <a:pt x="2004384" y="186371"/>
                  </a:lnTo>
                  <a:lnTo>
                    <a:pt x="1998494" y="182052"/>
                  </a:lnTo>
                  <a:lnTo>
                    <a:pt x="1991143" y="180265"/>
                  </a:lnTo>
                  <a:close/>
                </a:path>
                <a:path w="7556500" h="252729">
                  <a:moveTo>
                    <a:pt x="1914965" y="177253"/>
                  </a:moveTo>
                  <a:lnTo>
                    <a:pt x="1907458" y="178455"/>
                  </a:lnTo>
                  <a:lnTo>
                    <a:pt x="1901247" y="182295"/>
                  </a:lnTo>
                  <a:lnTo>
                    <a:pt x="1896929" y="188185"/>
                  </a:lnTo>
                  <a:lnTo>
                    <a:pt x="1895140" y="195535"/>
                  </a:lnTo>
                  <a:lnTo>
                    <a:pt x="1896344" y="203004"/>
                  </a:lnTo>
                  <a:lnTo>
                    <a:pt x="1900185" y="209215"/>
                  </a:lnTo>
                  <a:lnTo>
                    <a:pt x="1906074" y="213533"/>
                  </a:lnTo>
                  <a:lnTo>
                    <a:pt x="1913462" y="215323"/>
                  </a:lnTo>
                  <a:lnTo>
                    <a:pt x="1920931" y="214120"/>
                  </a:lnTo>
                  <a:lnTo>
                    <a:pt x="1927142" y="210279"/>
                  </a:lnTo>
                  <a:lnTo>
                    <a:pt x="1931461" y="204390"/>
                  </a:lnTo>
                  <a:lnTo>
                    <a:pt x="1933249" y="197040"/>
                  </a:lnTo>
                  <a:lnTo>
                    <a:pt x="1932045" y="189571"/>
                  </a:lnTo>
                  <a:lnTo>
                    <a:pt x="1928205" y="183360"/>
                  </a:lnTo>
                  <a:lnTo>
                    <a:pt x="1922315" y="179041"/>
                  </a:lnTo>
                  <a:lnTo>
                    <a:pt x="1914965" y="177253"/>
                  </a:lnTo>
                  <a:close/>
                </a:path>
                <a:path w="7556500" h="252729">
                  <a:moveTo>
                    <a:pt x="1838873" y="174047"/>
                  </a:moveTo>
                  <a:lnTo>
                    <a:pt x="1831362" y="175218"/>
                  </a:lnTo>
                  <a:lnTo>
                    <a:pt x="1825134" y="179033"/>
                  </a:lnTo>
                  <a:lnTo>
                    <a:pt x="1820792" y="184905"/>
                  </a:lnTo>
                  <a:lnTo>
                    <a:pt x="1818973" y="192248"/>
                  </a:lnTo>
                  <a:lnTo>
                    <a:pt x="1820146" y="199721"/>
                  </a:lnTo>
                  <a:lnTo>
                    <a:pt x="1823961" y="205949"/>
                  </a:lnTo>
                  <a:lnTo>
                    <a:pt x="1829833" y="210291"/>
                  </a:lnTo>
                  <a:lnTo>
                    <a:pt x="1837214" y="212111"/>
                  </a:lnTo>
                  <a:lnTo>
                    <a:pt x="1844687" y="210939"/>
                  </a:lnTo>
                  <a:lnTo>
                    <a:pt x="1850915" y="207123"/>
                  </a:lnTo>
                  <a:lnTo>
                    <a:pt x="1855257" y="201252"/>
                  </a:lnTo>
                  <a:lnTo>
                    <a:pt x="1857076" y="193908"/>
                  </a:lnTo>
                  <a:lnTo>
                    <a:pt x="1855902" y="186435"/>
                  </a:lnTo>
                  <a:lnTo>
                    <a:pt x="1852087" y="180208"/>
                  </a:lnTo>
                  <a:lnTo>
                    <a:pt x="1846215" y="175865"/>
                  </a:lnTo>
                  <a:lnTo>
                    <a:pt x="1838873" y="174047"/>
                  </a:lnTo>
                  <a:close/>
                </a:path>
                <a:path w="7556500" h="252729">
                  <a:moveTo>
                    <a:pt x="1762707" y="170732"/>
                  </a:moveTo>
                  <a:lnTo>
                    <a:pt x="1755195" y="171903"/>
                  </a:lnTo>
                  <a:lnTo>
                    <a:pt x="1748968" y="175718"/>
                  </a:lnTo>
                  <a:lnTo>
                    <a:pt x="1744626" y="181590"/>
                  </a:lnTo>
                  <a:lnTo>
                    <a:pt x="1742808" y="188932"/>
                  </a:lnTo>
                  <a:lnTo>
                    <a:pt x="1743980" y="196405"/>
                  </a:lnTo>
                  <a:lnTo>
                    <a:pt x="1747795" y="202633"/>
                  </a:lnTo>
                  <a:lnTo>
                    <a:pt x="1753667" y="206975"/>
                  </a:lnTo>
                  <a:lnTo>
                    <a:pt x="1761047" y="208795"/>
                  </a:lnTo>
                  <a:lnTo>
                    <a:pt x="1768521" y="207623"/>
                  </a:lnTo>
                  <a:lnTo>
                    <a:pt x="1774748" y="203808"/>
                  </a:lnTo>
                  <a:lnTo>
                    <a:pt x="1779091" y="197936"/>
                  </a:lnTo>
                  <a:lnTo>
                    <a:pt x="1780909" y="190593"/>
                  </a:lnTo>
                  <a:lnTo>
                    <a:pt x="1779736" y="183120"/>
                  </a:lnTo>
                  <a:lnTo>
                    <a:pt x="1775921" y="176892"/>
                  </a:lnTo>
                  <a:lnTo>
                    <a:pt x="1770050" y="172550"/>
                  </a:lnTo>
                  <a:lnTo>
                    <a:pt x="1762707" y="170732"/>
                  </a:lnTo>
                  <a:close/>
                </a:path>
                <a:path w="7556500" h="252729">
                  <a:moveTo>
                    <a:pt x="1686628" y="167224"/>
                  </a:moveTo>
                  <a:lnTo>
                    <a:pt x="1679112" y="168364"/>
                  </a:lnTo>
                  <a:lnTo>
                    <a:pt x="1672869" y="172154"/>
                  </a:lnTo>
                  <a:lnTo>
                    <a:pt x="1668502" y="178008"/>
                  </a:lnTo>
                  <a:lnTo>
                    <a:pt x="1666653" y="185343"/>
                  </a:lnTo>
                  <a:lnTo>
                    <a:pt x="1667796" y="192821"/>
                  </a:lnTo>
                  <a:lnTo>
                    <a:pt x="1671585" y="199064"/>
                  </a:lnTo>
                  <a:lnTo>
                    <a:pt x="1677439" y="203430"/>
                  </a:lnTo>
                  <a:lnTo>
                    <a:pt x="1684813" y="205281"/>
                  </a:lnTo>
                  <a:lnTo>
                    <a:pt x="1692291" y="204138"/>
                  </a:lnTo>
                  <a:lnTo>
                    <a:pt x="1698534" y="200349"/>
                  </a:lnTo>
                  <a:lnTo>
                    <a:pt x="1702900" y="194495"/>
                  </a:lnTo>
                  <a:lnTo>
                    <a:pt x="1704748" y="187159"/>
                  </a:lnTo>
                  <a:lnTo>
                    <a:pt x="1703606" y="179682"/>
                  </a:lnTo>
                  <a:lnTo>
                    <a:pt x="1699817" y="173439"/>
                  </a:lnTo>
                  <a:lnTo>
                    <a:pt x="1693963" y="169072"/>
                  </a:lnTo>
                  <a:lnTo>
                    <a:pt x="1686628" y="167224"/>
                  </a:lnTo>
                  <a:close/>
                </a:path>
                <a:path w="7556500" h="252729">
                  <a:moveTo>
                    <a:pt x="1610476" y="163592"/>
                  </a:moveTo>
                  <a:lnTo>
                    <a:pt x="1602960" y="164731"/>
                  </a:lnTo>
                  <a:lnTo>
                    <a:pt x="1596717" y="168521"/>
                  </a:lnTo>
                  <a:lnTo>
                    <a:pt x="1592351" y="174375"/>
                  </a:lnTo>
                  <a:lnTo>
                    <a:pt x="1590503" y="181710"/>
                  </a:lnTo>
                  <a:lnTo>
                    <a:pt x="1591645" y="189188"/>
                  </a:lnTo>
                  <a:lnTo>
                    <a:pt x="1595434" y="195431"/>
                  </a:lnTo>
                  <a:lnTo>
                    <a:pt x="1601288" y="199797"/>
                  </a:lnTo>
                  <a:lnTo>
                    <a:pt x="1608661" y="201649"/>
                  </a:lnTo>
                  <a:lnTo>
                    <a:pt x="1616139" y="200506"/>
                  </a:lnTo>
                  <a:lnTo>
                    <a:pt x="1622382" y="196717"/>
                  </a:lnTo>
                  <a:lnTo>
                    <a:pt x="1626749" y="190863"/>
                  </a:lnTo>
                  <a:lnTo>
                    <a:pt x="1628598" y="183527"/>
                  </a:lnTo>
                  <a:lnTo>
                    <a:pt x="1627455" y="176049"/>
                  </a:lnTo>
                  <a:lnTo>
                    <a:pt x="1623665" y="169806"/>
                  </a:lnTo>
                  <a:lnTo>
                    <a:pt x="1617812" y="165440"/>
                  </a:lnTo>
                  <a:lnTo>
                    <a:pt x="1610476" y="163592"/>
                  </a:lnTo>
                  <a:close/>
                </a:path>
                <a:path w="7556500" h="252729">
                  <a:moveTo>
                    <a:pt x="1534394" y="159804"/>
                  </a:moveTo>
                  <a:lnTo>
                    <a:pt x="1526875" y="160919"/>
                  </a:lnTo>
                  <a:lnTo>
                    <a:pt x="1520620" y="164688"/>
                  </a:lnTo>
                  <a:lnTo>
                    <a:pt x="1516234" y="170528"/>
                  </a:lnTo>
                  <a:lnTo>
                    <a:pt x="1514361" y="177857"/>
                  </a:lnTo>
                  <a:lnTo>
                    <a:pt x="1515479" y="185339"/>
                  </a:lnTo>
                  <a:lnTo>
                    <a:pt x="1519247" y="191594"/>
                  </a:lnTo>
                  <a:lnTo>
                    <a:pt x="1525087" y="195980"/>
                  </a:lnTo>
                  <a:lnTo>
                    <a:pt x="1532455" y="197854"/>
                  </a:lnTo>
                  <a:lnTo>
                    <a:pt x="1539937" y="196737"/>
                  </a:lnTo>
                  <a:lnTo>
                    <a:pt x="1546192" y="192968"/>
                  </a:lnTo>
                  <a:lnTo>
                    <a:pt x="1550577" y="187128"/>
                  </a:lnTo>
                  <a:lnTo>
                    <a:pt x="1552450" y="179798"/>
                  </a:lnTo>
                  <a:lnTo>
                    <a:pt x="1551332" y="172317"/>
                  </a:lnTo>
                  <a:lnTo>
                    <a:pt x="1547563" y="166062"/>
                  </a:lnTo>
                  <a:lnTo>
                    <a:pt x="1541724" y="161676"/>
                  </a:lnTo>
                  <a:lnTo>
                    <a:pt x="1534394" y="159804"/>
                  </a:lnTo>
                  <a:close/>
                </a:path>
                <a:path w="7556500" h="252729">
                  <a:moveTo>
                    <a:pt x="1458308" y="155811"/>
                  </a:moveTo>
                  <a:lnTo>
                    <a:pt x="1450786" y="156908"/>
                  </a:lnTo>
                  <a:lnTo>
                    <a:pt x="1444521" y="160661"/>
                  </a:lnTo>
                  <a:lnTo>
                    <a:pt x="1440121" y="166490"/>
                  </a:lnTo>
                  <a:lnTo>
                    <a:pt x="1438230" y="173816"/>
                  </a:lnTo>
                  <a:lnTo>
                    <a:pt x="1439329" y="181300"/>
                  </a:lnTo>
                  <a:lnTo>
                    <a:pt x="1443083" y="187564"/>
                  </a:lnTo>
                  <a:lnTo>
                    <a:pt x="1448911" y="191964"/>
                  </a:lnTo>
                  <a:lnTo>
                    <a:pt x="1456274" y="193856"/>
                  </a:lnTo>
                  <a:lnTo>
                    <a:pt x="1463759" y="192758"/>
                  </a:lnTo>
                  <a:lnTo>
                    <a:pt x="1470024" y="189004"/>
                  </a:lnTo>
                  <a:lnTo>
                    <a:pt x="1474424" y="183175"/>
                  </a:lnTo>
                  <a:lnTo>
                    <a:pt x="1476315" y="175850"/>
                  </a:lnTo>
                  <a:lnTo>
                    <a:pt x="1475215" y="168366"/>
                  </a:lnTo>
                  <a:lnTo>
                    <a:pt x="1471462" y="162101"/>
                  </a:lnTo>
                  <a:lnTo>
                    <a:pt x="1465633" y="157701"/>
                  </a:lnTo>
                  <a:lnTo>
                    <a:pt x="1458308" y="155811"/>
                  </a:lnTo>
                  <a:close/>
                </a:path>
                <a:path w="7556500" h="252729">
                  <a:moveTo>
                    <a:pt x="1382224" y="151635"/>
                  </a:moveTo>
                  <a:lnTo>
                    <a:pt x="1374699" y="152717"/>
                  </a:lnTo>
                  <a:lnTo>
                    <a:pt x="1368427" y="156458"/>
                  </a:lnTo>
                  <a:lnTo>
                    <a:pt x="1364015" y="162277"/>
                  </a:lnTo>
                  <a:lnTo>
                    <a:pt x="1362110" y="169598"/>
                  </a:lnTo>
                  <a:lnTo>
                    <a:pt x="1363193" y="177085"/>
                  </a:lnTo>
                  <a:lnTo>
                    <a:pt x="1366934" y="183357"/>
                  </a:lnTo>
                  <a:lnTo>
                    <a:pt x="1372753" y="187769"/>
                  </a:lnTo>
                  <a:lnTo>
                    <a:pt x="1380112" y="189677"/>
                  </a:lnTo>
                  <a:lnTo>
                    <a:pt x="1387598" y="188593"/>
                  </a:lnTo>
                  <a:lnTo>
                    <a:pt x="1393871" y="184852"/>
                  </a:lnTo>
                  <a:lnTo>
                    <a:pt x="1398282" y="179033"/>
                  </a:lnTo>
                  <a:lnTo>
                    <a:pt x="1400188" y="171712"/>
                  </a:lnTo>
                  <a:lnTo>
                    <a:pt x="1399104" y="164225"/>
                  </a:lnTo>
                  <a:lnTo>
                    <a:pt x="1395364" y="157953"/>
                  </a:lnTo>
                  <a:lnTo>
                    <a:pt x="1389544" y="153541"/>
                  </a:lnTo>
                  <a:lnTo>
                    <a:pt x="1382224" y="151635"/>
                  </a:lnTo>
                  <a:close/>
                </a:path>
                <a:path w="7556500" h="252729">
                  <a:moveTo>
                    <a:pt x="1306157" y="147269"/>
                  </a:moveTo>
                  <a:lnTo>
                    <a:pt x="1298630" y="148332"/>
                  </a:lnTo>
                  <a:lnTo>
                    <a:pt x="1292349" y="152057"/>
                  </a:lnTo>
                  <a:lnTo>
                    <a:pt x="1287923" y="157866"/>
                  </a:lnTo>
                  <a:lnTo>
                    <a:pt x="1285999" y="165182"/>
                  </a:lnTo>
                  <a:lnTo>
                    <a:pt x="1287064" y="172671"/>
                  </a:lnTo>
                  <a:lnTo>
                    <a:pt x="1290790" y="178952"/>
                  </a:lnTo>
                  <a:lnTo>
                    <a:pt x="1296599" y="183379"/>
                  </a:lnTo>
                  <a:lnTo>
                    <a:pt x="1303953" y="185305"/>
                  </a:lnTo>
                  <a:lnTo>
                    <a:pt x="1311442" y="184239"/>
                  </a:lnTo>
                  <a:lnTo>
                    <a:pt x="1317723" y="180514"/>
                  </a:lnTo>
                  <a:lnTo>
                    <a:pt x="1322149" y="174705"/>
                  </a:lnTo>
                  <a:lnTo>
                    <a:pt x="1324073" y="167389"/>
                  </a:lnTo>
                  <a:lnTo>
                    <a:pt x="1323008" y="159900"/>
                  </a:lnTo>
                  <a:lnTo>
                    <a:pt x="1319283" y="153618"/>
                  </a:lnTo>
                  <a:lnTo>
                    <a:pt x="1313474" y="149192"/>
                  </a:lnTo>
                  <a:lnTo>
                    <a:pt x="1306157" y="147269"/>
                  </a:lnTo>
                  <a:close/>
                </a:path>
                <a:path w="7556500" h="252729">
                  <a:moveTo>
                    <a:pt x="1230103" y="142701"/>
                  </a:moveTo>
                  <a:lnTo>
                    <a:pt x="1222573" y="143745"/>
                  </a:lnTo>
                  <a:lnTo>
                    <a:pt x="1216283" y="147454"/>
                  </a:lnTo>
                  <a:lnTo>
                    <a:pt x="1211842" y="153252"/>
                  </a:lnTo>
                  <a:lnTo>
                    <a:pt x="1209900" y="160563"/>
                  </a:lnTo>
                  <a:lnTo>
                    <a:pt x="1210948" y="168055"/>
                  </a:lnTo>
                  <a:lnTo>
                    <a:pt x="1214658" y="174346"/>
                  </a:lnTo>
                  <a:lnTo>
                    <a:pt x="1220456" y="178786"/>
                  </a:lnTo>
                  <a:lnTo>
                    <a:pt x="1227805" y="180731"/>
                  </a:lnTo>
                  <a:lnTo>
                    <a:pt x="1235297" y="179684"/>
                  </a:lnTo>
                  <a:lnTo>
                    <a:pt x="1241587" y="175974"/>
                  </a:lnTo>
                  <a:lnTo>
                    <a:pt x="1246028" y="170176"/>
                  </a:lnTo>
                  <a:lnTo>
                    <a:pt x="1247970" y="162864"/>
                  </a:lnTo>
                  <a:lnTo>
                    <a:pt x="1246923" y="155372"/>
                  </a:lnTo>
                  <a:lnTo>
                    <a:pt x="1243213" y="149082"/>
                  </a:lnTo>
                  <a:lnTo>
                    <a:pt x="1237415" y="144642"/>
                  </a:lnTo>
                  <a:lnTo>
                    <a:pt x="1230103" y="142701"/>
                  </a:lnTo>
                  <a:close/>
                </a:path>
                <a:path w="7556500" h="252729">
                  <a:moveTo>
                    <a:pt x="1154118" y="137906"/>
                  </a:moveTo>
                  <a:lnTo>
                    <a:pt x="1146583" y="138911"/>
                  </a:lnTo>
                  <a:lnTo>
                    <a:pt x="1140273" y="142587"/>
                  </a:lnTo>
                  <a:lnTo>
                    <a:pt x="1135802" y="148361"/>
                  </a:lnTo>
                  <a:lnTo>
                    <a:pt x="1133821" y="155662"/>
                  </a:lnTo>
                  <a:lnTo>
                    <a:pt x="1134828" y="163159"/>
                  </a:lnTo>
                  <a:lnTo>
                    <a:pt x="1138504" y="169469"/>
                  </a:lnTo>
                  <a:lnTo>
                    <a:pt x="1144278" y="173940"/>
                  </a:lnTo>
                  <a:lnTo>
                    <a:pt x="1151617" y="175924"/>
                  </a:lnTo>
                  <a:lnTo>
                    <a:pt x="1159115" y="174917"/>
                  </a:lnTo>
                  <a:lnTo>
                    <a:pt x="1165425" y="171240"/>
                  </a:lnTo>
                  <a:lnTo>
                    <a:pt x="1169896" y="165466"/>
                  </a:lnTo>
                  <a:lnTo>
                    <a:pt x="1171876" y="158165"/>
                  </a:lnTo>
                  <a:lnTo>
                    <a:pt x="1170870" y="150668"/>
                  </a:lnTo>
                  <a:lnTo>
                    <a:pt x="1167193" y="144358"/>
                  </a:lnTo>
                  <a:lnTo>
                    <a:pt x="1161419" y="139887"/>
                  </a:lnTo>
                  <a:lnTo>
                    <a:pt x="1154118" y="137906"/>
                  </a:lnTo>
                  <a:close/>
                </a:path>
                <a:path w="7556500" h="252729">
                  <a:moveTo>
                    <a:pt x="1078101" y="132869"/>
                  </a:moveTo>
                  <a:lnTo>
                    <a:pt x="1070563" y="133853"/>
                  </a:lnTo>
                  <a:lnTo>
                    <a:pt x="1064242" y="137511"/>
                  </a:lnTo>
                  <a:lnTo>
                    <a:pt x="1059755" y="143273"/>
                  </a:lnTo>
                  <a:lnTo>
                    <a:pt x="1057753" y="150568"/>
                  </a:lnTo>
                  <a:lnTo>
                    <a:pt x="1058738" y="158068"/>
                  </a:lnTo>
                  <a:lnTo>
                    <a:pt x="1062396" y="164388"/>
                  </a:lnTo>
                  <a:lnTo>
                    <a:pt x="1068158" y="168876"/>
                  </a:lnTo>
                  <a:lnTo>
                    <a:pt x="1075491" y="170881"/>
                  </a:lnTo>
                  <a:lnTo>
                    <a:pt x="1082991" y="169895"/>
                  </a:lnTo>
                  <a:lnTo>
                    <a:pt x="1089312" y="166237"/>
                  </a:lnTo>
                  <a:lnTo>
                    <a:pt x="1093800" y="160476"/>
                  </a:lnTo>
                  <a:lnTo>
                    <a:pt x="1095801" y="153181"/>
                  </a:lnTo>
                  <a:lnTo>
                    <a:pt x="1094816" y="145680"/>
                  </a:lnTo>
                  <a:lnTo>
                    <a:pt x="1091158" y="139359"/>
                  </a:lnTo>
                  <a:lnTo>
                    <a:pt x="1085396" y="134871"/>
                  </a:lnTo>
                  <a:lnTo>
                    <a:pt x="1078101" y="132869"/>
                  </a:lnTo>
                  <a:close/>
                </a:path>
                <a:path w="7556500" h="252729">
                  <a:moveTo>
                    <a:pt x="1002102" y="127586"/>
                  </a:moveTo>
                  <a:lnTo>
                    <a:pt x="994561" y="128548"/>
                  </a:lnTo>
                  <a:lnTo>
                    <a:pt x="988229" y="132188"/>
                  </a:lnTo>
                  <a:lnTo>
                    <a:pt x="983725" y="137936"/>
                  </a:lnTo>
                  <a:lnTo>
                    <a:pt x="981703" y="145225"/>
                  </a:lnTo>
                  <a:lnTo>
                    <a:pt x="982667" y="152729"/>
                  </a:lnTo>
                  <a:lnTo>
                    <a:pt x="986307" y="159060"/>
                  </a:lnTo>
                  <a:lnTo>
                    <a:pt x="992055" y="163564"/>
                  </a:lnTo>
                  <a:lnTo>
                    <a:pt x="999383" y="165590"/>
                  </a:lnTo>
                  <a:lnTo>
                    <a:pt x="1006885" y="164626"/>
                  </a:lnTo>
                  <a:lnTo>
                    <a:pt x="1013217" y="160986"/>
                  </a:lnTo>
                  <a:lnTo>
                    <a:pt x="1017721" y="155237"/>
                  </a:lnTo>
                  <a:lnTo>
                    <a:pt x="1019743" y="147948"/>
                  </a:lnTo>
                  <a:lnTo>
                    <a:pt x="1018779" y="140444"/>
                  </a:lnTo>
                  <a:lnTo>
                    <a:pt x="1015139" y="134113"/>
                  </a:lnTo>
                  <a:lnTo>
                    <a:pt x="1009391" y="129609"/>
                  </a:lnTo>
                  <a:lnTo>
                    <a:pt x="1002102" y="127586"/>
                  </a:lnTo>
                  <a:close/>
                </a:path>
                <a:path w="7556500" h="252729">
                  <a:moveTo>
                    <a:pt x="926120" y="122038"/>
                  </a:moveTo>
                  <a:lnTo>
                    <a:pt x="918576" y="122978"/>
                  </a:lnTo>
                  <a:lnTo>
                    <a:pt x="912235" y="126599"/>
                  </a:lnTo>
                  <a:lnTo>
                    <a:pt x="907714" y="132335"/>
                  </a:lnTo>
                  <a:lnTo>
                    <a:pt x="905670" y="139618"/>
                  </a:lnTo>
                  <a:lnTo>
                    <a:pt x="906613" y="147124"/>
                  </a:lnTo>
                  <a:lnTo>
                    <a:pt x="910235" y="153466"/>
                  </a:lnTo>
                  <a:lnTo>
                    <a:pt x="915970" y="157986"/>
                  </a:lnTo>
                  <a:lnTo>
                    <a:pt x="923292" y="160032"/>
                  </a:lnTo>
                  <a:lnTo>
                    <a:pt x="930798" y="159090"/>
                  </a:lnTo>
                  <a:lnTo>
                    <a:pt x="937139" y="155468"/>
                  </a:lnTo>
                  <a:lnTo>
                    <a:pt x="941660" y="149733"/>
                  </a:lnTo>
                  <a:lnTo>
                    <a:pt x="943703" y="142449"/>
                  </a:lnTo>
                  <a:lnTo>
                    <a:pt x="942761" y="134944"/>
                  </a:lnTo>
                  <a:lnTo>
                    <a:pt x="939139" y="128602"/>
                  </a:lnTo>
                  <a:lnTo>
                    <a:pt x="933404" y="124081"/>
                  </a:lnTo>
                  <a:lnTo>
                    <a:pt x="926120" y="122038"/>
                  </a:lnTo>
                  <a:close/>
                </a:path>
                <a:path w="7556500" h="252729">
                  <a:moveTo>
                    <a:pt x="850168" y="116203"/>
                  </a:moveTo>
                  <a:lnTo>
                    <a:pt x="842622" y="117119"/>
                  </a:lnTo>
                  <a:lnTo>
                    <a:pt x="836268" y="120720"/>
                  </a:lnTo>
                  <a:lnTo>
                    <a:pt x="831729" y="126441"/>
                  </a:lnTo>
                  <a:lnTo>
                    <a:pt x="829662" y="133718"/>
                  </a:lnTo>
                  <a:lnTo>
                    <a:pt x="830580" y="141226"/>
                  </a:lnTo>
                  <a:lnTo>
                    <a:pt x="834181" y="147580"/>
                  </a:lnTo>
                  <a:lnTo>
                    <a:pt x="839901" y="152119"/>
                  </a:lnTo>
                  <a:lnTo>
                    <a:pt x="847216" y="154189"/>
                  </a:lnTo>
                  <a:lnTo>
                    <a:pt x="854725" y="153271"/>
                  </a:lnTo>
                  <a:lnTo>
                    <a:pt x="861078" y="149670"/>
                  </a:lnTo>
                  <a:lnTo>
                    <a:pt x="865618" y="143950"/>
                  </a:lnTo>
                  <a:lnTo>
                    <a:pt x="867685" y="136673"/>
                  </a:lnTo>
                  <a:lnTo>
                    <a:pt x="866767" y="129164"/>
                  </a:lnTo>
                  <a:lnTo>
                    <a:pt x="863166" y="122810"/>
                  </a:lnTo>
                  <a:lnTo>
                    <a:pt x="857445" y="118270"/>
                  </a:lnTo>
                  <a:lnTo>
                    <a:pt x="850168" y="116203"/>
                  </a:lnTo>
                  <a:close/>
                </a:path>
                <a:path w="7556500" h="252729">
                  <a:moveTo>
                    <a:pt x="774314" y="110020"/>
                  </a:moveTo>
                  <a:lnTo>
                    <a:pt x="766761" y="110882"/>
                  </a:lnTo>
                  <a:lnTo>
                    <a:pt x="760383" y="114439"/>
                  </a:lnTo>
                  <a:lnTo>
                    <a:pt x="755804" y="120128"/>
                  </a:lnTo>
                  <a:lnTo>
                    <a:pt x="753686" y="127391"/>
                  </a:lnTo>
                  <a:lnTo>
                    <a:pt x="754552" y="134905"/>
                  </a:lnTo>
                  <a:lnTo>
                    <a:pt x="758109" y="141283"/>
                  </a:lnTo>
                  <a:lnTo>
                    <a:pt x="763798" y="145862"/>
                  </a:lnTo>
                  <a:lnTo>
                    <a:pt x="771099" y="147984"/>
                  </a:lnTo>
                  <a:lnTo>
                    <a:pt x="778613" y="147118"/>
                  </a:lnTo>
                  <a:lnTo>
                    <a:pt x="784991" y="143561"/>
                  </a:lnTo>
                  <a:lnTo>
                    <a:pt x="789571" y="137871"/>
                  </a:lnTo>
                  <a:lnTo>
                    <a:pt x="791688" y="130609"/>
                  </a:lnTo>
                  <a:lnTo>
                    <a:pt x="790822" y="123094"/>
                  </a:lnTo>
                  <a:lnTo>
                    <a:pt x="787266" y="116716"/>
                  </a:lnTo>
                  <a:lnTo>
                    <a:pt x="781577" y="112137"/>
                  </a:lnTo>
                  <a:lnTo>
                    <a:pt x="774314" y="110020"/>
                  </a:lnTo>
                  <a:close/>
                </a:path>
                <a:path w="7556500" h="252729">
                  <a:moveTo>
                    <a:pt x="698433" y="103463"/>
                  </a:moveTo>
                  <a:lnTo>
                    <a:pt x="690877" y="104296"/>
                  </a:lnTo>
                  <a:lnTo>
                    <a:pt x="684485" y="107828"/>
                  </a:lnTo>
                  <a:lnTo>
                    <a:pt x="679883" y="113499"/>
                  </a:lnTo>
                  <a:lnTo>
                    <a:pt x="677737" y="120754"/>
                  </a:lnTo>
                  <a:lnTo>
                    <a:pt x="678574" y="128272"/>
                  </a:lnTo>
                  <a:lnTo>
                    <a:pt x="682107" y="134664"/>
                  </a:lnTo>
                  <a:lnTo>
                    <a:pt x="687778" y="139265"/>
                  </a:lnTo>
                  <a:lnTo>
                    <a:pt x="695070" y="141414"/>
                  </a:lnTo>
                  <a:lnTo>
                    <a:pt x="702589" y="140577"/>
                  </a:lnTo>
                  <a:lnTo>
                    <a:pt x="708980" y="137045"/>
                  </a:lnTo>
                  <a:lnTo>
                    <a:pt x="713581" y="131373"/>
                  </a:lnTo>
                  <a:lnTo>
                    <a:pt x="715727" y="124119"/>
                  </a:lnTo>
                  <a:lnTo>
                    <a:pt x="714890" y="116601"/>
                  </a:lnTo>
                  <a:lnTo>
                    <a:pt x="711358" y="110209"/>
                  </a:lnTo>
                  <a:lnTo>
                    <a:pt x="705687" y="105608"/>
                  </a:lnTo>
                  <a:lnTo>
                    <a:pt x="698433" y="103463"/>
                  </a:lnTo>
                  <a:close/>
                </a:path>
                <a:path w="7556500" h="252729">
                  <a:moveTo>
                    <a:pt x="622590" y="96519"/>
                  </a:moveTo>
                  <a:lnTo>
                    <a:pt x="615030" y="97323"/>
                  </a:lnTo>
                  <a:lnTo>
                    <a:pt x="608624" y="100829"/>
                  </a:lnTo>
                  <a:lnTo>
                    <a:pt x="604000" y="106481"/>
                  </a:lnTo>
                  <a:lnTo>
                    <a:pt x="601824" y="113727"/>
                  </a:lnTo>
                  <a:lnTo>
                    <a:pt x="602630" y="121248"/>
                  </a:lnTo>
                  <a:lnTo>
                    <a:pt x="606136" y="127654"/>
                  </a:lnTo>
                  <a:lnTo>
                    <a:pt x="611789" y="132278"/>
                  </a:lnTo>
                  <a:lnTo>
                    <a:pt x="619072" y="134457"/>
                  </a:lnTo>
                  <a:lnTo>
                    <a:pt x="626594" y="133651"/>
                  </a:lnTo>
                  <a:lnTo>
                    <a:pt x="633000" y="130145"/>
                  </a:lnTo>
                  <a:lnTo>
                    <a:pt x="637624" y="124492"/>
                  </a:lnTo>
                  <a:lnTo>
                    <a:pt x="639800" y="117247"/>
                  </a:lnTo>
                  <a:lnTo>
                    <a:pt x="638994" y="109725"/>
                  </a:lnTo>
                  <a:lnTo>
                    <a:pt x="635488" y="103319"/>
                  </a:lnTo>
                  <a:lnTo>
                    <a:pt x="629835" y="98695"/>
                  </a:lnTo>
                  <a:lnTo>
                    <a:pt x="622590" y="96519"/>
                  </a:lnTo>
                  <a:close/>
                </a:path>
                <a:path w="7556500" h="252729">
                  <a:moveTo>
                    <a:pt x="546890" y="89044"/>
                  </a:moveTo>
                  <a:lnTo>
                    <a:pt x="539324" y="89779"/>
                  </a:lnTo>
                  <a:lnTo>
                    <a:pt x="532887" y="93227"/>
                  </a:lnTo>
                  <a:lnTo>
                    <a:pt x="528212" y="98838"/>
                  </a:lnTo>
                  <a:lnTo>
                    <a:pt x="525972" y="106064"/>
                  </a:lnTo>
                  <a:lnTo>
                    <a:pt x="526711" y="113592"/>
                  </a:lnTo>
                  <a:lnTo>
                    <a:pt x="530159" y="120030"/>
                  </a:lnTo>
                  <a:lnTo>
                    <a:pt x="535770" y="124705"/>
                  </a:lnTo>
                  <a:lnTo>
                    <a:pt x="543033" y="126949"/>
                  </a:lnTo>
                  <a:lnTo>
                    <a:pt x="550562" y="126210"/>
                  </a:lnTo>
                  <a:lnTo>
                    <a:pt x="556999" y="122761"/>
                  </a:lnTo>
                  <a:lnTo>
                    <a:pt x="561674" y="117150"/>
                  </a:lnTo>
                  <a:lnTo>
                    <a:pt x="563913" y="109924"/>
                  </a:lnTo>
                  <a:lnTo>
                    <a:pt x="563175" y="102396"/>
                  </a:lnTo>
                  <a:lnTo>
                    <a:pt x="559727" y="95959"/>
                  </a:lnTo>
                  <a:lnTo>
                    <a:pt x="554116" y="91285"/>
                  </a:lnTo>
                  <a:lnTo>
                    <a:pt x="546890" y="89044"/>
                  </a:lnTo>
                  <a:close/>
                </a:path>
                <a:path w="7556500" h="252729">
                  <a:moveTo>
                    <a:pt x="471276" y="81053"/>
                  </a:moveTo>
                  <a:lnTo>
                    <a:pt x="463701" y="81708"/>
                  </a:lnTo>
                  <a:lnTo>
                    <a:pt x="457228" y="85088"/>
                  </a:lnTo>
                  <a:lnTo>
                    <a:pt x="452494" y="90649"/>
                  </a:lnTo>
                  <a:lnTo>
                    <a:pt x="450177" y="97850"/>
                  </a:lnTo>
                  <a:lnTo>
                    <a:pt x="450836" y="105387"/>
                  </a:lnTo>
                  <a:lnTo>
                    <a:pt x="454217" y="111861"/>
                  </a:lnTo>
                  <a:lnTo>
                    <a:pt x="459778" y="116594"/>
                  </a:lnTo>
                  <a:lnTo>
                    <a:pt x="467018" y="118915"/>
                  </a:lnTo>
                  <a:lnTo>
                    <a:pt x="474553" y="118256"/>
                  </a:lnTo>
                  <a:lnTo>
                    <a:pt x="481027" y="114876"/>
                  </a:lnTo>
                  <a:lnTo>
                    <a:pt x="485760" y="109314"/>
                  </a:lnTo>
                  <a:lnTo>
                    <a:pt x="488077" y="102113"/>
                  </a:lnTo>
                  <a:lnTo>
                    <a:pt x="487418" y="94577"/>
                  </a:lnTo>
                  <a:lnTo>
                    <a:pt x="484038" y="88104"/>
                  </a:lnTo>
                  <a:lnTo>
                    <a:pt x="478477" y="83370"/>
                  </a:lnTo>
                  <a:lnTo>
                    <a:pt x="471276" y="81053"/>
                  </a:lnTo>
                  <a:close/>
                </a:path>
                <a:path w="7556500" h="252729">
                  <a:moveTo>
                    <a:pt x="395656" y="72313"/>
                  </a:moveTo>
                  <a:lnTo>
                    <a:pt x="388079" y="72921"/>
                  </a:lnTo>
                  <a:lnTo>
                    <a:pt x="381585" y="76262"/>
                  </a:lnTo>
                  <a:lnTo>
                    <a:pt x="376818" y="81795"/>
                  </a:lnTo>
                  <a:lnTo>
                    <a:pt x="374457" y="88982"/>
                  </a:lnTo>
                  <a:lnTo>
                    <a:pt x="375071" y="96521"/>
                  </a:lnTo>
                  <a:lnTo>
                    <a:pt x="378411" y="103015"/>
                  </a:lnTo>
                  <a:lnTo>
                    <a:pt x="383944" y="107783"/>
                  </a:lnTo>
                  <a:lnTo>
                    <a:pt x="391169" y="110148"/>
                  </a:lnTo>
                  <a:lnTo>
                    <a:pt x="398709" y="109535"/>
                  </a:lnTo>
                  <a:lnTo>
                    <a:pt x="405203" y="106194"/>
                  </a:lnTo>
                  <a:lnTo>
                    <a:pt x="409970" y="100662"/>
                  </a:lnTo>
                  <a:lnTo>
                    <a:pt x="412330" y="93474"/>
                  </a:lnTo>
                  <a:lnTo>
                    <a:pt x="411717" y="85935"/>
                  </a:lnTo>
                  <a:lnTo>
                    <a:pt x="408376" y="79441"/>
                  </a:lnTo>
                  <a:lnTo>
                    <a:pt x="402844" y="74673"/>
                  </a:lnTo>
                  <a:lnTo>
                    <a:pt x="395656" y="72313"/>
                  </a:lnTo>
                  <a:close/>
                </a:path>
                <a:path w="7556500" h="252729">
                  <a:moveTo>
                    <a:pt x="320293" y="62727"/>
                  </a:moveTo>
                  <a:lnTo>
                    <a:pt x="312707" y="63230"/>
                  </a:lnTo>
                  <a:lnTo>
                    <a:pt x="306167" y="66480"/>
                  </a:lnTo>
                  <a:lnTo>
                    <a:pt x="301323" y="71945"/>
                  </a:lnTo>
                  <a:lnTo>
                    <a:pt x="298863" y="79099"/>
                  </a:lnTo>
                  <a:lnTo>
                    <a:pt x="299371" y="86646"/>
                  </a:lnTo>
                  <a:lnTo>
                    <a:pt x="302620" y="93186"/>
                  </a:lnTo>
                  <a:lnTo>
                    <a:pt x="308085" y="98030"/>
                  </a:lnTo>
                  <a:lnTo>
                    <a:pt x="315277" y="100496"/>
                  </a:lnTo>
                  <a:lnTo>
                    <a:pt x="322824" y="99988"/>
                  </a:lnTo>
                  <a:lnTo>
                    <a:pt x="329364" y="96738"/>
                  </a:lnTo>
                  <a:lnTo>
                    <a:pt x="334209" y="91273"/>
                  </a:lnTo>
                  <a:lnTo>
                    <a:pt x="336669" y="84119"/>
                  </a:lnTo>
                  <a:lnTo>
                    <a:pt x="336161" y="76572"/>
                  </a:lnTo>
                  <a:lnTo>
                    <a:pt x="332911" y="70032"/>
                  </a:lnTo>
                  <a:lnTo>
                    <a:pt x="327447" y="65188"/>
                  </a:lnTo>
                  <a:lnTo>
                    <a:pt x="320293" y="62727"/>
                  </a:lnTo>
                  <a:close/>
                </a:path>
                <a:path w="7556500" h="252729">
                  <a:moveTo>
                    <a:pt x="245184" y="52010"/>
                  </a:moveTo>
                  <a:lnTo>
                    <a:pt x="237591" y="52367"/>
                  </a:lnTo>
                  <a:lnTo>
                    <a:pt x="230989" y="55489"/>
                  </a:lnTo>
                  <a:lnTo>
                    <a:pt x="226041" y="60860"/>
                  </a:lnTo>
                  <a:lnTo>
                    <a:pt x="223443" y="67965"/>
                  </a:lnTo>
                  <a:lnTo>
                    <a:pt x="223805" y="75521"/>
                  </a:lnTo>
                  <a:lnTo>
                    <a:pt x="226928" y="82123"/>
                  </a:lnTo>
                  <a:lnTo>
                    <a:pt x="232299" y="87071"/>
                  </a:lnTo>
                  <a:lnTo>
                    <a:pt x="239441" y="89674"/>
                  </a:lnTo>
                  <a:lnTo>
                    <a:pt x="246997" y="89312"/>
                  </a:lnTo>
                  <a:lnTo>
                    <a:pt x="253599" y="86189"/>
                  </a:lnTo>
                  <a:lnTo>
                    <a:pt x="258548" y="80819"/>
                  </a:lnTo>
                  <a:lnTo>
                    <a:pt x="261145" y="73714"/>
                  </a:lnTo>
                  <a:lnTo>
                    <a:pt x="260783" y="66158"/>
                  </a:lnTo>
                  <a:lnTo>
                    <a:pt x="257660" y="59557"/>
                  </a:lnTo>
                  <a:lnTo>
                    <a:pt x="252289" y="54608"/>
                  </a:lnTo>
                  <a:lnTo>
                    <a:pt x="245184" y="52010"/>
                  </a:lnTo>
                  <a:close/>
                </a:path>
                <a:path w="7556500" h="252729">
                  <a:moveTo>
                    <a:pt x="170387" y="39682"/>
                  </a:moveTo>
                  <a:lnTo>
                    <a:pt x="162788" y="39867"/>
                  </a:lnTo>
                  <a:lnTo>
                    <a:pt x="156118" y="42841"/>
                  </a:lnTo>
                  <a:lnTo>
                    <a:pt x="151049" y="48098"/>
                  </a:lnTo>
                  <a:lnTo>
                    <a:pt x="148292" y="55143"/>
                  </a:lnTo>
                  <a:lnTo>
                    <a:pt x="148484" y="62705"/>
                  </a:lnTo>
                  <a:lnTo>
                    <a:pt x="151458" y="69375"/>
                  </a:lnTo>
                  <a:lnTo>
                    <a:pt x="156715" y="74443"/>
                  </a:lnTo>
                  <a:lnTo>
                    <a:pt x="163797" y="77208"/>
                  </a:lnTo>
                  <a:lnTo>
                    <a:pt x="171359" y="77016"/>
                  </a:lnTo>
                  <a:lnTo>
                    <a:pt x="178029" y="74042"/>
                  </a:lnTo>
                  <a:lnTo>
                    <a:pt x="183098" y="68784"/>
                  </a:lnTo>
                  <a:lnTo>
                    <a:pt x="185855" y="61739"/>
                  </a:lnTo>
                  <a:lnTo>
                    <a:pt x="185663" y="54177"/>
                  </a:lnTo>
                  <a:lnTo>
                    <a:pt x="182689" y="47507"/>
                  </a:lnTo>
                  <a:lnTo>
                    <a:pt x="177432" y="42439"/>
                  </a:lnTo>
                  <a:lnTo>
                    <a:pt x="170387" y="39682"/>
                  </a:lnTo>
                  <a:close/>
                </a:path>
                <a:path w="7556500" h="252729">
                  <a:moveTo>
                    <a:pt x="89042" y="24553"/>
                  </a:moveTo>
                  <a:lnTo>
                    <a:pt x="82227" y="27176"/>
                  </a:lnTo>
                  <a:lnTo>
                    <a:pt x="76892" y="32164"/>
                  </a:lnTo>
                  <a:lnTo>
                    <a:pt x="73773" y="39056"/>
                  </a:lnTo>
                  <a:lnTo>
                    <a:pt x="73572" y="46618"/>
                  </a:lnTo>
                  <a:lnTo>
                    <a:pt x="76195" y="53433"/>
                  </a:lnTo>
                  <a:lnTo>
                    <a:pt x="81182" y="58768"/>
                  </a:lnTo>
                  <a:lnTo>
                    <a:pt x="88111" y="61895"/>
                  </a:lnTo>
                  <a:lnTo>
                    <a:pt x="95673" y="62097"/>
                  </a:lnTo>
                  <a:lnTo>
                    <a:pt x="102489" y="59473"/>
                  </a:lnTo>
                  <a:lnTo>
                    <a:pt x="107823" y="54486"/>
                  </a:lnTo>
                  <a:lnTo>
                    <a:pt x="110943" y="47594"/>
                  </a:lnTo>
                  <a:lnTo>
                    <a:pt x="111144" y="40032"/>
                  </a:lnTo>
                  <a:lnTo>
                    <a:pt x="108521" y="33217"/>
                  </a:lnTo>
                  <a:lnTo>
                    <a:pt x="103533" y="27882"/>
                  </a:lnTo>
                  <a:lnTo>
                    <a:pt x="96641" y="24763"/>
                  </a:lnTo>
                  <a:lnTo>
                    <a:pt x="89042" y="24553"/>
                  </a:lnTo>
                  <a:close/>
                </a:path>
                <a:path w="7556500" h="252729">
                  <a:moveTo>
                    <a:pt x="18487" y="3493"/>
                  </a:moveTo>
                  <a:lnTo>
                    <a:pt x="11364" y="5107"/>
                  </a:lnTo>
                  <a:lnTo>
                    <a:pt x="5367" y="9274"/>
                  </a:lnTo>
                  <a:lnTo>
                    <a:pt x="1288" y="15645"/>
                  </a:lnTo>
                  <a:lnTo>
                    <a:pt x="0" y="23099"/>
                  </a:lnTo>
                  <a:lnTo>
                    <a:pt x="1614" y="30222"/>
                  </a:lnTo>
                  <a:lnTo>
                    <a:pt x="5781" y="36219"/>
                  </a:lnTo>
                  <a:lnTo>
                    <a:pt x="12187" y="40312"/>
                  </a:lnTo>
                  <a:lnTo>
                    <a:pt x="19641" y="41600"/>
                  </a:lnTo>
                  <a:lnTo>
                    <a:pt x="26763" y="39986"/>
                  </a:lnTo>
                  <a:lnTo>
                    <a:pt x="32761" y="35819"/>
                  </a:lnTo>
                  <a:lnTo>
                    <a:pt x="36840" y="29448"/>
                  </a:lnTo>
                  <a:lnTo>
                    <a:pt x="38128" y="21994"/>
                  </a:lnTo>
                  <a:lnTo>
                    <a:pt x="36514" y="14871"/>
                  </a:lnTo>
                  <a:lnTo>
                    <a:pt x="32347" y="8874"/>
                  </a:lnTo>
                  <a:lnTo>
                    <a:pt x="25977" y="4795"/>
                  </a:lnTo>
                  <a:lnTo>
                    <a:pt x="18487" y="3493"/>
                  </a:lnTo>
                  <a:close/>
                </a:path>
              </a:pathLst>
            </a:custGeom>
            <a:solidFill>
              <a:srgbClr val="72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1510" y="4525989"/>
              <a:ext cx="646055" cy="6460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72460" y="4506939"/>
              <a:ext cx="684530" cy="684530"/>
            </a:xfrm>
            <a:custGeom>
              <a:avLst/>
              <a:gdLst/>
              <a:ahLst/>
              <a:cxnLst/>
              <a:rect l="l" t="t" r="r" b="b"/>
              <a:pathLst>
                <a:path w="684529" h="684529">
                  <a:moveTo>
                    <a:pt x="0" y="0"/>
                  </a:moveTo>
                  <a:lnTo>
                    <a:pt x="684155" y="0"/>
                  </a:lnTo>
                  <a:lnTo>
                    <a:pt x="684155" y="684155"/>
                  </a:lnTo>
                  <a:lnTo>
                    <a:pt x="0" y="68415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4016" y="1828800"/>
            <a:ext cx="2134364" cy="24304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75354" y="4658867"/>
            <a:ext cx="2951480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700"/>
              </a:spcBef>
            </a:pPr>
            <a:r>
              <a:rPr sz="2000" b="1" spc="15" dirty="0">
                <a:solidFill>
                  <a:srgbClr val="FD2C02"/>
                </a:solidFill>
                <a:latin typeface="Tahoma" panose="020B0604030504040204"/>
                <a:cs typeface="Tahoma" panose="020B0604030504040204"/>
              </a:rPr>
              <a:t>Source</a:t>
            </a:r>
            <a:r>
              <a:rPr sz="2000" b="1" spc="-15" dirty="0">
                <a:solidFill>
                  <a:srgbClr val="FD2C0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20" dirty="0">
                <a:solidFill>
                  <a:srgbClr val="FD2C02"/>
                </a:solidFill>
                <a:latin typeface="Tahoma" panose="020B0604030504040204"/>
                <a:cs typeface="Tahoma" panose="020B0604030504040204"/>
              </a:rPr>
              <a:t>Connectors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indent="585470">
              <a:lnSpc>
                <a:spcPct val="125000"/>
              </a:lnSpc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Transfer</a:t>
            </a:r>
            <a:r>
              <a:rPr sz="2000" spc="6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6254" y="4658867"/>
            <a:ext cx="2611120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700"/>
              </a:spcBef>
            </a:pPr>
            <a:r>
              <a:rPr sz="2000" b="1" spc="-15" dirty="0">
                <a:solidFill>
                  <a:srgbClr val="685BA7"/>
                </a:solidFill>
                <a:latin typeface="Tahoma" panose="020B0604030504040204"/>
                <a:cs typeface="Tahoma" panose="020B0604030504040204"/>
              </a:rPr>
              <a:t>Sink</a:t>
            </a:r>
            <a:r>
              <a:rPr sz="2000" b="1" spc="-10" dirty="0">
                <a:solidFill>
                  <a:srgbClr val="685BA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20" dirty="0">
                <a:solidFill>
                  <a:srgbClr val="685BA7"/>
                </a:solidFill>
                <a:latin typeface="Tahoma" panose="020B0604030504040204"/>
                <a:cs typeface="Tahoma" panose="020B0604030504040204"/>
              </a:rPr>
              <a:t>Connectors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indent="453390">
              <a:lnSpc>
                <a:spcPct val="125000"/>
              </a:lnSpc>
            </a:pP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Transfer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4411" y="1828800"/>
            <a:ext cx="2134364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3307" y="517651"/>
            <a:ext cx="2618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nn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1754" y="2718308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02020"/>
                </a:solidFill>
              </a:rPr>
              <a:t>Change</a:t>
            </a:r>
            <a:r>
              <a:rPr sz="3600" spc="-23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Data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Capture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612" y="517651"/>
            <a:ext cx="105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C</a:t>
            </a:r>
            <a:r>
              <a:rPr sz="3600" spc="90" dirty="0">
                <a:solidFill>
                  <a:srgbClr val="404040"/>
                </a:solidFill>
              </a:rPr>
              <a:t>D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1435" y="982207"/>
            <a:ext cx="862469" cy="862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93818" y="1993828"/>
            <a:ext cx="4457700" cy="4611370"/>
            <a:chOff x="693818" y="1993828"/>
            <a:chExt cx="4457700" cy="4611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055" y="2358354"/>
              <a:ext cx="790215" cy="721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3658" y="2363190"/>
              <a:ext cx="3706495" cy="3646804"/>
            </a:xfrm>
            <a:custGeom>
              <a:avLst/>
              <a:gdLst/>
              <a:ahLst/>
              <a:cxnLst/>
              <a:rect l="l" t="t" r="r" b="b"/>
              <a:pathLst>
                <a:path w="3706495" h="3646804">
                  <a:moveTo>
                    <a:pt x="2161311" y="3355860"/>
                  </a:moveTo>
                  <a:lnTo>
                    <a:pt x="0" y="3355860"/>
                  </a:lnTo>
                  <a:lnTo>
                    <a:pt x="0" y="3646182"/>
                  </a:lnTo>
                  <a:lnTo>
                    <a:pt x="2161311" y="3646182"/>
                  </a:lnTo>
                  <a:lnTo>
                    <a:pt x="2161311" y="3355860"/>
                  </a:lnTo>
                  <a:close/>
                </a:path>
                <a:path w="3706495" h="3646804">
                  <a:moveTo>
                    <a:pt x="3698011" y="2557780"/>
                  </a:moveTo>
                  <a:lnTo>
                    <a:pt x="0" y="2557780"/>
                  </a:lnTo>
                  <a:lnTo>
                    <a:pt x="0" y="2848102"/>
                  </a:lnTo>
                  <a:lnTo>
                    <a:pt x="3698011" y="2848102"/>
                  </a:lnTo>
                  <a:lnTo>
                    <a:pt x="3698011" y="2557780"/>
                  </a:lnTo>
                  <a:close/>
                </a:path>
                <a:path w="3706495" h="3646804">
                  <a:moveTo>
                    <a:pt x="3698011" y="2069922"/>
                  </a:moveTo>
                  <a:lnTo>
                    <a:pt x="0" y="2069922"/>
                  </a:lnTo>
                  <a:lnTo>
                    <a:pt x="0" y="2360244"/>
                  </a:lnTo>
                  <a:lnTo>
                    <a:pt x="3698011" y="2360244"/>
                  </a:lnTo>
                  <a:lnTo>
                    <a:pt x="3698011" y="2069922"/>
                  </a:lnTo>
                  <a:close/>
                </a:path>
                <a:path w="3706495" h="3646804">
                  <a:moveTo>
                    <a:pt x="3698011" y="1645983"/>
                  </a:moveTo>
                  <a:lnTo>
                    <a:pt x="0" y="1645983"/>
                  </a:lnTo>
                  <a:lnTo>
                    <a:pt x="0" y="1936305"/>
                  </a:lnTo>
                  <a:lnTo>
                    <a:pt x="3698011" y="1936305"/>
                  </a:lnTo>
                  <a:lnTo>
                    <a:pt x="3698011" y="1645983"/>
                  </a:lnTo>
                  <a:close/>
                </a:path>
                <a:path w="3706495" h="3646804">
                  <a:moveTo>
                    <a:pt x="3698011" y="1222032"/>
                  </a:moveTo>
                  <a:lnTo>
                    <a:pt x="0" y="1222032"/>
                  </a:lnTo>
                  <a:lnTo>
                    <a:pt x="0" y="1512354"/>
                  </a:lnTo>
                  <a:lnTo>
                    <a:pt x="3698011" y="1512354"/>
                  </a:lnTo>
                  <a:lnTo>
                    <a:pt x="3698011" y="1222032"/>
                  </a:lnTo>
                  <a:close/>
                </a:path>
                <a:path w="3706495" h="3646804">
                  <a:moveTo>
                    <a:pt x="3698011" y="423951"/>
                  </a:moveTo>
                  <a:lnTo>
                    <a:pt x="1536700" y="423951"/>
                  </a:lnTo>
                  <a:lnTo>
                    <a:pt x="1536700" y="714273"/>
                  </a:lnTo>
                  <a:lnTo>
                    <a:pt x="3698011" y="714273"/>
                  </a:lnTo>
                  <a:lnTo>
                    <a:pt x="3698011" y="423951"/>
                  </a:lnTo>
                  <a:close/>
                </a:path>
                <a:path w="3706495" h="3646804">
                  <a:moveTo>
                    <a:pt x="3705936" y="0"/>
                  </a:moveTo>
                  <a:lnTo>
                    <a:pt x="1544624" y="0"/>
                  </a:lnTo>
                  <a:lnTo>
                    <a:pt x="1544624" y="290334"/>
                  </a:lnTo>
                  <a:lnTo>
                    <a:pt x="3705936" y="290334"/>
                  </a:lnTo>
                  <a:lnTo>
                    <a:pt x="3705936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6518" y="2006528"/>
              <a:ext cx="4432300" cy="4585970"/>
            </a:xfrm>
            <a:custGeom>
              <a:avLst/>
              <a:gdLst/>
              <a:ahLst/>
              <a:cxnLst/>
              <a:rect l="l" t="t" r="r" b="b"/>
              <a:pathLst>
                <a:path w="4432300" h="4585970">
                  <a:moveTo>
                    <a:pt x="0" y="0"/>
                  </a:moveTo>
                  <a:lnTo>
                    <a:pt x="4432304" y="0"/>
                  </a:lnTo>
                  <a:lnTo>
                    <a:pt x="4432304" y="4585917"/>
                  </a:lnTo>
                  <a:lnTo>
                    <a:pt x="0" y="458591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40092" y="2674620"/>
            <a:ext cx="138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6624" y="2662428"/>
            <a:ext cx="53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7828" y="2662428"/>
            <a:ext cx="1076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5658" y="2662428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5940" y="2650235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5120" y="3077461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66564" y="3091934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7"/>
                </a:lnTo>
                <a:lnTo>
                  <a:pt x="841755" y="290327"/>
                </a:lnTo>
                <a:lnTo>
                  <a:pt x="84175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84206" y="3091934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7"/>
                </a:lnTo>
                <a:lnTo>
                  <a:pt x="531635" y="290327"/>
                </a:lnTo>
                <a:lnTo>
                  <a:pt x="53163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84866" y="3091934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7"/>
                </a:lnTo>
                <a:lnTo>
                  <a:pt x="1061013" y="290327"/>
                </a:lnTo>
                <a:lnTo>
                  <a:pt x="106101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14903" y="3077461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44517" y="3075781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74151" y="1765299"/>
            <a:ext cx="132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3860" y="4445508"/>
            <a:ext cx="3123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612" y="517651"/>
            <a:ext cx="105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C</a:t>
            </a:r>
            <a:r>
              <a:rPr sz="3600" spc="90" dirty="0">
                <a:solidFill>
                  <a:srgbClr val="404040"/>
                </a:solidFill>
              </a:rPr>
              <a:t>D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7372" y="1598162"/>
            <a:ext cx="862469" cy="862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3117" y="2552142"/>
            <a:ext cx="2383155" cy="2875915"/>
            <a:chOff x="533117" y="2552142"/>
            <a:chExt cx="2383155" cy="2875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31" y="2869741"/>
              <a:ext cx="491175" cy="4485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6671" y="2858439"/>
              <a:ext cx="1969135" cy="2256790"/>
            </a:xfrm>
            <a:custGeom>
              <a:avLst/>
              <a:gdLst/>
              <a:ahLst/>
              <a:cxnLst/>
              <a:rect l="l" t="t" r="r" b="b"/>
              <a:pathLst>
                <a:path w="1969135" h="2256790">
                  <a:moveTo>
                    <a:pt x="1151128" y="2076183"/>
                  </a:moveTo>
                  <a:lnTo>
                    <a:pt x="1638" y="2076183"/>
                  </a:lnTo>
                  <a:lnTo>
                    <a:pt x="1638" y="2256637"/>
                  </a:lnTo>
                  <a:lnTo>
                    <a:pt x="1151128" y="2256637"/>
                  </a:lnTo>
                  <a:lnTo>
                    <a:pt x="1151128" y="2076183"/>
                  </a:lnTo>
                  <a:close/>
                </a:path>
                <a:path w="1969135" h="2256790">
                  <a:moveTo>
                    <a:pt x="1966772" y="1647710"/>
                  </a:moveTo>
                  <a:lnTo>
                    <a:pt x="0" y="1647710"/>
                  </a:lnTo>
                  <a:lnTo>
                    <a:pt x="0" y="1828177"/>
                  </a:lnTo>
                  <a:lnTo>
                    <a:pt x="1966772" y="1828177"/>
                  </a:lnTo>
                  <a:lnTo>
                    <a:pt x="1966772" y="1647710"/>
                  </a:lnTo>
                  <a:close/>
                </a:path>
                <a:path w="1969135" h="2256790">
                  <a:moveTo>
                    <a:pt x="1969033" y="1387665"/>
                  </a:moveTo>
                  <a:lnTo>
                    <a:pt x="2247" y="1387665"/>
                  </a:lnTo>
                  <a:lnTo>
                    <a:pt x="2247" y="1568119"/>
                  </a:lnTo>
                  <a:lnTo>
                    <a:pt x="1969033" y="1568119"/>
                  </a:lnTo>
                  <a:lnTo>
                    <a:pt x="1969033" y="1387665"/>
                  </a:lnTo>
                  <a:close/>
                </a:path>
                <a:path w="1969135" h="2256790">
                  <a:moveTo>
                    <a:pt x="1969033" y="1128318"/>
                  </a:moveTo>
                  <a:lnTo>
                    <a:pt x="2247" y="1128318"/>
                  </a:lnTo>
                  <a:lnTo>
                    <a:pt x="2247" y="1308773"/>
                  </a:lnTo>
                  <a:lnTo>
                    <a:pt x="1969033" y="1308773"/>
                  </a:lnTo>
                  <a:lnTo>
                    <a:pt x="1969033" y="1128318"/>
                  </a:lnTo>
                  <a:close/>
                </a:path>
                <a:path w="1969135" h="2256790">
                  <a:moveTo>
                    <a:pt x="1969033" y="868972"/>
                  </a:moveTo>
                  <a:lnTo>
                    <a:pt x="2247" y="868972"/>
                  </a:lnTo>
                  <a:lnTo>
                    <a:pt x="2247" y="1049426"/>
                  </a:lnTo>
                  <a:lnTo>
                    <a:pt x="1969033" y="1049426"/>
                  </a:lnTo>
                  <a:lnTo>
                    <a:pt x="1969033" y="868972"/>
                  </a:lnTo>
                  <a:close/>
                </a:path>
                <a:path w="1969135" h="2256790">
                  <a:moveTo>
                    <a:pt x="1969033" y="262978"/>
                  </a:moveTo>
                  <a:lnTo>
                    <a:pt x="819543" y="262978"/>
                  </a:lnTo>
                  <a:lnTo>
                    <a:pt x="819543" y="443433"/>
                  </a:lnTo>
                  <a:lnTo>
                    <a:pt x="1969033" y="443433"/>
                  </a:lnTo>
                  <a:lnTo>
                    <a:pt x="1969033" y="262978"/>
                  </a:lnTo>
                  <a:close/>
                </a:path>
                <a:path w="1969135" h="2256790">
                  <a:moveTo>
                    <a:pt x="1969033" y="0"/>
                  </a:moveTo>
                  <a:lnTo>
                    <a:pt x="819543" y="0"/>
                  </a:lnTo>
                  <a:lnTo>
                    <a:pt x="819543" y="180454"/>
                  </a:lnTo>
                  <a:lnTo>
                    <a:pt x="1969033" y="180454"/>
                  </a:lnTo>
                  <a:lnTo>
                    <a:pt x="1969033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5817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5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40092" y="2674620"/>
            <a:ext cx="138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6624" y="2662428"/>
            <a:ext cx="53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7828" y="2662428"/>
            <a:ext cx="1076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5658" y="2662428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55940" y="2650235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5120" y="3077461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66564" y="3091934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7"/>
                </a:lnTo>
                <a:lnTo>
                  <a:pt x="841755" y="290327"/>
                </a:lnTo>
                <a:lnTo>
                  <a:pt x="84175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84206" y="3091934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7"/>
                </a:lnTo>
                <a:lnTo>
                  <a:pt x="531635" y="290327"/>
                </a:lnTo>
                <a:lnTo>
                  <a:pt x="53163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84866" y="3091934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7"/>
                </a:lnTo>
                <a:lnTo>
                  <a:pt x="1061013" y="290327"/>
                </a:lnTo>
                <a:lnTo>
                  <a:pt x="106101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14903" y="3077461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544517" y="3075781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457" y="1598162"/>
            <a:ext cx="862469" cy="86246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195204" y="2552142"/>
            <a:ext cx="2383155" cy="2875915"/>
            <a:chOff x="3195204" y="2552142"/>
            <a:chExt cx="2383155" cy="287591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517" y="2881799"/>
              <a:ext cx="491175" cy="4244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0394" y="2858439"/>
              <a:ext cx="1967864" cy="2256790"/>
            </a:xfrm>
            <a:custGeom>
              <a:avLst/>
              <a:gdLst/>
              <a:ahLst/>
              <a:cxnLst/>
              <a:rect l="l" t="t" r="r" b="b"/>
              <a:pathLst>
                <a:path w="1967864" h="2256790">
                  <a:moveTo>
                    <a:pt x="817905" y="2076183"/>
                  </a:moveTo>
                  <a:lnTo>
                    <a:pt x="0" y="2076183"/>
                  </a:lnTo>
                  <a:lnTo>
                    <a:pt x="0" y="2256637"/>
                  </a:lnTo>
                  <a:lnTo>
                    <a:pt x="817905" y="2256637"/>
                  </a:lnTo>
                  <a:lnTo>
                    <a:pt x="817905" y="2076183"/>
                  </a:lnTo>
                  <a:close/>
                </a:path>
                <a:path w="1967864" h="2256790">
                  <a:moveTo>
                    <a:pt x="1967395" y="1387665"/>
                  </a:moveTo>
                  <a:lnTo>
                    <a:pt x="609" y="1387665"/>
                  </a:lnTo>
                  <a:lnTo>
                    <a:pt x="609" y="1568119"/>
                  </a:lnTo>
                  <a:lnTo>
                    <a:pt x="1967395" y="1568119"/>
                  </a:lnTo>
                  <a:lnTo>
                    <a:pt x="1967395" y="1387665"/>
                  </a:lnTo>
                  <a:close/>
                </a:path>
                <a:path w="1967864" h="2256790">
                  <a:moveTo>
                    <a:pt x="1967395" y="1128318"/>
                  </a:moveTo>
                  <a:lnTo>
                    <a:pt x="609" y="1128318"/>
                  </a:lnTo>
                  <a:lnTo>
                    <a:pt x="609" y="1308773"/>
                  </a:lnTo>
                  <a:lnTo>
                    <a:pt x="1967395" y="1308773"/>
                  </a:lnTo>
                  <a:lnTo>
                    <a:pt x="1967395" y="1128318"/>
                  </a:lnTo>
                  <a:close/>
                </a:path>
                <a:path w="1967864" h="2256790">
                  <a:moveTo>
                    <a:pt x="1967395" y="868972"/>
                  </a:moveTo>
                  <a:lnTo>
                    <a:pt x="609" y="868972"/>
                  </a:lnTo>
                  <a:lnTo>
                    <a:pt x="609" y="1049426"/>
                  </a:lnTo>
                  <a:lnTo>
                    <a:pt x="1967395" y="1049426"/>
                  </a:lnTo>
                  <a:lnTo>
                    <a:pt x="1967395" y="868972"/>
                  </a:lnTo>
                  <a:close/>
                </a:path>
                <a:path w="1967864" h="2256790">
                  <a:moveTo>
                    <a:pt x="1967395" y="262978"/>
                  </a:moveTo>
                  <a:lnTo>
                    <a:pt x="817905" y="262978"/>
                  </a:lnTo>
                  <a:lnTo>
                    <a:pt x="817905" y="443433"/>
                  </a:lnTo>
                  <a:lnTo>
                    <a:pt x="1967395" y="443433"/>
                  </a:lnTo>
                  <a:lnTo>
                    <a:pt x="1967395" y="262978"/>
                  </a:lnTo>
                  <a:close/>
                </a:path>
                <a:path w="1967864" h="2256790">
                  <a:moveTo>
                    <a:pt x="1967395" y="0"/>
                  </a:moveTo>
                  <a:lnTo>
                    <a:pt x="817905" y="0"/>
                  </a:lnTo>
                  <a:lnTo>
                    <a:pt x="817905" y="180454"/>
                  </a:lnTo>
                  <a:lnTo>
                    <a:pt x="1967395" y="180454"/>
                  </a:lnTo>
                  <a:lnTo>
                    <a:pt x="1967395" y="0"/>
                  </a:lnTo>
                  <a:close/>
                </a:path>
              </a:pathLst>
            </a:custGeom>
            <a:solidFill>
              <a:srgbClr val="9CC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07904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4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5825120" y="3567767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6564" y="3582242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5"/>
                </a:lnTo>
                <a:lnTo>
                  <a:pt x="841755" y="290325"/>
                </a:lnTo>
                <a:lnTo>
                  <a:pt x="84175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84206" y="3582242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5"/>
                </a:lnTo>
                <a:lnTo>
                  <a:pt x="531635" y="290325"/>
                </a:lnTo>
                <a:lnTo>
                  <a:pt x="53163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84866" y="3582242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5"/>
                </a:lnTo>
                <a:lnTo>
                  <a:pt x="1061013" y="290325"/>
                </a:lnTo>
                <a:lnTo>
                  <a:pt x="106101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14903" y="3567767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44517" y="3566088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03860" y="4387595"/>
            <a:ext cx="333184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4151" y="1765299"/>
            <a:ext cx="132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612" y="517651"/>
            <a:ext cx="105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C</a:t>
            </a:r>
            <a:r>
              <a:rPr sz="3600" spc="90" dirty="0">
                <a:solidFill>
                  <a:srgbClr val="404040"/>
                </a:solidFill>
              </a:rPr>
              <a:t>D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7372" y="1598162"/>
            <a:ext cx="862469" cy="862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3117" y="2552142"/>
            <a:ext cx="2383155" cy="2875915"/>
            <a:chOff x="533117" y="2552142"/>
            <a:chExt cx="2383155" cy="2875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31" y="2869741"/>
              <a:ext cx="491175" cy="4485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6671" y="2858439"/>
              <a:ext cx="1969135" cy="1828800"/>
            </a:xfrm>
            <a:custGeom>
              <a:avLst/>
              <a:gdLst/>
              <a:ahLst/>
              <a:cxnLst/>
              <a:rect l="l" t="t" r="r" b="b"/>
              <a:pathLst>
                <a:path w="1969135" h="1828800">
                  <a:moveTo>
                    <a:pt x="1966772" y="1647710"/>
                  </a:moveTo>
                  <a:lnTo>
                    <a:pt x="0" y="1647710"/>
                  </a:lnTo>
                  <a:lnTo>
                    <a:pt x="0" y="1828177"/>
                  </a:lnTo>
                  <a:lnTo>
                    <a:pt x="1966772" y="1828177"/>
                  </a:lnTo>
                  <a:lnTo>
                    <a:pt x="1966772" y="1647710"/>
                  </a:lnTo>
                  <a:close/>
                </a:path>
                <a:path w="1969135" h="1828800">
                  <a:moveTo>
                    <a:pt x="1969033" y="1387665"/>
                  </a:moveTo>
                  <a:lnTo>
                    <a:pt x="2247" y="1387665"/>
                  </a:lnTo>
                  <a:lnTo>
                    <a:pt x="2247" y="1568119"/>
                  </a:lnTo>
                  <a:lnTo>
                    <a:pt x="1969033" y="1568119"/>
                  </a:lnTo>
                  <a:lnTo>
                    <a:pt x="1969033" y="1387665"/>
                  </a:lnTo>
                  <a:close/>
                </a:path>
                <a:path w="1969135" h="1828800">
                  <a:moveTo>
                    <a:pt x="1969033" y="1128318"/>
                  </a:moveTo>
                  <a:lnTo>
                    <a:pt x="2247" y="1128318"/>
                  </a:lnTo>
                  <a:lnTo>
                    <a:pt x="2247" y="1308773"/>
                  </a:lnTo>
                  <a:lnTo>
                    <a:pt x="1969033" y="1308773"/>
                  </a:lnTo>
                  <a:lnTo>
                    <a:pt x="1969033" y="1128318"/>
                  </a:lnTo>
                  <a:close/>
                </a:path>
                <a:path w="1969135" h="1828800">
                  <a:moveTo>
                    <a:pt x="1969033" y="868972"/>
                  </a:moveTo>
                  <a:lnTo>
                    <a:pt x="2247" y="868972"/>
                  </a:lnTo>
                  <a:lnTo>
                    <a:pt x="2247" y="1049426"/>
                  </a:lnTo>
                  <a:lnTo>
                    <a:pt x="1969033" y="1049426"/>
                  </a:lnTo>
                  <a:lnTo>
                    <a:pt x="1969033" y="868972"/>
                  </a:lnTo>
                  <a:close/>
                </a:path>
                <a:path w="1969135" h="1828800">
                  <a:moveTo>
                    <a:pt x="1969033" y="262978"/>
                  </a:moveTo>
                  <a:lnTo>
                    <a:pt x="819543" y="262978"/>
                  </a:lnTo>
                  <a:lnTo>
                    <a:pt x="819543" y="443433"/>
                  </a:lnTo>
                  <a:lnTo>
                    <a:pt x="1969033" y="443433"/>
                  </a:lnTo>
                  <a:lnTo>
                    <a:pt x="1969033" y="262978"/>
                  </a:lnTo>
                  <a:close/>
                </a:path>
                <a:path w="1969135" h="1828800">
                  <a:moveTo>
                    <a:pt x="1969033" y="0"/>
                  </a:moveTo>
                  <a:lnTo>
                    <a:pt x="819543" y="0"/>
                  </a:lnTo>
                  <a:lnTo>
                    <a:pt x="819543" y="180454"/>
                  </a:lnTo>
                  <a:lnTo>
                    <a:pt x="1969033" y="180454"/>
                  </a:lnTo>
                  <a:lnTo>
                    <a:pt x="1969033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5817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5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672" y="4934611"/>
              <a:ext cx="1149985" cy="180975"/>
            </a:xfrm>
            <a:custGeom>
              <a:avLst/>
              <a:gdLst/>
              <a:ahLst/>
              <a:cxnLst/>
              <a:rect l="l" t="t" r="r" b="b"/>
              <a:pathLst>
                <a:path w="1149985" h="180975">
                  <a:moveTo>
                    <a:pt x="1149490" y="0"/>
                  </a:moveTo>
                  <a:lnTo>
                    <a:pt x="0" y="0"/>
                  </a:lnTo>
                  <a:lnTo>
                    <a:pt x="0" y="180459"/>
                  </a:lnTo>
                  <a:lnTo>
                    <a:pt x="1149490" y="180459"/>
                  </a:lnTo>
                  <a:lnTo>
                    <a:pt x="114949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0092" y="2674620"/>
            <a:ext cx="138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6624" y="2662428"/>
            <a:ext cx="53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7828" y="2662428"/>
            <a:ext cx="1076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5658" y="2662428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55940" y="2650235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25120" y="3077461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66564" y="3091934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7"/>
                </a:lnTo>
                <a:lnTo>
                  <a:pt x="841755" y="290327"/>
                </a:lnTo>
                <a:lnTo>
                  <a:pt x="84175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84206" y="3091934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7"/>
                </a:lnTo>
                <a:lnTo>
                  <a:pt x="531635" y="290327"/>
                </a:lnTo>
                <a:lnTo>
                  <a:pt x="53163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84866" y="3091934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7"/>
                </a:lnTo>
                <a:lnTo>
                  <a:pt x="1061013" y="290327"/>
                </a:lnTo>
                <a:lnTo>
                  <a:pt x="106101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14903" y="3077461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10529303" y="3075781"/>
            <a:ext cx="1223645" cy="290830"/>
            <a:chOff x="10529303" y="3075781"/>
            <a:chExt cx="1223645" cy="290830"/>
          </a:xfrm>
        </p:grpSpPr>
        <p:sp>
          <p:nvSpPr>
            <p:cNvPr id="20" name="object 20"/>
            <p:cNvSpPr/>
            <p:nvPr/>
          </p:nvSpPr>
          <p:spPr>
            <a:xfrm>
              <a:off x="11737247" y="3075781"/>
              <a:ext cx="15240" cy="290830"/>
            </a:xfrm>
            <a:custGeom>
              <a:avLst/>
              <a:gdLst/>
              <a:ahLst/>
              <a:cxnLst/>
              <a:rect l="l" t="t" r="r" b="b"/>
              <a:pathLst>
                <a:path w="15240" h="290829">
                  <a:moveTo>
                    <a:pt x="0" y="290327"/>
                  </a:moveTo>
                  <a:lnTo>
                    <a:pt x="15214" y="290327"/>
                  </a:lnTo>
                  <a:lnTo>
                    <a:pt x="15214" y="0"/>
                  </a:lnTo>
                  <a:lnTo>
                    <a:pt x="0" y="0"/>
                  </a:lnTo>
                  <a:lnTo>
                    <a:pt x="0" y="290327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29303" y="3075781"/>
              <a:ext cx="1208405" cy="290830"/>
            </a:xfrm>
            <a:custGeom>
              <a:avLst/>
              <a:gdLst/>
              <a:ahLst/>
              <a:cxnLst/>
              <a:rect l="l" t="t" r="r" b="b"/>
              <a:pathLst>
                <a:path w="1208404" h="290829">
                  <a:moveTo>
                    <a:pt x="1207943" y="0"/>
                  </a:moveTo>
                  <a:lnTo>
                    <a:pt x="0" y="0"/>
                  </a:lnTo>
                  <a:lnTo>
                    <a:pt x="0" y="290327"/>
                  </a:lnTo>
                  <a:lnTo>
                    <a:pt x="1207943" y="290327"/>
                  </a:lnTo>
                  <a:lnTo>
                    <a:pt x="1207943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457" y="1598162"/>
            <a:ext cx="862469" cy="86246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195204" y="2552142"/>
            <a:ext cx="2383155" cy="2875915"/>
            <a:chOff x="3195204" y="2552142"/>
            <a:chExt cx="2383155" cy="28759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517" y="2881799"/>
              <a:ext cx="491175" cy="4244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10394" y="2858439"/>
              <a:ext cx="1967864" cy="2256790"/>
            </a:xfrm>
            <a:custGeom>
              <a:avLst/>
              <a:gdLst/>
              <a:ahLst/>
              <a:cxnLst/>
              <a:rect l="l" t="t" r="r" b="b"/>
              <a:pathLst>
                <a:path w="1967864" h="2256790">
                  <a:moveTo>
                    <a:pt x="817905" y="2076183"/>
                  </a:moveTo>
                  <a:lnTo>
                    <a:pt x="0" y="2076183"/>
                  </a:lnTo>
                  <a:lnTo>
                    <a:pt x="0" y="2256637"/>
                  </a:lnTo>
                  <a:lnTo>
                    <a:pt x="817905" y="2256637"/>
                  </a:lnTo>
                  <a:lnTo>
                    <a:pt x="817905" y="2076183"/>
                  </a:lnTo>
                  <a:close/>
                </a:path>
                <a:path w="1967864" h="2256790">
                  <a:moveTo>
                    <a:pt x="1967395" y="1387665"/>
                  </a:moveTo>
                  <a:lnTo>
                    <a:pt x="609" y="1387665"/>
                  </a:lnTo>
                  <a:lnTo>
                    <a:pt x="609" y="1568119"/>
                  </a:lnTo>
                  <a:lnTo>
                    <a:pt x="1967395" y="1568119"/>
                  </a:lnTo>
                  <a:lnTo>
                    <a:pt x="1967395" y="1387665"/>
                  </a:lnTo>
                  <a:close/>
                </a:path>
                <a:path w="1967864" h="2256790">
                  <a:moveTo>
                    <a:pt x="1967395" y="1128318"/>
                  </a:moveTo>
                  <a:lnTo>
                    <a:pt x="609" y="1128318"/>
                  </a:lnTo>
                  <a:lnTo>
                    <a:pt x="609" y="1308773"/>
                  </a:lnTo>
                  <a:lnTo>
                    <a:pt x="1967395" y="1308773"/>
                  </a:lnTo>
                  <a:lnTo>
                    <a:pt x="1967395" y="1128318"/>
                  </a:lnTo>
                  <a:close/>
                </a:path>
                <a:path w="1967864" h="2256790">
                  <a:moveTo>
                    <a:pt x="1967395" y="868972"/>
                  </a:moveTo>
                  <a:lnTo>
                    <a:pt x="609" y="868972"/>
                  </a:lnTo>
                  <a:lnTo>
                    <a:pt x="609" y="1049426"/>
                  </a:lnTo>
                  <a:lnTo>
                    <a:pt x="1967395" y="1049426"/>
                  </a:lnTo>
                  <a:lnTo>
                    <a:pt x="1967395" y="868972"/>
                  </a:lnTo>
                  <a:close/>
                </a:path>
                <a:path w="1967864" h="2256790">
                  <a:moveTo>
                    <a:pt x="1967395" y="262978"/>
                  </a:moveTo>
                  <a:lnTo>
                    <a:pt x="817905" y="262978"/>
                  </a:lnTo>
                  <a:lnTo>
                    <a:pt x="817905" y="443433"/>
                  </a:lnTo>
                  <a:lnTo>
                    <a:pt x="1967395" y="443433"/>
                  </a:lnTo>
                  <a:lnTo>
                    <a:pt x="1967395" y="262978"/>
                  </a:lnTo>
                  <a:close/>
                </a:path>
                <a:path w="1967864" h="2256790">
                  <a:moveTo>
                    <a:pt x="1967395" y="0"/>
                  </a:moveTo>
                  <a:lnTo>
                    <a:pt x="817905" y="0"/>
                  </a:lnTo>
                  <a:lnTo>
                    <a:pt x="817905" y="180454"/>
                  </a:lnTo>
                  <a:lnTo>
                    <a:pt x="1967395" y="180454"/>
                  </a:lnTo>
                  <a:lnTo>
                    <a:pt x="1967395" y="0"/>
                  </a:lnTo>
                  <a:close/>
                </a:path>
              </a:pathLst>
            </a:custGeom>
            <a:solidFill>
              <a:srgbClr val="9CC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07904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4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5825120" y="3567767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66564" y="3582242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5"/>
                </a:lnTo>
                <a:lnTo>
                  <a:pt x="841755" y="290325"/>
                </a:lnTo>
                <a:lnTo>
                  <a:pt x="84175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84206" y="3582242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5"/>
                </a:lnTo>
                <a:lnTo>
                  <a:pt x="531635" y="290325"/>
                </a:lnTo>
                <a:lnTo>
                  <a:pt x="53163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84866" y="3582242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5"/>
                </a:lnTo>
                <a:lnTo>
                  <a:pt x="1061013" y="290325"/>
                </a:lnTo>
                <a:lnTo>
                  <a:pt x="106101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14903" y="3567767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544517" y="3566088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903860" y="4387595"/>
            <a:ext cx="4572635" cy="114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5870">
              <a:lnSpc>
                <a:spcPct val="119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Tom’s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footnote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74151" y="1765299"/>
            <a:ext cx="132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2612" y="517651"/>
            <a:ext cx="105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C</a:t>
            </a:r>
            <a:r>
              <a:rPr sz="3600" spc="90" dirty="0">
                <a:solidFill>
                  <a:srgbClr val="404040"/>
                </a:solidFill>
              </a:rPr>
              <a:t>D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7372" y="1598162"/>
            <a:ext cx="862469" cy="862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3117" y="2552142"/>
            <a:ext cx="2383155" cy="2875915"/>
            <a:chOff x="533117" y="2552142"/>
            <a:chExt cx="2383155" cy="2875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31" y="2869741"/>
              <a:ext cx="491175" cy="4485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6671" y="2858439"/>
              <a:ext cx="1969135" cy="1828800"/>
            </a:xfrm>
            <a:custGeom>
              <a:avLst/>
              <a:gdLst/>
              <a:ahLst/>
              <a:cxnLst/>
              <a:rect l="l" t="t" r="r" b="b"/>
              <a:pathLst>
                <a:path w="1969135" h="1828800">
                  <a:moveTo>
                    <a:pt x="1966772" y="1647710"/>
                  </a:moveTo>
                  <a:lnTo>
                    <a:pt x="0" y="1647710"/>
                  </a:lnTo>
                  <a:lnTo>
                    <a:pt x="0" y="1828177"/>
                  </a:lnTo>
                  <a:lnTo>
                    <a:pt x="1966772" y="1828177"/>
                  </a:lnTo>
                  <a:lnTo>
                    <a:pt x="1966772" y="1647710"/>
                  </a:lnTo>
                  <a:close/>
                </a:path>
                <a:path w="1969135" h="1828800">
                  <a:moveTo>
                    <a:pt x="1969033" y="1387665"/>
                  </a:moveTo>
                  <a:lnTo>
                    <a:pt x="2247" y="1387665"/>
                  </a:lnTo>
                  <a:lnTo>
                    <a:pt x="2247" y="1568119"/>
                  </a:lnTo>
                  <a:lnTo>
                    <a:pt x="1969033" y="1568119"/>
                  </a:lnTo>
                  <a:lnTo>
                    <a:pt x="1969033" y="1387665"/>
                  </a:lnTo>
                  <a:close/>
                </a:path>
                <a:path w="1969135" h="1828800">
                  <a:moveTo>
                    <a:pt x="1969033" y="1128318"/>
                  </a:moveTo>
                  <a:lnTo>
                    <a:pt x="2247" y="1128318"/>
                  </a:lnTo>
                  <a:lnTo>
                    <a:pt x="2247" y="1308773"/>
                  </a:lnTo>
                  <a:lnTo>
                    <a:pt x="1969033" y="1308773"/>
                  </a:lnTo>
                  <a:lnTo>
                    <a:pt x="1969033" y="1128318"/>
                  </a:lnTo>
                  <a:close/>
                </a:path>
                <a:path w="1969135" h="1828800">
                  <a:moveTo>
                    <a:pt x="1969033" y="868972"/>
                  </a:moveTo>
                  <a:lnTo>
                    <a:pt x="2247" y="868972"/>
                  </a:lnTo>
                  <a:lnTo>
                    <a:pt x="2247" y="1049426"/>
                  </a:lnTo>
                  <a:lnTo>
                    <a:pt x="1969033" y="1049426"/>
                  </a:lnTo>
                  <a:lnTo>
                    <a:pt x="1969033" y="868972"/>
                  </a:lnTo>
                  <a:close/>
                </a:path>
                <a:path w="1969135" h="1828800">
                  <a:moveTo>
                    <a:pt x="1969033" y="262978"/>
                  </a:moveTo>
                  <a:lnTo>
                    <a:pt x="819543" y="262978"/>
                  </a:lnTo>
                  <a:lnTo>
                    <a:pt x="819543" y="443433"/>
                  </a:lnTo>
                  <a:lnTo>
                    <a:pt x="1969033" y="443433"/>
                  </a:lnTo>
                  <a:lnTo>
                    <a:pt x="1969033" y="262978"/>
                  </a:lnTo>
                  <a:close/>
                </a:path>
                <a:path w="1969135" h="1828800">
                  <a:moveTo>
                    <a:pt x="1969033" y="0"/>
                  </a:moveTo>
                  <a:lnTo>
                    <a:pt x="819543" y="0"/>
                  </a:lnTo>
                  <a:lnTo>
                    <a:pt x="819543" y="180454"/>
                  </a:lnTo>
                  <a:lnTo>
                    <a:pt x="1969033" y="180454"/>
                  </a:lnTo>
                  <a:lnTo>
                    <a:pt x="1969033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5817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5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672" y="4934611"/>
              <a:ext cx="1149985" cy="180975"/>
            </a:xfrm>
            <a:custGeom>
              <a:avLst/>
              <a:gdLst/>
              <a:ahLst/>
              <a:cxnLst/>
              <a:rect l="l" t="t" r="r" b="b"/>
              <a:pathLst>
                <a:path w="1149985" h="180975">
                  <a:moveTo>
                    <a:pt x="1149490" y="0"/>
                  </a:moveTo>
                  <a:lnTo>
                    <a:pt x="0" y="0"/>
                  </a:lnTo>
                  <a:lnTo>
                    <a:pt x="0" y="180459"/>
                  </a:lnTo>
                  <a:lnTo>
                    <a:pt x="1149490" y="180459"/>
                  </a:lnTo>
                  <a:lnTo>
                    <a:pt x="114949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0092" y="2674620"/>
            <a:ext cx="138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6624" y="2662428"/>
            <a:ext cx="534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7828" y="2662428"/>
            <a:ext cx="1076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5658" y="2662428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55940" y="2650235"/>
            <a:ext cx="1134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25120" y="3077461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66564" y="3091934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7"/>
                </a:lnTo>
                <a:lnTo>
                  <a:pt x="841755" y="290327"/>
                </a:lnTo>
                <a:lnTo>
                  <a:pt x="84175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84206" y="3091934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7"/>
                </a:lnTo>
                <a:lnTo>
                  <a:pt x="531635" y="290327"/>
                </a:lnTo>
                <a:lnTo>
                  <a:pt x="531635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84866" y="3091934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7"/>
                </a:lnTo>
                <a:lnTo>
                  <a:pt x="1061013" y="290327"/>
                </a:lnTo>
                <a:lnTo>
                  <a:pt x="1061013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14903" y="3077461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28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457" y="1598162"/>
            <a:ext cx="862469" cy="86246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195204" y="2552142"/>
            <a:ext cx="2383155" cy="2875915"/>
            <a:chOff x="3195204" y="2552142"/>
            <a:chExt cx="2383155" cy="287591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2517" y="2881799"/>
              <a:ext cx="491175" cy="4244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0394" y="2858439"/>
              <a:ext cx="1967864" cy="2256790"/>
            </a:xfrm>
            <a:custGeom>
              <a:avLst/>
              <a:gdLst/>
              <a:ahLst/>
              <a:cxnLst/>
              <a:rect l="l" t="t" r="r" b="b"/>
              <a:pathLst>
                <a:path w="1967864" h="2256790">
                  <a:moveTo>
                    <a:pt x="817905" y="2076183"/>
                  </a:moveTo>
                  <a:lnTo>
                    <a:pt x="0" y="2076183"/>
                  </a:lnTo>
                  <a:lnTo>
                    <a:pt x="0" y="2256637"/>
                  </a:lnTo>
                  <a:lnTo>
                    <a:pt x="817905" y="2256637"/>
                  </a:lnTo>
                  <a:lnTo>
                    <a:pt x="817905" y="2076183"/>
                  </a:lnTo>
                  <a:close/>
                </a:path>
                <a:path w="1967864" h="2256790">
                  <a:moveTo>
                    <a:pt x="1967395" y="1387665"/>
                  </a:moveTo>
                  <a:lnTo>
                    <a:pt x="609" y="1387665"/>
                  </a:lnTo>
                  <a:lnTo>
                    <a:pt x="609" y="1568119"/>
                  </a:lnTo>
                  <a:lnTo>
                    <a:pt x="1967395" y="1568119"/>
                  </a:lnTo>
                  <a:lnTo>
                    <a:pt x="1967395" y="1387665"/>
                  </a:lnTo>
                  <a:close/>
                </a:path>
                <a:path w="1967864" h="2256790">
                  <a:moveTo>
                    <a:pt x="1967395" y="1128318"/>
                  </a:moveTo>
                  <a:lnTo>
                    <a:pt x="609" y="1128318"/>
                  </a:lnTo>
                  <a:lnTo>
                    <a:pt x="609" y="1308773"/>
                  </a:lnTo>
                  <a:lnTo>
                    <a:pt x="1967395" y="1308773"/>
                  </a:lnTo>
                  <a:lnTo>
                    <a:pt x="1967395" y="1128318"/>
                  </a:lnTo>
                  <a:close/>
                </a:path>
                <a:path w="1967864" h="2256790">
                  <a:moveTo>
                    <a:pt x="1967395" y="868972"/>
                  </a:moveTo>
                  <a:lnTo>
                    <a:pt x="609" y="868972"/>
                  </a:lnTo>
                  <a:lnTo>
                    <a:pt x="609" y="1049426"/>
                  </a:lnTo>
                  <a:lnTo>
                    <a:pt x="1967395" y="1049426"/>
                  </a:lnTo>
                  <a:lnTo>
                    <a:pt x="1967395" y="868972"/>
                  </a:lnTo>
                  <a:close/>
                </a:path>
                <a:path w="1967864" h="2256790">
                  <a:moveTo>
                    <a:pt x="1967395" y="262978"/>
                  </a:moveTo>
                  <a:lnTo>
                    <a:pt x="817905" y="262978"/>
                  </a:lnTo>
                  <a:lnTo>
                    <a:pt x="817905" y="443433"/>
                  </a:lnTo>
                  <a:lnTo>
                    <a:pt x="1967395" y="443433"/>
                  </a:lnTo>
                  <a:lnTo>
                    <a:pt x="1967395" y="262978"/>
                  </a:lnTo>
                  <a:close/>
                </a:path>
                <a:path w="1967864" h="2256790">
                  <a:moveTo>
                    <a:pt x="1967395" y="0"/>
                  </a:moveTo>
                  <a:lnTo>
                    <a:pt x="817905" y="0"/>
                  </a:lnTo>
                  <a:lnTo>
                    <a:pt x="817905" y="180454"/>
                  </a:lnTo>
                  <a:lnTo>
                    <a:pt x="1967395" y="180454"/>
                  </a:lnTo>
                  <a:lnTo>
                    <a:pt x="1967395" y="0"/>
                  </a:lnTo>
                  <a:close/>
                </a:path>
              </a:pathLst>
            </a:custGeom>
            <a:solidFill>
              <a:srgbClr val="9CC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07904" y="2564842"/>
              <a:ext cx="2357755" cy="2850515"/>
            </a:xfrm>
            <a:custGeom>
              <a:avLst/>
              <a:gdLst/>
              <a:ahLst/>
              <a:cxnLst/>
              <a:rect l="l" t="t" r="r" b="b"/>
              <a:pathLst>
                <a:path w="2357754" h="2850515">
                  <a:moveTo>
                    <a:pt x="0" y="0"/>
                  </a:moveTo>
                  <a:lnTo>
                    <a:pt x="2357316" y="0"/>
                  </a:lnTo>
                  <a:lnTo>
                    <a:pt x="2357316" y="2850479"/>
                  </a:lnTo>
                  <a:lnTo>
                    <a:pt x="0" y="28504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CC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5825120" y="3567767"/>
            <a:ext cx="302895" cy="290830"/>
          </a:xfrm>
          <a:custGeom>
            <a:avLst/>
            <a:gdLst/>
            <a:ahLst/>
            <a:cxnLst/>
            <a:rect l="l" t="t" r="r" b="b"/>
            <a:pathLst>
              <a:path w="302895" h="290829">
                <a:moveTo>
                  <a:pt x="302390" y="0"/>
                </a:moveTo>
                <a:lnTo>
                  <a:pt x="0" y="0"/>
                </a:lnTo>
                <a:lnTo>
                  <a:pt x="0" y="290325"/>
                </a:lnTo>
                <a:lnTo>
                  <a:pt x="302390" y="290325"/>
                </a:lnTo>
                <a:lnTo>
                  <a:pt x="302390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6564" y="3582242"/>
            <a:ext cx="842010" cy="290830"/>
          </a:xfrm>
          <a:custGeom>
            <a:avLst/>
            <a:gdLst/>
            <a:ahLst/>
            <a:cxnLst/>
            <a:rect l="l" t="t" r="r" b="b"/>
            <a:pathLst>
              <a:path w="842009" h="290829">
                <a:moveTo>
                  <a:pt x="841755" y="0"/>
                </a:moveTo>
                <a:lnTo>
                  <a:pt x="0" y="0"/>
                </a:lnTo>
                <a:lnTo>
                  <a:pt x="0" y="290325"/>
                </a:lnTo>
                <a:lnTo>
                  <a:pt x="841755" y="290325"/>
                </a:lnTo>
                <a:lnTo>
                  <a:pt x="84175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84206" y="3582242"/>
            <a:ext cx="532130" cy="290830"/>
          </a:xfrm>
          <a:custGeom>
            <a:avLst/>
            <a:gdLst/>
            <a:ahLst/>
            <a:cxnLst/>
            <a:rect l="l" t="t" r="r" b="b"/>
            <a:pathLst>
              <a:path w="532129" h="290829">
                <a:moveTo>
                  <a:pt x="531635" y="0"/>
                </a:moveTo>
                <a:lnTo>
                  <a:pt x="0" y="0"/>
                </a:lnTo>
                <a:lnTo>
                  <a:pt x="0" y="290325"/>
                </a:lnTo>
                <a:lnTo>
                  <a:pt x="531635" y="290325"/>
                </a:lnTo>
                <a:lnTo>
                  <a:pt x="531635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84866" y="3582242"/>
            <a:ext cx="1061085" cy="290830"/>
          </a:xfrm>
          <a:custGeom>
            <a:avLst/>
            <a:gdLst/>
            <a:ahLst/>
            <a:cxnLst/>
            <a:rect l="l" t="t" r="r" b="b"/>
            <a:pathLst>
              <a:path w="1061084" h="290829">
                <a:moveTo>
                  <a:pt x="1061013" y="0"/>
                </a:moveTo>
                <a:lnTo>
                  <a:pt x="0" y="0"/>
                </a:lnTo>
                <a:lnTo>
                  <a:pt x="0" y="290325"/>
                </a:lnTo>
                <a:lnTo>
                  <a:pt x="1061013" y="290325"/>
                </a:lnTo>
                <a:lnTo>
                  <a:pt x="106101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14903" y="3567767"/>
            <a:ext cx="645795" cy="290830"/>
          </a:xfrm>
          <a:custGeom>
            <a:avLst/>
            <a:gdLst/>
            <a:ahLst/>
            <a:cxnLst/>
            <a:rect l="l" t="t" r="r" b="b"/>
            <a:pathLst>
              <a:path w="645795" h="290829">
                <a:moveTo>
                  <a:pt x="645377" y="0"/>
                </a:moveTo>
                <a:lnTo>
                  <a:pt x="0" y="0"/>
                </a:lnTo>
                <a:lnTo>
                  <a:pt x="0" y="290325"/>
                </a:lnTo>
                <a:lnTo>
                  <a:pt x="645377" y="290325"/>
                </a:lnTo>
                <a:lnTo>
                  <a:pt x="645377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44517" y="3566088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5"/>
                </a:lnTo>
                <a:lnTo>
                  <a:pt x="1207943" y="290325"/>
                </a:lnTo>
                <a:lnTo>
                  <a:pt x="1207943" y="0"/>
                </a:lnTo>
                <a:close/>
              </a:path>
            </a:pathLst>
          </a:custGeom>
          <a:solidFill>
            <a:srgbClr val="9CC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529303" y="3075781"/>
            <a:ext cx="1208405" cy="290830"/>
          </a:xfrm>
          <a:custGeom>
            <a:avLst/>
            <a:gdLst/>
            <a:ahLst/>
            <a:cxnLst/>
            <a:rect l="l" t="t" r="r" b="b"/>
            <a:pathLst>
              <a:path w="1208404" h="290829">
                <a:moveTo>
                  <a:pt x="1207943" y="0"/>
                </a:moveTo>
                <a:lnTo>
                  <a:pt x="0" y="0"/>
                </a:lnTo>
                <a:lnTo>
                  <a:pt x="0" y="290327"/>
                </a:lnTo>
                <a:lnTo>
                  <a:pt x="1207943" y="290327"/>
                </a:lnTo>
                <a:lnTo>
                  <a:pt x="120794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03860" y="4387595"/>
            <a:ext cx="457263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5870">
              <a:lnSpc>
                <a:spcPct val="119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1000"/>
              </a:lnSpc>
              <a:spcBef>
                <a:spcPts val="19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Tom’s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footnote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74151" y="1765299"/>
            <a:ext cx="1325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articles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9915" y="1009796"/>
            <a:ext cx="2896928" cy="16222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839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Big</a:t>
            </a:r>
            <a:r>
              <a:rPr spc="-285" dirty="0"/>
              <a:t> </a:t>
            </a:r>
            <a:r>
              <a:rPr spc="-45" dirty="0"/>
              <a:t>Data</a:t>
            </a:r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6174740" y="1089660"/>
            <a:ext cx="3215640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13000"/>
              </a:lnSpc>
              <a:spcBef>
                <a:spcPts val="100"/>
              </a:spcBef>
            </a:pPr>
            <a:r>
              <a:rPr sz="20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ways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deal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17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2925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89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925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3000"/>
              </a:lnSpc>
              <a:spcBef>
                <a:spcPts val="15"/>
              </a:spcBef>
            </a:pPr>
            <a:r>
              <a:rPr sz="2925" spc="12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925" spc="-9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dealt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data-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1702" y="2820923"/>
            <a:ext cx="146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MongoDB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</a:t>
            </a:r>
            <a:r>
              <a:rPr sz="20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802005">
              <a:lnSpc>
                <a:spcPct val="100000"/>
              </a:lnSpc>
            </a:pP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PostgreSQL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20090">
              <a:lnSpc>
                <a:spcPct val="100000"/>
              </a:lnSpc>
              <a:spcBef>
                <a:spcPts val="102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write-ahead</a:t>
            </a:r>
            <a:r>
              <a:rPr sz="20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MySQL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binlog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9486" y="517651"/>
            <a:ext cx="384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Transaction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Logs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571" y="517651"/>
            <a:ext cx="248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404040"/>
                </a:solidFill>
              </a:rPr>
              <a:t>Why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spc="70" dirty="0">
                <a:solidFill>
                  <a:srgbClr val="404040"/>
                </a:solidFill>
              </a:rPr>
              <a:t>CDC?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67119" y="3023519"/>
            <a:ext cx="1279290" cy="1326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76311" y="4369308"/>
            <a:ext cx="122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3443" y="1634473"/>
            <a:ext cx="1354910" cy="13313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844951" y="3956845"/>
            <a:ext cx="3562985" cy="1745614"/>
            <a:chOff x="6844951" y="3956845"/>
            <a:chExt cx="3562985" cy="174561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437" y="4375979"/>
              <a:ext cx="1375468" cy="13260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44951" y="3956845"/>
              <a:ext cx="2187575" cy="1083310"/>
            </a:xfrm>
            <a:custGeom>
              <a:avLst/>
              <a:gdLst/>
              <a:ahLst/>
              <a:cxnLst/>
              <a:rect l="l" t="t" r="r" b="b"/>
              <a:pathLst>
                <a:path w="2187575" h="1083310">
                  <a:moveTo>
                    <a:pt x="20094" y="0"/>
                  </a:moveTo>
                  <a:lnTo>
                    <a:pt x="12859" y="1000"/>
                  </a:lnTo>
                  <a:lnTo>
                    <a:pt x="6528" y="4639"/>
                  </a:lnTo>
                  <a:lnTo>
                    <a:pt x="1920" y="10638"/>
                  </a:lnTo>
                  <a:lnTo>
                    <a:pt x="0" y="17955"/>
                  </a:lnTo>
                  <a:lnTo>
                    <a:pt x="1000" y="25189"/>
                  </a:lnTo>
                  <a:lnTo>
                    <a:pt x="4639" y="31521"/>
                  </a:lnTo>
                  <a:lnTo>
                    <a:pt x="10638" y="36130"/>
                  </a:lnTo>
                  <a:lnTo>
                    <a:pt x="17990" y="38066"/>
                  </a:lnTo>
                  <a:lnTo>
                    <a:pt x="25224" y="37066"/>
                  </a:lnTo>
                  <a:lnTo>
                    <a:pt x="31555" y="33426"/>
                  </a:lnTo>
                  <a:lnTo>
                    <a:pt x="36164" y="27428"/>
                  </a:lnTo>
                  <a:lnTo>
                    <a:pt x="38084" y="20110"/>
                  </a:lnTo>
                  <a:lnTo>
                    <a:pt x="37084" y="12876"/>
                  </a:lnTo>
                  <a:lnTo>
                    <a:pt x="33444" y="6545"/>
                  </a:lnTo>
                  <a:lnTo>
                    <a:pt x="27411" y="1920"/>
                  </a:lnTo>
                  <a:lnTo>
                    <a:pt x="20094" y="0"/>
                  </a:lnTo>
                  <a:close/>
                </a:path>
                <a:path w="2187575" h="1083310">
                  <a:moveTo>
                    <a:pt x="88547" y="33561"/>
                  </a:moveTo>
                  <a:lnTo>
                    <a:pt x="81313" y="34561"/>
                  </a:lnTo>
                  <a:lnTo>
                    <a:pt x="74982" y="38200"/>
                  </a:lnTo>
                  <a:lnTo>
                    <a:pt x="70374" y="44199"/>
                  </a:lnTo>
                  <a:lnTo>
                    <a:pt x="68454" y="51517"/>
                  </a:lnTo>
                  <a:lnTo>
                    <a:pt x="69453" y="58751"/>
                  </a:lnTo>
                  <a:lnTo>
                    <a:pt x="73093" y="65082"/>
                  </a:lnTo>
                  <a:lnTo>
                    <a:pt x="79091" y="69691"/>
                  </a:lnTo>
                  <a:lnTo>
                    <a:pt x="86443" y="71627"/>
                  </a:lnTo>
                  <a:lnTo>
                    <a:pt x="93677" y="70628"/>
                  </a:lnTo>
                  <a:lnTo>
                    <a:pt x="100008" y="66988"/>
                  </a:lnTo>
                  <a:lnTo>
                    <a:pt x="104617" y="60989"/>
                  </a:lnTo>
                  <a:lnTo>
                    <a:pt x="106537" y="53672"/>
                  </a:lnTo>
                  <a:lnTo>
                    <a:pt x="105537" y="46438"/>
                  </a:lnTo>
                  <a:lnTo>
                    <a:pt x="101898" y="40107"/>
                  </a:lnTo>
                  <a:lnTo>
                    <a:pt x="95864" y="35481"/>
                  </a:lnTo>
                  <a:lnTo>
                    <a:pt x="88547" y="33561"/>
                  </a:lnTo>
                  <a:close/>
                </a:path>
                <a:path w="2187575" h="1083310">
                  <a:moveTo>
                    <a:pt x="157003" y="67122"/>
                  </a:moveTo>
                  <a:lnTo>
                    <a:pt x="149768" y="68122"/>
                  </a:lnTo>
                  <a:lnTo>
                    <a:pt x="143437" y="71761"/>
                  </a:lnTo>
                  <a:lnTo>
                    <a:pt x="138828" y="77759"/>
                  </a:lnTo>
                  <a:lnTo>
                    <a:pt x="136907" y="85076"/>
                  </a:lnTo>
                  <a:lnTo>
                    <a:pt x="137906" y="92310"/>
                  </a:lnTo>
                  <a:lnTo>
                    <a:pt x="141546" y="98642"/>
                  </a:lnTo>
                  <a:lnTo>
                    <a:pt x="147544" y="103252"/>
                  </a:lnTo>
                  <a:lnTo>
                    <a:pt x="154895" y="105189"/>
                  </a:lnTo>
                  <a:lnTo>
                    <a:pt x="162129" y="104190"/>
                  </a:lnTo>
                  <a:lnTo>
                    <a:pt x="168461" y="100551"/>
                  </a:lnTo>
                  <a:lnTo>
                    <a:pt x="173070" y="94552"/>
                  </a:lnTo>
                  <a:lnTo>
                    <a:pt x="174991" y="87235"/>
                  </a:lnTo>
                  <a:lnTo>
                    <a:pt x="173992" y="80001"/>
                  </a:lnTo>
                  <a:lnTo>
                    <a:pt x="170352" y="73669"/>
                  </a:lnTo>
                  <a:lnTo>
                    <a:pt x="164320" y="69043"/>
                  </a:lnTo>
                  <a:lnTo>
                    <a:pt x="157003" y="67122"/>
                  </a:lnTo>
                  <a:close/>
                </a:path>
                <a:path w="2187575" h="1083310">
                  <a:moveTo>
                    <a:pt x="225456" y="100684"/>
                  </a:moveTo>
                  <a:lnTo>
                    <a:pt x="218222" y="101683"/>
                  </a:lnTo>
                  <a:lnTo>
                    <a:pt x="211890" y="105323"/>
                  </a:lnTo>
                  <a:lnTo>
                    <a:pt x="207281" y="111321"/>
                  </a:lnTo>
                  <a:lnTo>
                    <a:pt x="205360" y="118638"/>
                  </a:lnTo>
                  <a:lnTo>
                    <a:pt x="206359" y="125872"/>
                  </a:lnTo>
                  <a:lnTo>
                    <a:pt x="209999" y="132203"/>
                  </a:lnTo>
                  <a:lnTo>
                    <a:pt x="215997" y="136813"/>
                  </a:lnTo>
                  <a:lnTo>
                    <a:pt x="223348" y="138750"/>
                  </a:lnTo>
                  <a:lnTo>
                    <a:pt x="230583" y="137751"/>
                  </a:lnTo>
                  <a:lnTo>
                    <a:pt x="236914" y="134112"/>
                  </a:lnTo>
                  <a:lnTo>
                    <a:pt x="241523" y="128113"/>
                  </a:lnTo>
                  <a:lnTo>
                    <a:pt x="243444" y="120796"/>
                  </a:lnTo>
                  <a:lnTo>
                    <a:pt x="242445" y="113562"/>
                  </a:lnTo>
                  <a:lnTo>
                    <a:pt x="238805" y="107231"/>
                  </a:lnTo>
                  <a:lnTo>
                    <a:pt x="232773" y="102605"/>
                  </a:lnTo>
                  <a:lnTo>
                    <a:pt x="225456" y="100684"/>
                  </a:lnTo>
                  <a:close/>
                </a:path>
                <a:path w="2187575" h="1083310">
                  <a:moveTo>
                    <a:pt x="293903" y="134245"/>
                  </a:moveTo>
                  <a:lnTo>
                    <a:pt x="286669" y="135247"/>
                  </a:lnTo>
                  <a:lnTo>
                    <a:pt x="280338" y="138889"/>
                  </a:lnTo>
                  <a:lnTo>
                    <a:pt x="275732" y="144889"/>
                  </a:lnTo>
                  <a:lnTo>
                    <a:pt x="273813" y="152206"/>
                  </a:lnTo>
                  <a:lnTo>
                    <a:pt x="274815" y="159440"/>
                  </a:lnTo>
                  <a:lnTo>
                    <a:pt x="278457" y="165770"/>
                  </a:lnTo>
                  <a:lnTo>
                    <a:pt x="284457" y="170377"/>
                  </a:lnTo>
                  <a:lnTo>
                    <a:pt x="291808" y="172312"/>
                  </a:lnTo>
                  <a:lnTo>
                    <a:pt x="299042" y="171310"/>
                  </a:lnTo>
                  <a:lnTo>
                    <a:pt x="305373" y="167669"/>
                  </a:lnTo>
                  <a:lnTo>
                    <a:pt x="309980" y="161669"/>
                  </a:lnTo>
                  <a:lnTo>
                    <a:pt x="311898" y="154351"/>
                  </a:lnTo>
                  <a:lnTo>
                    <a:pt x="310896" y="147117"/>
                  </a:lnTo>
                  <a:lnTo>
                    <a:pt x="307255" y="140787"/>
                  </a:lnTo>
                  <a:lnTo>
                    <a:pt x="301221" y="136164"/>
                  </a:lnTo>
                  <a:lnTo>
                    <a:pt x="293903" y="134245"/>
                  </a:lnTo>
                  <a:close/>
                </a:path>
                <a:path w="2187575" h="1083310">
                  <a:moveTo>
                    <a:pt x="362356" y="167806"/>
                  </a:moveTo>
                  <a:lnTo>
                    <a:pt x="355122" y="168808"/>
                  </a:lnTo>
                  <a:lnTo>
                    <a:pt x="348792" y="172450"/>
                  </a:lnTo>
                  <a:lnTo>
                    <a:pt x="344185" y="178450"/>
                  </a:lnTo>
                  <a:lnTo>
                    <a:pt x="342266" y="185767"/>
                  </a:lnTo>
                  <a:lnTo>
                    <a:pt x="343268" y="193001"/>
                  </a:lnTo>
                  <a:lnTo>
                    <a:pt x="346910" y="199332"/>
                  </a:lnTo>
                  <a:lnTo>
                    <a:pt x="352911" y="203939"/>
                  </a:lnTo>
                  <a:lnTo>
                    <a:pt x="360262" y="205873"/>
                  </a:lnTo>
                  <a:lnTo>
                    <a:pt x="367496" y="204871"/>
                  </a:lnTo>
                  <a:lnTo>
                    <a:pt x="373826" y="201230"/>
                  </a:lnTo>
                  <a:lnTo>
                    <a:pt x="378433" y="195230"/>
                  </a:lnTo>
                  <a:lnTo>
                    <a:pt x="380351" y="187913"/>
                  </a:lnTo>
                  <a:lnTo>
                    <a:pt x="379349" y="180679"/>
                  </a:lnTo>
                  <a:lnTo>
                    <a:pt x="375708" y="174348"/>
                  </a:lnTo>
                  <a:lnTo>
                    <a:pt x="369674" y="169725"/>
                  </a:lnTo>
                  <a:lnTo>
                    <a:pt x="362356" y="167806"/>
                  </a:lnTo>
                  <a:close/>
                </a:path>
                <a:path w="2187575" h="1083310">
                  <a:moveTo>
                    <a:pt x="430809" y="201368"/>
                  </a:moveTo>
                  <a:lnTo>
                    <a:pt x="423575" y="202370"/>
                  </a:lnTo>
                  <a:lnTo>
                    <a:pt x="417245" y="206011"/>
                  </a:lnTo>
                  <a:lnTo>
                    <a:pt x="412639" y="212012"/>
                  </a:lnTo>
                  <a:lnTo>
                    <a:pt x="410721" y="219329"/>
                  </a:lnTo>
                  <a:lnTo>
                    <a:pt x="411723" y="226563"/>
                  </a:lnTo>
                  <a:lnTo>
                    <a:pt x="415364" y="232894"/>
                  </a:lnTo>
                  <a:lnTo>
                    <a:pt x="421364" y="237501"/>
                  </a:lnTo>
                  <a:lnTo>
                    <a:pt x="428715" y="239435"/>
                  </a:lnTo>
                  <a:lnTo>
                    <a:pt x="435949" y="238433"/>
                  </a:lnTo>
                  <a:lnTo>
                    <a:pt x="442280" y="234792"/>
                  </a:lnTo>
                  <a:lnTo>
                    <a:pt x="446887" y="228791"/>
                  </a:lnTo>
                  <a:lnTo>
                    <a:pt x="448805" y="221474"/>
                  </a:lnTo>
                  <a:lnTo>
                    <a:pt x="447803" y="214240"/>
                  </a:lnTo>
                  <a:lnTo>
                    <a:pt x="444161" y="207910"/>
                  </a:lnTo>
                  <a:lnTo>
                    <a:pt x="438127" y="203286"/>
                  </a:lnTo>
                  <a:lnTo>
                    <a:pt x="430809" y="201368"/>
                  </a:lnTo>
                  <a:close/>
                </a:path>
                <a:path w="2187575" h="1083310">
                  <a:moveTo>
                    <a:pt x="499263" y="234930"/>
                  </a:moveTo>
                  <a:lnTo>
                    <a:pt x="492029" y="235932"/>
                  </a:lnTo>
                  <a:lnTo>
                    <a:pt x="485699" y="239573"/>
                  </a:lnTo>
                  <a:lnTo>
                    <a:pt x="481092" y="245573"/>
                  </a:lnTo>
                  <a:lnTo>
                    <a:pt x="479174" y="252890"/>
                  </a:lnTo>
                  <a:lnTo>
                    <a:pt x="480176" y="260124"/>
                  </a:lnTo>
                  <a:lnTo>
                    <a:pt x="483817" y="266455"/>
                  </a:lnTo>
                  <a:lnTo>
                    <a:pt x="489817" y="271062"/>
                  </a:lnTo>
                  <a:lnTo>
                    <a:pt x="497169" y="272997"/>
                  </a:lnTo>
                  <a:lnTo>
                    <a:pt x="504403" y="271995"/>
                  </a:lnTo>
                  <a:lnTo>
                    <a:pt x="510733" y="268353"/>
                  </a:lnTo>
                  <a:lnTo>
                    <a:pt x="515340" y="262353"/>
                  </a:lnTo>
                  <a:lnTo>
                    <a:pt x="517258" y="255036"/>
                  </a:lnTo>
                  <a:lnTo>
                    <a:pt x="516256" y="247802"/>
                  </a:lnTo>
                  <a:lnTo>
                    <a:pt x="512615" y="241471"/>
                  </a:lnTo>
                  <a:lnTo>
                    <a:pt x="506581" y="236848"/>
                  </a:lnTo>
                  <a:lnTo>
                    <a:pt x="499263" y="234930"/>
                  </a:lnTo>
                  <a:close/>
                </a:path>
                <a:path w="2187575" h="1083310">
                  <a:moveTo>
                    <a:pt x="567730" y="268492"/>
                  </a:moveTo>
                  <a:lnTo>
                    <a:pt x="560495" y="269489"/>
                  </a:lnTo>
                  <a:lnTo>
                    <a:pt x="554162" y="273126"/>
                  </a:lnTo>
                  <a:lnTo>
                    <a:pt x="549551" y="279123"/>
                  </a:lnTo>
                  <a:lnTo>
                    <a:pt x="547628" y="286438"/>
                  </a:lnTo>
                  <a:lnTo>
                    <a:pt x="548625" y="293673"/>
                  </a:lnTo>
                  <a:lnTo>
                    <a:pt x="552261" y="300005"/>
                  </a:lnTo>
                  <a:lnTo>
                    <a:pt x="558258" y="304616"/>
                  </a:lnTo>
                  <a:lnTo>
                    <a:pt x="565608" y="306558"/>
                  </a:lnTo>
                  <a:lnTo>
                    <a:pt x="572843" y="305561"/>
                  </a:lnTo>
                  <a:lnTo>
                    <a:pt x="579176" y="301924"/>
                  </a:lnTo>
                  <a:lnTo>
                    <a:pt x="583788" y="295927"/>
                  </a:lnTo>
                  <a:lnTo>
                    <a:pt x="585711" y="288611"/>
                  </a:lnTo>
                  <a:lnTo>
                    <a:pt x="584714" y="281376"/>
                  </a:lnTo>
                  <a:lnTo>
                    <a:pt x="581077" y="275043"/>
                  </a:lnTo>
                  <a:lnTo>
                    <a:pt x="575046" y="270415"/>
                  </a:lnTo>
                  <a:lnTo>
                    <a:pt x="567730" y="268492"/>
                  </a:lnTo>
                  <a:close/>
                </a:path>
                <a:path w="2187575" h="1083310">
                  <a:moveTo>
                    <a:pt x="636184" y="302053"/>
                  </a:moveTo>
                  <a:lnTo>
                    <a:pt x="628949" y="303050"/>
                  </a:lnTo>
                  <a:lnTo>
                    <a:pt x="622616" y="306687"/>
                  </a:lnTo>
                  <a:lnTo>
                    <a:pt x="618004" y="312684"/>
                  </a:lnTo>
                  <a:lnTo>
                    <a:pt x="616081" y="320000"/>
                  </a:lnTo>
                  <a:lnTo>
                    <a:pt x="617078" y="327234"/>
                  </a:lnTo>
                  <a:lnTo>
                    <a:pt x="620714" y="333567"/>
                  </a:lnTo>
                  <a:lnTo>
                    <a:pt x="626711" y="338179"/>
                  </a:lnTo>
                  <a:lnTo>
                    <a:pt x="634062" y="340119"/>
                  </a:lnTo>
                  <a:lnTo>
                    <a:pt x="641297" y="339122"/>
                  </a:lnTo>
                  <a:lnTo>
                    <a:pt x="647630" y="335485"/>
                  </a:lnTo>
                  <a:lnTo>
                    <a:pt x="652241" y="329488"/>
                  </a:lnTo>
                  <a:lnTo>
                    <a:pt x="654164" y="322173"/>
                  </a:lnTo>
                  <a:lnTo>
                    <a:pt x="653168" y="314938"/>
                  </a:lnTo>
                  <a:lnTo>
                    <a:pt x="649531" y="308605"/>
                  </a:lnTo>
                  <a:lnTo>
                    <a:pt x="643499" y="303976"/>
                  </a:lnTo>
                  <a:lnTo>
                    <a:pt x="636184" y="302053"/>
                  </a:lnTo>
                  <a:close/>
                </a:path>
                <a:path w="2187575" h="1083310">
                  <a:moveTo>
                    <a:pt x="704637" y="335615"/>
                  </a:moveTo>
                  <a:lnTo>
                    <a:pt x="697403" y="336611"/>
                  </a:lnTo>
                  <a:lnTo>
                    <a:pt x="691070" y="340248"/>
                  </a:lnTo>
                  <a:lnTo>
                    <a:pt x="686458" y="346245"/>
                  </a:lnTo>
                  <a:lnTo>
                    <a:pt x="684535" y="353561"/>
                  </a:lnTo>
                  <a:lnTo>
                    <a:pt x="685531" y="360796"/>
                  </a:lnTo>
                  <a:lnTo>
                    <a:pt x="689168" y="367129"/>
                  </a:lnTo>
                  <a:lnTo>
                    <a:pt x="695164" y="371740"/>
                  </a:lnTo>
                  <a:lnTo>
                    <a:pt x="702515" y="373680"/>
                  </a:lnTo>
                  <a:lnTo>
                    <a:pt x="709750" y="372684"/>
                  </a:lnTo>
                  <a:lnTo>
                    <a:pt x="716083" y="369047"/>
                  </a:lnTo>
                  <a:lnTo>
                    <a:pt x="720694" y="363050"/>
                  </a:lnTo>
                  <a:lnTo>
                    <a:pt x="722618" y="355734"/>
                  </a:lnTo>
                  <a:lnTo>
                    <a:pt x="721621" y="348499"/>
                  </a:lnTo>
                  <a:lnTo>
                    <a:pt x="717984" y="342166"/>
                  </a:lnTo>
                  <a:lnTo>
                    <a:pt x="711954" y="337539"/>
                  </a:lnTo>
                  <a:lnTo>
                    <a:pt x="704637" y="335615"/>
                  </a:lnTo>
                  <a:close/>
                </a:path>
                <a:path w="2187575" h="1083310">
                  <a:moveTo>
                    <a:pt x="773090" y="369176"/>
                  </a:moveTo>
                  <a:lnTo>
                    <a:pt x="765856" y="370173"/>
                  </a:lnTo>
                  <a:lnTo>
                    <a:pt x="759523" y="373810"/>
                  </a:lnTo>
                  <a:lnTo>
                    <a:pt x="754911" y="379807"/>
                  </a:lnTo>
                  <a:lnTo>
                    <a:pt x="752988" y="387122"/>
                  </a:lnTo>
                  <a:lnTo>
                    <a:pt x="753985" y="394357"/>
                  </a:lnTo>
                  <a:lnTo>
                    <a:pt x="757622" y="400690"/>
                  </a:lnTo>
                  <a:lnTo>
                    <a:pt x="763619" y="405302"/>
                  </a:lnTo>
                  <a:lnTo>
                    <a:pt x="770969" y="407242"/>
                  </a:lnTo>
                  <a:lnTo>
                    <a:pt x="778203" y="406245"/>
                  </a:lnTo>
                  <a:lnTo>
                    <a:pt x="784536" y="402608"/>
                  </a:lnTo>
                  <a:lnTo>
                    <a:pt x="789148" y="396611"/>
                  </a:lnTo>
                  <a:lnTo>
                    <a:pt x="791071" y="389295"/>
                  </a:lnTo>
                  <a:lnTo>
                    <a:pt x="790074" y="382061"/>
                  </a:lnTo>
                  <a:lnTo>
                    <a:pt x="786437" y="375728"/>
                  </a:lnTo>
                  <a:lnTo>
                    <a:pt x="780407" y="371100"/>
                  </a:lnTo>
                  <a:lnTo>
                    <a:pt x="773090" y="369176"/>
                  </a:lnTo>
                  <a:close/>
                </a:path>
                <a:path w="2187575" h="1083310">
                  <a:moveTo>
                    <a:pt x="841544" y="402737"/>
                  </a:moveTo>
                  <a:lnTo>
                    <a:pt x="834310" y="403734"/>
                  </a:lnTo>
                  <a:lnTo>
                    <a:pt x="827976" y="407371"/>
                  </a:lnTo>
                  <a:lnTo>
                    <a:pt x="823364" y="413368"/>
                  </a:lnTo>
                  <a:lnTo>
                    <a:pt x="821441" y="420684"/>
                  </a:lnTo>
                  <a:lnTo>
                    <a:pt x="822438" y="427919"/>
                  </a:lnTo>
                  <a:lnTo>
                    <a:pt x="826075" y="434252"/>
                  </a:lnTo>
                  <a:lnTo>
                    <a:pt x="832072" y="438863"/>
                  </a:lnTo>
                  <a:lnTo>
                    <a:pt x="839422" y="440803"/>
                  </a:lnTo>
                  <a:lnTo>
                    <a:pt x="846657" y="439807"/>
                  </a:lnTo>
                  <a:lnTo>
                    <a:pt x="852990" y="436170"/>
                  </a:lnTo>
                  <a:lnTo>
                    <a:pt x="857601" y="430172"/>
                  </a:lnTo>
                  <a:lnTo>
                    <a:pt x="859524" y="422857"/>
                  </a:lnTo>
                  <a:lnTo>
                    <a:pt x="858528" y="415622"/>
                  </a:lnTo>
                  <a:lnTo>
                    <a:pt x="854891" y="409290"/>
                  </a:lnTo>
                  <a:lnTo>
                    <a:pt x="848860" y="404661"/>
                  </a:lnTo>
                  <a:lnTo>
                    <a:pt x="841544" y="402737"/>
                  </a:lnTo>
                  <a:close/>
                </a:path>
                <a:path w="2187575" h="1083310">
                  <a:moveTo>
                    <a:pt x="909998" y="436299"/>
                  </a:moveTo>
                  <a:lnTo>
                    <a:pt x="902763" y="437296"/>
                  </a:lnTo>
                  <a:lnTo>
                    <a:pt x="896430" y="440932"/>
                  </a:lnTo>
                  <a:lnTo>
                    <a:pt x="891819" y="446929"/>
                  </a:lnTo>
                  <a:lnTo>
                    <a:pt x="889895" y="454245"/>
                  </a:lnTo>
                  <a:lnTo>
                    <a:pt x="890892" y="461480"/>
                  </a:lnTo>
                  <a:lnTo>
                    <a:pt x="894529" y="467813"/>
                  </a:lnTo>
                  <a:lnTo>
                    <a:pt x="900526" y="472424"/>
                  </a:lnTo>
                  <a:lnTo>
                    <a:pt x="907875" y="474365"/>
                  </a:lnTo>
                  <a:lnTo>
                    <a:pt x="915110" y="473368"/>
                  </a:lnTo>
                  <a:lnTo>
                    <a:pt x="921443" y="469731"/>
                  </a:lnTo>
                  <a:lnTo>
                    <a:pt x="926054" y="463735"/>
                  </a:lnTo>
                  <a:lnTo>
                    <a:pt x="927978" y="456418"/>
                  </a:lnTo>
                  <a:lnTo>
                    <a:pt x="926981" y="449184"/>
                  </a:lnTo>
                  <a:lnTo>
                    <a:pt x="923345" y="442851"/>
                  </a:lnTo>
                  <a:lnTo>
                    <a:pt x="917314" y="438223"/>
                  </a:lnTo>
                  <a:lnTo>
                    <a:pt x="909998" y="436299"/>
                  </a:lnTo>
                  <a:close/>
                </a:path>
                <a:path w="2187575" h="1083310">
                  <a:moveTo>
                    <a:pt x="978451" y="469861"/>
                  </a:moveTo>
                  <a:lnTo>
                    <a:pt x="971216" y="470857"/>
                  </a:lnTo>
                  <a:lnTo>
                    <a:pt x="964883" y="474494"/>
                  </a:lnTo>
                  <a:lnTo>
                    <a:pt x="960272" y="480491"/>
                  </a:lnTo>
                  <a:lnTo>
                    <a:pt x="958348" y="487807"/>
                  </a:lnTo>
                  <a:lnTo>
                    <a:pt x="959345" y="495042"/>
                  </a:lnTo>
                  <a:lnTo>
                    <a:pt x="962982" y="501375"/>
                  </a:lnTo>
                  <a:lnTo>
                    <a:pt x="968979" y="505986"/>
                  </a:lnTo>
                  <a:lnTo>
                    <a:pt x="976329" y="507926"/>
                  </a:lnTo>
                  <a:lnTo>
                    <a:pt x="983563" y="506930"/>
                  </a:lnTo>
                  <a:lnTo>
                    <a:pt x="989897" y="503293"/>
                  </a:lnTo>
                  <a:lnTo>
                    <a:pt x="994508" y="497296"/>
                  </a:lnTo>
                  <a:lnTo>
                    <a:pt x="996432" y="489980"/>
                  </a:lnTo>
                  <a:lnTo>
                    <a:pt x="995435" y="482746"/>
                  </a:lnTo>
                  <a:lnTo>
                    <a:pt x="991798" y="476412"/>
                  </a:lnTo>
                  <a:lnTo>
                    <a:pt x="985767" y="471784"/>
                  </a:lnTo>
                  <a:lnTo>
                    <a:pt x="978451" y="469861"/>
                  </a:lnTo>
                  <a:close/>
                </a:path>
                <a:path w="2187575" h="1083310">
                  <a:moveTo>
                    <a:pt x="1046904" y="503422"/>
                  </a:moveTo>
                  <a:lnTo>
                    <a:pt x="1039670" y="504419"/>
                  </a:lnTo>
                  <a:lnTo>
                    <a:pt x="1033337" y="508056"/>
                  </a:lnTo>
                  <a:lnTo>
                    <a:pt x="1028725" y="514052"/>
                  </a:lnTo>
                  <a:lnTo>
                    <a:pt x="1026802" y="521369"/>
                  </a:lnTo>
                  <a:lnTo>
                    <a:pt x="1027799" y="528603"/>
                  </a:lnTo>
                  <a:lnTo>
                    <a:pt x="1031435" y="534936"/>
                  </a:lnTo>
                  <a:lnTo>
                    <a:pt x="1037432" y="539547"/>
                  </a:lnTo>
                  <a:lnTo>
                    <a:pt x="1044783" y="541488"/>
                  </a:lnTo>
                  <a:lnTo>
                    <a:pt x="1052017" y="540491"/>
                  </a:lnTo>
                  <a:lnTo>
                    <a:pt x="1058350" y="536854"/>
                  </a:lnTo>
                  <a:lnTo>
                    <a:pt x="1062961" y="530858"/>
                  </a:lnTo>
                  <a:lnTo>
                    <a:pt x="1064885" y="523542"/>
                  </a:lnTo>
                  <a:lnTo>
                    <a:pt x="1063888" y="516307"/>
                  </a:lnTo>
                  <a:lnTo>
                    <a:pt x="1060251" y="509974"/>
                  </a:lnTo>
                  <a:lnTo>
                    <a:pt x="1054220" y="505346"/>
                  </a:lnTo>
                  <a:lnTo>
                    <a:pt x="1046904" y="503422"/>
                  </a:lnTo>
                  <a:close/>
                </a:path>
                <a:path w="2187575" h="1083310">
                  <a:moveTo>
                    <a:pt x="1115330" y="536982"/>
                  </a:moveTo>
                  <a:lnTo>
                    <a:pt x="1108097" y="537989"/>
                  </a:lnTo>
                  <a:lnTo>
                    <a:pt x="1101769" y="541635"/>
                  </a:lnTo>
                  <a:lnTo>
                    <a:pt x="1097166" y="547639"/>
                  </a:lnTo>
                  <a:lnTo>
                    <a:pt x="1095254" y="554958"/>
                  </a:lnTo>
                  <a:lnTo>
                    <a:pt x="1096261" y="562191"/>
                  </a:lnTo>
                  <a:lnTo>
                    <a:pt x="1099907" y="568519"/>
                  </a:lnTo>
                  <a:lnTo>
                    <a:pt x="1105910" y="573121"/>
                  </a:lnTo>
                  <a:lnTo>
                    <a:pt x="1113263" y="575051"/>
                  </a:lnTo>
                  <a:lnTo>
                    <a:pt x="1120497" y="574043"/>
                  </a:lnTo>
                  <a:lnTo>
                    <a:pt x="1126824" y="570397"/>
                  </a:lnTo>
                  <a:lnTo>
                    <a:pt x="1131427" y="564394"/>
                  </a:lnTo>
                  <a:lnTo>
                    <a:pt x="1133340" y="557075"/>
                  </a:lnTo>
                  <a:lnTo>
                    <a:pt x="1132332" y="549842"/>
                  </a:lnTo>
                  <a:lnTo>
                    <a:pt x="1128687" y="543514"/>
                  </a:lnTo>
                  <a:lnTo>
                    <a:pt x="1122649" y="538895"/>
                  </a:lnTo>
                  <a:lnTo>
                    <a:pt x="1115330" y="536982"/>
                  </a:lnTo>
                  <a:close/>
                </a:path>
                <a:path w="2187575" h="1083310">
                  <a:moveTo>
                    <a:pt x="1183783" y="570544"/>
                  </a:moveTo>
                  <a:lnTo>
                    <a:pt x="1176550" y="571551"/>
                  </a:lnTo>
                  <a:lnTo>
                    <a:pt x="1170223" y="575197"/>
                  </a:lnTo>
                  <a:lnTo>
                    <a:pt x="1165621" y="581201"/>
                  </a:lnTo>
                  <a:lnTo>
                    <a:pt x="1163707" y="588520"/>
                  </a:lnTo>
                  <a:lnTo>
                    <a:pt x="1164715" y="595753"/>
                  </a:lnTo>
                  <a:lnTo>
                    <a:pt x="1168360" y="602080"/>
                  </a:lnTo>
                  <a:lnTo>
                    <a:pt x="1174363" y="606682"/>
                  </a:lnTo>
                  <a:lnTo>
                    <a:pt x="1181717" y="608613"/>
                  </a:lnTo>
                  <a:lnTo>
                    <a:pt x="1188950" y="607605"/>
                  </a:lnTo>
                  <a:lnTo>
                    <a:pt x="1195278" y="603959"/>
                  </a:lnTo>
                  <a:lnTo>
                    <a:pt x="1199880" y="597956"/>
                  </a:lnTo>
                  <a:lnTo>
                    <a:pt x="1201793" y="590637"/>
                  </a:lnTo>
                  <a:lnTo>
                    <a:pt x="1200786" y="583404"/>
                  </a:lnTo>
                  <a:lnTo>
                    <a:pt x="1197140" y="577076"/>
                  </a:lnTo>
                  <a:lnTo>
                    <a:pt x="1191102" y="572457"/>
                  </a:lnTo>
                  <a:lnTo>
                    <a:pt x="1183783" y="570544"/>
                  </a:lnTo>
                  <a:close/>
                </a:path>
                <a:path w="2187575" h="1083310">
                  <a:moveTo>
                    <a:pt x="1252237" y="604105"/>
                  </a:moveTo>
                  <a:lnTo>
                    <a:pt x="1245004" y="605112"/>
                  </a:lnTo>
                  <a:lnTo>
                    <a:pt x="1238676" y="608758"/>
                  </a:lnTo>
                  <a:lnTo>
                    <a:pt x="1234074" y="614762"/>
                  </a:lnTo>
                  <a:lnTo>
                    <a:pt x="1232161" y="622081"/>
                  </a:lnTo>
                  <a:lnTo>
                    <a:pt x="1233168" y="629314"/>
                  </a:lnTo>
                  <a:lnTo>
                    <a:pt x="1236814" y="635642"/>
                  </a:lnTo>
                  <a:lnTo>
                    <a:pt x="1242818" y="640244"/>
                  </a:lnTo>
                  <a:lnTo>
                    <a:pt x="1250171" y="642174"/>
                  </a:lnTo>
                  <a:lnTo>
                    <a:pt x="1257404" y="641166"/>
                  </a:lnTo>
                  <a:lnTo>
                    <a:pt x="1263732" y="637520"/>
                  </a:lnTo>
                  <a:lnTo>
                    <a:pt x="1268334" y="631517"/>
                  </a:lnTo>
                  <a:lnTo>
                    <a:pt x="1270247" y="624198"/>
                  </a:lnTo>
                  <a:lnTo>
                    <a:pt x="1269240" y="616965"/>
                  </a:lnTo>
                  <a:lnTo>
                    <a:pt x="1265594" y="610637"/>
                  </a:lnTo>
                  <a:lnTo>
                    <a:pt x="1259556" y="606018"/>
                  </a:lnTo>
                  <a:lnTo>
                    <a:pt x="1252237" y="604105"/>
                  </a:lnTo>
                  <a:close/>
                </a:path>
                <a:path w="2187575" h="1083310">
                  <a:moveTo>
                    <a:pt x="1320690" y="637666"/>
                  </a:moveTo>
                  <a:lnTo>
                    <a:pt x="1313457" y="638674"/>
                  </a:lnTo>
                  <a:lnTo>
                    <a:pt x="1307129" y="642320"/>
                  </a:lnTo>
                  <a:lnTo>
                    <a:pt x="1302527" y="648323"/>
                  </a:lnTo>
                  <a:lnTo>
                    <a:pt x="1300614" y="655642"/>
                  </a:lnTo>
                  <a:lnTo>
                    <a:pt x="1301621" y="662875"/>
                  </a:lnTo>
                  <a:lnTo>
                    <a:pt x="1305267" y="669203"/>
                  </a:lnTo>
                  <a:lnTo>
                    <a:pt x="1311271" y="673805"/>
                  </a:lnTo>
                  <a:lnTo>
                    <a:pt x="1318624" y="675735"/>
                  </a:lnTo>
                  <a:lnTo>
                    <a:pt x="1325857" y="674728"/>
                  </a:lnTo>
                  <a:lnTo>
                    <a:pt x="1332185" y="671082"/>
                  </a:lnTo>
                  <a:lnTo>
                    <a:pt x="1336787" y="665078"/>
                  </a:lnTo>
                  <a:lnTo>
                    <a:pt x="1338700" y="657759"/>
                  </a:lnTo>
                  <a:lnTo>
                    <a:pt x="1337693" y="650526"/>
                  </a:lnTo>
                  <a:lnTo>
                    <a:pt x="1334047" y="644198"/>
                  </a:lnTo>
                  <a:lnTo>
                    <a:pt x="1328009" y="639579"/>
                  </a:lnTo>
                  <a:lnTo>
                    <a:pt x="1320690" y="637666"/>
                  </a:lnTo>
                  <a:close/>
                </a:path>
                <a:path w="2187575" h="1083310">
                  <a:moveTo>
                    <a:pt x="1389144" y="671228"/>
                  </a:moveTo>
                  <a:lnTo>
                    <a:pt x="1381911" y="672235"/>
                  </a:lnTo>
                  <a:lnTo>
                    <a:pt x="1375583" y="675882"/>
                  </a:lnTo>
                  <a:lnTo>
                    <a:pt x="1370981" y="681885"/>
                  </a:lnTo>
                  <a:lnTo>
                    <a:pt x="1369068" y="689204"/>
                  </a:lnTo>
                  <a:lnTo>
                    <a:pt x="1370075" y="696437"/>
                  </a:lnTo>
                  <a:lnTo>
                    <a:pt x="1373721" y="702764"/>
                  </a:lnTo>
                  <a:lnTo>
                    <a:pt x="1379725" y="707367"/>
                  </a:lnTo>
                  <a:lnTo>
                    <a:pt x="1387078" y="709297"/>
                  </a:lnTo>
                  <a:lnTo>
                    <a:pt x="1394311" y="708290"/>
                  </a:lnTo>
                  <a:lnTo>
                    <a:pt x="1400638" y="704644"/>
                  </a:lnTo>
                  <a:lnTo>
                    <a:pt x="1405240" y="698640"/>
                  </a:lnTo>
                  <a:lnTo>
                    <a:pt x="1407154" y="691321"/>
                  </a:lnTo>
                  <a:lnTo>
                    <a:pt x="1406146" y="684088"/>
                  </a:lnTo>
                  <a:lnTo>
                    <a:pt x="1402501" y="677760"/>
                  </a:lnTo>
                  <a:lnTo>
                    <a:pt x="1396463" y="673141"/>
                  </a:lnTo>
                  <a:lnTo>
                    <a:pt x="1389144" y="671228"/>
                  </a:lnTo>
                  <a:close/>
                </a:path>
                <a:path w="2187575" h="1083310">
                  <a:moveTo>
                    <a:pt x="1457598" y="704789"/>
                  </a:moveTo>
                  <a:lnTo>
                    <a:pt x="1450364" y="705796"/>
                  </a:lnTo>
                  <a:lnTo>
                    <a:pt x="1444037" y="709443"/>
                  </a:lnTo>
                  <a:lnTo>
                    <a:pt x="1439434" y="715446"/>
                  </a:lnTo>
                  <a:lnTo>
                    <a:pt x="1437521" y="722765"/>
                  </a:lnTo>
                  <a:lnTo>
                    <a:pt x="1438529" y="729998"/>
                  </a:lnTo>
                  <a:lnTo>
                    <a:pt x="1442174" y="736326"/>
                  </a:lnTo>
                  <a:lnTo>
                    <a:pt x="1448178" y="740929"/>
                  </a:lnTo>
                  <a:lnTo>
                    <a:pt x="1455531" y="742858"/>
                  </a:lnTo>
                  <a:lnTo>
                    <a:pt x="1462764" y="741851"/>
                  </a:lnTo>
                  <a:lnTo>
                    <a:pt x="1469092" y="738205"/>
                  </a:lnTo>
                  <a:lnTo>
                    <a:pt x="1473695" y="732201"/>
                  </a:lnTo>
                  <a:lnTo>
                    <a:pt x="1475607" y="724882"/>
                  </a:lnTo>
                  <a:lnTo>
                    <a:pt x="1474600" y="717649"/>
                  </a:lnTo>
                  <a:lnTo>
                    <a:pt x="1470954" y="711322"/>
                  </a:lnTo>
                  <a:lnTo>
                    <a:pt x="1464916" y="706702"/>
                  </a:lnTo>
                  <a:lnTo>
                    <a:pt x="1457598" y="704789"/>
                  </a:lnTo>
                  <a:close/>
                </a:path>
                <a:path w="2187575" h="1083310">
                  <a:moveTo>
                    <a:pt x="1526051" y="738351"/>
                  </a:moveTo>
                  <a:lnTo>
                    <a:pt x="1518817" y="739358"/>
                  </a:lnTo>
                  <a:lnTo>
                    <a:pt x="1512490" y="743004"/>
                  </a:lnTo>
                  <a:lnTo>
                    <a:pt x="1507887" y="749007"/>
                  </a:lnTo>
                  <a:lnTo>
                    <a:pt x="1505974" y="756326"/>
                  </a:lnTo>
                  <a:lnTo>
                    <a:pt x="1506982" y="763560"/>
                  </a:lnTo>
                  <a:lnTo>
                    <a:pt x="1510627" y="769888"/>
                  </a:lnTo>
                  <a:lnTo>
                    <a:pt x="1516631" y="774490"/>
                  </a:lnTo>
                  <a:lnTo>
                    <a:pt x="1523984" y="776419"/>
                  </a:lnTo>
                  <a:lnTo>
                    <a:pt x="1531218" y="775412"/>
                  </a:lnTo>
                  <a:lnTo>
                    <a:pt x="1537545" y="771766"/>
                  </a:lnTo>
                  <a:lnTo>
                    <a:pt x="1542148" y="765762"/>
                  </a:lnTo>
                  <a:lnTo>
                    <a:pt x="1544061" y="758444"/>
                  </a:lnTo>
                  <a:lnTo>
                    <a:pt x="1543053" y="751211"/>
                  </a:lnTo>
                  <a:lnTo>
                    <a:pt x="1539407" y="744883"/>
                  </a:lnTo>
                  <a:lnTo>
                    <a:pt x="1533369" y="740263"/>
                  </a:lnTo>
                  <a:lnTo>
                    <a:pt x="1526051" y="738351"/>
                  </a:lnTo>
                  <a:close/>
                </a:path>
                <a:path w="2187575" h="1083310">
                  <a:moveTo>
                    <a:pt x="1594505" y="771913"/>
                  </a:moveTo>
                  <a:lnTo>
                    <a:pt x="1587271" y="772920"/>
                  </a:lnTo>
                  <a:lnTo>
                    <a:pt x="1580943" y="776566"/>
                  </a:lnTo>
                  <a:lnTo>
                    <a:pt x="1576341" y="782570"/>
                  </a:lnTo>
                  <a:lnTo>
                    <a:pt x="1574428" y="789888"/>
                  </a:lnTo>
                  <a:lnTo>
                    <a:pt x="1575435" y="797122"/>
                  </a:lnTo>
                  <a:lnTo>
                    <a:pt x="1579081" y="803449"/>
                  </a:lnTo>
                  <a:lnTo>
                    <a:pt x="1585085" y="808052"/>
                  </a:lnTo>
                  <a:lnTo>
                    <a:pt x="1592438" y="809981"/>
                  </a:lnTo>
                  <a:lnTo>
                    <a:pt x="1599671" y="808974"/>
                  </a:lnTo>
                  <a:lnTo>
                    <a:pt x="1605999" y="805328"/>
                  </a:lnTo>
                  <a:lnTo>
                    <a:pt x="1610602" y="799325"/>
                  </a:lnTo>
                  <a:lnTo>
                    <a:pt x="1612514" y="792006"/>
                  </a:lnTo>
                  <a:lnTo>
                    <a:pt x="1611507" y="784772"/>
                  </a:lnTo>
                  <a:lnTo>
                    <a:pt x="1607861" y="778444"/>
                  </a:lnTo>
                  <a:lnTo>
                    <a:pt x="1601824" y="773826"/>
                  </a:lnTo>
                  <a:lnTo>
                    <a:pt x="1594505" y="771913"/>
                  </a:lnTo>
                  <a:close/>
                </a:path>
                <a:path w="2187575" h="1083310">
                  <a:moveTo>
                    <a:pt x="1662958" y="805474"/>
                  </a:moveTo>
                  <a:lnTo>
                    <a:pt x="1655725" y="806481"/>
                  </a:lnTo>
                  <a:lnTo>
                    <a:pt x="1649397" y="810127"/>
                  </a:lnTo>
                  <a:lnTo>
                    <a:pt x="1644794" y="816131"/>
                  </a:lnTo>
                  <a:lnTo>
                    <a:pt x="1642882" y="823449"/>
                  </a:lnTo>
                  <a:lnTo>
                    <a:pt x="1643889" y="830683"/>
                  </a:lnTo>
                  <a:lnTo>
                    <a:pt x="1647535" y="837010"/>
                  </a:lnTo>
                  <a:lnTo>
                    <a:pt x="1653538" y="841613"/>
                  </a:lnTo>
                  <a:lnTo>
                    <a:pt x="1660891" y="843543"/>
                  </a:lnTo>
                  <a:lnTo>
                    <a:pt x="1668125" y="842535"/>
                  </a:lnTo>
                  <a:lnTo>
                    <a:pt x="1674453" y="838889"/>
                  </a:lnTo>
                  <a:lnTo>
                    <a:pt x="1679055" y="832886"/>
                  </a:lnTo>
                  <a:lnTo>
                    <a:pt x="1680968" y="825567"/>
                  </a:lnTo>
                  <a:lnTo>
                    <a:pt x="1679961" y="818334"/>
                  </a:lnTo>
                  <a:lnTo>
                    <a:pt x="1676315" y="812006"/>
                  </a:lnTo>
                  <a:lnTo>
                    <a:pt x="1670277" y="807387"/>
                  </a:lnTo>
                  <a:lnTo>
                    <a:pt x="1662958" y="805474"/>
                  </a:lnTo>
                  <a:close/>
                </a:path>
                <a:path w="2187575" h="1083310">
                  <a:moveTo>
                    <a:pt x="1731411" y="839036"/>
                  </a:moveTo>
                  <a:lnTo>
                    <a:pt x="1724178" y="840043"/>
                  </a:lnTo>
                  <a:lnTo>
                    <a:pt x="1717850" y="843689"/>
                  </a:lnTo>
                  <a:lnTo>
                    <a:pt x="1713248" y="849693"/>
                  </a:lnTo>
                  <a:lnTo>
                    <a:pt x="1711335" y="857011"/>
                  </a:lnTo>
                  <a:lnTo>
                    <a:pt x="1712343" y="864244"/>
                  </a:lnTo>
                  <a:lnTo>
                    <a:pt x="1715989" y="870572"/>
                  </a:lnTo>
                  <a:lnTo>
                    <a:pt x="1721992" y="875174"/>
                  </a:lnTo>
                  <a:lnTo>
                    <a:pt x="1729345" y="877104"/>
                  </a:lnTo>
                  <a:lnTo>
                    <a:pt x="1736578" y="876097"/>
                  </a:lnTo>
                  <a:lnTo>
                    <a:pt x="1742906" y="872451"/>
                  </a:lnTo>
                  <a:lnTo>
                    <a:pt x="1747508" y="866448"/>
                  </a:lnTo>
                  <a:lnTo>
                    <a:pt x="1749421" y="859129"/>
                  </a:lnTo>
                  <a:lnTo>
                    <a:pt x="1748414" y="851896"/>
                  </a:lnTo>
                  <a:lnTo>
                    <a:pt x="1744768" y="845568"/>
                  </a:lnTo>
                  <a:lnTo>
                    <a:pt x="1738731" y="840949"/>
                  </a:lnTo>
                  <a:lnTo>
                    <a:pt x="1731411" y="839036"/>
                  </a:lnTo>
                  <a:close/>
                </a:path>
                <a:path w="2187575" h="1083310">
                  <a:moveTo>
                    <a:pt x="1799865" y="872597"/>
                  </a:moveTo>
                  <a:lnTo>
                    <a:pt x="1792632" y="873604"/>
                  </a:lnTo>
                  <a:lnTo>
                    <a:pt x="1786304" y="877250"/>
                  </a:lnTo>
                  <a:lnTo>
                    <a:pt x="1781701" y="883254"/>
                  </a:lnTo>
                  <a:lnTo>
                    <a:pt x="1779789" y="890573"/>
                  </a:lnTo>
                  <a:lnTo>
                    <a:pt x="1780796" y="897806"/>
                  </a:lnTo>
                  <a:lnTo>
                    <a:pt x="1784442" y="904134"/>
                  </a:lnTo>
                  <a:lnTo>
                    <a:pt x="1790445" y="908736"/>
                  </a:lnTo>
                  <a:lnTo>
                    <a:pt x="1797799" y="910666"/>
                  </a:lnTo>
                  <a:lnTo>
                    <a:pt x="1805032" y="909658"/>
                  </a:lnTo>
                  <a:lnTo>
                    <a:pt x="1811359" y="906012"/>
                  </a:lnTo>
                  <a:lnTo>
                    <a:pt x="1815962" y="900009"/>
                  </a:lnTo>
                  <a:lnTo>
                    <a:pt x="1817875" y="892690"/>
                  </a:lnTo>
                  <a:lnTo>
                    <a:pt x="1816868" y="885457"/>
                  </a:lnTo>
                  <a:lnTo>
                    <a:pt x="1813222" y="879129"/>
                  </a:lnTo>
                  <a:lnTo>
                    <a:pt x="1807184" y="874510"/>
                  </a:lnTo>
                  <a:lnTo>
                    <a:pt x="1799865" y="872597"/>
                  </a:lnTo>
                  <a:close/>
                </a:path>
                <a:path w="2187575" h="1083310">
                  <a:moveTo>
                    <a:pt x="1868318" y="906158"/>
                  </a:moveTo>
                  <a:lnTo>
                    <a:pt x="1861085" y="907166"/>
                  </a:lnTo>
                  <a:lnTo>
                    <a:pt x="1854757" y="910811"/>
                  </a:lnTo>
                  <a:lnTo>
                    <a:pt x="1850154" y="916815"/>
                  </a:lnTo>
                  <a:lnTo>
                    <a:pt x="1848242" y="924134"/>
                  </a:lnTo>
                  <a:lnTo>
                    <a:pt x="1849249" y="931367"/>
                  </a:lnTo>
                  <a:lnTo>
                    <a:pt x="1852895" y="937695"/>
                  </a:lnTo>
                  <a:lnTo>
                    <a:pt x="1858898" y="942297"/>
                  </a:lnTo>
                  <a:lnTo>
                    <a:pt x="1866252" y="944227"/>
                  </a:lnTo>
                  <a:lnTo>
                    <a:pt x="1873485" y="943220"/>
                  </a:lnTo>
                  <a:lnTo>
                    <a:pt x="1879813" y="939574"/>
                  </a:lnTo>
                  <a:lnTo>
                    <a:pt x="1884415" y="933570"/>
                  </a:lnTo>
                  <a:lnTo>
                    <a:pt x="1886328" y="926251"/>
                  </a:lnTo>
                  <a:lnTo>
                    <a:pt x="1885321" y="919018"/>
                  </a:lnTo>
                  <a:lnTo>
                    <a:pt x="1881675" y="912690"/>
                  </a:lnTo>
                  <a:lnTo>
                    <a:pt x="1875637" y="908071"/>
                  </a:lnTo>
                  <a:lnTo>
                    <a:pt x="1868318" y="906158"/>
                  </a:lnTo>
                  <a:close/>
                </a:path>
                <a:path w="2187575" h="1083310">
                  <a:moveTo>
                    <a:pt x="1936772" y="939720"/>
                  </a:moveTo>
                  <a:lnTo>
                    <a:pt x="1929539" y="940727"/>
                  </a:lnTo>
                  <a:lnTo>
                    <a:pt x="1923211" y="944374"/>
                  </a:lnTo>
                  <a:lnTo>
                    <a:pt x="1918609" y="950377"/>
                  </a:lnTo>
                  <a:lnTo>
                    <a:pt x="1916696" y="957696"/>
                  </a:lnTo>
                  <a:lnTo>
                    <a:pt x="1917703" y="964929"/>
                  </a:lnTo>
                  <a:lnTo>
                    <a:pt x="1921349" y="971256"/>
                  </a:lnTo>
                  <a:lnTo>
                    <a:pt x="1927353" y="975858"/>
                  </a:lnTo>
                  <a:lnTo>
                    <a:pt x="1934706" y="977789"/>
                  </a:lnTo>
                  <a:lnTo>
                    <a:pt x="1941939" y="976782"/>
                  </a:lnTo>
                  <a:lnTo>
                    <a:pt x="1948267" y="973136"/>
                  </a:lnTo>
                  <a:lnTo>
                    <a:pt x="1952869" y="967132"/>
                  </a:lnTo>
                  <a:lnTo>
                    <a:pt x="1954782" y="959813"/>
                  </a:lnTo>
                  <a:lnTo>
                    <a:pt x="1953774" y="952580"/>
                  </a:lnTo>
                  <a:lnTo>
                    <a:pt x="1950128" y="946252"/>
                  </a:lnTo>
                  <a:lnTo>
                    <a:pt x="1944091" y="941633"/>
                  </a:lnTo>
                  <a:lnTo>
                    <a:pt x="1936772" y="939720"/>
                  </a:lnTo>
                  <a:close/>
                </a:path>
                <a:path w="2187575" h="1083310">
                  <a:moveTo>
                    <a:pt x="2005225" y="973281"/>
                  </a:moveTo>
                  <a:lnTo>
                    <a:pt x="1997992" y="974288"/>
                  </a:lnTo>
                  <a:lnTo>
                    <a:pt x="1991664" y="977935"/>
                  </a:lnTo>
                  <a:lnTo>
                    <a:pt x="1987062" y="983938"/>
                  </a:lnTo>
                  <a:lnTo>
                    <a:pt x="1985149" y="991257"/>
                  </a:lnTo>
                  <a:lnTo>
                    <a:pt x="1986156" y="998490"/>
                  </a:lnTo>
                  <a:lnTo>
                    <a:pt x="1989802" y="1004818"/>
                  </a:lnTo>
                  <a:lnTo>
                    <a:pt x="1995806" y="1009421"/>
                  </a:lnTo>
                  <a:lnTo>
                    <a:pt x="2003159" y="1011350"/>
                  </a:lnTo>
                  <a:lnTo>
                    <a:pt x="2010392" y="1010343"/>
                  </a:lnTo>
                  <a:lnTo>
                    <a:pt x="2016720" y="1006697"/>
                  </a:lnTo>
                  <a:lnTo>
                    <a:pt x="2021322" y="1000693"/>
                  </a:lnTo>
                  <a:lnTo>
                    <a:pt x="2023235" y="993374"/>
                  </a:lnTo>
                  <a:lnTo>
                    <a:pt x="2022228" y="986141"/>
                  </a:lnTo>
                  <a:lnTo>
                    <a:pt x="2018582" y="979814"/>
                  </a:lnTo>
                  <a:lnTo>
                    <a:pt x="2012544" y="975194"/>
                  </a:lnTo>
                  <a:lnTo>
                    <a:pt x="2005225" y="973281"/>
                  </a:lnTo>
                  <a:close/>
                </a:path>
                <a:path w="2187575" h="1083310">
                  <a:moveTo>
                    <a:pt x="2110015" y="980550"/>
                  </a:moveTo>
                  <a:lnTo>
                    <a:pt x="2090712" y="1019922"/>
                  </a:lnTo>
                  <a:lnTo>
                    <a:pt x="2091689" y="1026936"/>
                  </a:lnTo>
                  <a:lnTo>
                    <a:pt x="2089775" y="1034254"/>
                  </a:lnTo>
                  <a:lnTo>
                    <a:pt x="2085173" y="1040258"/>
                  </a:lnTo>
                  <a:lnTo>
                    <a:pt x="2078996" y="1043817"/>
                  </a:lnTo>
                  <a:lnTo>
                    <a:pt x="2059698" y="1083179"/>
                  </a:lnTo>
                  <a:lnTo>
                    <a:pt x="2187485" y="1082182"/>
                  </a:lnTo>
                  <a:lnTo>
                    <a:pt x="2110015" y="980550"/>
                  </a:lnTo>
                  <a:close/>
                </a:path>
                <a:path w="2187575" h="1083310">
                  <a:moveTo>
                    <a:pt x="2073678" y="1006843"/>
                  </a:moveTo>
                  <a:lnTo>
                    <a:pt x="2066445" y="1007850"/>
                  </a:lnTo>
                  <a:lnTo>
                    <a:pt x="2060117" y="1011496"/>
                  </a:lnTo>
                  <a:lnTo>
                    <a:pt x="2055515" y="1017499"/>
                  </a:lnTo>
                  <a:lnTo>
                    <a:pt x="2053602" y="1024818"/>
                  </a:lnTo>
                  <a:lnTo>
                    <a:pt x="2054609" y="1032052"/>
                  </a:lnTo>
                  <a:lnTo>
                    <a:pt x="2058255" y="1038380"/>
                  </a:lnTo>
                  <a:lnTo>
                    <a:pt x="2064259" y="1042982"/>
                  </a:lnTo>
                  <a:lnTo>
                    <a:pt x="2071612" y="1044911"/>
                  </a:lnTo>
                  <a:lnTo>
                    <a:pt x="2078845" y="1043904"/>
                  </a:lnTo>
                  <a:lnTo>
                    <a:pt x="2078996" y="1043817"/>
                  </a:lnTo>
                  <a:lnTo>
                    <a:pt x="2090712" y="1019922"/>
                  </a:lnTo>
                  <a:lnTo>
                    <a:pt x="2090681" y="1019703"/>
                  </a:lnTo>
                  <a:lnTo>
                    <a:pt x="2087035" y="1013375"/>
                  </a:lnTo>
                  <a:lnTo>
                    <a:pt x="2080997" y="1008755"/>
                  </a:lnTo>
                  <a:lnTo>
                    <a:pt x="2073678" y="1006843"/>
                  </a:lnTo>
                  <a:close/>
                </a:path>
                <a:path w="2187575" h="1083310">
                  <a:moveTo>
                    <a:pt x="2090712" y="1019922"/>
                  </a:moveTo>
                  <a:lnTo>
                    <a:pt x="2078996" y="1043817"/>
                  </a:lnTo>
                  <a:lnTo>
                    <a:pt x="2085173" y="1040258"/>
                  </a:lnTo>
                  <a:lnTo>
                    <a:pt x="2089775" y="1034254"/>
                  </a:lnTo>
                  <a:lnTo>
                    <a:pt x="2091689" y="1026936"/>
                  </a:lnTo>
                  <a:lnTo>
                    <a:pt x="2090712" y="1019922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722795" y="3009900"/>
            <a:ext cx="2056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7295" y="5722620"/>
            <a:ext cx="2205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Analytics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84094" y="3956839"/>
            <a:ext cx="3562985" cy="1745614"/>
            <a:chOff x="1784094" y="3956839"/>
            <a:chExt cx="3562985" cy="174561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094" y="4375979"/>
              <a:ext cx="1345219" cy="13260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29314" y="3956839"/>
              <a:ext cx="2218055" cy="1083945"/>
            </a:xfrm>
            <a:custGeom>
              <a:avLst/>
              <a:gdLst/>
              <a:ahLst/>
              <a:cxnLst/>
              <a:rect l="l" t="t" r="r" b="b"/>
              <a:pathLst>
                <a:path w="2218054" h="1083945">
                  <a:moveTo>
                    <a:pt x="2197745" y="0"/>
                  </a:moveTo>
                  <a:lnTo>
                    <a:pt x="2190417" y="1880"/>
                  </a:lnTo>
                  <a:lnTo>
                    <a:pt x="2184359" y="6472"/>
                  </a:lnTo>
                  <a:lnTo>
                    <a:pt x="2180685" y="12783"/>
                  </a:lnTo>
                  <a:lnTo>
                    <a:pt x="2179645" y="20012"/>
                  </a:lnTo>
                  <a:lnTo>
                    <a:pt x="2181525" y="27339"/>
                  </a:lnTo>
                  <a:lnTo>
                    <a:pt x="2186101" y="33363"/>
                  </a:lnTo>
                  <a:lnTo>
                    <a:pt x="2192413" y="37037"/>
                  </a:lnTo>
                  <a:lnTo>
                    <a:pt x="2199641" y="38077"/>
                  </a:lnTo>
                  <a:lnTo>
                    <a:pt x="2207003" y="36180"/>
                  </a:lnTo>
                  <a:lnTo>
                    <a:pt x="2213027" y="31604"/>
                  </a:lnTo>
                  <a:lnTo>
                    <a:pt x="2216701" y="25293"/>
                  </a:lnTo>
                  <a:lnTo>
                    <a:pt x="2217741" y="18065"/>
                  </a:lnTo>
                  <a:lnTo>
                    <a:pt x="2215860" y="10738"/>
                  </a:lnTo>
                  <a:lnTo>
                    <a:pt x="2211285" y="4713"/>
                  </a:lnTo>
                  <a:lnTo>
                    <a:pt x="2204973" y="1039"/>
                  </a:lnTo>
                  <a:lnTo>
                    <a:pt x="2197745" y="0"/>
                  </a:lnTo>
                  <a:close/>
                </a:path>
                <a:path w="2218054" h="1083945">
                  <a:moveTo>
                    <a:pt x="2129108" y="33187"/>
                  </a:moveTo>
                  <a:lnTo>
                    <a:pt x="2121781" y="35067"/>
                  </a:lnTo>
                  <a:lnTo>
                    <a:pt x="2115723" y="39661"/>
                  </a:lnTo>
                  <a:lnTo>
                    <a:pt x="2112049" y="45972"/>
                  </a:lnTo>
                  <a:lnTo>
                    <a:pt x="2111010" y="53201"/>
                  </a:lnTo>
                  <a:lnTo>
                    <a:pt x="2112891" y="60528"/>
                  </a:lnTo>
                  <a:lnTo>
                    <a:pt x="2117466" y="66552"/>
                  </a:lnTo>
                  <a:lnTo>
                    <a:pt x="2123778" y="70226"/>
                  </a:lnTo>
                  <a:lnTo>
                    <a:pt x="2131007" y="71265"/>
                  </a:lnTo>
                  <a:lnTo>
                    <a:pt x="2138368" y="69367"/>
                  </a:lnTo>
                  <a:lnTo>
                    <a:pt x="2144392" y="64791"/>
                  </a:lnTo>
                  <a:lnTo>
                    <a:pt x="2148066" y="58480"/>
                  </a:lnTo>
                  <a:lnTo>
                    <a:pt x="2149105" y="51251"/>
                  </a:lnTo>
                  <a:lnTo>
                    <a:pt x="2147224" y="43924"/>
                  </a:lnTo>
                  <a:lnTo>
                    <a:pt x="2142648" y="37900"/>
                  </a:lnTo>
                  <a:lnTo>
                    <a:pt x="2136337" y="34226"/>
                  </a:lnTo>
                  <a:lnTo>
                    <a:pt x="2129108" y="33187"/>
                  </a:lnTo>
                  <a:close/>
                </a:path>
                <a:path w="2218054" h="1083945">
                  <a:moveTo>
                    <a:pt x="2060472" y="66375"/>
                  </a:moveTo>
                  <a:lnTo>
                    <a:pt x="2053145" y="68256"/>
                  </a:lnTo>
                  <a:lnTo>
                    <a:pt x="2047087" y="72848"/>
                  </a:lnTo>
                  <a:lnTo>
                    <a:pt x="2043413" y="79160"/>
                  </a:lnTo>
                  <a:lnTo>
                    <a:pt x="2042374" y="86388"/>
                  </a:lnTo>
                  <a:lnTo>
                    <a:pt x="2044255" y="93716"/>
                  </a:lnTo>
                  <a:lnTo>
                    <a:pt x="2048831" y="99740"/>
                  </a:lnTo>
                  <a:lnTo>
                    <a:pt x="2055143" y="103413"/>
                  </a:lnTo>
                  <a:lnTo>
                    <a:pt x="2062371" y="104452"/>
                  </a:lnTo>
                  <a:lnTo>
                    <a:pt x="2069732" y="102555"/>
                  </a:lnTo>
                  <a:lnTo>
                    <a:pt x="2075756" y="97979"/>
                  </a:lnTo>
                  <a:lnTo>
                    <a:pt x="2079430" y="91668"/>
                  </a:lnTo>
                  <a:lnTo>
                    <a:pt x="2080470" y="84439"/>
                  </a:lnTo>
                  <a:lnTo>
                    <a:pt x="2078589" y="77112"/>
                  </a:lnTo>
                  <a:lnTo>
                    <a:pt x="2074013" y="71088"/>
                  </a:lnTo>
                  <a:lnTo>
                    <a:pt x="2067701" y="67414"/>
                  </a:lnTo>
                  <a:lnTo>
                    <a:pt x="2060472" y="66375"/>
                  </a:lnTo>
                  <a:close/>
                </a:path>
                <a:path w="2218054" h="1083945">
                  <a:moveTo>
                    <a:pt x="1991838" y="99563"/>
                  </a:moveTo>
                  <a:lnTo>
                    <a:pt x="1984510" y="101444"/>
                  </a:lnTo>
                  <a:lnTo>
                    <a:pt x="1978452" y="106036"/>
                  </a:lnTo>
                  <a:lnTo>
                    <a:pt x="1974778" y="112347"/>
                  </a:lnTo>
                  <a:lnTo>
                    <a:pt x="1973739" y="119576"/>
                  </a:lnTo>
                  <a:lnTo>
                    <a:pt x="1975619" y="126903"/>
                  </a:lnTo>
                  <a:lnTo>
                    <a:pt x="1980195" y="132927"/>
                  </a:lnTo>
                  <a:lnTo>
                    <a:pt x="1986507" y="136601"/>
                  </a:lnTo>
                  <a:lnTo>
                    <a:pt x="1993736" y="137640"/>
                  </a:lnTo>
                  <a:lnTo>
                    <a:pt x="2001098" y="135743"/>
                  </a:lnTo>
                  <a:lnTo>
                    <a:pt x="2007122" y="131167"/>
                  </a:lnTo>
                  <a:lnTo>
                    <a:pt x="2010795" y="124856"/>
                  </a:lnTo>
                  <a:lnTo>
                    <a:pt x="2011834" y="117627"/>
                  </a:lnTo>
                  <a:lnTo>
                    <a:pt x="2009954" y="110299"/>
                  </a:lnTo>
                  <a:lnTo>
                    <a:pt x="2005377" y="104276"/>
                  </a:lnTo>
                  <a:lnTo>
                    <a:pt x="1999066" y="100602"/>
                  </a:lnTo>
                  <a:lnTo>
                    <a:pt x="1991838" y="99563"/>
                  </a:lnTo>
                  <a:close/>
                </a:path>
                <a:path w="2218054" h="1083945">
                  <a:moveTo>
                    <a:pt x="1923209" y="132750"/>
                  </a:moveTo>
                  <a:lnTo>
                    <a:pt x="1915881" y="134628"/>
                  </a:lnTo>
                  <a:lnTo>
                    <a:pt x="1909821" y="139218"/>
                  </a:lnTo>
                  <a:lnTo>
                    <a:pt x="1906145" y="145528"/>
                  </a:lnTo>
                  <a:lnTo>
                    <a:pt x="1905103" y="152757"/>
                  </a:lnTo>
                  <a:lnTo>
                    <a:pt x="1906981" y="160085"/>
                  </a:lnTo>
                  <a:lnTo>
                    <a:pt x="1911555" y="166110"/>
                  </a:lnTo>
                  <a:lnTo>
                    <a:pt x="1917865" y="169786"/>
                  </a:lnTo>
                  <a:lnTo>
                    <a:pt x="1925093" y="170828"/>
                  </a:lnTo>
                  <a:lnTo>
                    <a:pt x="1932456" y="168934"/>
                  </a:lnTo>
                  <a:lnTo>
                    <a:pt x="1938481" y="164360"/>
                  </a:lnTo>
                  <a:lnTo>
                    <a:pt x="1942157" y="158050"/>
                  </a:lnTo>
                  <a:lnTo>
                    <a:pt x="1943199" y="150821"/>
                  </a:lnTo>
                  <a:lnTo>
                    <a:pt x="1941321" y="143493"/>
                  </a:lnTo>
                  <a:lnTo>
                    <a:pt x="1936748" y="137468"/>
                  </a:lnTo>
                  <a:lnTo>
                    <a:pt x="1930437" y="133792"/>
                  </a:lnTo>
                  <a:lnTo>
                    <a:pt x="1923209" y="132750"/>
                  </a:lnTo>
                  <a:close/>
                </a:path>
                <a:path w="2218054" h="1083945">
                  <a:moveTo>
                    <a:pt x="1854573" y="165937"/>
                  </a:moveTo>
                  <a:lnTo>
                    <a:pt x="1847245" y="167815"/>
                  </a:lnTo>
                  <a:lnTo>
                    <a:pt x="1841186" y="172406"/>
                  </a:lnTo>
                  <a:lnTo>
                    <a:pt x="1837510" y="178716"/>
                  </a:lnTo>
                  <a:lnTo>
                    <a:pt x="1836468" y="185945"/>
                  </a:lnTo>
                  <a:lnTo>
                    <a:pt x="1838346" y="193272"/>
                  </a:lnTo>
                  <a:lnTo>
                    <a:pt x="1842920" y="199298"/>
                  </a:lnTo>
                  <a:lnTo>
                    <a:pt x="1849230" y="202974"/>
                  </a:lnTo>
                  <a:lnTo>
                    <a:pt x="1856458" y="204016"/>
                  </a:lnTo>
                  <a:lnTo>
                    <a:pt x="1863820" y="202122"/>
                  </a:lnTo>
                  <a:lnTo>
                    <a:pt x="1869846" y="197548"/>
                  </a:lnTo>
                  <a:lnTo>
                    <a:pt x="1873522" y="191237"/>
                  </a:lnTo>
                  <a:lnTo>
                    <a:pt x="1874564" y="184009"/>
                  </a:lnTo>
                  <a:lnTo>
                    <a:pt x="1872686" y="176681"/>
                  </a:lnTo>
                  <a:lnTo>
                    <a:pt x="1868112" y="170656"/>
                  </a:lnTo>
                  <a:lnTo>
                    <a:pt x="1861802" y="166979"/>
                  </a:lnTo>
                  <a:lnTo>
                    <a:pt x="1854573" y="165937"/>
                  </a:lnTo>
                  <a:close/>
                </a:path>
                <a:path w="2218054" h="1083945">
                  <a:moveTo>
                    <a:pt x="1785938" y="199125"/>
                  </a:moveTo>
                  <a:lnTo>
                    <a:pt x="1778610" y="201003"/>
                  </a:lnTo>
                  <a:lnTo>
                    <a:pt x="1772550" y="205593"/>
                  </a:lnTo>
                  <a:lnTo>
                    <a:pt x="1768874" y="211904"/>
                  </a:lnTo>
                  <a:lnTo>
                    <a:pt x="1767832" y="219132"/>
                  </a:lnTo>
                  <a:lnTo>
                    <a:pt x="1769710" y="226460"/>
                  </a:lnTo>
                  <a:lnTo>
                    <a:pt x="1774284" y="232485"/>
                  </a:lnTo>
                  <a:lnTo>
                    <a:pt x="1780595" y="236162"/>
                  </a:lnTo>
                  <a:lnTo>
                    <a:pt x="1787823" y="237204"/>
                  </a:lnTo>
                  <a:lnTo>
                    <a:pt x="1795185" y="235309"/>
                  </a:lnTo>
                  <a:lnTo>
                    <a:pt x="1801210" y="230735"/>
                  </a:lnTo>
                  <a:lnTo>
                    <a:pt x="1804886" y="224425"/>
                  </a:lnTo>
                  <a:lnTo>
                    <a:pt x="1805928" y="217197"/>
                  </a:lnTo>
                  <a:lnTo>
                    <a:pt x="1804050" y="209869"/>
                  </a:lnTo>
                  <a:lnTo>
                    <a:pt x="1799477" y="203843"/>
                  </a:lnTo>
                  <a:lnTo>
                    <a:pt x="1793166" y="200167"/>
                  </a:lnTo>
                  <a:lnTo>
                    <a:pt x="1785938" y="199125"/>
                  </a:lnTo>
                  <a:close/>
                </a:path>
                <a:path w="2218054" h="1083945">
                  <a:moveTo>
                    <a:pt x="1717302" y="232313"/>
                  </a:moveTo>
                  <a:lnTo>
                    <a:pt x="1709974" y="234190"/>
                  </a:lnTo>
                  <a:lnTo>
                    <a:pt x="1703915" y="238781"/>
                  </a:lnTo>
                  <a:lnTo>
                    <a:pt x="1700239" y="245091"/>
                  </a:lnTo>
                  <a:lnTo>
                    <a:pt x="1699197" y="252320"/>
                  </a:lnTo>
                  <a:lnTo>
                    <a:pt x="1701074" y="259648"/>
                  </a:lnTo>
                  <a:lnTo>
                    <a:pt x="1705648" y="265673"/>
                  </a:lnTo>
                  <a:lnTo>
                    <a:pt x="1711959" y="269349"/>
                  </a:lnTo>
                  <a:lnTo>
                    <a:pt x="1719187" y="270391"/>
                  </a:lnTo>
                  <a:lnTo>
                    <a:pt x="1726549" y="268497"/>
                  </a:lnTo>
                  <a:lnTo>
                    <a:pt x="1732575" y="263923"/>
                  </a:lnTo>
                  <a:lnTo>
                    <a:pt x="1736251" y="257613"/>
                  </a:lnTo>
                  <a:lnTo>
                    <a:pt x="1737293" y="250384"/>
                  </a:lnTo>
                  <a:lnTo>
                    <a:pt x="1735415" y="243056"/>
                  </a:lnTo>
                  <a:lnTo>
                    <a:pt x="1730841" y="237031"/>
                  </a:lnTo>
                  <a:lnTo>
                    <a:pt x="1724531" y="233355"/>
                  </a:lnTo>
                  <a:lnTo>
                    <a:pt x="1717302" y="232313"/>
                  </a:lnTo>
                  <a:close/>
                </a:path>
                <a:path w="2218054" h="1083945">
                  <a:moveTo>
                    <a:pt x="1648660" y="265501"/>
                  </a:moveTo>
                  <a:lnTo>
                    <a:pt x="1641332" y="267382"/>
                  </a:lnTo>
                  <a:lnTo>
                    <a:pt x="1635275" y="271975"/>
                  </a:lnTo>
                  <a:lnTo>
                    <a:pt x="1631601" y="278286"/>
                  </a:lnTo>
                  <a:lnTo>
                    <a:pt x="1630562" y="285514"/>
                  </a:lnTo>
                  <a:lnTo>
                    <a:pt x="1632442" y="292842"/>
                  </a:lnTo>
                  <a:lnTo>
                    <a:pt x="1637019" y="298865"/>
                  </a:lnTo>
                  <a:lnTo>
                    <a:pt x="1643330" y="302539"/>
                  </a:lnTo>
                  <a:lnTo>
                    <a:pt x="1650559" y="303578"/>
                  </a:lnTo>
                  <a:lnTo>
                    <a:pt x="1657920" y="301681"/>
                  </a:lnTo>
                  <a:lnTo>
                    <a:pt x="1663943" y="297105"/>
                  </a:lnTo>
                  <a:lnTo>
                    <a:pt x="1667617" y="290794"/>
                  </a:lnTo>
                  <a:lnTo>
                    <a:pt x="1668657" y="283565"/>
                  </a:lnTo>
                  <a:lnTo>
                    <a:pt x="1666777" y="276238"/>
                  </a:lnTo>
                  <a:lnTo>
                    <a:pt x="1662200" y="270214"/>
                  </a:lnTo>
                  <a:lnTo>
                    <a:pt x="1655889" y="266540"/>
                  </a:lnTo>
                  <a:lnTo>
                    <a:pt x="1648660" y="265501"/>
                  </a:lnTo>
                  <a:close/>
                </a:path>
                <a:path w="2218054" h="1083945">
                  <a:moveTo>
                    <a:pt x="1580025" y="298689"/>
                  </a:moveTo>
                  <a:lnTo>
                    <a:pt x="1572698" y="300570"/>
                  </a:lnTo>
                  <a:lnTo>
                    <a:pt x="1566640" y="305162"/>
                  </a:lnTo>
                  <a:lnTo>
                    <a:pt x="1562966" y="311474"/>
                  </a:lnTo>
                  <a:lnTo>
                    <a:pt x="1561927" y="318702"/>
                  </a:lnTo>
                  <a:lnTo>
                    <a:pt x="1563808" y="326029"/>
                  </a:lnTo>
                  <a:lnTo>
                    <a:pt x="1568383" y="332053"/>
                  </a:lnTo>
                  <a:lnTo>
                    <a:pt x="1574695" y="335727"/>
                  </a:lnTo>
                  <a:lnTo>
                    <a:pt x="1581923" y="336766"/>
                  </a:lnTo>
                  <a:lnTo>
                    <a:pt x="1589285" y="334868"/>
                  </a:lnTo>
                  <a:lnTo>
                    <a:pt x="1595309" y="330293"/>
                  </a:lnTo>
                  <a:lnTo>
                    <a:pt x="1598983" y="323981"/>
                  </a:lnTo>
                  <a:lnTo>
                    <a:pt x="1600022" y="316753"/>
                  </a:lnTo>
                  <a:lnTo>
                    <a:pt x="1598141" y="309425"/>
                  </a:lnTo>
                  <a:lnTo>
                    <a:pt x="1593565" y="303402"/>
                  </a:lnTo>
                  <a:lnTo>
                    <a:pt x="1587253" y="299728"/>
                  </a:lnTo>
                  <a:lnTo>
                    <a:pt x="1580025" y="298689"/>
                  </a:lnTo>
                  <a:close/>
                </a:path>
                <a:path w="2218054" h="1083945">
                  <a:moveTo>
                    <a:pt x="1511389" y="331876"/>
                  </a:moveTo>
                  <a:lnTo>
                    <a:pt x="1504062" y="333757"/>
                  </a:lnTo>
                  <a:lnTo>
                    <a:pt x="1498004" y="338350"/>
                  </a:lnTo>
                  <a:lnTo>
                    <a:pt x="1494330" y="344661"/>
                  </a:lnTo>
                  <a:lnTo>
                    <a:pt x="1493291" y="351890"/>
                  </a:lnTo>
                  <a:lnTo>
                    <a:pt x="1495172" y="359217"/>
                  </a:lnTo>
                  <a:lnTo>
                    <a:pt x="1499748" y="365241"/>
                  </a:lnTo>
                  <a:lnTo>
                    <a:pt x="1506059" y="368915"/>
                  </a:lnTo>
                  <a:lnTo>
                    <a:pt x="1513288" y="369954"/>
                  </a:lnTo>
                  <a:lnTo>
                    <a:pt x="1520649" y="368057"/>
                  </a:lnTo>
                  <a:lnTo>
                    <a:pt x="1526673" y="363481"/>
                  </a:lnTo>
                  <a:lnTo>
                    <a:pt x="1530347" y="357169"/>
                  </a:lnTo>
                  <a:lnTo>
                    <a:pt x="1531386" y="349940"/>
                  </a:lnTo>
                  <a:lnTo>
                    <a:pt x="1529505" y="342613"/>
                  </a:lnTo>
                  <a:lnTo>
                    <a:pt x="1524929" y="336589"/>
                  </a:lnTo>
                  <a:lnTo>
                    <a:pt x="1518618" y="332915"/>
                  </a:lnTo>
                  <a:lnTo>
                    <a:pt x="1511389" y="331876"/>
                  </a:lnTo>
                  <a:close/>
                </a:path>
                <a:path w="2218054" h="1083945">
                  <a:moveTo>
                    <a:pt x="1442754" y="365064"/>
                  </a:moveTo>
                  <a:lnTo>
                    <a:pt x="1435427" y="366945"/>
                  </a:lnTo>
                  <a:lnTo>
                    <a:pt x="1429369" y="371537"/>
                  </a:lnTo>
                  <a:lnTo>
                    <a:pt x="1425695" y="377849"/>
                  </a:lnTo>
                  <a:lnTo>
                    <a:pt x="1424656" y="385077"/>
                  </a:lnTo>
                  <a:lnTo>
                    <a:pt x="1426536" y="392405"/>
                  </a:lnTo>
                  <a:lnTo>
                    <a:pt x="1431112" y="398428"/>
                  </a:lnTo>
                  <a:lnTo>
                    <a:pt x="1437424" y="402102"/>
                  </a:lnTo>
                  <a:lnTo>
                    <a:pt x="1444653" y="403142"/>
                  </a:lnTo>
                  <a:lnTo>
                    <a:pt x="1452015" y="401245"/>
                  </a:lnTo>
                  <a:lnTo>
                    <a:pt x="1458038" y="396669"/>
                  </a:lnTo>
                  <a:lnTo>
                    <a:pt x="1461712" y="390357"/>
                  </a:lnTo>
                  <a:lnTo>
                    <a:pt x="1462751" y="383128"/>
                  </a:lnTo>
                  <a:lnTo>
                    <a:pt x="1460870" y="375801"/>
                  </a:lnTo>
                  <a:lnTo>
                    <a:pt x="1456294" y="369777"/>
                  </a:lnTo>
                  <a:lnTo>
                    <a:pt x="1449982" y="366103"/>
                  </a:lnTo>
                  <a:lnTo>
                    <a:pt x="1442754" y="365064"/>
                  </a:lnTo>
                  <a:close/>
                </a:path>
                <a:path w="2218054" h="1083945">
                  <a:moveTo>
                    <a:pt x="1374118" y="398252"/>
                  </a:moveTo>
                  <a:lnTo>
                    <a:pt x="1366791" y="400133"/>
                  </a:lnTo>
                  <a:lnTo>
                    <a:pt x="1360733" y="404725"/>
                  </a:lnTo>
                  <a:lnTo>
                    <a:pt x="1357059" y="411037"/>
                  </a:lnTo>
                  <a:lnTo>
                    <a:pt x="1356020" y="418266"/>
                  </a:lnTo>
                  <a:lnTo>
                    <a:pt x="1357901" y="425592"/>
                  </a:lnTo>
                  <a:lnTo>
                    <a:pt x="1362477" y="431616"/>
                  </a:lnTo>
                  <a:lnTo>
                    <a:pt x="1368788" y="435290"/>
                  </a:lnTo>
                  <a:lnTo>
                    <a:pt x="1376017" y="436329"/>
                  </a:lnTo>
                  <a:lnTo>
                    <a:pt x="1383379" y="434433"/>
                  </a:lnTo>
                  <a:lnTo>
                    <a:pt x="1389402" y="429856"/>
                  </a:lnTo>
                  <a:lnTo>
                    <a:pt x="1393076" y="423544"/>
                  </a:lnTo>
                  <a:lnTo>
                    <a:pt x="1394115" y="416316"/>
                  </a:lnTo>
                  <a:lnTo>
                    <a:pt x="1392234" y="408988"/>
                  </a:lnTo>
                  <a:lnTo>
                    <a:pt x="1387658" y="402964"/>
                  </a:lnTo>
                  <a:lnTo>
                    <a:pt x="1381347" y="399291"/>
                  </a:lnTo>
                  <a:lnTo>
                    <a:pt x="1374118" y="398252"/>
                  </a:lnTo>
                  <a:close/>
                </a:path>
                <a:path w="2218054" h="1083945">
                  <a:moveTo>
                    <a:pt x="1305483" y="431439"/>
                  </a:moveTo>
                  <a:lnTo>
                    <a:pt x="1298155" y="433320"/>
                  </a:lnTo>
                  <a:lnTo>
                    <a:pt x="1292097" y="437913"/>
                  </a:lnTo>
                  <a:lnTo>
                    <a:pt x="1288424" y="444225"/>
                  </a:lnTo>
                  <a:lnTo>
                    <a:pt x="1287385" y="451454"/>
                  </a:lnTo>
                  <a:lnTo>
                    <a:pt x="1289265" y="458781"/>
                  </a:lnTo>
                  <a:lnTo>
                    <a:pt x="1293842" y="464804"/>
                  </a:lnTo>
                  <a:lnTo>
                    <a:pt x="1300153" y="468478"/>
                  </a:lnTo>
                  <a:lnTo>
                    <a:pt x="1307381" y="469517"/>
                  </a:lnTo>
                  <a:lnTo>
                    <a:pt x="1314743" y="467620"/>
                  </a:lnTo>
                  <a:lnTo>
                    <a:pt x="1320767" y="463044"/>
                  </a:lnTo>
                  <a:lnTo>
                    <a:pt x="1324441" y="456732"/>
                  </a:lnTo>
                  <a:lnTo>
                    <a:pt x="1325480" y="449503"/>
                  </a:lnTo>
                  <a:lnTo>
                    <a:pt x="1323600" y="442176"/>
                  </a:lnTo>
                  <a:lnTo>
                    <a:pt x="1319024" y="436152"/>
                  </a:lnTo>
                  <a:lnTo>
                    <a:pt x="1312712" y="432478"/>
                  </a:lnTo>
                  <a:lnTo>
                    <a:pt x="1305483" y="431439"/>
                  </a:lnTo>
                  <a:close/>
                </a:path>
                <a:path w="2218054" h="1083945">
                  <a:moveTo>
                    <a:pt x="1236847" y="464627"/>
                  </a:moveTo>
                  <a:lnTo>
                    <a:pt x="1229521" y="466508"/>
                  </a:lnTo>
                  <a:lnTo>
                    <a:pt x="1223463" y="471101"/>
                  </a:lnTo>
                  <a:lnTo>
                    <a:pt x="1219789" y="477412"/>
                  </a:lnTo>
                  <a:lnTo>
                    <a:pt x="1218749" y="484641"/>
                  </a:lnTo>
                  <a:lnTo>
                    <a:pt x="1220630" y="491969"/>
                  </a:lnTo>
                  <a:lnTo>
                    <a:pt x="1225206" y="497992"/>
                  </a:lnTo>
                  <a:lnTo>
                    <a:pt x="1231518" y="501666"/>
                  </a:lnTo>
                  <a:lnTo>
                    <a:pt x="1238747" y="502705"/>
                  </a:lnTo>
                  <a:lnTo>
                    <a:pt x="1246108" y="500808"/>
                  </a:lnTo>
                  <a:lnTo>
                    <a:pt x="1252132" y="496232"/>
                  </a:lnTo>
                  <a:lnTo>
                    <a:pt x="1255806" y="489920"/>
                  </a:lnTo>
                  <a:lnTo>
                    <a:pt x="1256845" y="482691"/>
                  </a:lnTo>
                  <a:lnTo>
                    <a:pt x="1254964" y="475363"/>
                  </a:lnTo>
                  <a:lnTo>
                    <a:pt x="1250388" y="469340"/>
                  </a:lnTo>
                  <a:lnTo>
                    <a:pt x="1244076" y="465666"/>
                  </a:lnTo>
                  <a:lnTo>
                    <a:pt x="1236847" y="464627"/>
                  </a:lnTo>
                  <a:close/>
                </a:path>
                <a:path w="2218054" h="1083945">
                  <a:moveTo>
                    <a:pt x="1168212" y="497815"/>
                  </a:moveTo>
                  <a:lnTo>
                    <a:pt x="1160885" y="499695"/>
                  </a:lnTo>
                  <a:lnTo>
                    <a:pt x="1154827" y="504288"/>
                  </a:lnTo>
                  <a:lnTo>
                    <a:pt x="1151153" y="510600"/>
                  </a:lnTo>
                  <a:lnTo>
                    <a:pt x="1150114" y="517829"/>
                  </a:lnTo>
                  <a:lnTo>
                    <a:pt x="1151995" y="525156"/>
                  </a:lnTo>
                  <a:lnTo>
                    <a:pt x="1156570" y="531180"/>
                  </a:lnTo>
                  <a:lnTo>
                    <a:pt x="1162882" y="534854"/>
                  </a:lnTo>
                  <a:lnTo>
                    <a:pt x="1170111" y="535893"/>
                  </a:lnTo>
                  <a:lnTo>
                    <a:pt x="1177472" y="533996"/>
                  </a:lnTo>
                  <a:lnTo>
                    <a:pt x="1183496" y="529419"/>
                  </a:lnTo>
                  <a:lnTo>
                    <a:pt x="1187170" y="523108"/>
                  </a:lnTo>
                  <a:lnTo>
                    <a:pt x="1188209" y="515879"/>
                  </a:lnTo>
                  <a:lnTo>
                    <a:pt x="1186328" y="508552"/>
                  </a:lnTo>
                  <a:lnTo>
                    <a:pt x="1181753" y="502529"/>
                  </a:lnTo>
                  <a:lnTo>
                    <a:pt x="1175441" y="498855"/>
                  </a:lnTo>
                  <a:lnTo>
                    <a:pt x="1168212" y="497815"/>
                  </a:lnTo>
                  <a:close/>
                </a:path>
                <a:path w="2218054" h="1083945">
                  <a:moveTo>
                    <a:pt x="1099577" y="531003"/>
                  </a:moveTo>
                  <a:lnTo>
                    <a:pt x="1092250" y="532883"/>
                  </a:lnTo>
                  <a:lnTo>
                    <a:pt x="1086192" y="537476"/>
                  </a:lnTo>
                  <a:lnTo>
                    <a:pt x="1082518" y="543787"/>
                  </a:lnTo>
                  <a:lnTo>
                    <a:pt x="1081478" y="551016"/>
                  </a:lnTo>
                  <a:lnTo>
                    <a:pt x="1083359" y="558343"/>
                  </a:lnTo>
                  <a:lnTo>
                    <a:pt x="1087935" y="564367"/>
                  </a:lnTo>
                  <a:lnTo>
                    <a:pt x="1094246" y="568041"/>
                  </a:lnTo>
                  <a:lnTo>
                    <a:pt x="1101475" y="569080"/>
                  </a:lnTo>
                  <a:lnTo>
                    <a:pt x="1108836" y="567183"/>
                  </a:lnTo>
                  <a:lnTo>
                    <a:pt x="1114860" y="562608"/>
                  </a:lnTo>
                  <a:lnTo>
                    <a:pt x="1118534" y="556296"/>
                  </a:lnTo>
                  <a:lnTo>
                    <a:pt x="1119574" y="549067"/>
                  </a:lnTo>
                  <a:lnTo>
                    <a:pt x="1117693" y="541740"/>
                  </a:lnTo>
                  <a:lnTo>
                    <a:pt x="1113117" y="535716"/>
                  </a:lnTo>
                  <a:lnTo>
                    <a:pt x="1106806" y="532042"/>
                  </a:lnTo>
                  <a:lnTo>
                    <a:pt x="1099577" y="531003"/>
                  </a:lnTo>
                  <a:close/>
                </a:path>
                <a:path w="2218054" h="1083945">
                  <a:moveTo>
                    <a:pt x="1030942" y="564191"/>
                  </a:moveTo>
                  <a:lnTo>
                    <a:pt x="1023614" y="566071"/>
                  </a:lnTo>
                  <a:lnTo>
                    <a:pt x="1017556" y="570663"/>
                  </a:lnTo>
                  <a:lnTo>
                    <a:pt x="1013882" y="576975"/>
                  </a:lnTo>
                  <a:lnTo>
                    <a:pt x="1012843" y="584203"/>
                  </a:lnTo>
                  <a:lnTo>
                    <a:pt x="1014723" y="591530"/>
                  </a:lnTo>
                  <a:lnTo>
                    <a:pt x="1019299" y="597554"/>
                  </a:lnTo>
                  <a:lnTo>
                    <a:pt x="1025611" y="601229"/>
                  </a:lnTo>
                  <a:lnTo>
                    <a:pt x="1032839" y="602268"/>
                  </a:lnTo>
                  <a:lnTo>
                    <a:pt x="1040201" y="600371"/>
                  </a:lnTo>
                  <a:lnTo>
                    <a:pt x="1046225" y="595795"/>
                  </a:lnTo>
                  <a:lnTo>
                    <a:pt x="1049899" y="589484"/>
                  </a:lnTo>
                  <a:lnTo>
                    <a:pt x="1050938" y="582255"/>
                  </a:lnTo>
                  <a:lnTo>
                    <a:pt x="1049058" y="574928"/>
                  </a:lnTo>
                  <a:lnTo>
                    <a:pt x="1044482" y="568904"/>
                  </a:lnTo>
                  <a:lnTo>
                    <a:pt x="1038171" y="565230"/>
                  </a:lnTo>
                  <a:lnTo>
                    <a:pt x="1030942" y="564191"/>
                  </a:lnTo>
                  <a:close/>
                </a:path>
                <a:path w="2218054" h="1083945">
                  <a:moveTo>
                    <a:pt x="962306" y="597378"/>
                  </a:moveTo>
                  <a:lnTo>
                    <a:pt x="954979" y="599258"/>
                  </a:lnTo>
                  <a:lnTo>
                    <a:pt x="948921" y="603851"/>
                  </a:lnTo>
                  <a:lnTo>
                    <a:pt x="945247" y="610162"/>
                  </a:lnTo>
                  <a:lnTo>
                    <a:pt x="944208" y="617391"/>
                  </a:lnTo>
                  <a:lnTo>
                    <a:pt x="946089" y="624718"/>
                  </a:lnTo>
                  <a:lnTo>
                    <a:pt x="950664" y="630742"/>
                  </a:lnTo>
                  <a:lnTo>
                    <a:pt x="956976" y="634416"/>
                  </a:lnTo>
                  <a:lnTo>
                    <a:pt x="964204" y="635456"/>
                  </a:lnTo>
                  <a:lnTo>
                    <a:pt x="971566" y="633559"/>
                  </a:lnTo>
                  <a:lnTo>
                    <a:pt x="977590" y="628983"/>
                  </a:lnTo>
                  <a:lnTo>
                    <a:pt x="981264" y="622671"/>
                  </a:lnTo>
                  <a:lnTo>
                    <a:pt x="982303" y="615443"/>
                  </a:lnTo>
                  <a:lnTo>
                    <a:pt x="980422" y="608115"/>
                  </a:lnTo>
                  <a:lnTo>
                    <a:pt x="975846" y="602092"/>
                  </a:lnTo>
                  <a:lnTo>
                    <a:pt x="969535" y="598418"/>
                  </a:lnTo>
                  <a:lnTo>
                    <a:pt x="962306" y="597378"/>
                  </a:lnTo>
                  <a:close/>
                </a:path>
                <a:path w="2218054" h="1083945">
                  <a:moveTo>
                    <a:pt x="893671" y="630566"/>
                  </a:moveTo>
                  <a:lnTo>
                    <a:pt x="886344" y="632446"/>
                  </a:lnTo>
                  <a:lnTo>
                    <a:pt x="880286" y="637039"/>
                  </a:lnTo>
                  <a:lnTo>
                    <a:pt x="876612" y="643350"/>
                  </a:lnTo>
                  <a:lnTo>
                    <a:pt x="875573" y="650579"/>
                  </a:lnTo>
                  <a:lnTo>
                    <a:pt x="877453" y="657906"/>
                  </a:lnTo>
                  <a:lnTo>
                    <a:pt x="882029" y="663930"/>
                  </a:lnTo>
                  <a:lnTo>
                    <a:pt x="888340" y="667604"/>
                  </a:lnTo>
                  <a:lnTo>
                    <a:pt x="895569" y="668643"/>
                  </a:lnTo>
                  <a:lnTo>
                    <a:pt x="902930" y="666746"/>
                  </a:lnTo>
                  <a:lnTo>
                    <a:pt x="908954" y="662171"/>
                  </a:lnTo>
                  <a:lnTo>
                    <a:pt x="912628" y="655859"/>
                  </a:lnTo>
                  <a:lnTo>
                    <a:pt x="913667" y="648630"/>
                  </a:lnTo>
                  <a:lnTo>
                    <a:pt x="911787" y="641303"/>
                  </a:lnTo>
                  <a:lnTo>
                    <a:pt x="907211" y="635279"/>
                  </a:lnTo>
                  <a:lnTo>
                    <a:pt x="900900" y="631605"/>
                  </a:lnTo>
                  <a:lnTo>
                    <a:pt x="893671" y="630566"/>
                  </a:lnTo>
                  <a:close/>
                </a:path>
                <a:path w="2218054" h="1083945">
                  <a:moveTo>
                    <a:pt x="825035" y="663754"/>
                  </a:moveTo>
                  <a:lnTo>
                    <a:pt x="817708" y="665634"/>
                  </a:lnTo>
                  <a:lnTo>
                    <a:pt x="811650" y="670226"/>
                  </a:lnTo>
                  <a:lnTo>
                    <a:pt x="807976" y="676538"/>
                  </a:lnTo>
                  <a:lnTo>
                    <a:pt x="806937" y="683767"/>
                  </a:lnTo>
                  <a:lnTo>
                    <a:pt x="808817" y="691095"/>
                  </a:lnTo>
                  <a:lnTo>
                    <a:pt x="813393" y="697118"/>
                  </a:lnTo>
                  <a:lnTo>
                    <a:pt x="819704" y="700792"/>
                  </a:lnTo>
                  <a:lnTo>
                    <a:pt x="826933" y="701831"/>
                  </a:lnTo>
                  <a:lnTo>
                    <a:pt x="834296" y="699934"/>
                  </a:lnTo>
                  <a:lnTo>
                    <a:pt x="840319" y="695358"/>
                  </a:lnTo>
                  <a:lnTo>
                    <a:pt x="843993" y="689047"/>
                  </a:lnTo>
                  <a:lnTo>
                    <a:pt x="845032" y="681818"/>
                  </a:lnTo>
                  <a:lnTo>
                    <a:pt x="843151" y="674491"/>
                  </a:lnTo>
                  <a:lnTo>
                    <a:pt x="838576" y="668467"/>
                  </a:lnTo>
                  <a:lnTo>
                    <a:pt x="832264" y="664793"/>
                  </a:lnTo>
                  <a:lnTo>
                    <a:pt x="825035" y="663754"/>
                  </a:lnTo>
                  <a:close/>
                </a:path>
                <a:path w="2218054" h="1083945">
                  <a:moveTo>
                    <a:pt x="756400" y="696941"/>
                  </a:moveTo>
                  <a:lnTo>
                    <a:pt x="749072" y="698821"/>
                  </a:lnTo>
                  <a:lnTo>
                    <a:pt x="743015" y="703414"/>
                  </a:lnTo>
                  <a:lnTo>
                    <a:pt x="739341" y="709725"/>
                  </a:lnTo>
                  <a:lnTo>
                    <a:pt x="738302" y="716954"/>
                  </a:lnTo>
                  <a:lnTo>
                    <a:pt x="740182" y="724282"/>
                  </a:lnTo>
                  <a:lnTo>
                    <a:pt x="744758" y="730306"/>
                  </a:lnTo>
                  <a:lnTo>
                    <a:pt x="751069" y="733980"/>
                  </a:lnTo>
                  <a:lnTo>
                    <a:pt x="758298" y="735019"/>
                  </a:lnTo>
                  <a:lnTo>
                    <a:pt x="765660" y="733121"/>
                  </a:lnTo>
                  <a:lnTo>
                    <a:pt x="771683" y="728546"/>
                  </a:lnTo>
                  <a:lnTo>
                    <a:pt x="775357" y="722234"/>
                  </a:lnTo>
                  <a:lnTo>
                    <a:pt x="776397" y="715006"/>
                  </a:lnTo>
                  <a:lnTo>
                    <a:pt x="774517" y="707678"/>
                  </a:lnTo>
                  <a:lnTo>
                    <a:pt x="769940" y="701654"/>
                  </a:lnTo>
                  <a:lnTo>
                    <a:pt x="763629" y="697981"/>
                  </a:lnTo>
                  <a:lnTo>
                    <a:pt x="756400" y="696941"/>
                  </a:lnTo>
                  <a:close/>
                </a:path>
                <a:path w="2218054" h="1083945">
                  <a:moveTo>
                    <a:pt x="687765" y="730129"/>
                  </a:moveTo>
                  <a:lnTo>
                    <a:pt x="680438" y="732009"/>
                  </a:lnTo>
                  <a:lnTo>
                    <a:pt x="674380" y="736602"/>
                  </a:lnTo>
                  <a:lnTo>
                    <a:pt x="670706" y="742914"/>
                  </a:lnTo>
                  <a:lnTo>
                    <a:pt x="669666" y="750143"/>
                  </a:lnTo>
                  <a:lnTo>
                    <a:pt x="671546" y="757470"/>
                  </a:lnTo>
                  <a:lnTo>
                    <a:pt x="676122" y="763494"/>
                  </a:lnTo>
                  <a:lnTo>
                    <a:pt x="682434" y="767167"/>
                  </a:lnTo>
                  <a:lnTo>
                    <a:pt x="689662" y="768206"/>
                  </a:lnTo>
                  <a:lnTo>
                    <a:pt x="697024" y="766309"/>
                  </a:lnTo>
                  <a:lnTo>
                    <a:pt x="703048" y="761733"/>
                  </a:lnTo>
                  <a:lnTo>
                    <a:pt x="706722" y="755422"/>
                  </a:lnTo>
                  <a:lnTo>
                    <a:pt x="707761" y="748193"/>
                  </a:lnTo>
                  <a:lnTo>
                    <a:pt x="705881" y="740866"/>
                  </a:lnTo>
                  <a:lnTo>
                    <a:pt x="701305" y="734842"/>
                  </a:lnTo>
                  <a:lnTo>
                    <a:pt x="694994" y="731168"/>
                  </a:lnTo>
                  <a:lnTo>
                    <a:pt x="687765" y="730129"/>
                  </a:lnTo>
                  <a:close/>
                </a:path>
                <a:path w="2218054" h="1083945">
                  <a:moveTo>
                    <a:pt x="619129" y="763316"/>
                  </a:moveTo>
                  <a:lnTo>
                    <a:pt x="611802" y="765197"/>
                  </a:lnTo>
                  <a:lnTo>
                    <a:pt x="605744" y="769789"/>
                  </a:lnTo>
                  <a:lnTo>
                    <a:pt x="602070" y="776101"/>
                  </a:lnTo>
                  <a:lnTo>
                    <a:pt x="601031" y="783330"/>
                  </a:lnTo>
                  <a:lnTo>
                    <a:pt x="602912" y="790658"/>
                  </a:lnTo>
                  <a:lnTo>
                    <a:pt x="607487" y="796681"/>
                  </a:lnTo>
                  <a:lnTo>
                    <a:pt x="613799" y="800355"/>
                  </a:lnTo>
                  <a:lnTo>
                    <a:pt x="621028" y="801394"/>
                  </a:lnTo>
                  <a:lnTo>
                    <a:pt x="628389" y="799497"/>
                  </a:lnTo>
                  <a:lnTo>
                    <a:pt x="634413" y="794921"/>
                  </a:lnTo>
                  <a:lnTo>
                    <a:pt x="638087" y="788610"/>
                  </a:lnTo>
                  <a:lnTo>
                    <a:pt x="639126" y="781381"/>
                  </a:lnTo>
                  <a:lnTo>
                    <a:pt x="637245" y="774054"/>
                  </a:lnTo>
                  <a:lnTo>
                    <a:pt x="632669" y="768030"/>
                  </a:lnTo>
                  <a:lnTo>
                    <a:pt x="626358" y="764356"/>
                  </a:lnTo>
                  <a:lnTo>
                    <a:pt x="619129" y="763316"/>
                  </a:lnTo>
                  <a:close/>
                </a:path>
                <a:path w="2218054" h="1083945">
                  <a:moveTo>
                    <a:pt x="550494" y="796504"/>
                  </a:moveTo>
                  <a:lnTo>
                    <a:pt x="543166" y="798384"/>
                  </a:lnTo>
                  <a:lnTo>
                    <a:pt x="537109" y="802978"/>
                  </a:lnTo>
                  <a:lnTo>
                    <a:pt x="533435" y="809289"/>
                  </a:lnTo>
                  <a:lnTo>
                    <a:pt x="532395" y="816518"/>
                  </a:lnTo>
                  <a:lnTo>
                    <a:pt x="534276" y="823845"/>
                  </a:lnTo>
                  <a:lnTo>
                    <a:pt x="538851" y="829869"/>
                  </a:lnTo>
                  <a:lnTo>
                    <a:pt x="545163" y="833543"/>
                  </a:lnTo>
                  <a:lnTo>
                    <a:pt x="552392" y="834582"/>
                  </a:lnTo>
                  <a:lnTo>
                    <a:pt x="559753" y="832684"/>
                  </a:lnTo>
                  <a:lnTo>
                    <a:pt x="565777" y="828109"/>
                  </a:lnTo>
                  <a:lnTo>
                    <a:pt x="569451" y="821797"/>
                  </a:lnTo>
                  <a:lnTo>
                    <a:pt x="570490" y="814569"/>
                  </a:lnTo>
                  <a:lnTo>
                    <a:pt x="568610" y="807241"/>
                  </a:lnTo>
                  <a:lnTo>
                    <a:pt x="564034" y="801217"/>
                  </a:lnTo>
                  <a:lnTo>
                    <a:pt x="557723" y="797543"/>
                  </a:lnTo>
                  <a:lnTo>
                    <a:pt x="550494" y="796504"/>
                  </a:lnTo>
                  <a:close/>
                </a:path>
                <a:path w="2218054" h="1083945">
                  <a:moveTo>
                    <a:pt x="481858" y="829692"/>
                  </a:moveTo>
                  <a:lnTo>
                    <a:pt x="474531" y="831573"/>
                  </a:lnTo>
                  <a:lnTo>
                    <a:pt x="468473" y="836165"/>
                  </a:lnTo>
                  <a:lnTo>
                    <a:pt x="464799" y="842477"/>
                  </a:lnTo>
                  <a:lnTo>
                    <a:pt x="463760" y="849705"/>
                  </a:lnTo>
                  <a:lnTo>
                    <a:pt x="465640" y="857033"/>
                  </a:lnTo>
                  <a:lnTo>
                    <a:pt x="470216" y="863057"/>
                  </a:lnTo>
                  <a:lnTo>
                    <a:pt x="476527" y="866730"/>
                  </a:lnTo>
                  <a:lnTo>
                    <a:pt x="483756" y="867769"/>
                  </a:lnTo>
                  <a:lnTo>
                    <a:pt x="491117" y="865872"/>
                  </a:lnTo>
                  <a:lnTo>
                    <a:pt x="497141" y="861296"/>
                  </a:lnTo>
                  <a:lnTo>
                    <a:pt x="500815" y="854985"/>
                  </a:lnTo>
                  <a:lnTo>
                    <a:pt x="501854" y="847756"/>
                  </a:lnTo>
                  <a:lnTo>
                    <a:pt x="499974" y="840429"/>
                  </a:lnTo>
                  <a:lnTo>
                    <a:pt x="495398" y="834405"/>
                  </a:lnTo>
                  <a:lnTo>
                    <a:pt x="489087" y="830731"/>
                  </a:lnTo>
                  <a:lnTo>
                    <a:pt x="481858" y="829692"/>
                  </a:lnTo>
                  <a:close/>
                </a:path>
                <a:path w="2218054" h="1083945">
                  <a:moveTo>
                    <a:pt x="413223" y="862880"/>
                  </a:moveTo>
                  <a:lnTo>
                    <a:pt x="405895" y="864761"/>
                  </a:lnTo>
                  <a:lnTo>
                    <a:pt x="399837" y="869353"/>
                  </a:lnTo>
                  <a:lnTo>
                    <a:pt x="396163" y="875664"/>
                  </a:lnTo>
                  <a:lnTo>
                    <a:pt x="395124" y="882893"/>
                  </a:lnTo>
                  <a:lnTo>
                    <a:pt x="397004" y="890220"/>
                  </a:lnTo>
                  <a:lnTo>
                    <a:pt x="401580" y="896244"/>
                  </a:lnTo>
                  <a:lnTo>
                    <a:pt x="407892" y="899918"/>
                  </a:lnTo>
                  <a:lnTo>
                    <a:pt x="415121" y="900957"/>
                  </a:lnTo>
                  <a:lnTo>
                    <a:pt x="422483" y="899060"/>
                  </a:lnTo>
                  <a:lnTo>
                    <a:pt x="428507" y="894484"/>
                  </a:lnTo>
                  <a:lnTo>
                    <a:pt x="432180" y="888173"/>
                  </a:lnTo>
                  <a:lnTo>
                    <a:pt x="433219" y="880944"/>
                  </a:lnTo>
                  <a:lnTo>
                    <a:pt x="431338" y="873616"/>
                  </a:lnTo>
                  <a:lnTo>
                    <a:pt x="426763" y="867593"/>
                  </a:lnTo>
                  <a:lnTo>
                    <a:pt x="420451" y="863919"/>
                  </a:lnTo>
                  <a:lnTo>
                    <a:pt x="413223" y="862880"/>
                  </a:lnTo>
                  <a:close/>
                </a:path>
                <a:path w="2218054" h="1083945">
                  <a:moveTo>
                    <a:pt x="344587" y="896068"/>
                  </a:moveTo>
                  <a:lnTo>
                    <a:pt x="337259" y="897948"/>
                  </a:lnTo>
                  <a:lnTo>
                    <a:pt x="331201" y="902540"/>
                  </a:lnTo>
                  <a:lnTo>
                    <a:pt x="327528" y="908852"/>
                  </a:lnTo>
                  <a:lnTo>
                    <a:pt x="326489" y="916081"/>
                  </a:lnTo>
                  <a:lnTo>
                    <a:pt x="328369" y="923408"/>
                  </a:lnTo>
                  <a:lnTo>
                    <a:pt x="332945" y="929432"/>
                  </a:lnTo>
                  <a:lnTo>
                    <a:pt x="339257" y="933106"/>
                  </a:lnTo>
                  <a:lnTo>
                    <a:pt x="346485" y="934145"/>
                  </a:lnTo>
                  <a:lnTo>
                    <a:pt x="353847" y="932249"/>
                  </a:lnTo>
                  <a:lnTo>
                    <a:pt x="359871" y="927672"/>
                  </a:lnTo>
                  <a:lnTo>
                    <a:pt x="363545" y="921360"/>
                  </a:lnTo>
                  <a:lnTo>
                    <a:pt x="364584" y="914131"/>
                  </a:lnTo>
                  <a:lnTo>
                    <a:pt x="362704" y="906804"/>
                  </a:lnTo>
                  <a:lnTo>
                    <a:pt x="358128" y="900780"/>
                  </a:lnTo>
                  <a:lnTo>
                    <a:pt x="351816" y="897107"/>
                  </a:lnTo>
                  <a:lnTo>
                    <a:pt x="344587" y="896068"/>
                  </a:lnTo>
                  <a:close/>
                </a:path>
                <a:path w="2218054" h="1083945">
                  <a:moveTo>
                    <a:pt x="275952" y="929255"/>
                  </a:moveTo>
                  <a:lnTo>
                    <a:pt x="268625" y="931136"/>
                  </a:lnTo>
                  <a:lnTo>
                    <a:pt x="262567" y="935728"/>
                  </a:lnTo>
                  <a:lnTo>
                    <a:pt x="258893" y="942040"/>
                  </a:lnTo>
                  <a:lnTo>
                    <a:pt x="257853" y="949268"/>
                  </a:lnTo>
                  <a:lnTo>
                    <a:pt x="259734" y="956596"/>
                  </a:lnTo>
                  <a:lnTo>
                    <a:pt x="264310" y="962619"/>
                  </a:lnTo>
                  <a:lnTo>
                    <a:pt x="270621" y="966293"/>
                  </a:lnTo>
                  <a:lnTo>
                    <a:pt x="277850" y="967333"/>
                  </a:lnTo>
                  <a:lnTo>
                    <a:pt x="285211" y="965436"/>
                  </a:lnTo>
                  <a:lnTo>
                    <a:pt x="291235" y="960860"/>
                  </a:lnTo>
                  <a:lnTo>
                    <a:pt x="294909" y="954548"/>
                  </a:lnTo>
                  <a:lnTo>
                    <a:pt x="295948" y="947320"/>
                  </a:lnTo>
                  <a:lnTo>
                    <a:pt x="294068" y="939992"/>
                  </a:lnTo>
                  <a:lnTo>
                    <a:pt x="289492" y="933968"/>
                  </a:lnTo>
                  <a:lnTo>
                    <a:pt x="283180" y="930294"/>
                  </a:lnTo>
                  <a:lnTo>
                    <a:pt x="275952" y="929255"/>
                  </a:lnTo>
                  <a:close/>
                </a:path>
                <a:path w="2218054" h="1083945">
                  <a:moveTo>
                    <a:pt x="207316" y="962443"/>
                  </a:moveTo>
                  <a:lnTo>
                    <a:pt x="199989" y="964324"/>
                  </a:lnTo>
                  <a:lnTo>
                    <a:pt x="193931" y="968916"/>
                  </a:lnTo>
                  <a:lnTo>
                    <a:pt x="190257" y="975227"/>
                  </a:lnTo>
                  <a:lnTo>
                    <a:pt x="189218" y="982456"/>
                  </a:lnTo>
                  <a:lnTo>
                    <a:pt x="191098" y="989783"/>
                  </a:lnTo>
                  <a:lnTo>
                    <a:pt x="195674" y="995807"/>
                  </a:lnTo>
                  <a:lnTo>
                    <a:pt x="201985" y="999481"/>
                  </a:lnTo>
                  <a:lnTo>
                    <a:pt x="209214" y="1000520"/>
                  </a:lnTo>
                  <a:lnTo>
                    <a:pt x="216575" y="998624"/>
                  </a:lnTo>
                  <a:lnTo>
                    <a:pt x="222599" y="994048"/>
                  </a:lnTo>
                  <a:lnTo>
                    <a:pt x="226273" y="987736"/>
                  </a:lnTo>
                  <a:lnTo>
                    <a:pt x="227313" y="980508"/>
                  </a:lnTo>
                  <a:lnTo>
                    <a:pt x="225432" y="973181"/>
                  </a:lnTo>
                  <a:lnTo>
                    <a:pt x="220857" y="967156"/>
                  </a:lnTo>
                  <a:lnTo>
                    <a:pt x="214545" y="963482"/>
                  </a:lnTo>
                  <a:lnTo>
                    <a:pt x="207316" y="962443"/>
                  </a:lnTo>
                  <a:close/>
                </a:path>
                <a:path w="2218054" h="1083945">
                  <a:moveTo>
                    <a:pt x="78022" y="980978"/>
                  </a:moveTo>
                  <a:lnTo>
                    <a:pt x="0" y="1082186"/>
                  </a:lnTo>
                  <a:lnTo>
                    <a:pt x="127779" y="1083880"/>
                  </a:lnTo>
                  <a:lnTo>
                    <a:pt x="78022" y="980978"/>
                  </a:lnTo>
                  <a:close/>
                </a:path>
                <a:path w="2218054" h="1083945">
                  <a:moveTo>
                    <a:pt x="138680" y="995631"/>
                  </a:moveTo>
                  <a:lnTo>
                    <a:pt x="131353" y="997511"/>
                  </a:lnTo>
                  <a:lnTo>
                    <a:pt x="125295" y="1002103"/>
                  </a:lnTo>
                  <a:lnTo>
                    <a:pt x="121621" y="1008415"/>
                  </a:lnTo>
                  <a:lnTo>
                    <a:pt x="120582" y="1015644"/>
                  </a:lnTo>
                  <a:lnTo>
                    <a:pt x="122463" y="1022971"/>
                  </a:lnTo>
                  <a:lnTo>
                    <a:pt x="127039" y="1028995"/>
                  </a:lnTo>
                  <a:lnTo>
                    <a:pt x="133350" y="1032669"/>
                  </a:lnTo>
                  <a:lnTo>
                    <a:pt x="140579" y="1033708"/>
                  </a:lnTo>
                  <a:lnTo>
                    <a:pt x="147941" y="1031811"/>
                  </a:lnTo>
                  <a:lnTo>
                    <a:pt x="153964" y="1027235"/>
                  </a:lnTo>
                  <a:lnTo>
                    <a:pt x="157638" y="1020924"/>
                  </a:lnTo>
                  <a:lnTo>
                    <a:pt x="158678" y="1013695"/>
                  </a:lnTo>
                  <a:lnTo>
                    <a:pt x="156798" y="1006368"/>
                  </a:lnTo>
                  <a:lnTo>
                    <a:pt x="152221" y="1000344"/>
                  </a:lnTo>
                  <a:lnTo>
                    <a:pt x="145909" y="996670"/>
                  </a:lnTo>
                  <a:lnTo>
                    <a:pt x="138680" y="995631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43160" y="5734811"/>
            <a:ext cx="8172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96897" y="1634473"/>
            <a:ext cx="3623945" cy="1827530"/>
            <a:chOff x="1796897" y="1634473"/>
            <a:chExt cx="3623945" cy="18275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6897" y="1634473"/>
              <a:ext cx="1203186" cy="13260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00085" y="2295124"/>
              <a:ext cx="2420620" cy="1166495"/>
            </a:xfrm>
            <a:custGeom>
              <a:avLst/>
              <a:gdLst/>
              <a:ahLst/>
              <a:cxnLst/>
              <a:rect l="l" t="t" r="r" b="b"/>
              <a:pathLst>
                <a:path w="2420620" h="1166495">
                  <a:moveTo>
                    <a:pt x="2401931" y="1128168"/>
                  </a:moveTo>
                  <a:lnTo>
                    <a:pt x="2394708" y="1129247"/>
                  </a:lnTo>
                  <a:lnTo>
                    <a:pt x="2388417" y="1132956"/>
                  </a:lnTo>
                  <a:lnTo>
                    <a:pt x="2383875" y="1139004"/>
                  </a:lnTo>
                  <a:lnTo>
                    <a:pt x="2382034" y="1146342"/>
                  </a:lnTo>
                  <a:lnTo>
                    <a:pt x="2383113" y="1153565"/>
                  </a:lnTo>
                  <a:lnTo>
                    <a:pt x="2386822" y="1159856"/>
                  </a:lnTo>
                  <a:lnTo>
                    <a:pt x="2392906" y="1164416"/>
                  </a:lnTo>
                  <a:lnTo>
                    <a:pt x="2400243" y="1166255"/>
                  </a:lnTo>
                  <a:lnTo>
                    <a:pt x="2407466" y="1165176"/>
                  </a:lnTo>
                  <a:lnTo>
                    <a:pt x="2413757" y="1161467"/>
                  </a:lnTo>
                  <a:lnTo>
                    <a:pt x="2418299" y="1155418"/>
                  </a:lnTo>
                  <a:lnTo>
                    <a:pt x="2420139" y="1148080"/>
                  </a:lnTo>
                  <a:lnTo>
                    <a:pt x="2419060" y="1140858"/>
                  </a:lnTo>
                  <a:lnTo>
                    <a:pt x="2415352" y="1134566"/>
                  </a:lnTo>
                  <a:lnTo>
                    <a:pt x="2409303" y="1130024"/>
                  </a:lnTo>
                  <a:lnTo>
                    <a:pt x="2401931" y="1128168"/>
                  </a:lnTo>
                  <a:close/>
                </a:path>
                <a:path w="2420620" h="1166495">
                  <a:moveTo>
                    <a:pt x="2333115" y="1095357"/>
                  </a:moveTo>
                  <a:lnTo>
                    <a:pt x="2325892" y="1096435"/>
                  </a:lnTo>
                  <a:lnTo>
                    <a:pt x="2319601" y="1100144"/>
                  </a:lnTo>
                  <a:lnTo>
                    <a:pt x="2315058" y="1106192"/>
                  </a:lnTo>
                  <a:lnTo>
                    <a:pt x="2313218" y="1113530"/>
                  </a:lnTo>
                  <a:lnTo>
                    <a:pt x="2314296" y="1120753"/>
                  </a:lnTo>
                  <a:lnTo>
                    <a:pt x="2318005" y="1127044"/>
                  </a:lnTo>
                  <a:lnTo>
                    <a:pt x="2324088" y="1131604"/>
                  </a:lnTo>
                  <a:lnTo>
                    <a:pt x="2331426" y="1133444"/>
                  </a:lnTo>
                  <a:lnTo>
                    <a:pt x="2338649" y="1132365"/>
                  </a:lnTo>
                  <a:lnTo>
                    <a:pt x="2344940" y="1128656"/>
                  </a:lnTo>
                  <a:lnTo>
                    <a:pt x="2349483" y="1122607"/>
                  </a:lnTo>
                  <a:lnTo>
                    <a:pt x="2351323" y="1115270"/>
                  </a:lnTo>
                  <a:lnTo>
                    <a:pt x="2350244" y="1108047"/>
                  </a:lnTo>
                  <a:lnTo>
                    <a:pt x="2346535" y="1101756"/>
                  </a:lnTo>
                  <a:lnTo>
                    <a:pt x="2340486" y="1097213"/>
                  </a:lnTo>
                  <a:lnTo>
                    <a:pt x="2333115" y="1095357"/>
                  </a:lnTo>
                  <a:close/>
                </a:path>
                <a:path w="2420620" h="1166495">
                  <a:moveTo>
                    <a:pt x="2264299" y="1062546"/>
                  </a:moveTo>
                  <a:lnTo>
                    <a:pt x="2257076" y="1063625"/>
                  </a:lnTo>
                  <a:lnTo>
                    <a:pt x="2250785" y="1067333"/>
                  </a:lnTo>
                  <a:lnTo>
                    <a:pt x="2246242" y="1073382"/>
                  </a:lnTo>
                  <a:lnTo>
                    <a:pt x="2244402" y="1080720"/>
                  </a:lnTo>
                  <a:lnTo>
                    <a:pt x="2245480" y="1087942"/>
                  </a:lnTo>
                  <a:lnTo>
                    <a:pt x="2249189" y="1094234"/>
                  </a:lnTo>
                  <a:lnTo>
                    <a:pt x="2255272" y="1098793"/>
                  </a:lnTo>
                  <a:lnTo>
                    <a:pt x="2262610" y="1100633"/>
                  </a:lnTo>
                  <a:lnTo>
                    <a:pt x="2269832" y="1099554"/>
                  </a:lnTo>
                  <a:lnTo>
                    <a:pt x="2276124" y="1095846"/>
                  </a:lnTo>
                  <a:lnTo>
                    <a:pt x="2280667" y="1089797"/>
                  </a:lnTo>
                  <a:lnTo>
                    <a:pt x="2282507" y="1082459"/>
                  </a:lnTo>
                  <a:lnTo>
                    <a:pt x="2281428" y="1075236"/>
                  </a:lnTo>
                  <a:lnTo>
                    <a:pt x="2277719" y="1068945"/>
                  </a:lnTo>
                  <a:lnTo>
                    <a:pt x="2271670" y="1064402"/>
                  </a:lnTo>
                  <a:lnTo>
                    <a:pt x="2264299" y="1062546"/>
                  </a:lnTo>
                  <a:close/>
                </a:path>
                <a:path w="2420620" h="1166495">
                  <a:moveTo>
                    <a:pt x="2195482" y="1029735"/>
                  </a:moveTo>
                  <a:lnTo>
                    <a:pt x="2188259" y="1030814"/>
                  </a:lnTo>
                  <a:lnTo>
                    <a:pt x="2181968" y="1034522"/>
                  </a:lnTo>
                  <a:lnTo>
                    <a:pt x="2177426" y="1040571"/>
                  </a:lnTo>
                  <a:lnTo>
                    <a:pt x="2175585" y="1047909"/>
                  </a:lnTo>
                  <a:lnTo>
                    <a:pt x="2176664" y="1055131"/>
                  </a:lnTo>
                  <a:lnTo>
                    <a:pt x="2180372" y="1061423"/>
                  </a:lnTo>
                  <a:lnTo>
                    <a:pt x="2186456" y="1065982"/>
                  </a:lnTo>
                  <a:lnTo>
                    <a:pt x="2193793" y="1067822"/>
                  </a:lnTo>
                  <a:lnTo>
                    <a:pt x="2201016" y="1066743"/>
                  </a:lnTo>
                  <a:lnTo>
                    <a:pt x="2207308" y="1063035"/>
                  </a:lnTo>
                  <a:lnTo>
                    <a:pt x="2211851" y="1056986"/>
                  </a:lnTo>
                  <a:lnTo>
                    <a:pt x="2213690" y="1049649"/>
                  </a:lnTo>
                  <a:lnTo>
                    <a:pt x="2212611" y="1042426"/>
                  </a:lnTo>
                  <a:lnTo>
                    <a:pt x="2208903" y="1036134"/>
                  </a:lnTo>
                  <a:lnTo>
                    <a:pt x="2202854" y="1031591"/>
                  </a:lnTo>
                  <a:lnTo>
                    <a:pt x="2195482" y="1029735"/>
                  </a:lnTo>
                  <a:close/>
                </a:path>
                <a:path w="2420620" h="1166495">
                  <a:moveTo>
                    <a:pt x="2126659" y="996923"/>
                  </a:moveTo>
                  <a:lnTo>
                    <a:pt x="2119436" y="998005"/>
                  </a:lnTo>
                  <a:lnTo>
                    <a:pt x="2113147" y="1001716"/>
                  </a:lnTo>
                  <a:lnTo>
                    <a:pt x="2108606" y="1007766"/>
                  </a:lnTo>
                  <a:lnTo>
                    <a:pt x="2106768" y="1015104"/>
                  </a:lnTo>
                  <a:lnTo>
                    <a:pt x="2107850" y="1022327"/>
                  </a:lnTo>
                  <a:lnTo>
                    <a:pt x="2111561" y="1028617"/>
                  </a:lnTo>
                  <a:lnTo>
                    <a:pt x="2117646" y="1033174"/>
                  </a:lnTo>
                  <a:lnTo>
                    <a:pt x="2124984" y="1035011"/>
                  </a:lnTo>
                  <a:lnTo>
                    <a:pt x="2132206" y="1033930"/>
                  </a:lnTo>
                  <a:lnTo>
                    <a:pt x="2138496" y="1030219"/>
                  </a:lnTo>
                  <a:lnTo>
                    <a:pt x="2143037" y="1024168"/>
                  </a:lnTo>
                  <a:lnTo>
                    <a:pt x="2144874" y="1016830"/>
                  </a:lnTo>
                  <a:lnTo>
                    <a:pt x="2143793" y="1009608"/>
                  </a:lnTo>
                  <a:lnTo>
                    <a:pt x="2140082" y="1003318"/>
                  </a:lnTo>
                  <a:lnTo>
                    <a:pt x="2134031" y="998777"/>
                  </a:lnTo>
                  <a:lnTo>
                    <a:pt x="2126659" y="996923"/>
                  </a:lnTo>
                  <a:close/>
                </a:path>
                <a:path w="2420620" h="1166495">
                  <a:moveTo>
                    <a:pt x="2057843" y="964112"/>
                  </a:moveTo>
                  <a:lnTo>
                    <a:pt x="2050620" y="965194"/>
                  </a:lnTo>
                  <a:lnTo>
                    <a:pt x="2044330" y="968905"/>
                  </a:lnTo>
                  <a:lnTo>
                    <a:pt x="2039790" y="974956"/>
                  </a:lnTo>
                  <a:lnTo>
                    <a:pt x="2037952" y="982294"/>
                  </a:lnTo>
                  <a:lnTo>
                    <a:pt x="2039034" y="989516"/>
                  </a:lnTo>
                  <a:lnTo>
                    <a:pt x="2042745" y="995806"/>
                  </a:lnTo>
                  <a:lnTo>
                    <a:pt x="2048830" y="1000363"/>
                  </a:lnTo>
                  <a:lnTo>
                    <a:pt x="2056168" y="1002200"/>
                  </a:lnTo>
                  <a:lnTo>
                    <a:pt x="2063390" y="1001119"/>
                  </a:lnTo>
                  <a:lnTo>
                    <a:pt x="2069680" y="997408"/>
                  </a:lnTo>
                  <a:lnTo>
                    <a:pt x="2074221" y="991358"/>
                  </a:lnTo>
                  <a:lnTo>
                    <a:pt x="2076058" y="984020"/>
                  </a:lnTo>
                  <a:lnTo>
                    <a:pt x="2074977" y="976797"/>
                  </a:lnTo>
                  <a:lnTo>
                    <a:pt x="2071266" y="970507"/>
                  </a:lnTo>
                  <a:lnTo>
                    <a:pt x="2065215" y="965967"/>
                  </a:lnTo>
                  <a:lnTo>
                    <a:pt x="2057843" y="964112"/>
                  </a:lnTo>
                  <a:close/>
                </a:path>
                <a:path w="2420620" h="1166495">
                  <a:moveTo>
                    <a:pt x="1989026" y="931302"/>
                  </a:moveTo>
                  <a:lnTo>
                    <a:pt x="1981804" y="932383"/>
                  </a:lnTo>
                  <a:lnTo>
                    <a:pt x="1975514" y="936094"/>
                  </a:lnTo>
                  <a:lnTo>
                    <a:pt x="1970973" y="942144"/>
                  </a:lnTo>
                  <a:lnTo>
                    <a:pt x="1969136" y="949482"/>
                  </a:lnTo>
                  <a:lnTo>
                    <a:pt x="1970217" y="956704"/>
                  </a:lnTo>
                  <a:lnTo>
                    <a:pt x="1973928" y="962994"/>
                  </a:lnTo>
                  <a:lnTo>
                    <a:pt x="1980013" y="967552"/>
                  </a:lnTo>
                  <a:lnTo>
                    <a:pt x="1987351" y="969389"/>
                  </a:lnTo>
                  <a:lnTo>
                    <a:pt x="1994574" y="968308"/>
                  </a:lnTo>
                  <a:lnTo>
                    <a:pt x="2000864" y="964597"/>
                  </a:lnTo>
                  <a:lnTo>
                    <a:pt x="2005404" y="958546"/>
                  </a:lnTo>
                  <a:lnTo>
                    <a:pt x="2007242" y="951208"/>
                  </a:lnTo>
                  <a:lnTo>
                    <a:pt x="2006160" y="943985"/>
                  </a:lnTo>
                  <a:lnTo>
                    <a:pt x="2002449" y="937696"/>
                  </a:lnTo>
                  <a:lnTo>
                    <a:pt x="1996399" y="933155"/>
                  </a:lnTo>
                  <a:lnTo>
                    <a:pt x="1989026" y="931302"/>
                  </a:lnTo>
                  <a:close/>
                </a:path>
                <a:path w="2420620" h="1166495">
                  <a:moveTo>
                    <a:pt x="1920210" y="898490"/>
                  </a:moveTo>
                  <a:lnTo>
                    <a:pt x="1912988" y="899572"/>
                  </a:lnTo>
                  <a:lnTo>
                    <a:pt x="1906698" y="903283"/>
                  </a:lnTo>
                  <a:lnTo>
                    <a:pt x="1902157" y="909333"/>
                  </a:lnTo>
                  <a:lnTo>
                    <a:pt x="1900320" y="916672"/>
                  </a:lnTo>
                  <a:lnTo>
                    <a:pt x="1901401" y="923894"/>
                  </a:lnTo>
                  <a:lnTo>
                    <a:pt x="1905112" y="930184"/>
                  </a:lnTo>
                  <a:lnTo>
                    <a:pt x="1911197" y="934741"/>
                  </a:lnTo>
                  <a:lnTo>
                    <a:pt x="1918535" y="936579"/>
                  </a:lnTo>
                  <a:lnTo>
                    <a:pt x="1925758" y="935497"/>
                  </a:lnTo>
                  <a:lnTo>
                    <a:pt x="1932048" y="931786"/>
                  </a:lnTo>
                  <a:lnTo>
                    <a:pt x="1936588" y="925736"/>
                  </a:lnTo>
                  <a:lnTo>
                    <a:pt x="1938426" y="918397"/>
                  </a:lnTo>
                  <a:lnTo>
                    <a:pt x="1937344" y="911175"/>
                  </a:lnTo>
                  <a:lnTo>
                    <a:pt x="1933633" y="904885"/>
                  </a:lnTo>
                  <a:lnTo>
                    <a:pt x="1927583" y="900344"/>
                  </a:lnTo>
                  <a:lnTo>
                    <a:pt x="1920210" y="898490"/>
                  </a:lnTo>
                  <a:close/>
                </a:path>
                <a:path w="2420620" h="1166495">
                  <a:moveTo>
                    <a:pt x="1851408" y="865680"/>
                  </a:moveTo>
                  <a:lnTo>
                    <a:pt x="1844184" y="866756"/>
                  </a:lnTo>
                  <a:lnTo>
                    <a:pt x="1837892" y="870463"/>
                  </a:lnTo>
                  <a:lnTo>
                    <a:pt x="1833347" y="876510"/>
                  </a:lnTo>
                  <a:lnTo>
                    <a:pt x="1831504" y="883847"/>
                  </a:lnTo>
                  <a:lnTo>
                    <a:pt x="1832580" y="891070"/>
                  </a:lnTo>
                  <a:lnTo>
                    <a:pt x="1836286" y="897362"/>
                  </a:lnTo>
                  <a:lnTo>
                    <a:pt x="1842368" y="901924"/>
                  </a:lnTo>
                  <a:lnTo>
                    <a:pt x="1849705" y="903767"/>
                  </a:lnTo>
                  <a:lnTo>
                    <a:pt x="1856928" y="902691"/>
                  </a:lnTo>
                  <a:lnTo>
                    <a:pt x="1863221" y="898984"/>
                  </a:lnTo>
                  <a:lnTo>
                    <a:pt x="1867766" y="892937"/>
                  </a:lnTo>
                  <a:lnTo>
                    <a:pt x="1869608" y="885600"/>
                  </a:lnTo>
                  <a:lnTo>
                    <a:pt x="1868532" y="878377"/>
                  </a:lnTo>
                  <a:lnTo>
                    <a:pt x="1864826" y="872084"/>
                  </a:lnTo>
                  <a:lnTo>
                    <a:pt x="1858779" y="867539"/>
                  </a:lnTo>
                  <a:lnTo>
                    <a:pt x="1851408" y="865680"/>
                  </a:lnTo>
                  <a:close/>
                </a:path>
                <a:path w="2420620" h="1166495">
                  <a:moveTo>
                    <a:pt x="1782591" y="832869"/>
                  </a:moveTo>
                  <a:lnTo>
                    <a:pt x="1775368" y="833946"/>
                  </a:lnTo>
                  <a:lnTo>
                    <a:pt x="1769076" y="837652"/>
                  </a:lnTo>
                  <a:lnTo>
                    <a:pt x="1764531" y="843699"/>
                  </a:lnTo>
                  <a:lnTo>
                    <a:pt x="1762688" y="851036"/>
                  </a:lnTo>
                  <a:lnTo>
                    <a:pt x="1763764" y="858259"/>
                  </a:lnTo>
                  <a:lnTo>
                    <a:pt x="1767470" y="864551"/>
                  </a:lnTo>
                  <a:lnTo>
                    <a:pt x="1773552" y="869113"/>
                  </a:lnTo>
                  <a:lnTo>
                    <a:pt x="1780889" y="870956"/>
                  </a:lnTo>
                  <a:lnTo>
                    <a:pt x="1788112" y="869879"/>
                  </a:lnTo>
                  <a:lnTo>
                    <a:pt x="1794405" y="866173"/>
                  </a:lnTo>
                  <a:lnTo>
                    <a:pt x="1798949" y="860126"/>
                  </a:lnTo>
                  <a:lnTo>
                    <a:pt x="1800792" y="852789"/>
                  </a:lnTo>
                  <a:lnTo>
                    <a:pt x="1799716" y="845566"/>
                  </a:lnTo>
                  <a:lnTo>
                    <a:pt x="1796010" y="839273"/>
                  </a:lnTo>
                  <a:lnTo>
                    <a:pt x="1789963" y="834729"/>
                  </a:lnTo>
                  <a:lnTo>
                    <a:pt x="1782591" y="832869"/>
                  </a:lnTo>
                  <a:close/>
                </a:path>
                <a:path w="2420620" h="1166495">
                  <a:moveTo>
                    <a:pt x="1713775" y="800058"/>
                  </a:moveTo>
                  <a:lnTo>
                    <a:pt x="1706552" y="801134"/>
                  </a:lnTo>
                  <a:lnTo>
                    <a:pt x="1700259" y="804841"/>
                  </a:lnTo>
                  <a:lnTo>
                    <a:pt x="1695714" y="810888"/>
                  </a:lnTo>
                  <a:lnTo>
                    <a:pt x="1693871" y="818225"/>
                  </a:lnTo>
                  <a:lnTo>
                    <a:pt x="1694947" y="825448"/>
                  </a:lnTo>
                  <a:lnTo>
                    <a:pt x="1698654" y="831741"/>
                  </a:lnTo>
                  <a:lnTo>
                    <a:pt x="1704736" y="836302"/>
                  </a:lnTo>
                  <a:lnTo>
                    <a:pt x="1712072" y="838145"/>
                  </a:lnTo>
                  <a:lnTo>
                    <a:pt x="1719296" y="837069"/>
                  </a:lnTo>
                  <a:lnTo>
                    <a:pt x="1725588" y="833362"/>
                  </a:lnTo>
                  <a:lnTo>
                    <a:pt x="1730133" y="827316"/>
                  </a:lnTo>
                  <a:lnTo>
                    <a:pt x="1731976" y="819978"/>
                  </a:lnTo>
                  <a:lnTo>
                    <a:pt x="1730900" y="812755"/>
                  </a:lnTo>
                  <a:lnTo>
                    <a:pt x="1727194" y="806462"/>
                  </a:lnTo>
                  <a:lnTo>
                    <a:pt x="1721147" y="801917"/>
                  </a:lnTo>
                  <a:lnTo>
                    <a:pt x="1713775" y="800058"/>
                  </a:lnTo>
                  <a:close/>
                </a:path>
                <a:path w="2420620" h="1166495">
                  <a:moveTo>
                    <a:pt x="1644958" y="767247"/>
                  </a:moveTo>
                  <a:lnTo>
                    <a:pt x="1637735" y="768323"/>
                  </a:lnTo>
                  <a:lnTo>
                    <a:pt x="1631443" y="772030"/>
                  </a:lnTo>
                  <a:lnTo>
                    <a:pt x="1626897" y="778076"/>
                  </a:lnTo>
                  <a:lnTo>
                    <a:pt x="1625055" y="785414"/>
                  </a:lnTo>
                  <a:lnTo>
                    <a:pt x="1626131" y="792637"/>
                  </a:lnTo>
                  <a:lnTo>
                    <a:pt x="1629838" y="798929"/>
                  </a:lnTo>
                  <a:lnTo>
                    <a:pt x="1635920" y="803490"/>
                  </a:lnTo>
                  <a:lnTo>
                    <a:pt x="1643256" y="805334"/>
                  </a:lnTo>
                  <a:lnTo>
                    <a:pt x="1650479" y="804258"/>
                  </a:lnTo>
                  <a:lnTo>
                    <a:pt x="1656772" y="800551"/>
                  </a:lnTo>
                  <a:lnTo>
                    <a:pt x="1661317" y="794504"/>
                  </a:lnTo>
                  <a:lnTo>
                    <a:pt x="1663160" y="787167"/>
                  </a:lnTo>
                  <a:lnTo>
                    <a:pt x="1662083" y="779944"/>
                  </a:lnTo>
                  <a:lnTo>
                    <a:pt x="1658377" y="773651"/>
                  </a:lnTo>
                  <a:lnTo>
                    <a:pt x="1652330" y="769106"/>
                  </a:lnTo>
                  <a:lnTo>
                    <a:pt x="1644958" y="767247"/>
                  </a:lnTo>
                  <a:close/>
                </a:path>
                <a:path w="2420620" h="1166495">
                  <a:moveTo>
                    <a:pt x="1576142" y="734436"/>
                  </a:moveTo>
                  <a:lnTo>
                    <a:pt x="1568919" y="735512"/>
                  </a:lnTo>
                  <a:lnTo>
                    <a:pt x="1562627" y="739218"/>
                  </a:lnTo>
                  <a:lnTo>
                    <a:pt x="1558081" y="745266"/>
                  </a:lnTo>
                  <a:lnTo>
                    <a:pt x="1556239" y="752603"/>
                  </a:lnTo>
                  <a:lnTo>
                    <a:pt x="1557315" y="759826"/>
                  </a:lnTo>
                  <a:lnTo>
                    <a:pt x="1561021" y="766119"/>
                  </a:lnTo>
                  <a:lnTo>
                    <a:pt x="1567103" y="770680"/>
                  </a:lnTo>
                  <a:lnTo>
                    <a:pt x="1574440" y="772523"/>
                  </a:lnTo>
                  <a:lnTo>
                    <a:pt x="1581663" y="771446"/>
                  </a:lnTo>
                  <a:lnTo>
                    <a:pt x="1587956" y="767740"/>
                  </a:lnTo>
                  <a:lnTo>
                    <a:pt x="1592501" y="761693"/>
                  </a:lnTo>
                  <a:lnTo>
                    <a:pt x="1594343" y="754356"/>
                  </a:lnTo>
                  <a:lnTo>
                    <a:pt x="1593267" y="747133"/>
                  </a:lnTo>
                  <a:lnTo>
                    <a:pt x="1589561" y="740841"/>
                  </a:lnTo>
                  <a:lnTo>
                    <a:pt x="1583513" y="736296"/>
                  </a:lnTo>
                  <a:lnTo>
                    <a:pt x="1576142" y="734436"/>
                  </a:lnTo>
                  <a:close/>
                </a:path>
                <a:path w="2420620" h="1166495">
                  <a:moveTo>
                    <a:pt x="1507326" y="701625"/>
                  </a:moveTo>
                  <a:lnTo>
                    <a:pt x="1500103" y="702701"/>
                  </a:lnTo>
                  <a:lnTo>
                    <a:pt x="1493810" y="706407"/>
                  </a:lnTo>
                  <a:lnTo>
                    <a:pt x="1489265" y="712454"/>
                  </a:lnTo>
                  <a:lnTo>
                    <a:pt x="1487422" y="719791"/>
                  </a:lnTo>
                  <a:lnTo>
                    <a:pt x="1488499" y="727015"/>
                  </a:lnTo>
                  <a:lnTo>
                    <a:pt x="1492205" y="733308"/>
                  </a:lnTo>
                  <a:lnTo>
                    <a:pt x="1498287" y="737869"/>
                  </a:lnTo>
                  <a:lnTo>
                    <a:pt x="1505624" y="739712"/>
                  </a:lnTo>
                  <a:lnTo>
                    <a:pt x="1512847" y="738636"/>
                  </a:lnTo>
                  <a:lnTo>
                    <a:pt x="1519139" y="734929"/>
                  </a:lnTo>
                  <a:lnTo>
                    <a:pt x="1523685" y="728882"/>
                  </a:lnTo>
                  <a:lnTo>
                    <a:pt x="1525527" y="721545"/>
                  </a:lnTo>
                  <a:lnTo>
                    <a:pt x="1524451" y="714322"/>
                  </a:lnTo>
                  <a:lnTo>
                    <a:pt x="1520744" y="708029"/>
                  </a:lnTo>
                  <a:lnTo>
                    <a:pt x="1514697" y="703484"/>
                  </a:lnTo>
                  <a:lnTo>
                    <a:pt x="1507326" y="701625"/>
                  </a:lnTo>
                  <a:close/>
                </a:path>
                <a:path w="2420620" h="1166495">
                  <a:moveTo>
                    <a:pt x="1438510" y="668814"/>
                  </a:moveTo>
                  <a:lnTo>
                    <a:pt x="1431286" y="669890"/>
                  </a:lnTo>
                  <a:lnTo>
                    <a:pt x="1424994" y="673597"/>
                  </a:lnTo>
                  <a:lnTo>
                    <a:pt x="1420449" y="679644"/>
                  </a:lnTo>
                  <a:lnTo>
                    <a:pt x="1418606" y="686980"/>
                  </a:lnTo>
                  <a:lnTo>
                    <a:pt x="1419682" y="694204"/>
                  </a:lnTo>
                  <a:lnTo>
                    <a:pt x="1423388" y="700496"/>
                  </a:lnTo>
                  <a:lnTo>
                    <a:pt x="1429470" y="705058"/>
                  </a:lnTo>
                  <a:lnTo>
                    <a:pt x="1436807" y="706900"/>
                  </a:lnTo>
                  <a:lnTo>
                    <a:pt x="1444030" y="705824"/>
                  </a:lnTo>
                  <a:lnTo>
                    <a:pt x="1450323" y="702118"/>
                  </a:lnTo>
                  <a:lnTo>
                    <a:pt x="1454868" y="696071"/>
                  </a:lnTo>
                  <a:lnTo>
                    <a:pt x="1456711" y="688734"/>
                  </a:lnTo>
                  <a:lnTo>
                    <a:pt x="1455635" y="681511"/>
                  </a:lnTo>
                  <a:lnTo>
                    <a:pt x="1451928" y="675218"/>
                  </a:lnTo>
                  <a:lnTo>
                    <a:pt x="1445881" y="670674"/>
                  </a:lnTo>
                  <a:lnTo>
                    <a:pt x="1438510" y="668814"/>
                  </a:lnTo>
                  <a:close/>
                </a:path>
                <a:path w="2420620" h="1166495">
                  <a:moveTo>
                    <a:pt x="1369693" y="636003"/>
                  </a:moveTo>
                  <a:lnTo>
                    <a:pt x="1362470" y="637079"/>
                  </a:lnTo>
                  <a:lnTo>
                    <a:pt x="1356177" y="640786"/>
                  </a:lnTo>
                  <a:lnTo>
                    <a:pt x="1351633" y="646833"/>
                  </a:lnTo>
                  <a:lnTo>
                    <a:pt x="1349790" y="654170"/>
                  </a:lnTo>
                  <a:lnTo>
                    <a:pt x="1350866" y="661393"/>
                  </a:lnTo>
                  <a:lnTo>
                    <a:pt x="1354572" y="667685"/>
                  </a:lnTo>
                  <a:lnTo>
                    <a:pt x="1360653" y="672247"/>
                  </a:lnTo>
                  <a:lnTo>
                    <a:pt x="1367991" y="674090"/>
                  </a:lnTo>
                  <a:lnTo>
                    <a:pt x="1375214" y="673014"/>
                  </a:lnTo>
                  <a:lnTo>
                    <a:pt x="1381507" y="669307"/>
                  </a:lnTo>
                  <a:lnTo>
                    <a:pt x="1386052" y="663260"/>
                  </a:lnTo>
                  <a:lnTo>
                    <a:pt x="1387895" y="655923"/>
                  </a:lnTo>
                  <a:lnTo>
                    <a:pt x="1386818" y="648700"/>
                  </a:lnTo>
                  <a:lnTo>
                    <a:pt x="1383112" y="642407"/>
                  </a:lnTo>
                  <a:lnTo>
                    <a:pt x="1377064" y="637862"/>
                  </a:lnTo>
                  <a:lnTo>
                    <a:pt x="1369693" y="636003"/>
                  </a:lnTo>
                  <a:close/>
                </a:path>
                <a:path w="2420620" h="1166495">
                  <a:moveTo>
                    <a:pt x="1300863" y="603191"/>
                  </a:moveTo>
                  <a:lnTo>
                    <a:pt x="1293641" y="604273"/>
                  </a:lnTo>
                  <a:lnTo>
                    <a:pt x="1287351" y="607984"/>
                  </a:lnTo>
                  <a:lnTo>
                    <a:pt x="1282810" y="614034"/>
                  </a:lnTo>
                  <a:lnTo>
                    <a:pt x="1280973" y="621372"/>
                  </a:lnTo>
                  <a:lnTo>
                    <a:pt x="1282054" y="628595"/>
                  </a:lnTo>
                  <a:lnTo>
                    <a:pt x="1285765" y="634885"/>
                  </a:lnTo>
                  <a:lnTo>
                    <a:pt x="1291850" y="639442"/>
                  </a:lnTo>
                  <a:lnTo>
                    <a:pt x="1299188" y="641280"/>
                  </a:lnTo>
                  <a:lnTo>
                    <a:pt x="1306411" y="640198"/>
                  </a:lnTo>
                  <a:lnTo>
                    <a:pt x="1312701" y="636487"/>
                  </a:lnTo>
                  <a:lnTo>
                    <a:pt x="1317241" y="630436"/>
                  </a:lnTo>
                  <a:lnTo>
                    <a:pt x="1319079" y="623098"/>
                  </a:lnTo>
                  <a:lnTo>
                    <a:pt x="1317997" y="615876"/>
                  </a:lnTo>
                  <a:lnTo>
                    <a:pt x="1314286" y="609586"/>
                  </a:lnTo>
                  <a:lnTo>
                    <a:pt x="1308235" y="605045"/>
                  </a:lnTo>
                  <a:lnTo>
                    <a:pt x="1300863" y="603191"/>
                  </a:lnTo>
                  <a:close/>
                </a:path>
                <a:path w="2420620" h="1166495">
                  <a:moveTo>
                    <a:pt x="1232047" y="570381"/>
                  </a:moveTo>
                  <a:lnTo>
                    <a:pt x="1224824" y="571462"/>
                  </a:lnTo>
                  <a:lnTo>
                    <a:pt x="1218534" y="575173"/>
                  </a:lnTo>
                  <a:lnTo>
                    <a:pt x="1213994" y="581224"/>
                  </a:lnTo>
                  <a:lnTo>
                    <a:pt x="1212157" y="588562"/>
                  </a:lnTo>
                  <a:lnTo>
                    <a:pt x="1213238" y="595784"/>
                  </a:lnTo>
                  <a:lnTo>
                    <a:pt x="1216949" y="602074"/>
                  </a:lnTo>
                  <a:lnTo>
                    <a:pt x="1223034" y="606632"/>
                  </a:lnTo>
                  <a:lnTo>
                    <a:pt x="1230372" y="608469"/>
                  </a:lnTo>
                  <a:lnTo>
                    <a:pt x="1237595" y="607387"/>
                  </a:lnTo>
                  <a:lnTo>
                    <a:pt x="1243885" y="603676"/>
                  </a:lnTo>
                  <a:lnTo>
                    <a:pt x="1248425" y="597626"/>
                  </a:lnTo>
                  <a:lnTo>
                    <a:pt x="1250262" y="590288"/>
                  </a:lnTo>
                  <a:lnTo>
                    <a:pt x="1249181" y="583065"/>
                  </a:lnTo>
                  <a:lnTo>
                    <a:pt x="1245470" y="576775"/>
                  </a:lnTo>
                  <a:lnTo>
                    <a:pt x="1239419" y="572235"/>
                  </a:lnTo>
                  <a:lnTo>
                    <a:pt x="1232047" y="570381"/>
                  </a:lnTo>
                  <a:close/>
                </a:path>
                <a:path w="2420620" h="1166495">
                  <a:moveTo>
                    <a:pt x="1163231" y="537570"/>
                  </a:moveTo>
                  <a:lnTo>
                    <a:pt x="1156008" y="538651"/>
                  </a:lnTo>
                  <a:lnTo>
                    <a:pt x="1149718" y="542362"/>
                  </a:lnTo>
                  <a:lnTo>
                    <a:pt x="1145178" y="548412"/>
                  </a:lnTo>
                  <a:lnTo>
                    <a:pt x="1143340" y="555750"/>
                  </a:lnTo>
                  <a:lnTo>
                    <a:pt x="1144422" y="562973"/>
                  </a:lnTo>
                  <a:lnTo>
                    <a:pt x="1148133" y="569263"/>
                  </a:lnTo>
                  <a:lnTo>
                    <a:pt x="1154217" y="573820"/>
                  </a:lnTo>
                  <a:lnTo>
                    <a:pt x="1161556" y="575657"/>
                  </a:lnTo>
                  <a:lnTo>
                    <a:pt x="1168778" y="574576"/>
                  </a:lnTo>
                  <a:lnTo>
                    <a:pt x="1175068" y="570865"/>
                  </a:lnTo>
                  <a:lnTo>
                    <a:pt x="1179609" y="564814"/>
                  </a:lnTo>
                  <a:lnTo>
                    <a:pt x="1181446" y="557476"/>
                  </a:lnTo>
                  <a:lnTo>
                    <a:pt x="1180364" y="550254"/>
                  </a:lnTo>
                  <a:lnTo>
                    <a:pt x="1176654" y="543964"/>
                  </a:lnTo>
                  <a:lnTo>
                    <a:pt x="1170603" y="539423"/>
                  </a:lnTo>
                  <a:lnTo>
                    <a:pt x="1163231" y="537570"/>
                  </a:lnTo>
                  <a:close/>
                </a:path>
                <a:path w="2420620" h="1166495">
                  <a:moveTo>
                    <a:pt x="1094414" y="504759"/>
                  </a:moveTo>
                  <a:lnTo>
                    <a:pt x="1087192" y="505840"/>
                  </a:lnTo>
                  <a:lnTo>
                    <a:pt x="1080902" y="509551"/>
                  </a:lnTo>
                  <a:lnTo>
                    <a:pt x="1076361" y="515602"/>
                  </a:lnTo>
                  <a:lnTo>
                    <a:pt x="1074524" y="522940"/>
                  </a:lnTo>
                  <a:lnTo>
                    <a:pt x="1075605" y="530162"/>
                  </a:lnTo>
                  <a:lnTo>
                    <a:pt x="1079316" y="536452"/>
                  </a:lnTo>
                  <a:lnTo>
                    <a:pt x="1085401" y="541009"/>
                  </a:lnTo>
                  <a:lnTo>
                    <a:pt x="1092739" y="542847"/>
                  </a:lnTo>
                  <a:lnTo>
                    <a:pt x="1099962" y="541765"/>
                  </a:lnTo>
                  <a:lnTo>
                    <a:pt x="1106252" y="538054"/>
                  </a:lnTo>
                  <a:lnTo>
                    <a:pt x="1110792" y="532004"/>
                  </a:lnTo>
                  <a:lnTo>
                    <a:pt x="1112630" y="524666"/>
                  </a:lnTo>
                  <a:lnTo>
                    <a:pt x="1111548" y="517443"/>
                  </a:lnTo>
                  <a:lnTo>
                    <a:pt x="1107837" y="511153"/>
                  </a:lnTo>
                  <a:lnTo>
                    <a:pt x="1101787" y="506613"/>
                  </a:lnTo>
                  <a:lnTo>
                    <a:pt x="1094414" y="504759"/>
                  </a:lnTo>
                  <a:close/>
                </a:path>
                <a:path w="2420620" h="1166495">
                  <a:moveTo>
                    <a:pt x="1025598" y="471948"/>
                  </a:moveTo>
                  <a:lnTo>
                    <a:pt x="1018376" y="473030"/>
                  </a:lnTo>
                  <a:lnTo>
                    <a:pt x="1012086" y="476741"/>
                  </a:lnTo>
                  <a:lnTo>
                    <a:pt x="1007545" y="482791"/>
                  </a:lnTo>
                  <a:lnTo>
                    <a:pt x="1005708" y="490129"/>
                  </a:lnTo>
                  <a:lnTo>
                    <a:pt x="1006789" y="497352"/>
                  </a:lnTo>
                  <a:lnTo>
                    <a:pt x="1010500" y="503641"/>
                  </a:lnTo>
                  <a:lnTo>
                    <a:pt x="1016585" y="508198"/>
                  </a:lnTo>
                  <a:lnTo>
                    <a:pt x="1023923" y="510035"/>
                  </a:lnTo>
                  <a:lnTo>
                    <a:pt x="1031146" y="508954"/>
                  </a:lnTo>
                  <a:lnTo>
                    <a:pt x="1037435" y="505243"/>
                  </a:lnTo>
                  <a:lnTo>
                    <a:pt x="1041976" y="499192"/>
                  </a:lnTo>
                  <a:lnTo>
                    <a:pt x="1043814" y="491854"/>
                  </a:lnTo>
                  <a:lnTo>
                    <a:pt x="1042732" y="484632"/>
                  </a:lnTo>
                  <a:lnTo>
                    <a:pt x="1039021" y="478342"/>
                  </a:lnTo>
                  <a:lnTo>
                    <a:pt x="1032971" y="473801"/>
                  </a:lnTo>
                  <a:lnTo>
                    <a:pt x="1025598" y="471948"/>
                  </a:lnTo>
                  <a:close/>
                </a:path>
                <a:path w="2420620" h="1166495">
                  <a:moveTo>
                    <a:pt x="956782" y="439136"/>
                  </a:moveTo>
                  <a:lnTo>
                    <a:pt x="949559" y="440218"/>
                  </a:lnTo>
                  <a:lnTo>
                    <a:pt x="943270" y="443929"/>
                  </a:lnTo>
                  <a:lnTo>
                    <a:pt x="938729" y="449980"/>
                  </a:lnTo>
                  <a:lnTo>
                    <a:pt x="936891" y="457318"/>
                  </a:lnTo>
                  <a:lnTo>
                    <a:pt x="937973" y="464540"/>
                  </a:lnTo>
                  <a:lnTo>
                    <a:pt x="941684" y="470830"/>
                  </a:lnTo>
                  <a:lnTo>
                    <a:pt x="947769" y="475387"/>
                  </a:lnTo>
                  <a:lnTo>
                    <a:pt x="955107" y="477225"/>
                  </a:lnTo>
                  <a:lnTo>
                    <a:pt x="962329" y="476143"/>
                  </a:lnTo>
                  <a:lnTo>
                    <a:pt x="968619" y="472432"/>
                  </a:lnTo>
                  <a:lnTo>
                    <a:pt x="973160" y="466382"/>
                  </a:lnTo>
                  <a:lnTo>
                    <a:pt x="974997" y="459043"/>
                  </a:lnTo>
                  <a:lnTo>
                    <a:pt x="973916" y="451821"/>
                  </a:lnTo>
                  <a:lnTo>
                    <a:pt x="970205" y="445531"/>
                  </a:lnTo>
                  <a:lnTo>
                    <a:pt x="964154" y="440990"/>
                  </a:lnTo>
                  <a:lnTo>
                    <a:pt x="956782" y="439136"/>
                  </a:lnTo>
                  <a:close/>
                </a:path>
                <a:path w="2420620" h="1166495">
                  <a:moveTo>
                    <a:pt x="887966" y="406326"/>
                  </a:moveTo>
                  <a:lnTo>
                    <a:pt x="880743" y="407408"/>
                  </a:lnTo>
                  <a:lnTo>
                    <a:pt x="874453" y="411119"/>
                  </a:lnTo>
                  <a:lnTo>
                    <a:pt x="869913" y="417169"/>
                  </a:lnTo>
                  <a:lnTo>
                    <a:pt x="868075" y="424507"/>
                  </a:lnTo>
                  <a:lnTo>
                    <a:pt x="869157" y="431730"/>
                  </a:lnTo>
                  <a:lnTo>
                    <a:pt x="872868" y="438020"/>
                  </a:lnTo>
                  <a:lnTo>
                    <a:pt x="878953" y="442577"/>
                  </a:lnTo>
                  <a:lnTo>
                    <a:pt x="886291" y="444414"/>
                  </a:lnTo>
                  <a:lnTo>
                    <a:pt x="893513" y="443332"/>
                  </a:lnTo>
                  <a:lnTo>
                    <a:pt x="899803" y="439621"/>
                  </a:lnTo>
                  <a:lnTo>
                    <a:pt x="904344" y="433570"/>
                  </a:lnTo>
                  <a:lnTo>
                    <a:pt x="906181" y="426232"/>
                  </a:lnTo>
                  <a:lnTo>
                    <a:pt x="905100" y="419009"/>
                  </a:lnTo>
                  <a:lnTo>
                    <a:pt x="901389" y="412720"/>
                  </a:lnTo>
                  <a:lnTo>
                    <a:pt x="895338" y="408180"/>
                  </a:lnTo>
                  <a:lnTo>
                    <a:pt x="887966" y="406326"/>
                  </a:lnTo>
                  <a:close/>
                </a:path>
                <a:path w="2420620" h="1166495">
                  <a:moveTo>
                    <a:pt x="819149" y="373514"/>
                  </a:moveTo>
                  <a:lnTo>
                    <a:pt x="811927" y="374596"/>
                  </a:lnTo>
                  <a:lnTo>
                    <a:pt x="805637" y="378307"/>
                  </a:lnTo>
                  <a:lnTo>
                    <a:pt x="801096" y="384357"/>
                  </a:lnTo>
                  <a:lnTo>
                    <a:pt x="799259" y="391696"/>
                  </a:lnTo>
                  <a:lnTo>
                    <a:pt x="800340" y="398918"/>
                  </a:lnTo>
                  <a:lnTo>
                    <a:pt x="804051" y="405208"/>
                  </a:lnTo>
                  <a:lnTo>
                    <a:pt x="810136" y="409765"/>
                  </a:lnTo>
                  <a:lnTo>
                    <a:pt x="817474" y="411603"/>
                  </a:lnTo>
                  <a:lnTo>
                    <a:pt x="824697" y="410521"/>
                  </a:lnTo>
                  <a:lnTo>
                    <a:pt x="830987" y="406810"/>
                  </a:lnTo>
                  <a:lnTo>
                    <a:pt x="835527" y="400759"/>
                  </a:lnTo>
                  <a:lnTo>
                    <a:pt x="837365" y="393421"/>
                  </a:lnTo>
                  <a:lnTo>
                    <a:pt x="836283" y="386199"/>
                  </a:lnTo>
                  <a:lnTo>
                    <a:pt x="832572" y="379909"/>
                  </a:lnTo>
                  <a:lnTo>
                    <a:pt x="826522" y="375368"/>
                  </a:lnTo>
                  <a:lnTo>
                    <a:pt x="819149" y="373514"/>
                  </a:lnTo>
                  <a:close/>
                </a:path>
                <a:path w="2420620" h="1166495">
                  <a:moveTo>
                    <a:pt x="750333" y="340704"/>
                  </a:moveTo>
                  <a:lnTo>
                    <a:pt x="743111" y="341785"/>
                  </a:lnTo>
                  <a:lnTo>
                    <a:pt x="736821" y="345496"/>
                  </a:lnTo>
                  <a:lnTo>
                    <a:pt x="732280" y="351547"/>
                  </a:lnTo>
                  <a:lnTo>
                    <a:pt x="730443" y="358885"/>
                  </a:lnTo>
                  <a:lnTo>
                    <a:pt x="731524" y="366107"/>
                  </a:lnTo>
                  <a:lnTo>
                    <a:pt x="735235" y="372397"/>
                  </a:lnTo>
                  <a:lnTo>
                    <a:pt x="741320" y="376955"/>
                  </a:lnTo>
                  <a:lnTo>
                    <a:pt x="748658" y="378792"/>
                  </a:lnTo>
                  <a:lnTo>
                    <a:pt x="755881" y="377710"/>
                  </a:lnTo>
                  <a:lnTo>
                    <a:pt x="762171" y="373999"/>
                  </a:lnTo>
                  <a:lnTo>
                    <a:pt x="766711" y="367949"/>
                  </a:lnTo>
                  <a:lnTo>
                    <a:pt x="768549" y="360611"/>
                  </a:lnTo>
                  <a:lnTo>
                    <a:pt x="767467" y="353388"/>
                  </a:lnTo>
                  <a:lnTo>
                    <a:pt x="763756" y="347098"/>
                  </a:lnTo>
                  <a:lnTo>
                    <a:pt x="757706" y="342558"/>
                  </a:lnTo>
                  <a:lnTo>
                    <a:pt x="750333" y="340704"/>
                  </a:lnTo>
                  <a:close/>
                </a:path>
                <a:path w="2420620" h="1166495">
                  <a:moveTo>
                    <a:pt x="681517" y="307893"/>
                  </a:moveTo>
                  <a:lnTo>
                    <a:pt x="674294" y="308974"/>
                  </a:lnTo>
                  <a:lnTo>
                    <a:pt x="668004" y="312685"/>
                  </a:lnTo>
                  <a:lnTo>
                    <a:pt x="663464" y="318735"/>
                  </a:lnTo>
                  <a:lnTo>
                    <a:pt x="661626" y="326074"/>
                  </a:lnTo>
                  <a:lnTo>
                    <a:pt x="662708" y="333296"/>
                  </a:lnTo>
                  <a:lnTo>
                    <a:pt x="666419" y="339586"/>
                  </a:lnTo>
                  <a:lnTo>
                    <a:pt x="672504" y="344143"/>
                  </a:lnTo>
                  <a:lnTo>
                    <a:pt x="679842" y="345980"/>
                  </a:lnTo>
                  <a:lnTo>
                    <a:pt x="687064" y="344899"/>
                  </a:lnTo>
                  <a:lnTo>
                    <a:pt x="693354" y="341188"/>
                  </a:lnTo>
                  <a:lnTo>
                    <a:pt x="697895" y="335137"/>
                  </a:lnTo>
                  <a:lnTo>
                    <a:pt x="699732" y="327799"/>
                  </a:lnTo>
                  <a:lnTo>
                    <a:pt x="698650" y="320577"/>
                  </a:lnTo>
                  <a:lnTo>
                    <a:pt x="694940" y="314287"/>
                  </a:lnTo>
                  <a:lnTo>
                    <a:pt x="688889" y="309746"/>
                  </a:lnTo>
                  <a:lnTo>
                    <a:pt x="681517" y="307893"/>
                  </a:lnTo>
                  <a:close/>
                </a:path>
                <a:path w="2420620" h="1166495">
                  <a:moveTo>
                    <a:pt x="612700" y="275082"/>
                  </a:moveTo>
                  <a:lnTo>
                    <a:pt x="605477" y="276163"/>
                  </a:lnTo>
                  <a:lnTo>
                    <a:pt x="599188" y="279874"/>
                  </a:lnTo>
                  <a:lnTo>
                    <a:pt x="594648" y="285925"/>
                  </a:lnTo>
                  <a:lnTo>
                    <a:pt x="592810" y="293263"/>
                  </a:lnTo>
                  <a:lnTo>
                    <a:pt x="593892" y="300485"/>
                  </a:lnTo>
                  <a:lnTo>
                    <a:pt x="597603" y="306775"/>
                  </a:lnTo>
                  <a:lnTo>
                    <a:pt x="603688" y="311332"/>
                  </a:lnTo>
                  <a:lnTo>
                    <a:pt x="611026" y="313170"/>
                  </a:lnTo>
                  <a:lnTo>
                    <a:pt x="618248" y="312088"/>
                  </a:lnTo>
                  <a:lnTo>
                    <a:pt x="624538" y="308377"/>
                  </a:lnTo>
                  <a:lnTo>
                    <a:pt x="629079" y="302327"/>
                  </a:lnTo>
                  <a:lnTo>
                    <a:pt x="630916" y="294989"/>
                  </a:lnTo>
                  <a:lnTo>
                    <a:pt x="629834" y="287766"/>
                  </a:lnTo>
                  <a:lnTo>
                    <a:pt x="626124" y="281476"/>
                  </a:lnTo>
                  <a:lnTo>
                    <a:pt x="620073" y="276936"/>
                  </a:lnTo>
                  <a:lnTo>
                    <a:pt x="612700" y="275082"/>
                  </a:lnTo>
                  <a:close/>
                </a:path>
                <a:path w="2420620" h="1166495">
                  <a:moveTo>
                    <a:pt x="543883" y="242271"/>
                  </a:moveTo>
                  <a:lnTo>
                    <a:pt x="536661" y="243353"/>
                  </a:lnTo>
                  <a:lnTo>
                    <a:pt x="530371" y="247064"/>
                  </a:lnTo>
                  <a:lnTo>
                    <a:pt x="525830" y="253114"/>
                  </a:lnTo>
                  <a:lnTo>
                    <a:pt x="523993" y="260452"/>
                  </a:lnTo>
                  <a:lnTo>
                    <a:pt x="525075" y="267675"/>
                  </a:lnTo>
                  <a:lnTo>
                    <a:pt x="528787" y="273964"/>
                  </a:lnTo>
                  <a:lnTo>
                    <a:pt x="534871" y="278521"/>
                  </a:lnTo>
                  <a:lnTo>
                    <a:pt x="542210" y="280358"/>
                  </a:lnTo>
                  <a:lnTo>
                    <a:pt x="549432" y="279277"/>
                  </a:lnTo>
                  <a:lnTo>
                    <a:pt x="555722" y="275566"/>
                  </a:lnTo>
                  <a:lnTo>
                    <a:pt x="560263" y="269515"/>
                  </a:lnTo>
                  <a:lnTo>
                    <a:pt x="562099" y="262177"/>
                  </a:lnTo>
                  <a:lnTo>
                    <a:pt x="561017" y="254955"/>
                  </a:lnTo>
                  <a:lnTo>
                    <a:pt x="557306" y="248665"/>
                  </a:lnTo>
                  <a:lnTo>
                    <a:pt x="551256" y="244124"/>
                  </a:lnTo>
                  <a:lnTo>
                    <a:pt x="543883" y="242271"/>
                  </a:lnTo>
                  <a:close/>
                </a:path>
                <a:path w="2420620" h="1166495">
                  <a:moveTo>
                    <a:pt x="475067" y="209459"/>
                  </a:moveTo>
                  <a:lnTo>
                    <a:pt x="467845" y="210541"/>
                  </a:lnTo>
                  <a:lnTo>
                    <a:pt x="461555" y="214252"/>
                  </a:lnTo>
                  <a:lnTo>
                    <a:pt x="457014" y="220303"/>
                  </a:lnTo>
                  <a:lnTo>
                    <a:pt x="455177" y="227641"/>
                  </a:lnTo>
                  <a:lnTo>
                    <a:pt x="456259" y="234863"/>
                  </a:lnTo>
                  <a:lnTo>
                    <a:pt x="459969" y="241153"/>
                  </a:lnTo>
                  <a:lnTo>
                    <a:pt x="466054" y="245710"/>
                  </a:lnTo>
                  <a:lnTo>
                    <a:pt x="473393" y="247548"/>
                  </a:lnTo>
                  <a:lnTo>
                    <a:pt x="480615" y="246466"/>
                  </a:lnTo>
                  <a:lnTo>
                    <a:pt x="486905" y="242755"/>
                  </a:lnTo>
                  <a:lnTo>
                    <a:pt x="491445" y="236705"/>
                  </a:lnTo>
                  <a:lnTo>
                    <a:pt x="493283" y="229367"/>
                  </a:lnTo>
                  <a:lnTo>
                    <a:pt x="492201" y="222144"/>
                  </a:lnTo>
                  <a:lnTo>
                    <a:pt x="488490" y="215854"/>
                  </a:lnTo>
                  <a:lnTo>
                    <a:pt x="482439" y="211314"/>
                  </a:lnTo>
                  <a:lnTo>
                    <a:pt x="475067" y="209459"/>
                  </a:lnTo>
                  <a:close/>
                </a:path>
                <a:path w="2420620" h="1166495">
                  <a:moveTo>
                    <a:pt x="406251" y="176649"/>
                  </a:moveTo>
                  <a:lnTo>
                    <a:pt x="399028" y="177731"/>
                  </a:lnTo>
                  <a:lnTo>
                    <a:pt x="392739" y="181442"/>
                  </a:lnTo>
                  <a:lnTo>
                    <a:pt x="388198" y="187492"/>
                  </a:lnTo>
                  <a:lnTo>
                    <a:pt x="386361" y="194830"/>
                  </a:lnTo>
                  <a:lnTo>
                    <a:pt x="387442" y="202053"/>
                  </a:lnTo>
                  <a:lnTo>
                    <a:pt x="391153" y="208343"/>
                  </a:lnTo>
                  <a:lnTo>
                    <a:pt x="397238" y="212898"/>
                  </a:lnTo>
                  <a:lnTo>
                    <a:pt x="404577" y="214736"/>
                  </a:lnTo>
                  <a:lnTo>
                    <a:pt x="411799" y="213654"/>
                  </a:lnTo>
                  <a:lnTo>
                    <a:pt x="418089" y="209943"/>
                  </a:lnTo>
                  <a:lnTo>
                    <a:pt x="422629" y="203893"/>
                  </a:lnTo>
                  <a:lnTo>
                    <a:pt x="424466" y="196555"/>
                  </a:lnTo>
                  <a:lnTo>
                    <a:pt x="423385" y="189333"/>
                  </a:lnTo>
                  <a:lnTo>
                    <a:pt x="419674" y="183043"/>
                  </a:lnTo>
                  <a:lnTo>
                    <a:pt x="413623" y="178503"/>
                  </a:lnTo>
                  <a:lnTo>
                    <a:pt x="406251" y="176649"/>
                  </a:lnTo>
                  <a:close/>
                </a:path>
                <a:path w="2420620" h="1166495">
                  <a:moveTo>
                    <a:pt x="337435" y="143837"/>
                  </a:moveTo>
                  <a:lnTo>
                    <a:pt x="330212" y="144919"/>
                  </a:lnTo>
                  <a:lnTo>
                    <a:pt x="323922" y="148630"/>
                  </a:lnTo>
                  <a:lnTo>
                    <a:pt x="319382" y="154680"/>
                  </a:lnTo>
                  <a:lnTo>
                    <a:pt x="317544" y="162019"/>
                  </a:lnTo>
                  <a:lnTo>
                    <a:pt x="318626" y="169241"/>
                  </a:lnTo>
                  <a:lnTo>
                    <a:pt x="322337" y="175531"/>
                  </a:lnTo>
                  <a:lnTo>
                    <a:pt x="328421" y="180088"/>
                  </a:lnTo>
                  <a:lnTo>
                    <a:pt x="335760" y="181926"/>
                  </a:lnTo>
                  <a:lnTo>
                    <a:pt x="342982" y="180844"/>
                  </a:lnTo>
                  <a:lnTo>
                    <a:pt x="349272" y="177133"/>
                  </a:lnTo>
                  <a:lnTo>
                    <a:pt x="353813" y="171082"/>
                  </a:lnTo>
                  <a:lnTo>
                    <a:pt x="355650" y="163744"/>
                  </a:lnTo>
                  <a:lnTo>
                    <a:pt x="354569" y="156522"/>
                  </a:lnTo>
                  <a:lnTo>
                    <a:pt x="350858" y="150232"/>
                  </a:lnTo>
                  <a:lnTo>
                    <a:pt x="344807" y="145691"/>
                  </a:lnTo>
                  <a:lnTo>
                    <a:pt x="337435" y="143837"/>
                  </a:lnTo>
                  <a:close/>
                </a:path>
                <a:path w="2420620" h="1166495">
                  <a:moveTo>
                    <a:pt x="268592" y="111025"/>
                  </a:moveTo>
                  <a:lnTo>
                    <a:pt x="261371" y="112117"/>
                  </a:lnTo>
                  <a:lnTo>
                    <a:pt x="255086" y="115837"/>
                  </a:lnTo>
                  <a:lnTo>
                    <a:pt x="250554" y="121894"/>
                  </a:lnTo>
                  <a:lnTo>
                    <a:pt x="248727" y="129235"/>
                  </a:lnTo>
                  <a:lnTo>
                    <a:pt x="249819" y="136456"/>
                  </a:lnTo>
                  <a:lnTo>
                    <a:pt x="253538" y="142741"/>
                  </a:lnTo>
                  <a:lnTo>
                    <a:pt x="259629" y="147289"/>
                  </a:lnTo>
                  <a:lnTo>
                    <a:pt x="266970" y="149116"/>
                  </a:lnTo>
                  <a:lnTo>
                    <a:pt x="274191" y="148024"/>
                  </a:lnTo>
                  <a:lnTo>
                    <a:pt x="280476" y="144304"/>
                  </a:lnTo>
                  <a:lnTo>
                    <a:pt x="285008" y="138247"/>
                  </a:lnTo>
                  <a:lnTo>
                    <a:pt x="286835" y="130906"/>
                  </a:lnTo>
                  <a:lnTo>
                    <a:pt x="285743" y="123685"/>
                  </a:lnTo>
                  <a:lnTo>
                    <a:pt x="282024" y="117401"/>
                  </a:lnTo>
                  <a:lnTo>
                    <a:pt x="275967" y="112869"/>
                  </a:lnTo>
                  <a:lnTo>
                    <a:pt x="268592" y="111025"/>
                  </a:lnTo>
                  <a:close/>
                </a:path>
                <a:path w="2420620" h="1166495">
                  <a:moveTo>
                    <a:pt x="199775" y="78214"/>
                  </a:moveTo>
                  <a:lnTo>
                    <a:pt x="192554" y="79306"/>
                  </a:lnTo>
                  <a:lnTo>
                    <a:pt x="186270" y="83026"/>
                  </a:lnTo>
                  <a:lnTo>
                    <a:pt x="181738" y="89082"/>
                  </a:lnTo>
                  <a:lnTo>
                    <a:pt x="179911" y="96423"/>
                  </a:lnTo>
                  <a:lnTo>
                    <a:pt x="181002" y="103644"/>
                  </a:lnTo>
                  <a:lnTo>
                    <a:pt x="184722" y="109929"/>
                  </a:lnTo>
                  <a:lnTo>
                    <a:pt x="190813" y="114477"/>
                  </a:lnTo>
                  <a:lnTo>
                    <a:pt x="198154" y="116305"/>
                  </a:lnTo>
                  <a:lnTo>
                    <a:pt x="205375" y="115213"/>
                  </a:lnTo>
                  <a:lnTo>
                    <a:pt x="211660" y="111493"/>
                  </a:lnTo>
                  <a:lnTo>
                    <a:pt x="216192" y="105436"/>
                  </a:lnTo>
                  <a:lnTo>
                    <a:pt x="218019" y="98095"/>
                  </a:lnTo>
                  <a:lnTo>
                    <a:pt x="216927" y="90874"/>
                  </a:lnTo>
                  <a:lnTo>
                    <a:pt x="213207" y="84590"/>
                  </a:lnTo>
                  <a:lnTo>
                    <a:pt x="207150" y="80058"/>
                  </a:lnTo>
                  <a:lnTo>
                    <a:pt x="199775" y="78214"/>
                  </a:lnTo>
                  <a:close/>
                </a:path>
                <a:path w="2420620" h="1166495">
                  <a:moveTo>
                    <a:pt x="127768" y="0"/>
                  </a:moveTo>
                  <a:lnTo>
                    <a:pt x="0" y="2395"/>
                  </a:lnTo>
                  <a:lnTo>
                    <a:pt x="78576" y="103173"/>
                  </a:lnTo>
                  <a:lnTo>
                    <a:pt x="127768" y="0"/>
                  </a:lnTo>
                  <a:close/>
                </a:path>
                <a:path w="2420620" h="1166495">
                  <a:moveTo>
                    <a:pt x="130959" y="45404"/>
                  </a:moveTo>
                  <a:lnTo>
                    <a:pt x="123738" y="46495"/>
                  </a:lnTo>
                  <a:lnTo>
                    <a:pt x="117453" y="50215"/>
                  </a:lnTo>
                  <a:lnTo>
                    <a:pt x="112922" y="56272"/>
                  </a:lnTo>
                  <a:lnTo>
                    <a:pt x="111094" y="63613"/>
                  </a:lnTo>
                  <a:lnTo>
                    <a:pt x="112186" y="70834"/>
                  </a:lnTo>
                  <a:lnTo>
                    <a:pt x="115906" y="77118"/>
                  </a:lnTo>
                  <a:lnTo>
                    <a:pt x="121997" y="81667"/>
                  </a:lnTo>
                  <a:lnTo>
                    <a:pt x="129338" y="83494"/>
                  </a:lnTo>
                  <a:lnTo>
                    <a:pt x="136559" y="82402"/>
                  </a:lnTo>
                  <a:lnTo>
                    <a:pt x="142844" y="78683"/>
                  </a:lnTo>
                  <a:lnTo>
                    <a:pt x="147375" y="72626"/>
                  </a:lnTo>
                  <a:lnTo>
                    <a:pt x="149202" y="65285"/>
                  </a:lnTo>
                  <a:lnTo>
                    <a:pt x="148111" y="58064"/>
                  </a:lnTo>
                  <a:lnTo>
                    <a:pt x="144391" y="51779"/>
                  </a:lnTo>
                  <a:lnTo>
                    <a:pt x="138334" y="47247"/>
                  </a:lnTo>
                  <a:lnTo>
                    <a:pt x="130959" y="4540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247040" y="3009900"/>
            <a:ext cx="298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93289" y="2295334"/>
            <a:ext cx="2420620" cy="1113790"/>
          </a:xfrm>
          <a:custGeom>
            <a:avLst/>
            <a:gdLst/>
            <a:ahLst/>
            <a:cxnLst/>
            <a:rect l="l" t="t" r="r" b="b"/>
            <a:pathLst>
              <a:path w="2420620" h="1113789">
                <a:moveTo>
                  <a:pt x="18582" y="1075272"/>
                </a:moveTo>
                <a:lnTo>
                  <a:pt x="11176" y="1076989"/>
                </a:lnTo>
                <a:lnTo>
                  <a:pt x="5042" y="1081416"/>
                </a:lnTo>
                <a:lnTo>
                  <a:pt x="1215" y="1087635"/>
                </a:lnTo>
                <a:lnTo>
                  <a:pt x="0" y="1094836"/>
                </a:lnTo>
                <a:lnTo>
                  <a:pt x="1700" y="1102207"/>
                </a:lnTo>
                <a:lnTo>
                  <a:pt x="6127" y="1108341"/>
                </a:lnTo>
                <a:lnTo>
                  <a:pt x="12347" y="1112169"/>
                </a:lnTo>
                <a:lnTo>
                  <a:pt x="19549" y="1113384"/>
                </a:lnTo>
                <a:lnTo>
                  <a:pt x="26920" y="1111684"/>
                </a:lnTo>
                <a:lnTo>
                  <a:pt x="33088" y="1107240"/>
                </a:lnTo>
                <a:lnTo>
                  <a:pt x="36915" y="1101021"/>
                </a:lnTo>
                <a:lnTo>
                  <a:pt x="38131" y="1093820"/>
                </a:lnTo>
                <a:lnTo>
                  <a:pt x="36430" y="1086449"/>
                </a:lnTo>
                <a:lnTo>
                  <a:pt x="32003" y="1080315"/>
                </a:lnTo>
                <a:lnTo>
                  <a:pt x="25783" y="1076488"/>
                </a:lnTo>
                <a:lnTo>
                  <a:pt x="18582" y="1075272"/>
                </a:lnTo>
                <a:close/>
              </a:path>
              <a:path w="2420620" h="1113789">
                <a:moveTo>
                  <a:pt x="88007" y="1043769"/>
                </a:moveTo>
                <a:lnTo>
                  <a:pt x="80602" y="1045486"/>
                </a:lnTo>
                <a:lnTo>
                  <a:pt x="74468" y="1049914"/>
                </a:lnTo>
                <a:lnTo>
                  <a:pt x="70640" y="1056134"/>
                </a:lnTo>
                <a:lnTo>
                  <a:pt x="69425" y="1063335"/>
                </a:lnTo>
                <a:lnTo>
                  <a:pt x="71126" y="1070706"/>
                </a:lnTo>
                <a:lnTo>
                  <a:pt x="75553" y="1076840"/>
                </a:lnTo>
                <a:lnTo>
                  <a:pt x="81773" y="1080667"/>
                </a:lnTo>
                <a:lnTo>
                  <a:pt x="88974" y="1081882"/>
                </a:lnTo>
                <a:lnTo>
                  <a:pt x="96344" y="1080181"/>
                </a:lnTo>
                <a:lnTo>
                  <a:pt x="102514" y="1075738"/>
                </a:lnTo>
                <a:lnTo>
                  <a:pt x="106341" y="1069518"/>
                </a:lnTo>
                <a:lnTo>
                  <a:pt x="107556" y="1062316"/>
                </a:lnTo>
                <a:lnTo>
                  <a:pt x="105855" y="1054945"/>
                </a:lnTo>
                <a:lnTo>
                  <a:pt x="101428" y="1048812"/>
                </a:lnTo>
                <a:lnTo>
                  <a:pt x="95208" y="1044985"/>
                </a:lnTo>
                <a:lnTo>
                  <a:pt x="88007" y="1043769"/>
                </a:lnTo>
                <a:close/>
              </a:path>
              <a:path w="2420620" h="1113789">
                <a:moveTo>
                  <a:pt x="157431" y="1012267"/>
                </a:moveTo>
                <a:lnTo>
                  <a:pt x="150026" y="1013984"/>
                </a:lnTo>
                <a:lnTo>
                  <a:pt x="143892" y="1018412"/>
                </a:lnTo>
                <a:lnTo>
                  <a:pt x="140065" y="1024632"/>
                </a:lnTo>
                <a:lnTo>
                  <a:pt x="138850" y="1031833"/>
                </a:lnTo>
                <a:lnTo>
                  <a:pt x="140551" y="1039204"/>
                </a:lnTo>
                <a:lnTo>
                  <a:pt x="144979" y="1045337"/>
                </a:lnTo>
                <a:lnTo>
                  <a:pt x="151199" y="1049164"/>
                </a:lnTo>
                <a:lnTo>
                  <a:pt x="158400" y="1050380"/>
                </a:lnTo>
                <a:lnTo>
                  <a:pt x="165770" y="1048679"/>
                </a:lnTo>
                <a:lnTo>
                  <a:pt x="171940" y="1044235"/>
                </a:lnTo>
                <a:lnTo>
                  <a:pt x="175766" y="1038015"/>
                </a:lnTo>
                <a:lnTo>
                  <a:pt x="176982" y="1030814"/>
                </a:lnTo>
                <a:lnTo>
                  <a:pt x="175280" y="1023443"/>
                </a:lnTo>
                <a:lnTo>
                  <a:pt x="170852" y="1017309"/>
                </a:lnTo>
                <a:lnTo>
                  <a:pt x="164632" y="1013482"/>
                </a:lnTo>
                <a:lnTo>
                  <a:pt x="157431" y="1012267"/>
                </a:lnTo>
                <a:close/>
              </a:path>
              <a:path w="2420620" h="1113789">
                <a:moveTo>
                  <a:pt x="226856" y="980765"/>
                </a:moveTo>
                <a:lnTo>
                  <a:pt x="219451" y="982482"/>
                </a:lnTo>
                <a:lnTo>
                  <a:pt x="213317" y="986910"/>
                </a:lnTo>
                <a:lnTo>
                  <a:pt x="209490" y="993130"/>
                </a:lnTo>
                <a:lnTo>
                  <a:pt x="208275" y="1000331"/>
                </a:lnTo>
                <a:lnTo>
                  <a:pt x="209976" y="1007701"/>
                </a:lnTo>
                <a:lnTo>
                  <a:pt x="214404" y="1013835"/>
                </a:lnTo>
                <a:lnTo>
                  <a:pt x="220624" y="1017662"/>
                </a:lnTo>
                <a:lnTo>
                  <a:pt x="227825" y="1018878"/>
                </a:lnTo>
                <a:lnTo>
                  <a:pt x="235196" y="1017177"/>
                </a:lnTo>
                <a:lnTo>
                  <a:pt x="241364" y="1012733"/>
                </a:lnTo>
                <a:lnTo>
                  <a:pt x="245191" y="1006513"/>
                </a:lnTo>
                <a:lnTo>
                  <a:pt x="246406" y="999312"/>
                </a:lnTo>
                <a:lnTo>
                  <a:pt x="244705" y="991941"/>
                </a:lnTo>
                <a:lnTo>
                  <a:pt x="240277" y="985807"/>
                </a:lnTo>
                <a:lnTo>
                  <a:pt x="234057" y="981980"/>
                </a:lnTo>
                <a:lnTo>
                  <a:pt x="226856" y="980765"/>
                </a:lnTo>
                <a:close/>
              </a:path>
              <a:path w="2420620" h="1113789">
                <a:moveTo>
                  <a:pt x="296282" y="949263"/>
                </a:moveTo>
                <a:lnTo>
                  <a:pt x="288876" y="950979"/>
                </a:lnTo>
                <a:lnTo>
                  <a:pt x="282743" y="955407"/>
                </a:lnTo>
                <a:lnTo>
                  <a:pt x="278916" y="961627"/>
                </a:lnTo>
                <a:lnTo>
                  <a:pt x="277700" y="968829"/>
                </a:lnTo>
                <a:lnTo>
                  <a:pt x="279401" y="976199"/>
                </a:lnTo>
                <a:lnTo>
                  <a:pt x="283829" y="982333"/>
                </a:lnTo>
                <a:lnTo>
                  <a:pt x="290049" y="986160"/>
                </a:lnTo>
                <a:lnTo>
                  <a:pt x="297250" y="987375"/>
                </a:lnTo>
                <a:lnTo>
                  <a:pt x="304621" y="985674"/>
                </a:lnTo>
                <a:lnTo>
                  <a:pt x="310789" y="981231"/>
                </a:lnTo>
                <a:lnTo>
                  <a:pt x="314616" y="975011"/>
                </a:lnTo>
                <a:lnTo>
                  <a:pt x="315832" y="967809"/>
                </a:lnTo>
                <a:lnTo>
                  <a:pt x="314130" y="960438"/>
                </a:lnTo>
                <a:lnTo>
                  <a:pt x="309703" y="954304"/>
                </a:lnTo>
                <a:lnTo>
                  <a:pt x="303483" y="950478"/>
                </a:lnTo>
                <a:lnTo>
                  <a:pt x="296282" y="949263"/>
                </a:lnTo>
                <a:close/>
              </a:path>
              <a:path w="2420620" h="1113789">
                <a:moveTo>
                  <a:pt x="365703" y="917760"/>
                </a:moveTo>
                <a:lnTo>
                  <a:pt x="358297" y="919478"/>
                </a:lnTo>
                <a:lnTo>
                  <a:pt x="352165" y="923907"/>
                </a:lnTo>
                <a:lnTo>
                  <a:pt x="348339" y="930128"/>
                </a:lnTo>
                <a:lnTo>
                  <a:pt x="347125" y="937330"/>
                </a:lnTo>
                <a:lnTo>
                  <a:pt x="348828" y="944700"/>
                </a:lnTo>
                <a:lnTo>
                  <a:pt x="353257" y="950833"/>
                </a:lnTo>
                <a:lnTo>
                  <a:pt x="359477" y="954659"/>
                </a:lnTo>
                <a:lnTo>
                  <a:pt x="366679" y="955872"/>
                </a:lnTo>
                <a:lnTo>
                  <a:pt x="374049" y="954170"/>
                </a:lnTo>
                <a:lnTo>
                  <a:pt x="380217" y="949726"/>
                </a:lnTo>
                <a:lnTo>
                  <a:pt x="384043" y="943505"/>
                </a:lnTo>
                <a:lnTo>
                  <a:pt x="385256" y="936304"/>
                </a:lnTo>
                <a:lnTo>
                  <a:pt x="383554" y="928933"/>
                </a:lnTo>
                <a:lnTo>
                  <a:pt x="379125" y="922800"/>
                </a:lnTo>
                <a:lnTo>
                  <a:pt x="372904" y="918974"/>
                </a:lnTo>
                <a:lnTo>
                  <a:pt x="365703" y="917760"/>
                </a:lnTo>
                <a:close/>
              </a:path>
              <a:path w="2420620" h="1113789">
                <a:moveTo>
                  <a:pt x="435128" y="886258"/>
                </a:moveTo>
                <a:lnTo>
                  <a:pt x="427723" y="887976"/>
                </a:lnTo>
                <a:lnTo>
                  <a:pt x="421590" y="892405"/>
                </a:lnTo>
                <a:lnTo>
                  <a:pt x="417764" y="898626"/>
                </a:lnTo>
                <a:lnTo>
                  <a:pt x="416550" y="905827"/>
                </a:lnTo>
                <a:lnTo>
                  <a:pt x="418253" y="913198"/>
                </a:lnTo>
                <a:lnTo>
                  <a:pt x="422682" y="919331"/>
                </a:lnTo>
                <a:lnTo>
                  <a:pt x="428903" y="923156"/>
                </a:lnTo>
                <a:lnTo>
                  <a:pt x="436104" y="924370"/>
                </a:lnTo>
                <a:lnTo>
                  <a:pt x="443475" y="922667"/>
                </a:lnTo>
                <a:lnTo>
                  <a:pt x="449642" y="918223"/>
                </a:lnTo>
                <a:lnTo>
                  <a:pt x="453468" y="912003"/>
                </a:lnTo>
                <a:lnTo>
                  <a:pt x="454682" y="904802"/>
                </a:lnTo>
                <a:lnTo>
                  <a:pt x="452980" y="897431"/>
                </a:lnTo>
                <a:lnTo>
                  <a:pt x="448551" y="891298"/>
                </a:lnTo>
                <a:lnTo>
                  <a:pt x="442330" y="887472"/>
                </a:lnTo>
                <a:lnTo>
                  <a:pt x="435128" y="886258"/>
                </a:lnTo>
                <a:close/>
              </a:path>
              <a:path w="2420620" h="1113789">
                <a:moveTo>
                  <a:pt x="504554" y="854756"/>
                </a:moveTo>
                <a:lnTo>
                  <a:pt x="497148" y="856474"/>
                </a:lnTo>
                <a:lnTo>
                  <a:pt x="491015" y="860902"/>
                </a:lnTo>
                <a:lnTo>
                  <a:pt x="487189" y="867123"/>
                </a:lnTo>
                <a:lnTo>
                  <a:pt x="485976" y="874325"/>
                </a:lnTo>
                <a:lnTo>
                  <a:pt x="487678" y="881696"/>
                </a:lnTo>
                <a:lnTo>
                  <a:pt x="492107" y="887828"/>
                </a:lnTo>
                <a:lnTo>
                  <a:pt x="498328" y="891654"/>
                </a:lnTo>
                <a:lnTo>
                  <a:pt x="505529" y="892867"/>
                </a:lnTo>
                <a:lnTo>
                  <a:pt x="512899" y="891165"/>
                </a:lnTo>
                <a:lnTo>
                  <a:pt x="519068" y="886721"/>
                </a:lnTo>
                <a:lnTo>
                  <a:pt x="522893" y="880500"/>
                </a:lnTo>
                <a:lnTo>
                  <a:pt x="524107" y="873299"/>
                </a:lnTo>
                <a:lnTo>
                  <a:pt x="522404" y="865929"/>
                </a:lnTo>
                <a:lnTo>
                  <a:pt x="517975" y="859795"/>
                </a:lnTo>
                <a:lnTo>
                  <a:pt x="511755" y="855969"/>
                </a:lnTo>
                <a:lnTo>
                  <a:pt x="504554" y="854756"/>
                </a:lnTo>
                <a:close/>
              </a:path>
              <a:path w="2420620" h="1113789">
                <a:moveTo>
                  <a:pt x="573978" y="823254"/>
                </a:moveTo>
                <a:lnTo>
                  <a:pt x="566573" y="824971"/>
                </a:lnTo>
                <a:lnTo>
                  <a:pt x="560441" y="829400"/>
                </a:lnTo>
                <a:lnTo>
                  <a:pt x="556615" y="835621"/>
                </a:lnTo>
                <a:lnTo>
                  <a:pt x="555401" y="842823"/>
                </a:lnTo>
                <a:lnTo>
                  <a:pt x="557103" y="850193"/>
                </a:lnTo>
                <a:lnTo>
                  <a:pt x="561532" y="856326"/>
                </a:lnTo>
                <a:lnTo>
                  <a:pt x="567753" y="860152"/>
                </a:lnTo>
                <a:lnTo>
                  <a:pt x="574955" y="861366"/>
                </a:lnTo>
                <a:lnTo>
                  <a:pt x="582325" y="859664"/>
                </a:lnTo>
                <a:lnTo>
                  <a:pt x="588492" y="855219"/>
                </a:lnTo>
                <a:lnTo>
                  <a:pt x="592318" y="848998"/>
                </a:lnTo>
                <a:lnTo>
                  <a:pt x="593532" y="841797"/>
                </a:lnTo>
                <a:lnTo>
                  <a:pt x="591830" y="834426"/>
                </a:lnTo>
                <a:lnTo>
                  <a:pt x="587401" y="828293"/>
                </a:lnTo>
                <a:lnTo>
                  <a:pt x="581180" y="824468"/>
                </a:lnTo>
                <a:lnTo>
                  <a:pt x="573978" y="823254"/>
                </a:lnTo>
                <a:close/>
              </a:path>
              <a:path w="2420620" h="1113789">
                <a:moveTo>
                  <a:pt x="643404" y="791751"/>
                </a:moveTo>
                <a:lnTo>
                  <a:pt x="635998" y="793470"/>
                </a:lnTo>
                <a:lnTo>
                  <a:pt x="629865" y="797898"/>
                </a:lnTo>
                <a:lnTo>
                  <a:pt x="626040" y="804119"/>
                </a:lnTo>
                <a:lnTo>
                  <a:pt x="624826" y="811320"/>
                </a:lnTo>
                <a:lnTo>
                  <a:pt x="626529" y="818691"/>
                </a:lnTo>
                <a:lnTo>
                  <a:pt x="630958" y="824824"/>
                </a:lnTo>
                <a:lnTo>
                  <a:pt x="637178" y="828650"/>
                </a:lnTo>
                <a:lnTo>
                  <a:pt x="644379" y="829864"/>
                </a:lnTo>
                <a:lnTo>
                  <a:pt x="651750" y="828161"/>
                </a:lnTo>
                <a:lnTo>
                  <a:pt x="657918" y="823716"/>
                </a:lnTo>
                <a:lnTo>
                  <a:pt x="661743" y="817496"/>
                </a:lnTo>
                <a:lnTo>
                  <a:pt x="662957" y="810294"/>
                </a:lnTo>
                <a:lnTo>
                  <a:pt x="661254" y="802924"/>
                </a:lnTo>
                <a:lnTo>
                  <a:pt x="656826" y="796791"/>
                </a:lnTo>
                <a:lnTo>
                  <a:pt x="650605" y="792965"/>
                </a:lnTo>
                <a:lnTo>
                  <a:pt x="643404" y="791751"/>
                </a:lnTo>
                <a:close/>
              </a:path>
              <a:path w="2420620" h="1113789">
                <a:moveTo>
                  <a:pt x="712829" y="760249"/>
                </a:moveTo>
                <a:lnTo>
                  <a:pt x="705424" y="761968"/>
                </a:lnTo>
                <a:lnTo>
                  <a:pt x="699291" y="766396"/>
                </a:lnTo>
                <a:lnTo>
                  <a:pt x="695465" y="772617"/>
                </a:lnTo>
                <a:lnTo>
                  <a:pt x="694251" y="779818"/>
                </a:lnTo>
                <a:lnTo>
                  <a:pt x="695953" y="787189"/>
                </a:lnTo>
                <a:lnTo>
                  <a:pt x="700382" y="793322"/>
                </a:lnTo>
                <a:lnTo>
                  <a:pt x="706603" y="797147"/>
                </a:lnTo>
                <a:lnTo>
                  <a:pt x="713805" y="798362"/>
                </a:lnTo>
                <a:lnTo>
                  <a:pt x="721176" y="796659"/>
                </a:lnTo>
                <a:lnTo>
                  <a:pt x="727343" y="792214"/>
                </a:lnTo>
                <a:lnTo>
                  <a:pt x="731169" y="785993"/>
                </a:lnTo>
                <a:lnTo>
                  <a:pt x="732383" y="778792"/>
                </a:lnTo>
                <a:lnTo>
                  <a:pt x="730680" y="771422"/>
                </a:lnTo>
                <a:lnTo>
                  <a:pt x="726251" y="765289"/>
                </a:lnTo>
                <a:lnTo>
                  <a:pt x="720030" y="761463"/>
                </a:lnTo>
                <a:lnTo>
                  <a:pt x="712829" y="760249"/>
                </a:lnTo>
                <a:close/>
              </a:path>
              <a:path w="2420620" h="1113789">
                <a:moveTo>
                  <a:pt x="782254" y="728746"/>
                </a:moveTo>
                <a:lnTo>
                  <a:pt x="774848" y="730465"/>
                </a:lnTo>
                <a:lnTo>
                  <a:pt x="768716" y="734894"/>
                </a:lnTo>
                <a:lnTo>
                  <a:pt x="764890" y="741115"/>
                </a:lnTo>
                <a:lnTo>
                  <a:pt x="763677" y="748316"/>
                </a:lnTo>
                <a:lnTo>
                  <a:pt x="765379" y="755686"/>
                </a:lnTo>
                <a:lnTo>
                  <a:pt x="769808" y="761819"/>
                </a:lnTo>
                <a:lnTo>
                  <a:pt x="776028" y="765645"/>
                </a:lnTo>
                <a:lnTo>
                  <a:pt x="783230" y="766859"/>
                </a:lnTo>
                <a:lnTo>
                  <a:pt x="790600" y="765157"/>
                </a:lnTo>
                <a:lnTo>
                  <a:pt x="796768" y="760712"/>
                </a:lnTo>
                <a:lnTo>
                  <a:pt x="800594" y="754491"/>
                </a:lnTo>
                <a:lnTo>
                  <a:pt x="801807" y="747290"/>
                </a:lnTo>
                <a:lnTo>
                  <a:pt x="800105" y="739919"/>
                </a:lnTo>
                <a:lnTo>
                  <a:pt x="795676" y="733786"/>
                </a:lnTo>
                <a:lnTo>
                  <a:pt x="789455" y="729961"/>
                </a:lnTo>
                <a:lnTo>
                  <a:pt x="782254" y="728746"/>
                </a:lnTo>
                <a:close/>
              </a:path>
              <a:path w="2420620" h="1113789">
                <a:moveTo>
                  <a:pt x="851679" y="697244"/>
                </a:moveTo>
                <a:lnTo>
                  <a:pt x="844274" y="698963"/>
                </a:lnTo>
                <a:lnTo>
                  <a:pt x="838141" y="703392"/>
                </a:lnTo>
                <a:lnTo>
                  <a:pt x="834315" y="709612"/>
                </a:lnTo>
                <a:lnTo>
                  <a:pt x="833101" y="716813"/>
                </a:lnTo>
                <a:lnTo>
                  <a:pt x="834804" y="724184"/>
                </a:lnTo>
                <a:lnTo>
                  <a:pt x="839232" y="730317"/>
                </a:lnTo>
                <a:lnTo>
                  <a:pt x="845453" y="734143"/>
                </a:lnTo>
                <a:lnTo>
                  <a:pt x="852655" y="735357"/>
                </a:lnTo>
                <a:lnTo>
                  <a:pt x="860026" y="733654"/>
                </a:lnTo>
                <a:lnTo>
                  <a:pt x="866193" y="729209"/>
                </a:lnTo>
                <a:lnTo>
                  <a:pt x="870018" y="722989"/>
                </a:lnTo>
                <a:lnTo>
                  <a:pt x="871232" y="715787"/>
                </a:lnTo>
                <a:lnTo>
                  <a:pt x="869529" y="708417"/>
                </a:lnTo>
                <a:lnTo>
                  <a:pt x="865101" y="702284"/>
                </a:lnTo>
                <a:lnTo>
                  <a:pt x="858880" y="698458"/>
                </a:lnTo>
                <a:lnTo>
                  <a:pt x="851679" y="697244"/>
                </a:lnTo>
                <a:close/>
              </a:path>
              <a:path w="2420620" h="1113789">
                <a:moveTo>
                  <a:pt x="921104" y="665742"/>
                </a:moveTo>
                <a:lnTo>
                  <a:pt x="913699" y="667461"/>
                </a:lnTo>
                <a:lnTo>
                  <a:pt x="907566" y="671889"/>
                </a:lnTo>
                <a:lnTo>
                  <a:pt x="903741" y="678110"/>
                </a:lnTo>
                <a:lnTo>
                  <a:pt x="902527" y="685311"/>
                </a:lnTo>
                <a:lnTo>
                  <a:pt x="904230" y="692682"/>
                </a:lnTo>
                <a:lnTo>
                  <a:pt x="908658" y="698814"/>
                </a:lnTo>
                <a:lnTo>
                  <a:pt x="914879" y="702640"/>
                </a:lnTo>
                <a:lnTo>
                  <a:pt x="922080" y="703854"/>
                </a:lnTo>
                <a:lnTo>
                  <a:pt x="929450" y="702152"/>
                </a:lnTo>
                <a:lnTo>
                  <a:pt x="935618" y="697707"/>
                </a:lnTo>
                <a:lnTo>
                  <a:pt x="939443" y="691486"/>
                </a:lnTo>
                <a:lnTo>
                  <a:pt x="940658" y="684285"/>
                </a:lnTo>
                <a:lnTo>
                  <a:pt x="938955" y="676915"/>
                </a:lnTo>
                <a:lnTo>
                  <a:pt x="934526" y="670782"/>
                </a:lnTo>
                <a:lnTo>
                  <a:pt x="928305" y="666956"/>
                </a:lnTo>
                <a:lnTo>
                  <a:pt x="921104" y="665742"/>
                </a:lnTo>
                <a:close/>
              </a:path>
              <a:path w="2420620" h="1113789">
                <a:moveTo>
                  <a:pt x="990529" y="634239"/>
                </a:moveTo>
                <a:lnTo>
                  <a:pt x="983124" y="635958"/>
                </a:lnTo>
                <a:lnTo>
                  <a:pt x="976991" y="640387"/>
                </a:lnTo>
                <a:lnTo>
                  <a:pt x="973165" y="646608"/>
                </a:lnTo>
                <a:lnTo>
                  <a:pt x="971951" y="653809"/>
                </a:lnTo>
                <a:lnTo>
                  <a:pt x="973654" y="661179"/>
                </a:lnTo>
                <a:lnTo>
                  <a:pt x="978083" y="667312"/>
                </a:lnTo>
                <a:lnTo>
                  <a:pt x="984303" y="671138"/>
                </a:lnTo>
                <a:lnTo>
                  <a:pt x="991505" y="672352"/>
                </a:lnTo>
                <a:lnTo>
                  <a:pt x="998875" y="670650"/>
                </a:lnTo>
                <a:lnTo>
                  <a:pt x="1005043" y="666204"/>
                </a:lnTo>
                <a:lnTo>
                  <a:pt x="1008869" y="659984"/>
                </a:lnTo>
                <a:lnTo>
                  <a:pt x="1010082" y="652783"/>
                </a:lnTo>
                <a:lnTo>
                  <a:pt x="1008380" y="645412"/>
                </a:lnTo>
                <a:lnTo>
                  <a:pt x="1003951" y="639279"/>
                </a:lnTo>
                <a:lnTo>
                  <a:pt x="997730" y="635454"/>
                </a:lnTo>
                <a:lnTo>
                  <a:pt x="990529" y="634239"/>
                </a:lnTo>
                <a:close/>
              </a:path>
              <a:path w="2420620" h="1113789">
                <a:moveTo>
                  <a:pt x="1059954" y="602737"/>
                </a:moveTo>
                <a:lnTo>
                  <a:pt x="1052549" y="604456"/>
                </a:lnTo>
                <a:lnTo>
                  <a:pt x="1046416" y="608885"/>
                </a:lnTo>
                <a:lnTo>
                  <a:pt x="1042590" y="615105"/>
                </a:lnTo>
                <a:lnTo>
                  <a:pt x="1041376" y="622306"/>
                </a:lnTo>
                <a:lnTo>
                  <a:pt x="1043079" y="629677"/>
                </a:lnTo>
                <a:lnTo>
                  <a:pt x="1047508" y="635810"/>
                </a:lnTo>
                <a:lnTo>
                  <a:pt x="1053729" y="639636"/>
                </a:lnTo>
                <a:lnTo>
                  <a:pt x="1060930" y="640850"/>
                </a:lnTo>
                <a:lnTo>
                  <a:pt x="1068301" y="639147"/>
                </a:lnTo>
                <a:lnTo>
                  <a:pt x="1074468" y="634702"/>
                </a:lnTo>
                <a:lnTo>
                  <a:pt x="1078294" y="628482"/>
                </a:lnTo>
                <a:lnTo>
                  <a:pt x="1079508" y="621280"/>
                </a:lnTo>
                <a:lnTo>
                  <a:pt x="1077806" y="613910"/>
                </a:lnTo>
                <a:lnTo>
                  <a:pt x="1073377" y="607777"/>
                </a:lnTo>
                <a:lnTo>
                  <a:pt x="1067156" y="603951"/>
                </a:lnTo>
                <a:lnTo>
                  <a:pt x="1059954" y="602737"/>
                </a:lnTo>
                <a:close/>
              </a:path>
              <a:path w="2420620" h="1113789">
                <a:moveTo>
                  <a:pt x="1129393" y="571235"/>
                </a:moveTo>
                <a:lnTo>
                  <a:pt x="1121986" y="572949"/>
                </a:lnTo>
                <a:lnTo>
                  <a:pt x="1115850" y="577373"/>
                </a:lnTo>
                <a:lnTo>
                  <a:pt x="1112020" y="583591"/>
                </a:lnTo>
                <a:lnTo>
                  <a:pt x="1110802" y="590792"/>
                </a:lnTo>
                <a:lnTo>
                  <a:pt x="1112499" y="598163"/>
                </a:lnTo>
                <a:lnTo>
                  <a:pt x="1116924" y="604299"/>
                </a:lnTo>
                <a:lnTo>
                  <a:pt x="1123142" y="608129"/>
                </a:lnTo>
                <a:lnTo>
                  <a:pt x="1130343" y="609348"/>
                </a:lnTo>
                <a:lnTo>
                  <a:pt x="1137714" y="607650"/>
                </a:lnTo>
                <a:lnTo>
                  <a:pt x="1143884" y="603210"/>
                </a:lnTo>
                <a:lnTo>
                  <a:pt x="1147714" y="596992"/>
                </a:lnTo>
                <a:lnTo>
                  <a:pt x="1148933" y="589791"/>
                </a:lnTo>
                <a:lnTo>
                  <a:pt x="1147235" y="582419"/>
                </a:lnTo>
                <a:lnTo>
                  <a:pt x="1142811" y="576283"/>
                </a:lnTo>
                <a:lnTo>
                  <a:pt x="1136593" y="572453"/>
                </a:lnTo>
                <a:lnTo>
                  <a:pt x="1129393" y="571235"/>
                </a:lnTo>
                <a:close/>
              </a:path>
              <a:path w="2420620" h="1113789">
                <a:moveTo>
                  <a:pt x="1198818" y="539732"/>
                </a:moveTo>
                <a:lnTo>
                  <a:pt x="1191411" y="541446"/>
                </a:lnTo>
                <a:lnTo>
                  <a:pt x="1185275" y="545870"/>
                </a:lnTo>
                <a:lnTo>
                  <a:pt x="1181445" y="552089"/>
                </a:lnTo>
                <a:lnTo>
                  <a:pt x="1180226" y="559289"/>
                </a:lnTo>
                <a:lnTo>
                  <a:pt x="1181924" y="566661"/>
                </a:lnTo>
                <a:lnTo>
                  <a:pt x="1186349" y="572796"/>
                </a:lnTo>
                <a:lnTo>
                  <a:pt x="1192567" y="576626"/>
                </a:lnTo>
                <a:lnTo>
                  <a:pt x="1199768" y="577845"/>
                </a:lnTo>
                <a:lnTo>
                  <a:pt x="1207140" y="576148"/>
                </a:lnTo>
                <a:lnTo>
                  <a:pt x="1213310" y="571708"/>
                </a:lnTo>
                <a:lnTo>
                  <a:pt x="1217140" y="565490"/>
                </a:lnTo>
                <a:lnTo>
                  <a:pt x="1218359" y="558289"/>
                </a:lnTo>
                <a:lnTo>
                  <a:pt x="1216661" y="550917"/>
                </a:lnTo>
                <a:lnTo>
                  <a:pt x="1212236" y="544781"/>
                </a:lnTo>
                <a:lnTo>
                  <a:pt x="1206018" y="540951"/>
                </a:lnTo>
                <a:lnTo>
                  <a:pt x="1198818" y="539732"/>
                </a:lnTo>
                <a:close/>
              </a:path>
              <a:path w="2420620" h="1113789">
                <a:moveTo>
                  <a:pt x="1268243" y="508230"/>
                </a:moveTo>
                <a:lnTo>
                  <a:pt x="1260837" y="509944"/>
                </a:lnTo>
                <a:lnTo>
                  <a:pt x="1254701" y="514368"/>
                </a:lnTo>
                <a:lnTo>
                  <a:pt x="1250871" y="520586"/>
                </a:lnTo>
                <a:lnTo>
                  <a:pt x="1249652" y="527787"/>
                </a:lnTo>
                <a:lnTo>
                  <a:pt x="1251350" y="535158"/>
                </a:lnTo>
                <a:lnTo>
                  <a:pt x="1255774" y="541294"/>
                </a:lnTo>
                <a:lnTo>
                  <a:pt x="1261993" y="545124"/>
                </a:lnTo>
                <a:lnTo>
                  <a:pt x="1269193" y="546343"/>
                </a:lnTo>
                <a:lnTo>
                  <a:pt x="1276564" y="544645"/>
                </a:lnTo>
                <a:lnTo>
                  <a:pt x="1282735" y="540205"/>
                </a:lnTo>
                <a:lnTo>
                  <a:pt x="1286565" y="533987"/>
                </a:lnTo>
                <a:lnTo>
                  <a:pt x="1287784" y="526786"/>
                </a:lnTo>
                <a:lnTo>
                  <a:pt x="1286087" y="519414"/>
                </a:lnTo>
                <a:lnTo>
                  <a:pt x="1281662" y="513279"/>
                </a:lnTo>
                <a:lnTo>
                  <a:pt x="1275444" y="509449"/>
                </a:lnTo>
                <a:lnTo>
                  <a:pt x="1268243" y="508230"/>
                </a:lnTo>
                <a:close/>
              </a:path>
              <a:path w="2420620" h="1113789">
                <a:moveTo>
                  <a:pt x="1337668" y="476727"/>
                </a:moveTo>
                <a:lnTo>
                  <a:pt x="1330261" y="478442"/>
                </a:lnTo>
                <a:lnTo>
                  <a:pt x="1324126" y="482866"/>
                </a:lnTo>
                <a:lnTo>
                  <a:pt x="1320296" y="489084"/>
                </a:lnTo>
                <a:lnTo>
                  <a:pt x="1319077" y="496284"/>
                </a:lnTo>
                <a:lnTo>
                  <a:pt x="1320774" y="503656"/>
                </a:lnTo>
                <a:lnTo>
                  <a:pt x="1325199" y="509792"/>
                </a:lnTo>
                <a:lnTo>
                  <a:pt x="1331417" y="513622"/>
                </a:lnTo>
                <a:lnTo>
                  <a:pt x="1338618" y="514841"/>
                </a:lnTo>
                <a:lnTo>
                  <a:pt x="1345990" y="513143"/>
                </a:lnTo>
                <a:lnTo>
                  <a:pt x="1352161" y="508703"/>
                </a:lnTo>
                <a:lnTo>
                  <a:pt x="1355990" y="502485"/>
                </a:lnTo>
                <a:lnTo>
                  <a:pt x="1357209" y="495284"/>
                </a:lnTo>
                <a:lnTo>
                  <a:pt x="1355511" y="487912"/>
                </a:lnTo>
                <a:lnTo>
                  <a:pt x="1351087" y="481776"/>
                </a:lnTo>
                <a:lnTo>
                  <a:pt x="1344869" y="477946"/>
                </a:lnTo>
                <a:lnTo>
                  <a:pt x="1337668" y="476727"/>
                </a:lnTo>
                <a:close/>
              </a:path>
              <a:path w="2420620" h="1113789">
                <a:moveTo>
                  <a:pt x="1407094" y="445225"/>
                </a:moveTo>
                <a:lnTo>
                  <a:pt x="1399687" y="446939"/>
                </a:lnTo>
                <a:lnTo>
                  <a:pt x="1393551" y="451364"/>
                </a:lnTo>
                <a:lnTo>
                  <a:pt x="1389721" y="457582"/>
                </a:lnTo>
                <a:lnTo>
                  <a:pt x="1388502" y="464782"/>
                </a:lnTo>
                <a:lnTo>
                  <a:pt x="1390200" y="472154"/>
                </a:lnTo>
                <a:lnTo>
                  <a:pt x="1394625" y="478290"/>
                </a:lnTo>
                <a:lnTo>
                  <a:pt x="1400843" y="482120"/>
                </a:lnTo>
                <a:lnTo>
                  <a:pt x="1408043" y="483338"/>
                </a:lnTo>
                <a:lnTo>
                  <a:pt x="1415415" y="481641"/>
                </a:lnTo>
                <a:lnTo>
                  <a:pt x="1421586" y="477201"/>
                </a:lnTo>
                <a:lnTo>
                  <a:pt x="1425416" y="470982"/>
                </a:lnTo>
                <a:lnTo>
                  <a:pt x="1426635" y="463782"/>
                </a:lnTo>
                <a:lnTo>
                  <a:pt x="1424937" y="456410"/>
                </a:lnTo>
                <a:lnTo>
                  <a:pt x="1420512" y="450274"/>
                </a:lnTo>
                <a:lnTo>
                  <a:pt x="1414294" y="446444"/>
                </a:lnTo>
                <a:lnTo>
                  <a:pt x="1407094" y="445225"/>
                </a:lnTo>
                <a:close/>
              </a:path>
              <a:path w="2420620" h="1113789">
                <a:moveTo>
                  <a:pt x="1476519" y="413723"/>
                </a:moveTo>
                <a:lnTo>
                  <a:pt x="1469112" y="415437"/>
                </a:lnTo>
                <a:lnTo>
                  <a:pt x="1462976" y="419861"/>
                </a:lnTo>
                <a:lnTo>
                  <a:pt x="1459146" y="426080"/>
                </a:lnTo>
                <a:lnTo>
                  <a:pt x="1457927" y="433280"/>
                </a:lnTo>
                <a:lnTo>
                  <a:pt x="1459625" y="440651"/>
                </a:lnTo>
                <a:lnTo>
                  <a:pt x="1464049" y="446788"/>
                </a:lnTo>
                <a:lnTo>
                  <a:pt x="1470268" y="450617"/>
                </a:lnTo>
                <a:lnTo>
                  <a:pt x="1477468" y="451836"/>
                </a:lnTo>
                <a:lnTo>
                  <a:pt x="1484841" y="450138"/>
                </a:lnTo>
                <a:lnTo>
                  <a:pt x="1491011" y="445698"/>
                </a:lnTo>
                <a:lnTo>
                  <a:pt x="1494841" y="439480"/>
                </a:lnTo>
                <a:lnTo>
                  <a:pt x="1496059" y="432279"/>
                </a:lnTo>
                <a:lnTo>
                  <a:pt x="1494362" y="424907"/>
                </a:lnTo>
                <a:lnTo>
                  <a:pt x="1489937" y="418772"/>
                </a:lnTo>
                <a:lnTo>
                  <a:pt x="1483719" y="414942"/>
                </a:lnTo>
                <a:lnTo>
                  <a:pt x="1476519" y="413723"/>
                </a:lnTo>
                <a:close/>
              </a:path>
              <a:path w="2420620" h="1113789">
                <a:moveTo>
                  <a:pt x="1545944" y="382220"/>
                </a:moveTo>
                <a:lnTo>
                  <a:pt x="1538537" y="383934"/>
                </a:lnTo>
                <a:lnTo>
                  <a:pt x="1532401" y="388359"/>
                </a:lnTo>
                <a:lnTo>
                  <a:pt x="1528571" y="394577"/>
                </a:lnTo>
                <a:lnTo>
                  <a:pt x="1527353" y="401778"/>
                </a:lnTo>
                <a:lnTo>
                  <a:pt x="1529051" y="409149"/>
                </a:lnTo>
                <a:lnTo>
                  <a:pt x="1533475" y="415285"/>
                </a:lnTo>
                <a:lnTo>
                  <a:pt x="1539693" y="419115"/>
                </a:lnTo>
                <a:lnTo>
                  <a:pt x="1546894" y="420334"/>
                </a:lnTo>
                <a:lnTo>
                  <a:pt x="1554265" y="418636"/>
                </a:lnTo>
                <a:lnTo>
                  <a:pt x="1560436" y="414196"/>
                </a:lnTo>
                <a:lnTo>
                  <a:pt x="1564266" y="407978"/>
                </a:lnTo>
                <a:lnTo>
                  <a:pt x="1565485" y="400777"/>
                </a:lnTo>
                <a:lnTo>
                  <a:pt x="1563788" y="393405"/>
                </a:lnTo>
                <a:lnTo>
                  <a:pt x="1559363" y="387269"/>
                </a:lnTo>
                <a:lnTo>
                  <a:pt x="1553145" y="383439"/>
                </a:lnTo>
                <a:lnTo>
                  <a:pt x="1545944" y="382220"/>
                </a:lnTo>
                <a:close/>
              </a:path>
              <a:path w="2420620" h="1113789">
                <a:moveTo>
                  <a:pt x="1615369" y="350718"/>
                </a:moveTo>
                <a:lnTo>
                  <a:pt x="1607962" y="352432"/>
                </a:lnTo>
                <a:lnTo>
                  <a:pt x="1601826" y="356857"/>
                </a:lnTo>
                <a:lnTo>
                  <a:pt x="1597996" y="363075"/>
                </a:lnTo>
                <a:lnTo>
                  <a:pt x="1596778" y="370275"/>
                </a:lnTo>
                <a:lnTo>
                  <a:pt x="1598475" y="377647"/>
                </a:lnTo>
                <a:lnTo>
                  <a:pt x="1602900" y="383783"/>
                </a:lnTo>
                <a:lnTo>
                  <a:pt x="1609118" y="387613"/>
                </a:lnTo>
                <a:lnTo>
                  <a:pt x="1616319" y="388831"/>
                </a:lnTo>
                <a:lnTo>
                  <a:pt x="1623691" y="387134"/>
                </a:lnTo>
                <a:lnTo>
                  <a:pt x="1629861" y="382694"/>
                </a:lnTo>
                <a:lnTo>
                  <a:pt x="1633691" y="376475"/>
                </a:lnTo>
                <a:lnTo>
                  <a:pt x="1634910" y="369275"/>
                </a:lnTo>
                <a:lnTo>
                  <a:pt x="1633212" y="361903"/>
                </a:lnTo>
                <a:lnTo>
                  <a:pt x="1628787" y="355767"/>
                </a:lnTo>
                <a:lnTo>
                  <a:pt x="1622569" y="351937"/>
                </a:lnTo>
                <a:lnTo>
                  <a:pt x="1615369" y="350718"/>
                </a:lnTo>
                <a:close/>
              </a:path>
              <a:path w="2420620" h="1113789">
                <a:moveTo>
                  <a:pt x="1684794" y="319216"/>
                </a:moveTo>
                <a:lnTo>
                  <a:pt x="1677388" y="320930"/>
                </a:lnTo>
                <a:lnTo>
                  <a:pt x="1671252" y="325354"/>
                </a:lnTo>
                <a:lnTo>
                  <a:pt x="1667422" y="331573"/>
                </a:lnTo>
                <a:lnTo>
                  <a:pt x="1666203" y="338773"/>
                </a:lnTo>
                <a:lnTo>
                  <a:pt x="1667901" y="346144"/>
                </a:lnTo>
                <a:lnTo>
                  <a:pt x="1672326" y="352280"/>
                </a:lnTo>
                <a:lnTo>
                  <a:pt x="1678544" y="356110"/>
                </a:lnTo>
                <a:lnTo>
                  <a:pt x="1685744" y="357329"/>
                </a:lnTo>
                <a:lnTo>
                  <a:pt x="1693115" y="355631"/>
                </a:lnTo>
                <a:lnTo>
                  <a:pt x="1699286" y="351191"/>
                </a:lnTo>
                <a:lnTo>
                  <a:pt x="1703116" y="344973"/>
                </a:lnTo>
                <a:lnTo>
                  <a:pt x="1704335" y="337772"/>
                </a:lnTo>
                <a:lnTo>
                  <a:pt x="1702638" y="330400"/>
                </a:lnTo>
                <a:lnTo>
                  <a:pt x="1698213" y="324265"/>
                </a:lnTo>
                <a:lnTo>
                  <a:pt x="1691995" y="320435"/>
                </a:lnTo>
                <a:lnTo>
                  <a:pt x="1684794" y="319216"/>
                </a:lnTo>
                <a:close/>
              </a:path>
              <a:path w="2420620" h="1113789">
                <a:moveTo>
                  <a:pt x="1754219" y="287714"/>
                </a:moveTo>
                <a:lnTo>
                  <a:pt x="1746812" y="289427"/>
                </a:lnTo>
                <a:lnTo>
                  <a:pt x="1740677" y="293852"/>
                </a:lnTo>
                <a:lnTo>
                  <a:pt x="1736847" y="300070"/>
                </a:lnTo>
                <a:lnTo>
                  <a:pt x="1735628" y="307271"/>
                </a:lnTo>
                <a:lnTo>
                  <a:pt x="1737325" y="314642"/>
                </a:lnTo>
                <a:lnTo>
                  <a:pt x="1741750" y="320778"/>
                </a:lnTo>
                <a:lnTo>
                  <a:pt x="1747968" y="324608"/>
                </a:lnTo>
                <a:lnTo>
                  <a:pt x="1755169" y="325827"/>
                </a:lnTo>
                <a:lnTo>
                  <a:pt x="1762541" y="324129"/>
                </a:lnTo>
                <a:lnTo>
                  <a:pt x="1768712" y="319689"/>
                </a:lnTo>
                <a:lnTo>
                  <a:pt x="1772542" y="313471"/>
                </a:lnTo>
                <a:lnTo>
                  <a:pt x="1773760" y="306270"/>
                </a:lnTo>
                <a:lnTo>
                  <a:pt x="1772062" y="298898"/>
                </a:lnTo>
                <a:lnTo>
                  <a:pt x="1767638" y="292762"/>
                </a:lnTo>
                <a:lnTo>
                  <a:pt x="1761420" y="288933"/>
                </a:lnTo>
                <a:lnTo>
                  <a:pt x="1754219" y="287714"/>
                </a:lnTo>
                <a:close/>
              </a:path>
              <a:path w="2420620" h="1113789">
                <a:moveTo>
                  <a:pt x="1823645" y="256212"/>
                </a:moveTo>
                <a:lnTo>
                  <a:pt x="1816238" y="257925"/>
                </a:lnTo>
                <a:lnTo>
                  <a:pt x="1810102" y="262350"/>
                </a:lnTo>
                <a:lnTo>
                  <a:pt x="1806272" y="268568"/>
                </a:lnTo>
                <a:lnTo>
                  <a:pt x="1805054" y="275768"/>
                </a:lnTo>
                <a:lnTo>
                  <a:pt x="1806751" y="283140"/>
                </a:lnTo>
                <a:lnTo>
                  <a:pt x="1811176" y="289276"/>
                </a:lnTo>
                <a:lnTo>
                  <a:pt x="1817394" y="293106"/>
                </a:lnTo>
                <a:lnTo>
                  <a:pt x="1824594" y="294324"/>
                </a:lnTo>
                <a:lnTo>
                  <a:pt x="1831966" y="292627"/>
                </a:lnTo>
                <a:lnTo>
                  <a:pt x="1838137" y="288187"/>
                </a:lnTo>
                <a:lnTo>
                  <a:pt x="1841966" y="281968"/>
                </a:lnTo>
                <a:lnTo>
                  <a:pt x="1843185" y="274768"/>
                </a:lnTo>
                <a:lnTo>
                  <a:pt x="1841488" y="267395"/>
                </a:lnTo>
                <a:lnTo>
                  <a:pt x="1837064" y="261260"/>
                </a:lnTo>
                <a:lnTo>
                  <a:pt x="1830845" y="257430"/>
                </a:lnTo>
                <a:lnTo>
                  <a:pt x="1823645" y="256212"/>
                </a:lnTo>
                <a:close/>
              </a:path>
              <a:path w="2420620" h="1113789">
                <a:moveTo>
                  <a:pt x="1893070" y="224709"/>
                </a:moveTo>
                <a:lnTo>
                  <a:pt x="1885663" y="226423"/>
                </a:lnTo>
                <a:lnTo>
                  <a:pt x="1879527" y="230847"/>
                </a:lnTo>
                <a:lnTo>
                  <a:pt x="1875697" y="237065"/>
                </a:lnTo>
                <a:lnTo>
                  <a:pt x="1874478" y="244266"/>
                </a:lnTo>
                <a:lnTo>
                  <a:pt x="1876176" y="251637"/>
                </a:lnTo>
                <a:lnTo>
                  <a:pt x="1880600" y="257773"/>
                </a:lnTo>
                <a:lnTo>
                  <a:pt x="1886819" y="261603"/>
                </a:lnTo>
                <a:lnTo>
                  <a:pt x="1894019" y="262822"/>
                </a:lnTo>
                <a:lnTo>
                  <a:pt x="1901392" y="261124"/>
                </a:lnTo>
                <a:lnTo>
                  <a:pt x="1907562" y="256684"/>
                </a:lnTo>
                <a:lnTo>
                  <a:pt x="1911392" y="250466"/>
                </a:lnTo>
                <a:lnTo>
                  <a:pt x="1912611" y="243265"/>
                </a:lnTo>
                <a:lnTo>
                  <a:pt x="1910913" y="235893"/>
                </a:lnTo>
                <a:lnTo>
                  <a:pt x="1906488" y="229758"/>
                </a:lnTo>
                <a:lnTo>
                  <a:pt x="1900270" y="225928"/>
                </a:lnTo>
                <a:lnTo>
                  <a:pt x="1893070" y="224709"/>
                </a:lnTo>
                <a:close/>
              </a:path>
              <a:path w="2420620" h="1113789">
                <a:moveTo>
                  <a:pt x="1962495" y="193207"/>
                </a:moveTo>
                <a:lnTo>
                  <a:pt x="1955089" y="194920"/>
                </a:lnTo>
                <a:lnTo>
                  <a:pt x="1948952" y="199345"/>
                </a:lnTo>
                <a:lnTo>
                  <a:pt x="1945123" y="205563"/>
                </a:lnTo>
                <a:lnTo>
                  <a:pt x="1943904" y="212763"/>
                </a:lnTo>
                <a:lnTo>
                  <a:pt x="1945602" y="220135"/>
                </a:lnTo>
                <a:lnTo>
                  <a:pt x="1950026" y="226271"/>
                </a:lnTo>
                <a:lnTo>
                  <a:pt x="1956244" y="230101"/>
                </a:lnTo>
                <a:lnTo>
                  <a:pt x="1963445" y="231320"/>
                </a:lnTo>
                <a:lnTo>
                  <a:pt x="1970816" y="229622"/>
                </a:lnTo>
                <a:lnTo>
                  <a:pt x="1976987" y="225182"/>
                </a:lnTo>
                <a:lnTo>
                  <a:pt x="1980816" y="218964"/>
                </a:lnTo>
                <a:lnTo>
                  <a:pt x="1982035" y="211763"/>
                </a:lnTo>
                <a:lnTo>
                  <a:pt x="1980337" y="204391"/>
                </a:lnTo>
                <a:lnTo>
                  <a:pt x="1975913" y="198255"/>
                </a:lnTo>
                <a:lnTo>
                  <a:pt x="1969696" y="194426"/>
                </a:lnTo>
                <a:lnTo>
                  <a:pt x="1962495" y="193207"/>
                </a:lnTo>
                <a:close/>
              </a:path>
              <a:path w="2420620" h="1113789">
                <a:moveTo>
                  <a:pt x="2031920" y="161705"/>
                </a:moveTo>
                <a:lnTo>
                  <a:pt x="2024513" y="163418"/>
                </a:lnTo>
                <a:lnTo>
                  <a:pt x="2018377" y="167843"/>
                </a:lnTo>
                <a:lnTo>
                  <a:pt x="2014548" y="174061"/>
                </a:lnTo>
                <a:lnTo>
                  <a:pt x="2013329" y="181261"/>
                </a:lnTo>
                <a:lnTo>
                  <a:pt x="2015026" y="188633"/>
                </a:lnTo>
                <a:lnTo>
                  <a:pt x="2019451" y="194769"/>
                </a:lnTo>
                <a:lnTo>
                  <a:pt x="2025669" y="198599"/>
                </a:lnTo>
                <a:lnTo>
                  <a:pt x="2032870" y="199817"/>
                </a:lnTo>
                <a:lnTo>
                  <a:pt x="2040242" y="198119"/>
                </a:lnTo>
                <a:lnTo>
                  <a:pt x="2046412" y="193680"/>
                </a:lnTo>
                <a:lnTo>
                  <a:pt x="2050242" y="187462"/>
                </a:lnTo>
                <a:lnTo>
                  <a:pt x="2051461" y="180261"/>
                </a:lnTo>
                <a:lnTo>
                  <a:pt x="2049763" y="172890"/>
                </a:lnTo>
                <a:lnTo>
                  <a:pt x="2045339" y="166754"/>
                </a:lnTo>
                <a:lnTo>
                  <a:pt x="2039120" y="162924"/>
                </a:lnTo>
                <a:lnTo>
                  <a:pt x="2031920" y="161705"/>
                </a:lnTo>
                <a:close/>
              </a:path>
              <a:path w="2420620" h="1113789">
                <a:moveTo>
                  <a:pt x="2101345" y="130203"/>
                </a:moveTo>
                <a:lnTo>
                  <a:pt x="2093939" y="131916"/>
                </a:lnTo>
                <a:lnTo>
                  <a:pt x="2087803" y="136340"/>
                </a:lnTo>
                <a:lnTo>
                  <a:pt x="2083973" y="142558"/>
                </a:lnTo>
                <a:lnTo>
                  <a:pt x="2082754" y="149759"/>
                </a:lnTo>
                <a:lnTo>
                  <a:pt x="2084452" y="157130"/>
                </a:lnTo>
                <a:lnTo>
                  <a:pt x="2088876" y="163266"/>
                </a:lnTo>
                <a:lnTo>
                  <a:pt x="2095094" y="167096"/>
                </a:lnTo>
                <a:lnTo>
                  <a:pt x="2102295" y="168315"/>
                </a:lnTo>
                <a:lnTo>
                  <a:pt x="2109667" y="166617"/>
                </a:lnTo>
                <a:lnTo>
                  <a:pt x="2115837" y="162177"/>
                </a:lnTo>
                <a:lnTo>
                  <a:pt x="2119667" y="155959"/>
                </a:lnTo>
                <a:lnTo>
                  <a:pt x="2120885" y="148759"/>
                </a:lnTo>
                <a:lnTo>
                  <a:pt x="2119188" y="141387"/>
                </a:lnTo>
                <a:lnTo>
                  <a:pt x="2114763" y="135251"/>
                </a:lnTo>
                <a:lnTo>
                  <a:pt x="2108545" y="131421"/>
                </a:lnTo>
                <a:lnTo>
                  <a:pt x="2101345" y="130203"/>
                </a:lnTo>
                <a:close/>
              </a:path>
              <a:path w="2420620" h="1113789">
                <a:moveTo>
                  <a:pt x="2170770" y="98700"/>
                </a:moveTo>
                <a:lnTo>
                  <a:pt x="2163363" y="100413"/>
                </a:lnTo>
                <a:lnTo>
                  <a:pt x="2157228" y="104838"/>
                </a:lnTo>
                <a:lnTo>
                  <a:pt x="2153398" y="111056"/>
                </a:lnTo>
                <a:lnTo>
                  <a:pt x="2152179" y="118256"/>
                </a:lnTo>
                <a:lnTo>
                  <a:pt x="2153877" y="125628"/>
                </a:lnTo>
                <a:lnTo>
                  <a:pt x="2158301" y="131764"/>
                </a:lnTo>
                <a:lnTo>
                  <a:pt x="2164519" y="135594"/>
                </a:lnTo>
                <a:lnTo>
                  <a:pt x="2171720" y="136813"/>
                </a:lnTo>
                <a:lnTo>
                  <a:pt x="2179092" y="135115"/>
                </a:lnTo>
                <a:lnTo>
                  <a:pt x="2185262" y="130675"/>
                </a:lnTo>
                <a:lnTo>
                  <a:pt x="2189092" y="124457"/>
                </a:lnTo>
                <a:lnTo>
                  <a:pt x="2190311" y="117256"/>
                </a:lnTo>
                <a:lnTo>
                  <a:pt x="2188614" y="109885"/>
                </a:lnTo>
                <a:lnTo>
                  <a:pt x="2184189" y="103749"/>
                </a:lnTo>
                <a:lnTo>
                  <a:pt x="2177971" y="99919"/>
                </a:lnTo>
                <a:lnTo>
                  <a:pt x="2170770" y="98700"/>
                </a:lnTo>
                <a:close/>
              </a:path>
              <a:path w="2420620" h="1113789">
                <a:moveTo>
                  <a:pt x="2240195" y="67198"/>
                </a:moveTo>
                <a:lnTo>
                  <a:pt x="2232788" y="68911"/>
                </a:lnTo>
                <a:lnTo>
                  <a:pt x="2226653" y="73336"/>
                </a:lnTo>
                <a:lnTo>
                  <a:pt x="2222823" y="79554"/>
                </a:lnTo>
                <a:lnTo>
                  <a:pt x="2221605" y="86754"/>
                </a:lnTo>
                <a:lnTo>
                  <a:pt x="2223302" y="94126"/>
                </a:lnTo>
                <a:lnTo>
                  <a:pt x="2227726" y="100262"/>
                </a:lnTo>
                <a:lnTo>
                  <a:pt x="2233945" y="104092"/>
                </a:lnTo>
                <a:lnTo>
                  <a:pt x="2241145" y="105310"/>
                </a:lnTo>
                <a:lnTo>
                  <a:pt x="2248517" y="103612"/>
                </a:lnTo>
                <a:lnTo>
                  <a:pt x="2254687" y="99173"/>
                </a:lnTo>
                <a:lnTo>
                  <a:pt x="2258517" y="92954"/>
                </a:lnTo>
                <a:lnTo>
                  <a:pt x="2259736" y="85754"/>
                </a:lnTo>
                <a:lnTo>
                  <a:pt x="2258038" y="78383"/>
                </a:lnTo>
                <a:lnTo>
                  <a:pt x="2253613" y="72247"/>
                </a:lnTo>
                <a:lnTo>
                  <a:pt x="2247395" y="68417"/>
                </a:lnTo>
                <a:lnTo>
                  <a:pt x="2240195" y="67198"/>
                </a:lnTo>
                <a:close/>
              </a:path>
              <a:path w="2420620" h="1113789">
                <a:moveTo>
                  <a:pt x="2395118" y="35696"/>
                </a:moveTo>
                <a:lnTo>
                  <a:pt x="2309620" y="35696"/>
                </a:lnTo>
                <a:lnTo>
                  <a:pt x="2316821" y="36914"/>
                </a:lnTo>
                <a:lnTo>
                  <a:pt x="2323039" y="40744"/>
                </a:lnTo>
                <a:lnTo>
                  <a:pt x="2327464" y="46880"/>
                </a:lnTo>
                <a:lnTo>
                  <a:pt x="2329161" y="54252"/>
                </a:lnTo>
                <a:lnTo>
                  <a:pt x="2327943" y="61452"/>
                </a:lnTo>
                <a:lnTo>
                  <a:pt x="2324113" y="67670"/>
                </a:lnTo>
                <a:lnTo>
                  <a:pt x="2323394" y="68187"/>
                </a:lnTo>
                <a:lnTo>
                  <a:pt x="2339683" y="104085"/>
                </a:lnTo>
                <a:lnTo>
                  <a:pt x="2395118" y="35696"/>
                </a:lnTo>
                <a:close/>
              </a:path>
              <a:path w="2420620" h="1113789">
                <a:moveTo>
                  <a:pt x="2308742" y="35899"/>
                </a:moveTo>
                <a:lnTo>
                  <a:pt x="2302214" y="37409"/>
                </a:lnTo>
                <a:lnTo>
                  <a:pt x="2296078" y="41833"/>
                </a:lnTo>
                <a:lnTo>
                  <a:pt x="2292248" y="48051"/>
                </a:lnTo>
                <a:lnTo>
                  <a:pt x="2291029" y="55252"/>
                </a:lnTo>
                <a:lnTo>
                  <a:pt x="2292727" y="62623"/>
                </a:lnTo>
                <a:lnTo>
                  <a:pt x="2297152" y="68759"/>
                </a:lnTo>
                <a:lnTo>
                  <a:pt x="2303370" y="72589"/>
                </a:lnTo>
                <a:lnTo>
                  <a:pt x="2310570" y="73808"/>
                </a:lnTo>
                <a:lnTo>
                  <a:pt x="2317941" y="72110"/>
                </a:lnTo>
                <a:lnTo>
                  <a:pt x="2323394" y="68187"/>
                </a:lnTo>
                <a:lnTo>
                  <a:pt x="2308742" y="35899"/>
                </a:lnTo>
                <a:close/>
              </a:path>
              <a:path w="2420620" h="1113789">
                <a:moveTo>
                  <a:pt x="2309620" y="35696"/>
                </a:moveTo>
                <a:lnTo>
                  <a:pt x="2308742" y="35899"/>
                </a:lnTo>
                <a:lnTo>
                  <a:pt x="2323394" y="68187"/>
                </a:lnTo>
                <a:lnTo>
                  <a:pt x="2324113" y="67670"/>
                </a:lnTo>
                <a:lnTo>
                  <a:pt x="2327943" y="61452"/>
                </a:lnTo>
                <a:lnTo>
                  <a:pt x="2329161" y="54252"/>
                </a:lnTo>
                <a:lnTo>
                  <a:pt x="2327464" y="46880"/>
                </a:lnTo>
                <a:lnTo>
                  <a:pt x="2323039" y="40744"/>
                </a:lnTo>
                <a:lnTo>
                  <a:pt x="2316821" y="36914"/>
                </a:lnTo>
                <a:lnTo>
                  <a:pt x="2309620" y="35696"/>
                </a:lnTo>
                <a:close/>
              </a:path>
              <a:path w="2420620" h="1113789">
                <a:moveTo>
                  <a:pt x="2292453" y="0"/>
                </a:moveTo>
                <a:lnTo>
                  <a:pt x="2308742" y="35899"/>
                </a:lnTo>
                <a:lnTo>
                  <a:pt x="2309620" y="35696"/>
                </a:lnTo>
                <a:lnTo>
                  <a:pt x="2395118" y="35696"/>
                </a:lnTo>
                <a:lnTo>
                  <a:pt x="2420152" y="4812"/>
                </a:lnTo>
                <a:lnTo>
                  <a:pt x="2292453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0100000">
            <a:off x="7304379" y="2684826"/>
            <a:ext cx="98014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 rot="1500000">
            <a:off x="7526909" y="4115546"/>
            <a:ext cx="550672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 rot="20100000">
            <a:off x="3385035" y="4209000"/>
            <a:ext cx="186025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6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6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 rot="1500000">
            <a:off x="3649306" y="2593015"/>
            <a:ext cx="1348893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2400" spc="104" baseline="5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baseline="5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87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baseline="3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67" baseline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pd</a:t>
            </a:r>
            <a:r>
              <a:rPr sz="2400" spc="-97" baseline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4130" y="517651"/>
            <a:ext cx="521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404040"/>
                </a:solidFill>
              </a:rPr>
              <a:t>Sharing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Data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5" dirty="0">
                <a:solidFill>
                  <a:srgbClr val="404040"/>
                </a:solidFill>
              </a:rPr>
              <a:t>CDC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58017" y="3741780"/>
            <a:ext cx="6743700" cy="2844800"/>
            <a:chOff x="2758017" y="3741780"/>
            <a:chExt cx="6743700" cy="28448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2490" y="3745640"/>
              <a:ext cx="928510" cy="9624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7067" y="5787882"/>
              <a:ext cx="6705600" cy="598805"/>
            </a:xfrm>
            <a:custGeom>
              <a:avLst/>
              <a:gdLst/>
              <a:ahLst/>
              <a:cxnLst/>
              <a:rect l="l" t="t" r="r" b="b"/>
              <a:pathLst>
                <a:path w="6705600" h="598804">
                  <a:moveTo>
                    <a:pt x="0" y="0"/>
                  </a:moveTo>
                  <a:lnTo>
                    <a:pt x="6705600" y="0"/>
                  </a:lnTo>
                  <a:lnTo>
                    <a:pt x="6705600" y="598311"/>
                  </a:lnTo>
                  <a:lnTo>
                    <a:pt x="0" y="5983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89F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53075" y="6186138"/>
              <a:ext cx="2553970" cy="400685"/>
            </a:xfrm>
            <a:custGeom>
              <a:avLst/>
              <a:gdLst/>
              <a:ahLst/>
              <a:cxnLst/>
              <a:rect l="l" t="t" r="r" b="b"/>
              <a:pathLst>
                <a:path w="2553970" h="400684">
                  <a:moveTo>
                    <a:pt x="2553583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553583" y="400109"/>
                  </a:lnTo>
                  <a:lnTo>
                    <a:pt x="2553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8734" y="3741780"/>
              <a:ext cx="928510" cy="9624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31815" y="6207252"/>
            <a:ext cx="237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Messaging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33759" y="2162280"/>
            <a:ext cx="5855970" cy="3644900"/>
            <a:chOff x="3233759" y="2162280"/>
            <a:chExt cx="5855970" cy="36449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759" y="2162280"/>
              <a:ext cx="985970" cy="109198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69588" y="3235223"/>
              <a:ext cx="4920615" cy="2571750"/>
            </a:xfrm>
            <a:custGeom>
              <a:avLst/>
              <a:gdLst/>
              <a:ahLst/>
              <a:cxnLst/>
              <a:rect l="l" t="t" r="r" b="b"/>
              <a:pathLst>
                <a:path w="4920615" h="2571750">
                  <a:moveTo>
                    <a:pt x="76200" y="2387803"/>
                  </a:moveTo>
                  <a:lnTo>
                    <a:pt x="74701" y="2380348"/>
                  </a:lnTo>
                  <a:lnTo>
                    <a:pt x="70624" y="2374290"/>
                  </a:lnTo>
                  <a:lnTo>
                    <a:pt x="64566" y="2370213"/>
                  </a:lnTo>
                  <a:lnTo>
                    <a:pt x="57150" y="2368715"/>
                  </a:lnTo>
                  <a:lnTo>
                    <a:pt x="49733" y="2370213"/>
                  </a:lnTo>
                  <a:lnTo>
                    <a:pt x="43675" y="2374290"/>
                  </a:lnTo>
                  <a:lnTo>
                    <a:pt x="39598" y="2380348"/>
                  </a:lnTo>
                  <a:lnTo>
                    <a:pt x="38100" y="2387765"/>
                  </a:lnTo>
                  <a:lnTo>
                    <a:pt x="39598" y="2395220"/>
                  </a:lnTo>
                  <a:lnTo>
                    <a:pt x="43675" y="2401265"/>
                  </a:lnTo>
                  <a:lnTo>
                    <a:pt x="49733" y="2405354"/>
                  </a:lnTo>
                  <a:lnTo>
                    <a:pt x="57150" y="2406853"/>
                  </a:lnTo>
                  <a:lnTo>
                    <a:pt x="64566" y="2405354"/>
                  </a:lnTo>
                  <a:lnTo>
                    <a:pt x="70624" y="2401265"/>
                  </a:lnTo>
                  <a:lnTo>
                    <a:pt x="74701" y="2395220"/>
                  </a:lnTo>
                  <a:lnTo>
                    <a:pt x="76200" y="2387803"/>
                  </a:lnTo>
                  <a:close/>
                </a:path>
                <a:path w="4920615" h="2571750">
                  <a:moveTo>
                    <a:pt x="76200" y="2311565"/>
                  </a:moveTo>
                  <a:lnTo>
                    <a:pt x="74701" y="2304110"/>
                  </a:lnTo>
                  <a:lnTo>
                    <a:pt x="70624" y="2298052"/>
                  </a:lnTo>
                  <a:lnTo>
                    <a:pt x="64566" y="2293975"/>
                  </a:lnTo>
                  <a:lnTo>
                    <a:pt x="57150" y="2292477"/>
                  </a:lnTo>
                  <a:lnTo>
                    <a:pt x="49733" y="2293975"/>
                  </a:lnTo>
                  <a:lnTo>
                    <a:pt x="43675" y="2298052"/>
                  </a:lnTo>
                  <a:lnTo>
                    <a:pt x="39598" y="2304110"/>
                  </a:lnTo>
                  <a:lnTo>
                    <a:pt x="38100" y="2311527"/>
                  </a:lnTo>
                  <a:lnTo>
                    <a:pt x="39598" y="2318982"/>
                  </a:lnTo>
                  <a:lnTo>
                    <a:pt x="43675" y="2325027"/>
                  </a:lnTo>
                  <a:lnTo>
                    <a:pt x="49733" y="2329116"/>
                  </a:lnTo>
                  <a:lnTo>
                    <a:pt x="57150" y="2330615"/>
                  </a:lnTo>
                  <a:lnTo>
                    <a:pt x="64566" y="2329116"/>
                  </a:lnTo>
                  <a:lnTo>
                    <a:pt x="70624" y="2325027"/>
                  </a:lnTo>
                  <a:lnTo>
                    <a:pt x="74701" y="2318982"/>
                  </a:lnTo>
                  <a:lnTo>
                    <a:pt x="76200" y="2311565"/>
                  </a:lnTo>
                  <a:close/>
                </a:path>
                <a:path w="4920615" h="2571750">
                  <a:moveTo>
                    <a:pt x="76200" y="2235327"/>
                  </a:moveTo>
                  <a:lnTo>
                    <a:pt x="74701" y="2227872"/>
                  </a:lnTo>
                  <a:lnTo>
                    <a:pt x="70624" y="2221814"/>
                  </a:lnTo>
                  <a:lnTo>
                    <a:pt x="64566" y="2217737"/>
                  </a:lnTo>
                  <a:lnTo>
                    <a:pt x="57150" y="2216239"/>
                  </a:lnTo>
                  <a:lnTo>
                    <a:pt x="49733" y="2217737"/>
                  </a:lnTo>
                  <a:lnTo>
                    <a:pt x="43675" y="2221814"/>
                  </a:lnTo>
                  <a:lnTo>
                    <a:pt x="39598" y="2227872"/>
                  </a:lnTo>
                  <a:lnTo>
                    <a:pt x="38100" y="2235289"/>
                  </a:lnTo>
                  <a:lnTo>
                    <a:pt x="39598" y="2242743"/>
                  </a:lnTo>
                  <a:lnTo>
                    <a:pt x="43675" y="2248789"/>
                  </a:lnTo>
                  <a:lnTo>
                    <a:pt x="49733" y="2252878"/>
                  </a:lnTo>
                  <a:lnTo>
                    <a:pt x="57150" y="2254377"/>
                  </a:lnTo>
                  <a:lnTo>
                    <a:pt x="64566" y="2252878"/>
                  </a:lnTo>
                  <a:lnTo>
                    <a:pt x="70624" y="2248789"/>
                  </a:lnTo>
                  <a:lnTo>
                    <a:pt x="74701" y="2242743"/>
                  </a:lnTo>
                  <a:lnTo>
                    <a:pt x="76200" y="2235327"/>
                  </a:lnTo>
                  <a:close/>
                </a:path>
                <a:path w="4920615" h="2571750">
                  <a:moveTo>
                    <a:pt x="76200" y="2159089"/>
                  </a:moveTo>
                  <a:lnTo>
                    <a:pt x="74701" y="2151634"/>
                  </a:lnTo>
                  <a:lnTo>
                    <a:pt x="70624" y="2145576"/>
                  </a:lnTo>
                  <a:lnTo>
                    <a:pt x="64566" y="2141499"/>
                  </a:lnTo>
                  <a:lnTo>
                    <a:pt x="57150" y="2140000"/>
                  </a:lnTo>
                  <a:lnTo>
                    <a:pt x="49733" y="2141499"/>
                  </a:lnTo>
                  <a:lnTo>
                    <a:pt x="43675" y="2145576"/>
                  </a:lnTo>
                  <a:lnTo>
                    <a:pt x="39598" y="2151634"/>
                  </a:lnTo>
                  <a:lnTo>
                    <a:pt x="38100" y="2159050"/>
                  </a:lnTo>
                  <a:lnTo>
                    <a:pt x="39598" y="2166505"/>
                  </a:lnTo>
                  <a:lnTo>
                    <a:pt x="43675" y="2172551"/>
                  </a:lnTo>
                  <a:lnTo>
                    <a:pt x="49733" y="2176640"/>
                  </a:lnTo>
                  <a:lnTo>
                    <a:pt x="57150" y="2178139"/>
                  </a:lnTo>
                  <a:lnTo>
                    <a:pt x="64566" y="2176640"/>
                  </a:lnTo>
                  <a:lnTo>
                    <a:pt x="70624" y="2172551"/>
                  </a:lnTo>
                  <a:lnTo>
                    <a:pt x="74701" y="2166505"/>
                  </a:lnTo>
                  <a:lnTo>
                    <a:pt x="76200" y="2159089"/>
                  </a:lnTo>
                  <a:close/>
                </a:path>
                <a:path w="4920615" h="2571750">
                  <a:moveTo>
                    <a:pt x="76200" y="2082850"/>
                  </a:moveTo>
                  <a:lnTo>
                    <a:pt x="74701" y="2075395"/>
                  </a:lnTo>
                  <a:lnTo>
                    <a:pt x="70624" y="2069338"/>
                  </a:lnTo>
                  <a:lnTo>
                    <a:pt x="64566" y="2065261"/>
                  </a:lnTo>
                  <a:lnTo>
                    <a:pt x="57150" y="2063762"/>
                  </a:lnTo>
                  <a:lnTo>
                    <a:pt x="49733" y="2065261"/>
                  </a:lnTo>
                  <a:lnTo>
                    <a:pt x="43675" y="2069338"/>
                  </a:lnTo>
                  <a:lnTo>
                    <a:pt x="39598" y="2075395"/>
                  </a:lnTo>
                  <a:lnTo>
                    <a:pt x="38100" y="2082812"/>
                  </a:lnTo>
                  <a:lnTo>
                    <a:pt x="39598" y="2090267"/>
                  </a:lnTo>
                  <a:lnTo>
                    <a:pt x="43675" y="2096312"/>
                  </a:lnTo>
                  <a:lnTo>
                    <a:pt x="49733" y="2100402"/>
                  </a:lnTo>
                  <a:lnTo>
                    <a:pt x="57150" y="2101900"/>
                  </a:lnTo>
                  <a:lnTo>
                    <a:pt x="64566" y="2100402"/>
                  </a:lnTo>
                  <a:lnTo>
                    <a:pt x="70624" y="2096312"/>
                  </a:lnTo>
                  <a:lnTo>
                    <a:pt x="74701" y="2090267"/>
                  </a:lnTo>
                  <a:lnTo>
                    <a:pt x="76200" y="2082850"/>
                  </a:lnTo>
                  <a:close/>
                </a:path>
                <a:path w="4920615" h="2571750">
                  <a:moveTo>
                    <a:pt x="76200" y="2006612"/>
                  </a:moveTo>
                  <a:lnTo>
                    <a:pt x="74701" y="1999157"/>
                  </a:lnTo>
                  <a:lnTo>
                    <a:pt x="70624" y="1993099"/>
                  </a:lnTo>
                  <a:lnTo>
                    <a:pt x="64566" y="1989023"/>
                  </a:lnTo>
                  <a:lnTo>
                    <a:pt x="57150" y="1987524"/>
                  </a:lnTo>
                  <a:lnTo>
                    <a:pt x="49733" y="1989023"/>
                  </a:lnTo>
                  <a:lnTo>
                    <a:pt x="43675" y="1993099"/>
                  </a:lnTo>
                  <a:lnTo>
                    <a:pt x="39598" y="1999157"/>
                  </a:lnTo>
                  <a:lnTo>
                    <a:pt x="38100" y="2006574"/>
                  </a:lnTo>
                  <a:lnTo>
                    <a:pt x="39598" y="2014029"/>
                  </a:lnTo>
                  <a:lnTo>
                    <a:pt x="43675" y="2020074"/>
                  </a:lnTo>
                  <a:lnTo>
                    <a:pt x="49733" y="2024164"/>
                  </a:lnTo>
                  <a:lnTo>
                    <a:pt x="57150" y="2025662"/>
                  </a:lnTo>
                  <a:lnTo>
                    <a:pt x="64566" y="2024164"/>
                  </a:lnTo>
                  <a:lnTo>
                    <a:pt x="70624" y="2020074"/>
                  </a:lnTo>
                  <a:lnTo>
                    <a:pt x="74701" y="2014029"/>
                  </a:lnTo>
                  <a:lnTo>
                    <a:pt x="76200" y="2006612"/>
                  </a:lnTo>
                  <a:close/>
                </a:path>
                <a:path w="4920615" h="2571750">
                  <a:moveTo>
                    <a:pt x="76200" y="1930374"/>
                  </a:moveTo>
                  <a:lnTo>
                    <a:pt x="74701" y="1922919"/>
                  </a:lnTo>
                  <a:lnTo>
                    <a:pt x="70624" y="1916861"/>
                  </a:lnTo>
                  <a:lnTo>
                    <a:pt x="64566" y="1912785"/>
                  </a:lnTo>
                  <a:lnTo>
                    <a:pt x="57150" y="1911286"/>
                  </a:lnTo>
                  <a:lnTo>
                    <a:pt x="49733" y="1912785"/>
                  </a:lnTo>
                  <a:lnTo>
                    <a:pt x="43675" y="1916861"/>
                  </a:lnTo>
                  <a:lnTo>
                    <a:pt x="39598" y="1922919"/>
                  </a:lnTo>
                  <a:lnTo>
                    <a:pt x="38100" y="1930336"/>
                  </a:lnTo>
                  <a:lnTo>
                    <a:pt x="39598" y="1937791"/>
                  </a:lnTo>
                  <a:lnTo>
                    <a:pt x="43675" y="1943836"/>
                  </a:lnTo>
                  <a:lnTo>
                    <a:pt x="49733" y="1947926"/>
                  </a:lnTo>
                  <a:lnTo>
                    <a:pt x="57150" y="1949424"/>
                  </a:lnTo>
                  <a:lnTo>
                    <a:pt x="64566" y="1947926"/>
                  </a:lnTo>
                  <a:lnTo>
                    <a:pt x="70624" y="1943836"/>
                  </a:lnTo>
                  <a:lnTo>
                    <a:pt x="74701" y="1937791"/>
                  </a:lnTo>
                  <a:lnTo>
                    <a:pt x="76200" y="1930374"/>
                  </a:lnTo>
                  <a:close/>
                </a:path>
                <a:path w="4920615" h="2571750">
                  <a:moveTo>
                    <a:pt x="76200" y="1854136"/>
                  </a:moveTo>
                  <a:lnTo>
                    <a:pt x="74701" y="1846681"/>
                  </a:lnTo>
                  <a:lnTo>
                    <a:pt x="70624" y="1840623"/>
                  </a:lnTo>
                  <a:lnTo>
                    <a:pt x="64566" y="1836547"/>
                  </a:lnTo>
                  <a:lnTo>
                    <a:pt x="57150" y="1835048"/>
                  </a:lnTo>
                  <a:lnTo>
                    <a:pt x="49733" y="1836547"/>
                  </a:lnTo>
                  <a:lnTo>
                    <a:pt x="43675" y="1840623"/>
                  </a:lnTo>
                  <a:lnTo>
                    <a:pt x="39598" y="1846681"/>
                  </a:lnTo>
                  <a:lnTo>
                    <a:pt x="38100" y="1854098"/>
                  </a:lnTo>
                  <a:lnTo>
                    <a:pt x="39598" y="1861553"/>
                  </a:lnTo>
                  <a:lnTo>
                    <a:pt x="43675" y="1867598"/>
                  </a:lnTo>
                  <a:lnTo>
                    <a:pt x="49733" y="1871687"/>
                  </a:lnTo>
                  <a:lnTo>
                    <a:pt x="57150" y="1873186"/>
                  </a:lnTo>
                  <a:lnTo>
                    <a:pt x="64566" y="1871687"/>
                  </a:lnTo>
                  <a:lnTo>
                    <a:pt x="70624" y="1867598"/>
                  </a:lnTo>
                  <a:lnTo>
                    <a:pt x="74701" y="1861553"/>
                  </a:lnTo>
                  <a:lnTo>
                    <a:pt x="76200" y="1854136"/>
                  </a:lnTo>
                  <a:close/>
                </a:path>
                <a:path w="4920615" h="2571750">
                  <a:moveTo>
                    <a:pt x="76200" y="1777898"/>
                  </a:moveTo>
                  <a:lnTo>
                    <a:pt x="74701" y="1770443"/>
                  </a:lnTo>
                  <a:lnTo>
                    <a:pt x="70624" y="1764385"/>
                  </a:lnTo>
                  <a:lnTo>
                    <a:pt x="64566" y="1760308"/>
                  </a:lnTo>
                  <a:lnTo>
                    <a:pt x="57150" y="1758810"/>
                  </a:lnTo>
                  <a:lnTo>
                    <a:pt x="49733" y="1760308"/>
                  </a:lnTo>
                  <a:lnTo>
                    <a:pt x="43675" y="1764385"/>
                  </a:lnTo>
                  <a:lnTo>
                    <a:pt x="39598" y="1770443"/>
                  </a:lnTo>
                  <a:lnTo>
                    <a:pt x="38100" y="1777860"/>
                  </a:lnTo>
                  <a:lnTo>
                    <a:pt x="39598" y="1785315"/>
                  </a:lnTo>
                  <a:lnTo>
                    <a:pt x="43675" y="1791360"/>
                  </a:lnTo>
                  <a:lnTo>
                    <a:pt x="49733" y="1795449"/>
                  </a:lnTo>
                  <a:lnTo>
                    <a:pt x="57150" y="1796948"/>
                  </a:lnTo>
                  <a:lnTo>
                    <a:pt x="64566" y="1795449"/>
                  </a:lnTo>
                  <a:lnTo>
                    <a:pt x="70624" y="1791360"/>
                  </a:lnTo>
                  <a:lnTo>
                    <a:pt x="74701" y="1785315"/>
                  </a:lnTo>
                  <a:lnTo>
                    <a:pt x="76200" y="1777898"/>
                  </a:lnTo>
                  <a:close/>
                </a:path>
                <a:path w="4920615" h="2571750">
                  <a:moveTo>
                    <a:pt x="76200" y="1701660"/>
                  </a:moveTo>
                  <a:lnTo>
                    <a:pt x="74701" y="1694205"/>
                  </a:lnTo>
                  <a:lnTo>
                    <a:pt x="70624" y="1688147"/>
                  </a:lnTo>
                  <a:lnTo>
                    <a:pt x="64566" y="1684070"/>
                  </a:lnTo>
                  <a:lnTo>
                    <a:pt x="57150" y="1682572"/>
                  </a:lnTo>
                  <a:lnTo>
                    <a:pt x="49733" y="1684070"/>
                  </a:lnTo>
                  <a:lnTo>
                    <a:pt x="43675" y="1688147"/>
                  </a:lnTo>
                  <a:lnTo>
                    <a:pt x="39598" y="1694205"/>
                  </a:lnTo>
                  <a:lnTo>
                    <a:pt x="38100" y="1701622"/>
                  </a:lnTo>
                  <a:lnTo>
                    <a:pt x="39598" y="1709077"/>
                  </a:lnTo>
                  <a:lnTo>
                    <a:pt x="43675" y="1715122"/>
                  </a:lnTo>
                  <a:lnTo>
                    <a:pt x="49733" y="1719211"/>
                  </a:lnTo>
                  <a:lnTo>
                    <a:pt x="57150" y="1720710"/>
                  </a:lnTo>
                  <a:lnTo>
                    <a:pt x="64566" y="1719211"/>
                  </a:lnTo>
                  <a:lnTo>
                    <a:pt x="70624" y="1715122"/>
                  </a:lnTo>
                  <a:lnTo>
                    <a:pt x="74701" y="1709077"/>
                  </a:lnTo>
                  <a:lnTo>
                    <a:pt x="76200" y="1701660"/>
                  </a:lnTo>
                  <a:close/>
                </a:path>
                <a:path w="4920615" h="2571750">
                  <a:moveTo>
                    <a:pt x="76200" y="1625422"/>
                  </a:moveTo>
                  <a:lnTo>
                    <a:pt x="74701" y="1617967"/>
                  </a:lnTo>
                  <a:lnTo>
                    <a:pt x="70624" y="1611909"/>
                  </a:lnTo>
                  <a:lnTo>
                    <a:pt x="64566" y="1607832"/>
                  </a:lnTo>
                  <a:lnTo>
                    <a:pt x="57150" y="1606334"/>
                  </a:lnTo>
                  <a:lnTo>
                    <a:pt x="49733" y="1607832"/>
                  </a:lnTo>
                  <a:lnTo>
                    <a:pt x="43675" y="1611909"/>
                  </a:lnTo>
                  <a:lnTo>
                    <a:pt x="39598" y="1617967"/>
                  </a:lnTo>
                  <a:lnTo>
                    <a:pt x="38100" y="1625384"/>
                  </a:lnTo>
                  <a:lnTo>
                    <a:pt x="39598" y="1632839"/>
                  </a:lnTo>
                  <a:lnTo>
                    <a:pt x="43675" y="1638884"/>
                  </a:lnTo>
                  <a:lnTo>
                    <a:pt x="49733" y="1642973"/>
                  </a:lnTo>
                  <a:lnTo>
                    <a:pt x="57150" y="1644472"/>
                  </a:lnTo>
                  <a:lnTo>
                    <a:pt x="64566" y="1642973"/>
                  </a:lnTo>
                  <a:lnTo>
                    <a:pt x="70624" y="1638884"/>
                  </a:lnTo>
                  <a:lnTo>
                    <a:pt x="74701" y="1632839"/>
                  </a:lnTo>
                  <a:lnTo>
                    <a:pt x="76200" y="1625422"/>
                  </a:lnTo>
                  <a:close/>
                </a:path>
                <a:path w="4920615" h="2571750">
                  <a:moveTo>
                    <a:pt x="76200" y="1549184"/>
                  </a:moveTo>
                  <a:lnTo>
                    <a:pt x="74701" y="1541729"/>
                  </a:lnTo>
                  <a:lnTo>
                    <a:pt x="70624" y="1535671"/>
                  </a:lnTo>
                  <a:lnTo>
                    <a:pt x="64566" y="1531594"/>
                  </a:lnTo>
                  <a:lnTo>
                    <a:pt x="57150" y="1530096"/>
                  </a:lnTo>
                  <a:lnTo>
                    <a:pt x="49733" y="1531594"/>
                  </a:lnTo>
                  <a:lnTo>
                    <a:pt x="43675" y="1535671"/>
                  </a:lnTo>
                  <a:lnTo>
                    <a:pt x="39598" y="1541729"/>
                  </a:lnTo>
                  <a:lnTo>
                    <a:pt x="38100" y="1549146"/>
                  </a:lnTo>
                  <a:lnTo>
                    <a:pt x="39598" y="1556600"/>
                  </a:lnTo>
                  <a:lnTo>
                    <a:pt x="43675" y="1562646"/>
                  </a:lnTo>
                  <a:lnTo>
                    <a:pt x="49733" y="1566735"/>
                  </a:lnTo>
                  <a:lnTo>
                    <a:pt x="57150" y="1568234"/>
                  </a:lnTo>
                  <a:lnTo>
                    <a:pt x="64566" y="1566735"/>
                  </a:lnTo>
                  <a:lnTo>
                    <a:pt x="70624" y="1562646"/>
                  </a:lnTo>
                  <a:lnTo>
                    <a:pt x="74701" y="1556600"/>
                  </a:lnTo>
                  <a:lnTo>
                    <a:pt x="76200" y="1549184"/>
                  </a:lnTo>
                  <a:close/>
                </a:path>
                <a:path w="4920615" h="2571750">
                  <a:moveTo>
                    <a:pt x="76200" y="1472946"/>
                  </a:moveTo>
                  <a:lnTo>
                    <a:pt x="74701" y="1465491"/>
                  </a:lnTo>
                  <a:lnTo>
                    <a:pt x="70624" y="1459433"/>
                  </a:lnTo>
                  <a:lnTo>
                    <a:pt x="64566" y="1455356"/>
                  </a:lnTo>
                  <a:lnTo>
                    <a:pt x="57150" y="1453857"/>
                  </a:lnTo>
                  <a:lnTo>
                    <a:pt x="49733" y="1455356"/>
                  </a:lnTo>
                  <a:lnTo>
                    <a:pt x="43675" y="1459433"/>
                  </a:lnTo>
                  <a:lnTo>
                    <a:pt x="39598" y="1465491"/>
                  </a:lnTo>
                  <a:lnTo>
                    <a:pt x="38100" y="1472907"/>
                  </a:lnTo>
                  <a:lnTo>
                    <a:pt x="39598" y="1480362"/>
                  </a:lnTo>
                  <a:lnTo>
                    <a:pt x="43675" y="1486408"/>
                  </a:lnTo>
                  <a:lnTo>
                    <a:pt x="49733" y="1490497"/>
                  </a:lnTo>
                  <a:lnTo>
                    <a:pt x="57150" y="1491996"/>
                  </a:lnTo>
                  <a:lnTo>
                    <a:pt x="64566" y="1490497"/>
                  </a:lnTo>
                  <a:lnTo>
                    <a:pt x="70624" y="1486408"/>
                  </a:lnTo>
                  <a:lnTo>
                    <a:pt x="74701" y="1480362"/>
                  </a:lnTo>
                  <a:lnTo>
                    <a:pt x="76200" y="1472946"/>
                  </a:lnTo>
                  <a:close/>
                </a:path>
                <a:path w="4920615" h="2571750">
                  <a:moveTo>
                    <a:pt x="76200" y="324002"/>
                  </a:moveTo>
                  <a:lnTo>
                    <a:pt x="74701" y="316585"/>
                  </a:lnTo>
                  <a:lnTo>
                    <a:pt x="70624" y="310540"/>
                  </a:lnTo>
                  <a:lnTo>
                    <a:pt x="64566" y="306451"/>
                  </a:lnTo>
                  <a:lnTo>
                    <a:pt x="57150" y="304952"/>
                  </a:lnTo>
                  <a:lnTo>
                    <a:pt x="49733" y="306451"/>
                  </a:lnTo>
                  <a:lnTo>
                    <a:pt x="43675" y="310540"/>
                  </a:lnTo>
                  <a:lnTo>
                    <a:pt x="39598" y="316585"/>
                  </a:lnTo>
                  <a:lnTo>
                    <a:pt x="38100" y="324040"/>
                  </a:lnTo>
                  <a:lnTo>
                    <a:pt x="39598" y="331457"/>
                  </a:lnTo>
                  <a:lnTo>
                    <a:pt x="43675" y="337515"/>
                  </a:lnTo>
                  <a:lnTo>
                    <a:pt x="49733" y="341591"/>
                  </a:lnTo>
                  <a:lnTo>
                    <a:pt x="57150" y="343090"/>
                  </a:lnTo>
                  <a:lnTo>
                    <a:pt x="64566" y="341591"/>
                  </a:lnTo>
                  <a:lnTo>
                    <a:pt x="70624" y="337515"/>
                  </a:lnTo>
                  <a:lnTo>
                    <a:pt x="74701" y="331457"/>
                  </a:lnTo>
                  <a:lnTo>
                    <a:pt x="76200" y="324002"/>
                  </a:lnTo>
                  <a:close/>
                </a:path>
                <a:path w="4920615" h="2571750">
                  <a:moveTo>
                    <a:pt x="76200" y="247764"/>
                  </a:moveTo>
                  <a:lnTo>
                    <a:pt x="74701" y="240347"/>
                  </a:lnTo>
                  <a:lnTo>
                    <a:pt x="70624" y="234302"/>
                  </a:lnTo>
                  <a:lnTo>
                    <a:pt x="64566" y="230212"/>
                  </a:lnTo>
                  <a:lnTo>
                    <a:pt x="57150" y="228714"/>
                  </a:lnTo>
                  <a:lnTo>
                    <a:pt x="49733" y="230212"/>
                  </a:lnTo>
                  <a:lnTo>
                    <a:pt x="43675" y="234302"/>
                  </a:lnTo>
                  <a:lnTo>
                    <a:pt x="39598" y="240347"/>
                  </a:lnTo>
                  <a:lnTo>
                    <a:pt x="38100" y="247802"/>
                  </a:lnTo>
                  <a:lnTo>
                    <a:pt x="39598" y="255219"/>
                  </a:lnTo>
                  <a:lnTo>
                    <a:pt x="43675" y="261277"/>
                  </a:lnTo>
                  <a:lnTo>
                    <a:pt x="49733" y="265353"/>
                  </a:lnTo>
                  <a:lnTo>
                    <a:pt x="57150" y="266852"/>
                  </a:lnTo>
                  <a:lnTo>
                    <a:pt x="64566" y="265353"/>
                  </a:lnTo>
                  <a:lnTo>
                    <a:pt x="70624" y="261277"/>
                  </a:lnTo>
                  <a:lnTo>
                    <a:pt x="74701" y="255219"/>
                  </a:lnTo>
                  <a:lnTo>
                    <a:pt x="76200" y="247764"/>
                  </a:lnTo>
                  <a:close/>
                </a:path>
                <a:path w="4920615" h="2571750">
                  <a:moveTo>
                    <a:pt x="76200" y="171526"/>
                  </a:moveTo>
                  <a:lnTo>
                    <a:pt x="74701" y="164109"/>
                  </a:lnTo>
                  <a:lnTo>
                    <a:pt x="70624" y="158064"/>
                  </a:lnTo>
                  <a:lnTo>
                    <a:pt x="64566" y="153974"/>
                  </a:lnTo>
                  <a:lnTo>
                    <a:pt x="57150" y="152476"/>
                  </a:lnTo>
                  <a:lnTo>
                    <a:pt x="49733" y="153974"/>
                  </a:lnTo>
                  <a:lnTo>
                    <a:pt x="43675" y="158064"/>
                  </a:lnTo>
                  <a:lnTo>
                    <a:pt x="39598" y="164109"/>
                  </a:lnTo>
                  <a:lnTo>
                    <a:pt x="38100" y="171564"/>
                  </a:lnTo>
                  <a:lnTo>
                    <a:pt x="39598" y="178981"/>
                  </a:lnTo>
                  <a:lnTo>
                    <a:pt x="43675" y="185039"/>
                  </a:lnTo>
                  <a:lnTo>
                    <a:pt x="49733" y="189115"/>
                  </a:lnTo>
                  <a:lnTo>
                    <a:pt x="57150" y="190614"/>
                  </a:lnTo>
                  <a:lnTo>
                    <a:pt x="64566" y="189115"/>
                  </a:lnTo>
                  <a:lnTo>
                    <a:pt x="70624" y="185039"/>
                  </a:lnTo>
                  <a:lnTo>
                    <a:pt x="74701" y="178981"/>
                  </a:lnTo>
                  <a:lnTo>
                    <a:pt x="76200" y="171526"/>
                  </a:lnTo>
                  <a:close/>
                </a:path>
                <a:path w="4920615" h="2571750">
                  <a:moveTo>
                    <a:pt x="76200" y="95288"/>
                  </a:moveTo>
                  <a:lnTo>
                    <a:pt x="74701" y="87871"/>
                  </a:lnTo>
                  <a:lnTo>
                    <a:pt x="70624" y="81826"/>
                  </a:lnTo>
                  <a:lnTo>
                    <a:pt x="64566" y="77736"/>
                  </a:lnTo>
                  <a:lnTo>
                    <a:pt x="57150" y="76238"/>
                  </a:lnTo>
                  <a:lnTo>
                    <a:pt x="49733" y="77736"/>
                  </a:lnTo>
                  <a:lnTo>
                    <a:pt x="43675" y="81826"/>
                  </a:lnTo>
                  <a:lnTo>
                    <a:pt x="39598" y="87871"/>
                  </a:lnTo>
                  <a:lnTo>
                    <a:pt x="38100" y="95326"/>
                  </a:lnTo>
                  <a:lnTo>
                    <a:pt x="39598" y="102743"/>
                  </a:lnTo>
                  <a:lnTo>
                    <a:pt x="43675" y="108800"/>
                  </a:lnTo>
                  <a:lnTo>
                    <a:pt x="49733" y="112877"/>
                  </a:lnTo>
                  <a:lnTo>
                    <a:pt x="57150" y="114376"/>
                  </a:lnTo>
                  <a:lnTo>
                    <a:pt x="64566" y="112877"/>
                  </a:lnTo>
                  <a:lnTo>
                    <a:pt x="70624" y="108800"/>
                  </a:lnTo>
                  <a:lnTo>
                    <a:pt x="74701" y="102743"/>
                  </a:lnTo>
                  <a:lnTo>
                    <a:pt x="76200" y="95288"/>
                  </a:lnTo>
                  <a:close/>
                </a:path>
                <a:path w="4920615" h="2571750">
                  <a:moveTo>
                    <a:pt x="76200" y="19050"/>
                  </a:moveTo>
                  <a:lnTo>
                    <a:pt x="74701" y="11633"/>
                  </a:lnTo>
                  <a:lnTo>
                    <a:pt x="70624" y="5588"/>
                  </a:lnTo>
                  <a:lnTo>
                    <a:pt x="64566" y="1498"/>
                  </a:lnTo>
                  <a:lnTo>
                    <a:pt x="57150" y="0"/>
                  </a:lnTo>
                  <a:lnTo>
                    <a:pt x="49733" y="1498"/>
                  </a:lnTo>
                  <a:lnTo>
                    <a:pt x="43675" y="5588"/>
                  </a:lnTo>
                  <a:lnTo>
                    <a:pt x="39598" y="11633"/>
                  </a:lnTo>
                  <a:lnTo>
                    <a:pt x="38100" y="19088"/>
                  </a:lnTo>
                  <a:lnTo>
                    <a:pt x="39598" y="26504"/>
                  </a:lnTo>
                  <a:lnTo>
                    <a:pt x="43675" y="32562"/>
                  </a:lnTo>
                  <a:lnTo>
                    <a:pt x="49733" y="36639"/>
                  </a:lnTo>
                  <a:lnTo>
                    <a:pt x="57150" y="38138"/>
                  </a:lnTo>
                  <a:lnTo>
                    <a:pt x="64566" y="36639"/>
                  </a:lnTo>
                  <a:lnTo>
                    <a:pt x="70624" y="32562"/>
                  </a:lnTo>
                  <a:lnTo>
                    <a:pt x="74701" y="26504"/>
                  </a:lnTo>
                  <a:lnTo>
                    <a:pt x="76200" y="19050"/>
                  </a:lnTo>
                  <a:close/>
                </a:path>
                <a:path w="4920615" h="2571750">
                  <a:moveTo>
                    <a:pt x="114300" y="2438362"/>
                  </a:moveTo>
                  <a:lnTo>
                    <a:pt x="0" y="2438362"/>
                  </a:lnTo>
                  <a:lnTo>
                    <a:pt x="57150" y="2552662"/>
                  </a:lnTo>
                  <a:lnTo>
                    <a:pt x="114300" y="2438362"/>
                  </a:lnTo>
                  <a:close/>
                </a:path>
                <a:path w="4920615" h="2571750">
                  <a:moveTo>
                    <a:pt x="114300" y="396125"/>
                  </a:moveTo>
                  <a:lnTo>
                    <a:pt x="75374" y="396125"/>
                  </a:lnTo>
                  <a:lnTo>
                    <a:pt x="76200" y="400240"/>
                  </a:lnTo>
                  <a:lnTo>
                    <a:pt x="74701" y="392823"/>
                  </a:lnTo>
                  <a:lnTo>
                    <a:pt x="70624" y="386778"/>
                  </a:lnTo>
                  <a:lnTo>
                    <a:pt x="64566" y="382689"/>
                  </a:lnTo>
                  <a:lnTo>
                    <a:pt x="57150" y="381190"/>
                  </a:lnTo>
                  <a:lnTo>
                    <a:pt x="49733" y="382689"/>
                  </a:lnTo>
                  <a:lnTo>
                    <a:pt x="43675" y="386778"/>
                  </a:lnTo>
                  <a:lnTo>
                    <a:pt x="39598" y="392823"/>
                  </a:lnTo>
                  <a:lnTo>
                    <a:pt x="38925" y="396125"/>
                  </a:lnTo>
                  <a:lnTo>
                    <a:pt x="0" y="396125"/>
                  </a:lnTo>
                  <a:lnTo>
                    <a:pt x="57150" y="510425"/>
                  </a:lnTo>
                  <a:lnTo>
                    <a:pt x="102692" y="419328"/>
                  </a:lnTo>
                  <a:lnTo>
                    <a:pt x="114300" y="396125"/>
                  </a:lnTo>
                  <a:close/>
                </a:path>
                <a:path w="4920615" h="2571750">
                  <a:moveTo>
                    <a:pt x="4882439" y="2552662"/>
                  </a:moveTo>
                  <a:lnTo>
                    <a:pt x="4880953" y="2545219"/>
                  </a:lnTo>
                  <a:lnTo>
                    <a:pt x="4876863" y="2539161"/>
                  </a:lnTo>
                  <a:lnTo>
                    <a:pt x="4870805" y="2535072"/>
                  </a:lnTo>
                  <a:lnTo>
                    <a:pt x="4863389" y="2533573"/>
                  </a:lnTo>
                  <a:lnTo>
                    <a:pt x="4855984" y="2535072"/>
                  </a:lnTo>
                  <a:lnTo>
                    <a:pt x="4849927" y="2539161"/>
                  </a:lnTo>
                  <a:lnTo>
                    <a:pt x="4845837" y="2545219"/>
                  </a:lnTo>
                  <a:lnTo>
                    <a:pt x="4844339" y="2552623"/>
                  </a:lnTo>
                  <a:lnTo>
                    <a:pt x="4845837" y="2560078"/>
                  </a:lnTo>
                  <a:lnTo>
                    <a:pt x="4849927" y="2566136"/>
                  </a:lnTo>
                  <a:lnTo>
                    <a:pt x="4855984" y="2570226"/>
                  </a:lnTo>
                  <a:lnTo>
                    <a:pt x="4863389" y="2571712"/>
                  </a:lnTo>
                  <a:lnTo>
                    <a:pt x="4870805" y="2570226"/>
                  </a:lnTo>
                  <a:lnTo>
                    <a:pt x="4876863" y="2566136"/>
                  </a:lnTo>
                  <a:lnTo>
                    <a:pt x="4880953" y="2560078"/>
                  </a:lnTo>
                  <a:lnTo>
                    <a:pt x="4882439" y="2552662"/>
                  </a:lnTo>
                  <a:close/>
                </a:path>
                <a:path w="4920615" h="2571750">
                  <a:moveTo>
                    <a:pt x="4882439" y="2476423"/>
                  </a:moveTo>
                  <a:lnTo>
                    <a:pt x="4880953" y="2468981"/>
                  </a:lnTo>
                  <a:lnTo>
                    <a:pt x="4876863" y="2462923"/>
                  </a:lnTo>
                  <a:lnTo>
                    <a:pt x="4870805" y="2458834"/>
                  </a:lnTo>
                  <a:lnTo>
                    <a:pt x="4863389" y="2457335"/>
                  </a:lnTo>
                  <a:lnTo>
                    <a:pt x="4855984" y="2458834"/>
                  </a:lnTo>
                  <a:lnTo>
                    <a:pt x="4849927" y="2462923"/>
                  </a:lnTo>
                  <a:lnTo>
                    <a:pt x="4845837" y="2468981"/>
                  </a:lnTo>
                  <a:lnTo>
                    <a:pt x="4844339" y="2476385"/>
                  </a:lnTo>
                  <a:lnTo>
                    <a:pt x="4845837" y="2483840"/>
                  </a:lnTo>
                  <a:lnTo>
                    <a:pt x="4849927" y="2489898"/>
                  </a:lnTo>
                  <a:lnTo>
                    <a:pt x="4855984" y="2493988"/>
                  </a:lnTo>
                  <a:lnTo>
                    <a:pt x="4863389" y="2495473"/>
                  </a:lnTo>
                  <a:lnTo>
                    <a:pt x="4870805" y="2493988"/>
                  </a:lnTo>
                  <a:lnTo>
                    <a:pt x="4876863" y="2489898"/>
                  </a:lnTo>
                  <a:lnTo>
                    <a:pt x="4880953" y="2483840"/>
                  </a:lnTo>
                  <a:lnTo>
                    <a:pt x="4882439" y="2476423"/>
                  </a:lnTo>
                  <a:close/>
                </a:path>
                <a:path w="4920615" h="2571750">
                  <a:moveTo>
                    <a:pt x="4882439" y="2400185"/>
                  </a:moveTo>
                  <a:lnTo>
                    <a:pt x="4880953" y="2392743"/>
                  </a:lnTo>
                  <a:lnTo>
                    <a:pt x="4876863" y="2386685"/>
                  </a:lnTo>
                  <a:lnTo>
                    <a:pt x="4870805" y="2382596"/>
                  </a:lnTo>
                  <a:lnTo>
                    <a:pt x="4863389" y="2381097"/>
                  </a:lnTo>
                  <a:lnTo>
                    <a:pt x="4855984" y="2382596"/>
                  </a:lnTo>
                  <a:lnTo>
                    <a:pt x="4849927" y="2386685"/>
                  </a:lnTo>
                  <a:lnTo>
                    <a:pt x="4845837" y="2392743"/>
                  </a:lnTo>
                  <a:lnTo>
                    <a:pt x="4844339" y="2400147"/>
                  </a:lnTo>
                  <a:lnTo>
                    <a:pt x="4845837" y="2407602"/>
                  </a:lnTo>
                  <a:lnTo>
                    <a:pt x="4849927" y="2413660"/>
                  </a:lnTo>
                  <a:lnTo>
                    <a:pt x="4855984" y="2417749"/>
                  </a:lnTo>
                  <a:lnTo>
                    <a:pt x="4863389" y="2419235"/>
                  </a:lnTo>
                  <a:lnTo>
                    <a:pt x="4870805" y="2417749"/>
                  </a:lnTo>
                  <a:lnTo>
                    <a:pt x="4876863" y="2413660"/>
                  </a:lnTo>
                  <a:lnTo>
                    <a:pt x="4880953" y="2407602"/>
                  </a:lnTo>
                  <a:lnTo>
                    <a:pt x="4882439" y="2400185"/>
                  </a:lnTo>
                  <a:close/>
                </a:path>
                <a:path w="4920615" h="2571750">
                  <a:moveTo>
                    <a:pt x="4882439" y="2323947"/>
                  </a:moveTo>
                  <a:lnTo>
                    <a:pt x="4880953" y="2316505"/>
                  </a:lnTo>
                  <a:lnTo>
                    <a:pt x="4876863" y="2310447"/>
                  </a:lnTo>
                  <a:lnTo>
                    <a:pt x="4870805" y="2306358"/>
                  </a:lnTo>
                  <a:lnTo>
                    <a:pt x="4863389" y="2304859"/>
                  </a:lnTo>
                  <a:lnTo>
                    <a:pt x="4855984" y="2306358"/>
                  </a:lnTo>
                  <a:lnTo>
                    <a:pt x="4849927" y="2310447"/>
                  </a:lnTo>
                  <a:lnTo>
                    <a:pt x="4845837" y="2316505"/>
                  </a:lnTo>
                  <a:lnTo>
                    <a:pt x="4844339" y="2323909"/>
                  </a:lnTo>
                  <a:lnTo>
                    <a:pt x="4845837" y="2331364"/>
                  </a:lnTo>
                  <a:lnTo>
                    <a:pt x="4849927" y="2337422"/>
                  </a:lnTo>
                  <a:lnTo>
                    <a:pt x="4855984" y="2341511"/>
                  </a:lnTo>
                  <a:lnTo>
                    <a:pt x="4863389" y="2342997"/>
                  </a:lnTo>
                  <a:lnTo>
                    <a:pt x="4870805" y="2341511"/>
                  </a:lnTo>
                  <a:lnTo>
                    <a:pt x="4876863" y="2337422"/>
                  </a:lnTo>
                  <a:lnTo>
                    <a:pt x="4880953" y="2331364"/>
                  </a:lnTo>
                  <a:lnTo>
                    <a:pt x="4882439" y="2323947"/>
                  </a:lnTo>
                  <a:close/>
                </a:path>
                <a:path w="4920615" h="2571750">
                  <a:moveTo>
                    <a:pt x="4882439" y="2247709"/>
                  </a:moveTo>
                  <a:lnTo>
                    <a:pt x="4880953" y="2240267"/>
                  </a:lnTo>
                  <a:lnTo>
                    <a:pt x="4876863" y="2234209"/>
                  </a:lnTo>
                  <a:lnTo>
                    <a:pt x="4870805" y="2230120"/>
                  </a:lnTo>
                  <a:lnTo>
                    <a:pt x="4863389" y="2228621"/>
                  </a:lnTo>
                  <a:lnTo>
                    <a:pt x="4855984" y="2230120"/>
                  </a:lnTo>
                  <a:lnTo>
                    <a:pt x="4849927" y="2234209"/>
                  </a:lnTo>
                  <a:lnTo>
                    <a:pt x="4845837" y="2240267"/>
                  </a:lnTo>
                  <a:lnTo>
                    <a:pt x="4844339" y="2247671"/>
                  </a:lnTo>
                  <a:lnTo>
                    <a:pt x="4845837" y="2255126"/>
                  </a:lnTo>
                  <a:lnTo>
                    <a:pt x="4849927" y="2261184"/>
                  </a:lnTo>
                  <a:lnTo>
                    <a:pt x="4855984" y="2265273"/>
                  </a:lnTo>
                  <a:lnTo>
                    <a:pt x="4863389" y="2266759"/>
                  </a:lnTo>
                  <a:lnTo>
                    <a:pt x="4870805" y="2265273"/>
                  </a:lnTo>
                  <a:lnTo>
                    <a:pt x="4876863" y="2261184"/>
                  </a:lnTo>
                  <a:lnTo>
                    <a:pt x="4880953" y="2255126"/>
                  </a:lnTo>
                  <a:lnTo>
                    <a:pt x="4882439" y="2247709"/>
                  </a:lnTo>
                  <a:close/>
                </a:path>
                <a:path w="4920615" h="2571750">
                  <a:moveTo>
                    <a:pt x="4882439" y="2171471"/>
                  </a:moveTo>
                  <a:lnTo>
                    <a:pt x="4880953" y="2164029"/>
                  </a:lnTo>
                  <a:lnTo>
                    <a:pt x="4876863" y="2157971"/>
                  </a:lnTo>
                  <a:lnTo>
                    <a:pt x="4870805" y="2153882"/>
                  </a:lnTo>
                  <a:lnTo>
                    <a:pt x="4863389" y="2152383"/>
                  </a:lnTo>
                  <a:lnTo>
                    <a:pt x="4855984" y="2153882"/>
                  </a:lnTo>
                  <a:lnTo>
                    <a:pt x="4849927" y="2157971"/>
                  </a:lnTo>
                  <a:lnTo>
                    <a:pt x="4845837" y="2164029"/>
                  </a:lnTo>
                  <a:lnTo>
                    <a:pt x="4844339" y="2171433"/>
                  </a:lnTo>
                  <a:lnTo>
                    <a:pt x="4845837" y="2178888"/>
                  </a:lnTo>
                  <a:lnTo>
                    <a:pt x="4849927" y="2184946"/>
                  </a:lnTo>
                  <a:lnTo>
                    <a:pt x="4855984" y="2189035"/>
                  </a:lnTo>
                  <a:lnTo>
                    <a:pt x="4863389" y="2190521"/>
                  </a:lnTo>
                  <a:lnTo>
                    <a:pt x="4870805" y="2189035"/>
                  </a:lnTo>
                  <a:lnTo>
                    <a:pt x="4876863" y="2184946"/>
                  </a:lnTo>
                  <a:lnTo>
                    <a:pt x="4880953" y="2178888"/>
                  </a:lnTo>
                  <a:lnTo>
                    <a:pt x="4882439" y="2171471"/>
                  </a:lnTo>
                  <a:close/>
                </a:path>
                <a:path w="4920615" h="2571750">
                  <a:moveTo>
                    <a:pt x="4882439" y="2095233"/>
                  </a:moveTo>
                  <a:lnTo>
                    <a:pt x="4880953" y="2087791"/>
                  </a:lnTo>
                  <a:lnTo>
                    <a:pt x="4876863" y="2081733"/>
                  </a:lnTo>
                  <a:lnTo>
                    <a:pt x="4870805" y="2077643"/>
                  </a:lnTo>
                  <a:lnTo>
                    <a:pt x="4863389" y="2076145"/>
                  </a:lnTo>
                  <a:lnTo>
                    <a:pt x="4855984" y="2077643"/>
                  </a:lnTo>
                  <a:lnTo>
                    <a:pt x="4849927" y="2081733"/>
                  </a:lnTo>
                  <a:lnTo>
                    <a:pt x="4845837" y="2087791"/>
                  </a:lnTo>
                  <a:lnTo>
                    <a:pt x="4844339" y="2095195"/>
                  </a:lnTo>
                  <a:lnTo>
                    <a:pt x="4845837" y="2102650"/>
                  </a:lnTo>
                  <a:lnTo>
                    <a:pt x="4849927" y="2108708"/>
                  </a:lnTo>
                  <a:lnTo>
                    <a:pt x="4855984" y="2112797"/>
                  </a:lnTo>
                  <a:lnTo>
                    <a:pt x="4863389" y="2114283"/>
                  </a:lnTo>
                  <a:lnTo>
                    <a:pt x="4870805" y="2112797"/>
                  </a:lnTo>
                  <a:lnTo>
                    <a:pt x="4876863" y="2108708"/>
                  </a:lnTo>
                  <a:lnTo>
                    <a:pt x="4880953" y="2102650"/>
                  </a:lnTo>
                  <a:lnTo>
                    <a:pt x="4882439" y="2095233"/>
                  </a:lnTo>
                  <a:close/>
                </a:path>
                <a:path w="4920615" h="2571750">
                  <a:moveTo>
                    <a:pt x="4882439" y="2018995"/>
                  </a:moveTo>
                  <a:lnTo>
                    <a:pt x="4880953" y="2011553"/>
                  </a:lnTo>
                  <a:lnTo>
                    <a:pt x="4876863" y="2005495"/>
                  </a:lnTo>
                  <a:lnTo>
                    <a:pt x="4870805" y="2001405"/>
                  </a:lnTo>
                  <a:lnTo>
                    <a:pt x="4863389" y="1999907"/>
                  </a:lnTo>
                  <a:lnTo>
                    <a:pt x="4855984" y="2001405"/>
                  </a:lnTo>
                  <a:lnTo>
                    <a:pt x="4849927" y="2005495"/>
                  </a:lnTo>
                  <a:lnTo>
                    <a:pt x="4845837" y="2011553"/>
                  </a:lnTo>
                  <a:lnTo>
                    <a:pt x="4844339" y="2018957"/>
                  </a:lnTo>
                  <a:lnTo>
                    <a:pt x="4845837" y="2026412"/>
                  </a:lnTo>
                  <a:lnTo>
                    <a:pt x="4849927" y="2032469"/>
                  </a:lnTo>
                  <a:lnTo>
                    <a:pt x="4855984" y="2036559"/>
                  </a:lnTo>
                  <a:lnTo>
                    <a:pt x="4863389" y="2038045"/>
                  </a:lnTo>
                  <a:lnTo>
                    <a:pt x="4870805" y="2036559"/>
                  </a:lnTo>
                  <a:lnTo>
                    <a:pt x="4876863" y="2032469"/>
                  </a:lnTo>
                  <a:lnTo>
                    <a:pt x="4880953" y="2026412"/>
                  </a:lnTo>
                  <a:lnTo>
                    <a:pt x="4882439" y="2018995"/>
                  </a:lnTo>
                  <a:close/>
                </a:path>
                <a:path w="4920615" h="2571750">
                  <a:moveTo>
                    <a:pt x="4882439" y="1942757"/>
                  </a:moveTo>
                  <a:lnTo>
                    <a:pt x="4880953" y="1935314"/>
                  </a:lnTo>
                  <a:lnTo>
                    <a:pt x="4876863" y="1929257"/>
                  </a:lnTo>
                  <a:lnTo>
                    <a:pt x="4870805" y="1925167"/>
                  </a:lnTo>
                  <a:lnTo>
                    <a:pt x="4863389" y="1923669"/>
                  </a:lnTo>
                  <a:lnTo>
                    <a:pt x="4855984" y="1925167"/>
                  </a:lnTo>
                  <a:lnTo>
                    <a:pt x="4849927" y="1929257"/>
                  </a:lnTo>
                  <a:lnTo>
                    <a:pt x="4845837" y="1935314"/>
                  </a:lnTo>
                  <a:lnTo>
                    <a:pt x="4844339" y="1942719"/>
                  </a:lnTo>
                  <a:lnTo>
                    <a:pt x="4845837" y="1950173"/>
                  </a:lnTo>
                  <a:lnTo>
                    <a:pt x="4849927" y="1956231"/>
                  </a:lnTo>
                  <a:lnTo>
                    <a:pt x="4855984" y="1960321"/>
                  </a:lnTo>
                  <a:lnTo>
                    <a:pt x="4863389" y="1961807"/>
                  </a:lnTo>
                  <a:lnTo>
                    <a:pt x="4870805" y="1960321"/>
                  </a:lnTo>
                  <a:lnTo>
                    <a:pt x="4876863" y="1956231"/>
                  </a:lnTo>
                  <a:lnTo>
                    <a:pt x="4880953" y="1950173"/>
                  </a:lnTo>
                  <a:lnTo>
                    <a:pt x="4882439" y="1942757"/>
                  </a:lnTo>
                  <a:close/>
                </a:path>
                <a:path w="4920615" h="2571750">
                  <a:moveTo>
                    <a:pt x="4882439" y="1866519"/>
                  </a:moveTo>
                  <a:lnTo>
                    <a:pt x="4880953" y="1859076"/>
                  </a:lnTo>
                  <a:lnTo>
                    <a:pt x="4876863" y="1853018"/>
                  </a:lnTo>
                  <a:lnTo>
                    <a:pt x="4870805" y="1848929"/>
                  </a:lnTo>
                  <a:lnTo>
                    <a:pt x="4863389" y="1847430"/>
                  </a:lnTo>
                  <a:lnTo>
                    <a:pt x="4855984" y="1848929"/>
                  </a:lnTo>
                  <a:lnTo>
                    <a:pt x="4849927" y="1853018"/>
                  </a:lnTo>
                  <a:lnTo>
                    <a:pt x="4845837" y="1859076"/>
                  </a:lnTo>
                  <a:lnTo>
                    <a:pt x="4844339" y="1866480"/>
                  </a:lnTo>
                  <a:lnTo>
                    <a:pt x="4845837" y="1873935"/>
                  </a:lnTo>
                  <a:lnTo>
                    <a:pt x="4849927" y="1879993"/>
                  </a:lnTo>
                  <a:lnTo>
                    <a:pt x="4855984" y="1884083"/>
                  </a:lnTo>
                  <a:lnTo>
                    <a:pt x="4863389" y="1885569"/>
                  </a:lnTo>
                  <a:lnTo>
                    <a:pt x="4870805" y="1884083"/>
                  </a:lnTo>
                  <a:lnTo>
                    <a:pt x="4876863" y="1879993"/>
                  </a:lnTo>
                  <a:lnTo>
                    <a:pt x="4880953" y="1873935"/>
                  </a:lnTo>
                  <a:lnTo>
                    <a:pt x="4882439" y="1866519"/>
                  </a:lnTo>
                  <a:close/>
                </a:path>
                <a:path w="4920615" h="2571750">
                  <a:moveTo>
                    <a:pt x="4882439" y="1790280"/>
                  </a:moveTo>
                  <a:lnTo>
                    <a:pt x="4880953" y="1782838"/>
                  </a:lnTo>
                  <a:lnTo>
                    <a:pt x="4876863" y="1776780"/>
                  </a:lnTo>
                  <a:lnTo>
                    <a:pt x="4870805" y="1772691"/>
                  </a:lnTo>
                  <a:lnTo>
                    <a:pt x="4863389" y="1771192"/>
                  </a:lnTo>
                  <a:lnTo>
                    <a:pt x="4855984" y="1772691"/>
                  </a:lnTo>
                  <a:lnTo>
                    <a:pt x="4849927" y="1776780"/>
                  </a:lnTo>
                  <a:lnTo>
                    <a:pt x="4845837" y="1782838"/>
                  </a:lnTo>
                  <a:lnTo>
                    <a:pt x="4844339" y="1790242"/>
                  </a:lnTo>
                  <a:lnTo>
                    <a:pt x="4845837" y="1797697"/>
                  </a:lnTo>
                  <a:lnTo>
                    <a:pt x="4849927" y="1803755"/>
                  </a:lnTo>
                  <a:lnTo>
                    <a:pt x="4855984" y="1807845"/>
                  </a:lnTo>
                  <a:lnTo>
                    <a:pt x="4863389" y="1809330"/>
                  </a:lnTo>
                  <a:lnTo>
                    <a:pt x="4870805" y="1807845"/>
                  </a:lnTo>
                  <a:lnTo>
                    <a:pt x="4876863" y="1803755"/>
                  </a:lnTo>
                  <a:lnTo>
                    <a:pt x="4880953" y="1797697"/>
                  </a:lnTo>
                  <a:lnTo>
                    <a:pt x="4882439" y="1790280"/>
                  </a:lnTo>
                  <a:close/>
                </a:path>
                <a:path w="4920615" h="2571750">
                  <a:moveTo>
                    <a:pt x="4882451" y="1714042"/>
                  </a:moveTo>
                  <a:lnTo>
                    <a:pt x="4880953" y="1706600"/>
                  </a:lnTo>
                  <a:lnTo>
                    <a:pt x="4876863" y="1700542"/>
                  </a:lnTo>
                  <a:lnTo>
                    <a:pt x="4870805" y="1696453"/>
                  </a:lnTo>
                  <a:lnTo>
                    <a:pt x="4863401" y="1694954"/>
                  </a:lnTo>
                  <a:lnTo>
                    <a:pt x="4855984" y="1696453"/>
                  </a:lnTo>
                  <a:lnTo>
                    <a:pt x="4849927" y="1700542"/>
                  </a:lnTo>
                  <a:lnTo>
                    <a:pt x="4845837" y="1706600"/>
                  </a:lnTo>
                  <a:lnTo>
                    <a:pt x="4844351" y="1714004"/>
                  </a:lnTo>
                  <a:lnTo>
                    <a:pt x="4845837" y="1721459"/>
                  </a:lnTo>
                  <a:lnTo>
                    <a:pt x="4849927" y="1727517"/>
                  </a:lnTo>
                  <a:lnTo>
                    <a:pt x="4855984" y="1731606"/>
                  </a:lnTo>
                  <a:lnTo>
                    <a:pt x="4863401" y="1733092"/>
                  </a:lnTo>
                  <a:lnTo>
                    <a:pt x="4870805" y="1731606"/>
                  </a:lnTo>
                  <a:lnTo>
                    <a:pt x="4876863" y="1727517"/>
                  </a:lnTo>
                  <a:lnTo>
                    <a:pt x="4880953" y="1721459"/>
                  </a:lnTo>
                  <a:lnTo>
                    <a:pt x="4882451" y="1714042"/>
                  </a:lnTo>
                  <a:close/>
                </a:path>
                <a:path w="4920615" h="2571750">
                  <a:moveTo>
                    <a:pt x="4882451" y="1637804"/>
                  </a:moveTo>
                  <a:lnTo>
                    <a:pt x="4880953" y="1630362"/>
                  </a:lnTo>
                  <a:lnTo>
                    <a:pt x="4876863" y="1624304"/>
                  </a:lnTo>
                  <a:lnTo>
                    <a:pt x="4870805" y="1620215"/>
                  </a:lnTo>
                  <a:lnTo>
                    <a:pt x="4863401" y="1618716"/>
                  </a:lnTo>
                  <a:lnTo>
                    <a:pt x="4855984" y="1620215"/>
                  </a:lnTo>
                  <a:lnTo>
                    <a:pt x="4849927" y="1624304"/>
                  </a:lnTo>
                  <a:lnTo>
                    <a:pt x="4845837" y="1630362"/>
                  </a:lnTo>
                  <a:lnTo>
                    <a:pt x="4844351" y="1637766"/>
                  </a:lnTo>
                  <a:lnTo>
                    <a:pt x="4845837" y="1645221"/>
                  </a:lnTo>
                  <a:lnTo>
                    <a:pt x="4849927" y="1651279"/>
                  </a:lnTo>
                  <a:lnTo>
                    <a:pt x="4855984" y="1655368"/>
                  </a:lnTo>
                  <a:lnTo>
                    <a:pt x="4863401" y="1656854"/>
                  </a:lnTo>
                  <a:lnTo>
                    <a:pt x="4870805" y="1655368"/>
                  </a:lnTo>
                  <a:lnTo>
                    <a:pt x="4876863" y="1651279"/>
                  </a:lnTo>
                  <a:lnTo>
                    <a:pt x="4880953" y="1645221"/>
                  </a:lnTo>
                  <a:lnTo>
                    <a:pt x="4882451" y="1637804"/>
                  </a:lnTo>
                  <a:close/>
                </a:path>
                <a:path w="4920615" h="2571750">
                  <a:moveTo>
                    <a:pt x="4920551" y="1583347"/>
                  </a:moveTo>
                  <a:lnTo>
                    <a:pt x="4863401" y="1469047"/>
                  </a:lnTo>
                  <a:lnTo>
                    <a:pt x="4806251" y="1583347"/>
                  </a:lnTo>
                  <a:lnTo>
                    <a:pt x="4920551" y="158334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493" y="2162280"/>
              <a:ext cx="1112988" cy="10919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75839" y="3254269"/>
              <a:ext cx="114300" cy="506730"/>
            </a:xfrm>
            <a:custGeom>
              <a:avLst/>
              <a:gdLst/>
              <a:ahLst/>
              <a:cxnLst/>
              <a:rect l="l" t="t" r="r" b="b"/>
              <a:pathLst>
                <a:path w="114300" h="506729">
                  <a:moveTo>
                    <a:pt x="57150" y="468422"/>
                  </a:moveTo>
                  <a:lnTo>
                    <a:pt x="49735" y="469920"/>
                  </a:lnTo>
                  <a:lnTo>
                    <a:pt x="43679" y="474002"/>
                  </a:lnTo>
                  <a:lnTo>
                    <a:pt x="39597" y="480058"/>
                  </a:lnTo>
                  <a:lnTo>
                    <a:pt x="38100" y="487511"/>
                  </a:lnTo>
                  <a:lnTo>
                    <a:pt x="39597" y="494926"/>
                  </a:lnTo>
                  <a:lnTo>
                    <a:pt x="43680" y="500981"/>
                  </a:lnTo>
                  <a:lnTo>
                    <a:pt x="49735" y="505063"/>
                  </a:lnTo>
                  <a:lnTo>
                    <a:pt x="57151" y="506561"/>
                  </a:lnTo>
                  <a:lnTo>
                    <a:pt x="64566" y="505063"/>
                  </a:lnTo>
                  <a:lnTo>
                    <a:pt x="70621" y="500981"/>
                  </a:lnTo>
                  <a:lnTo>
                    <a:pt x="74703" y="494926"/>
                  </a:lnTo>
                  <a:lnTo>
                    <a:pt x="76200" y="487472"/>
                  </a:lnTo>
                  <a:lnTo>
                    <a:pt x="74703" y="480058"/>
                  </a:lnTo>
                  <a:lnTo>
                    <a:pt x="70620" y="474002"/>
                  </a:lnTo>
                  <a:lnTo>
                    <a:pt x="64565" y="469920"/>
                  </a:lnTo>
                  <a:lnTo>
                    <a:pt x="57150" y="468422"/>
                  </a:lnTo>
                  <a:close/>
                </a:path>
                <a:path w="114300" h="506729">
                  <a:moveTo>
                    <a:pt x="57150" y="392184"/>
                  </a:moveTo>
                  <a:lnTo>
                    <a:pt x="49735" y="393681"/>
                  </a:lnTo>
                  <a:lnTo>
                    <a:pt x="43679" y="397764"/>
                  </a:lnTo>
                  <a:lnTo>
                    <a:pt x="39597" y="403819"/>
                  </a:lnTo>
                  <a:lnTo>
                    <a:pt x="38100" y="411272"/>
                  </a:lnTo>
                  <a:lnTo>
                    <a:pt x="39597" y="418687"/>
                  </a:lnTo>
                  <a:lnTo>
                    <a:pt x="43679" y="424743"/>
                  </a:lnTo>
                  <a:lnTo>
                    <a:pt x="49735" y="428825"/>
                  </a:lnTo>
                  <a:lnTo>
                    <a:pt x="57150" y="430322"/>
                  </a:lnTo>
                  <a:lnTo>
                    <a:pt x="64565" y="428825"/>
                  </a:lnTo>
                  <a:lnTo>
                    <a:pt x="70620" y="424743"/>
                  </a:lnTo>
                  <a:lnTo>
                    <a:pt x="74703" y="418687"/>
                  </a:lnTo>
                  <a:lnTo>
                    <a:pt x="76200" y="411234"/>
                  </a:lnTo>
                  <a:lnTo>
                    <a:pt x="74703" y="403819"/>
                  </a:lnTo>
                  <a:lnTo>
                    <a:pt x="70620" y="397764"/>
                  </a:lnTo>
                  <a:lnTo>
                    <a:pt x="64565" y="393681"/>
                  </a:lnTo>
                  <a:lnTo>
                    <a:pt x="57150" y="392184"/>
                  </a:lnTo>
                  <a:close/>
                </a:path>
                <a:path w="114300" h="506729">
                  <a:moveTo>
                    <a:pt x="57150" y="315946"/>
                  </a:moveTo>
                  <a:lnTo>
                    <a:pt x="49735" y="317443"/>
                  </a:lnTo>
                  <a:lnTo>
                    <a:pt x="43679" y="321526"/>
                  </a:lnTo>
                  <a:lnTo>
                    <a:pt x="39597" y="327581"/>
                  </a:lnTo>
                  <a:lnTo>
                    <a:pt x="38100" y="335034"/>
                  </a:lnTo>
                  <a:lnTo>
                    <a:pt x="39597" y="342449"/>
                  </a:lnTo>
                  <a:lnTo>
                    <a:pt x="43679" y="348505"/>
                  </a:lnTo>
                  <a:lnTo>
                    <a:pt x="49735" y="352587"/>
                  </a:lnTo>
                  <a:lnTo>
                    <a:pt x="57150" y="354084"/>
                  </a:lnTo>
                  <a:lnTo>
                    <a:pt x="64565" y="352587"/>
                  </a:lnTo>
                  <a:lnTo>
                    <a:pt x="70620" y="348505"/>
                  </a:lnTo>
                  <a:lnTo>
                    <a:pt x="74703" y="342449"/>
                  </a:lnTo>
                  <a:lnTo>
                    <a:pt x="76200" y="334996"/>
                  </a:lnTo>
                  <a:lnTo>
                    <a:pt x="74702" y="327581"/>
                  </a:lnTo>
                  <a:lnTo>
                    <a:pt x="70620" y="321526"/>
                  </a:lnTo>
                  <a:lnTo>
                    <a:pt x="64564" y="317443"/>
                  </a:lnTo>
                  <a:lnTo>
                    <a:pt x="57150" y="315946"/>
                  </a:lnTo>
                  <a:close/>
                </a:path>
                <a:path w="114300" h="506729">
                  <a:moveTo>
                    <a:pt x="57150" y="239708"/>
                  </a:moveTo>
                  <a:lnTo>
                    <a:pt x="49735" y="241205"/>
                  </a:lnTo>
                  <a:lnTo>
                    <a:pt x="43679" y="245288"/>
                  </a:lnTo>
                  <a:lnTo>
                    <a:pt x="39597" y="251343"/>
                  </a:lnTo>
                  <a:lnTo>
                    <a:pt x="38100" y="258796"/>
                  </a:lnTo>
                  <a:lnTo>
                    <a:pt x="39597" y="266211"/>
                  </a:lnTo>
                  <a:lnTo>
                    <a:pt x="43679" y="272267"/>
                  </a:lnTo>
                  <a:lnTo>
                    <a:pt x="49735" y="276349"/>
                  </a:lnTo>
                  <a:lnTo>
                    <a:pt x="57150" y="277846"/>
                  </a:lnTo>
                  <a:lnTo>
                    <a:pt x="64564" y="276349"/>
                  </a:lnTo>
                  <a:lnTo>
                    <a:pt x="70620" y="272267"/>
                  </a:lnTo>
                  <a:lnTo>
                    <a:pt x="74702" y="266211"/>
                  </a:lnTo>
                  <a:lnTo>
                    <a:pt x="76200" y="258758"/>
                  </a:lnTo>
                  <a:lnTo>
                    <a:pt x="74702" y="251343"/>
                  </a:lnTo>
                  <a:lnTo>
                    <a:pt x="70620" y="245288"/>
                  </a:lnTo>
                  <a:lnTo>
                    <a:pt x="64564" y="241205"/>
                  </a:lnTo>
                  <a:lnTo>
                    <a:pt x="57150" y="239708"/>
                  </a:lnTo>
                  <a:close/>
                </a:path>
                <a:path w="114300" h="506729">
                  <a:moveTo>
                    <a:pt x="57150" y="163470"/>
                  </a:moveTo>
                  <a:lnTo>
                    <a:pt x="49735" y="164967"/>
                  </a:lnTo>
                  <a:lnTo>
                    <a:pt x="43679" y="169050"/>
                  </a:lnTo>
                  <a:lnTo>
                    <a:pt x="39597" y="175105"/>
                  </a:lnTo>
                  <a:lnTo>
                    <a:pt x="38100" y="182558"/>
                  </a:lnTo>
                  <a:lnTo>
                    <a:pt x="39597" y="189973"/>
                  </a:lnTo>
                  <a:lnTo>
                    <a:pt x="43679" y="196028"/>
                  </a:lnTo>
                  <a:lnTo>
                    <a:pt x="49735" y="200111"/>
                  </a:lnTo>
                  <a:lnTo>
                    <a:pt x="57150" y="201608"/>
                  </a:lnTo>
                  <a:lnTo>
                    <a:pt x="64564" y="200111"/>
                  </a:lnTo>
                  <a:lnTo>
                    <a:pt x="70620" y="196028"/>
                  </a:lnTo>
                  <a:lnTo>
                    <a:pt x="74702" y="189973"/>
                  </a:lnTo>
                  <a:lnTo>
                    <a:pt x="76200" y="182520"/>
                  </a:lnTo>
                  <a:lnTo>
                    <a:pt x="74702" y="175105"/>
                  </a:lnTo>
                  <a:lnTo>
                    <a:pt x="70620" y="169050"/>
                  </a:lnTo>
                  <a:lnTo>
                    <a:pt x="64564" y="164967"/>
                  </a:lnTo>
                  <a:lnTo>
                    <a:pt x="57150" y="163470"/>
                  </a:lnTo>
                  <a:close/>
                </a:path>
                <a:path w="114300" h="506729">
                  <a:moveTo>
                    <a:pt x="57150" y="87232"/>
                  </a:moveTo>
                  <a:lnTo>
                    <a:pt x="49735" y="88729"/>
                  </a:lnTo>
                  <a:lnTo>
                    <a:pt x="43679" y="92812"/>
                  </a:lnTo>
                  <a:lnTo>
                    <a:pt x="39597" y="98867"/>
                  </a:lnTo>
                  <a:lnTo>
                    <a:pt x="38100" y="106320"/>
                  </a:lnTo>
                  <a:lnTo>
                    <a:pt x="39597" y="113735"/>
                  </a:lnTo>
                  <a:lnTo>
                    <a:pt x="43679" y="119790"/>
                  </a:lnTo>
                  <a:lnTo>
                    <a:pt x="49735" y="123873"/>
                  </a:lnTo>
                  <a:lnTo>
                    <a:pt x="57150" y="125370"/>
                  </a:lnTo>
                  <a:lnTo>
                    <a:pt x="64564" y="123873"/>
                  </a:lnTo>
                  <a:lnTo>
                    <a:pt x="70620" y="119790"/>
                  </a:lnTo>
                  <a:lnTo>
                    <a:pt x="74702" y="113735"/>
                  </a:lnTo>
                  <a:lnTo>
                    <a:pt x="76200" y="106282"/>
                  </a:lnTo>
                  <a:lnTo>
                    <a:pt x="74702" y="98867"/>
                  </a:lnTo>
                  <a:lnTo>
                    <a:pt x="70620" y="92812"/>
                  </a:lnTo>
                  <a:lnTo>
                    <a:pt x="64564" y="88729"/>
                  </a:lnTo>
                  <a:lnTo>
                    <a:pt x="57150" y="87232"/>
                  </a:lnTo>
                  <a:close/>
                </a:path>
                <a:path w="114300" h="506729">
                  <a:moveTo>
                    <a:pt x="57150" y="0"/>
                  </a:moveTo>
                  <a:lnTo>
                    <a:pt x="0" y="114300"/>
                  </a:lnTo>
                  <a:lnTo>
                    <a:pt x="39977" y="114300"/>
                  </a:lnTo>
                  <a:lnTo>
                    <a:pt x="39597" y="113735"/>
                  </a:lnTo>
                  <a:lnTo>
                    <a:pt x="38100" y="106320"/>
                  </a:lnTo>
                  <a:lnTo>
                    <a:pt x="39597" y="98867"/>
                  </a:lnTo>
                  <a:lnTo>
                    <a:pt x="43679" y="92812"/>
                  </a:lnTo>
                  <a:lnTo>
                    <a:pt x="49735" y="88729"/>
                  </a:lnTo>
                  <a:lnTo>
                    <a:pt x="57150" y="87232"/>
                  </a:lnTo>
                  <a:lnTo>
                    <a:pt x="100766" y="87232"/>
                  </a:lnTo>
                  <a:lnTo>
                    <a:pt x="57150" y="0"/>
                  </a:lnTo>
                  <a:close/>
                </a:path>
                <a:path w="114300" h="506729">
                  <a:moveTo>
                    <a:pt x="100766" y="87232"/>
                  </a:moveTo>
                  <a:lnTo>
                    <a:pt x="57150" y="87232"/>
                  </a:lnTo>
                  <a:lnTo>
                    <a:pt x="64564" y="88729"/>
                  </a:lnTo>
                  <a:lnTo>
                    <a:pt x="70620" y="92812"/>
                  </a:lnTo>
                  <a:lnTo>
                    <a:pt x="74702" y="98867"/>
                  </a:lnTo>
                  <a:lnTo>
                    <a:pt x="76200" y="106282"/>
                  </a:lnTo>
                  <a:lnTo>
                    <a:pt x="74702" y="113735"/>
                  </a:lnTo>
                  <a:lnTo>
                    <a:pt x="74322" y="114300"/>
                  </a:lnTo>
                  <a:lnTo>
                    <a:pt x="114300" y="114300"/>
                  </a:lnTo>
                  <a:lnTo>
                    <a:pt x="100766" y="87232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45068" y="4989516"/>
              <a:ext cx="763905" cy="400685"/>
            </a:xfrm>
            <a:custGeom>
              <a:avLst/>
              <a:gdLst/>
              <a:ahLst/>
              <a:cxnLst/>
              <a:rect l="l" t="t" r="r" b="b"/>
              <a:pathLst>
                <a:path w="763904" h="400685">
                  <a:moveTo>
                    <a:pt x="763351" y="0"/>
                  </a:moveTo>
                  <a:lnTo>
                    <a:pt x="0" y="0"/>
                  </a:lnTo>
                  <a:lnTo>
                    <a:pt x="0" y="400110"/>
                  </a:lnTo>
                  <a:lnTo>
                    <a:pt x="763351" y="400110"/>
                  </a:lnTo>
                  <a:lnTo>
                    <a:pt x="763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423808" y="5009388"/>
            <a:ext cx="598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CDC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20492" y="2441357"/>
            <a:ext cx="463550" cy="534035"/>
            <a:chOff x="1620492" y="2441357"/>
            <a:chExt cx="463550" cy="53403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92" y="2479457"/>
              <a:ext cx="386991" cy="4576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39542" y="2460407"/>
              <a:ext cx="425450" cy="495934"/>
            </a:xfrm>
            <a:custGeom>
              <a:avLst/>
              <a:gdLst/>
              <a:ahLst/>
              <a:cxnLst/>
              <a:rect l="l" t="t" r="r" b="b"/>
              <a:pathLst>
                <a:path w="425450" h="495935">
                  <a:moveTo>
                    <a:pt x="0" y="0"/>
                  </a:moveTo>
                  <a:lnTo>
                    <a:pt x="425091" y="0"/>
                  </a:lnTo>
                  <a:lnTo>
                    <a:pt x="425091" y="495732"/>
                  </a:lnTo>
                  <a:lnTo>
                    <a:pt x="0" y="4957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065" y="2227032"/>
            <a:ext cx="962480" cy="9624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485398" y="1790700"/>
            <a:ext cx="1849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3528" y="1812035"/>
            <a:ext cx="123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95146" y="3949833"/>
            <a:ext cx="463550" cy="534035"/>
            <a:chOff x="3495146" y="3949833"/>
            <a:chExt cx="463550" cy="53403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3246" y="3987933"/>
              <a:ext cx="386991" cy="4576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14196" y="3968883"/>
              <a:ext cx="425450" cy="495934"/>
            </a:xfrm>
            <a:custGeom>
              <a:avLst/>
              <a:gdLst/>
              <a:ahLst/>
              <a:cxnLst/>
              <a:rect l="l" t="t" r="r" b="b"/>
              <a:pathLst>
                <a:path w="425450" h="495935">
                  <a:moveTo>
                    <a:pt x="0" y="0"/>
                  </a:moveTo>
                  <a:lnTo>
                    <a:pt x="425091" y="0"/>
                  </a:lnTo>
                  <a:lnTo>
                    <a:pt x="425091" y="495732"/>
                  </a:lnTo>
                  <a:lnTo>
                    <a:pt x="0" y="49573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9089" y="517651"/>
            <a:ext cx="356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CDC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Kafka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89627" y="2813051"/>
            <a:ext cx="9940925" cy="1695450"/>
            <a:chOff x="1089627" y="2813051"/>
            <a:chExt cx="9940925" cy="16954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89627" y="2813051"/>
              <a:ext cx="1635566" cy="1695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0560" y="2813051"/>
              <a:ext cx="1879476" cy="169540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87721" y="4527804"/>
            <a:ext cx="122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0323" y="4527804"/>
            <a:ext cx="1673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66563" y="2208861"/>
            <a:ext cx="3545840" cy="2724785"/>
            <a:chOff x="4166563" y="2208861"/>
            <a:chExt cx="3545840" cy="2724785"/>
          </a:xfrm>
        </p:grpSpPr>
        <p:sp>
          <p:nvSpPr>
            <p:cNvPr id="9" name="object 9"/>
            <p:cNvSpPr/>
            <p:nvPr/>
          </p:nvSpPr>
          <p:spPr>
            <a:xfrm>
              <a:off x="4185613" y="2530006"/>
              <a:ext cx="3507740" cy="2384425"/>
            </a:xfrm>
            <a:custGeom>
              <a:avLst/>
              <a:gdLst/>
              <a:ahLst/>
              <a:cxnLst/>
              <a:rect l="l" t="t" r="r" b="b"/>
              <a:pathLst>
                <a:path w="3507740" h="2384425">
                  <a:moveTo>
                    <a:pt x="0" y="0"/>
                  </a:moveTo>
                  <a:lnTo>
                    <a:pt x="3507129" y="0"/>
                  </a:lnTo>
                  <a:lnTo>
                    <a:pt x="3507129" y="2383981"/>
                  </a:lnTo>
                  <a:lnTo>
                    <a:pt x="0" y="238398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325" y="2246961"/>
              <a:ext cx="566089" cy="56609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62275" y="2227911"/>
              <a:ext cx="604520" cy="604520"/>
            </a:xfrm>
            <a:custGeom>
              <a:avLst/>
              <a:gdLst/>
              <a:ahLst/>
              <a:cxnLst/>
              <a:rect l="l" t="t" r="r" b="b"/>
              <a:pathLst>
                <a:path w="604520" h="604519">
                  <a:moveTo>
                    <a:pt x="0" y="0"/>
                  </a:moveTo>
                  <a:lnTo>
                    <a:pt x="604189" y="0"/>
                  </a:lnTo>
                  <a:lnTo>
                    <a:pt x="604189" y="604189"/>
                  </a:lnTo>
                  <a:lnTo>
                    <a:pt x="0" y="6041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79695" y="2329952"/>
              <a:ext cx="2068830" cy="400685"/>
            </a:xfrm>
            <a:custGeom>
              <a:avLst/>
              <a:gdLst/>
              <a:ahLst/>
              <a:cxnLst/>
              <a:rect l="l" t="t" r="r" b="b"/>
              <a:pathLst>
                <a:path w="2068829" h="400685">
                  <a:moveTo>
                    <a:pt x="2068513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068513" y="400109"/>
                  </a:lnTo>
                  <a:lnTo>
                    <a:pt x="2068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79695" y="2329952"/>
              <a:ext cx="2068830" cy="400685"/>
            </a:xfrm>
            <a:custGeom>
              <a:avLst/>
              <a:gdLst/>
              <a:ahLst/>
              <a:cxnLst/>
              <a:rect l="l" t="t" r="r" b="b"/>
              <a:pathLst>
                <a:path w="2068829" h="400685">
                  <a:moveTo>
                    <a:pt x="0" y="0"/>
                  </a:moveTo>
                  <a:lnTo>
                    <a:pt x="2068515" y="0"/>
                  </a:lnTo>
                  <a:lnTo>
                    <a:pt x="2068515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058435" y="2351532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9026" y="3057056"/>
            <a:ext cx="1060300" cy="120739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75887" y="4283964"/>
            <a:ext cx="1312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06145" y="3516069"/>
            <a:ext cx="6444615" cy="307975"/>
            <a:chOff x="2706145" y="3516069"/>
            <a:chExt cx="6444615" cy="307975"/>
          </a:xfrm>
        </p:grpSpPr>
        <p:sp>
          <p:nvSpPr>
            <p:cNvPr id="18" name="object 18"/>
            <p:cNvSpPr/>
            <p:nvPr/>
          </p:nvSpPr>
          <p:spPr>
            <a:xfrm>
              <a:off x="7559090" y="3534167"/>
              <a:ext cx="314325" cy="289560"/>
            </a:xfrm>
            <a:custGeom>
              <a:avLst/>
              <a:gdLst/>
              <a:ahLst/>
              <a:cxnLst/>
              <a:rect l="l" t="t" r="r" b="b"/>
              <a:pathLst>
                <a:path w="314325" h="289560">
                  <a:moveTo>
                    <a:pt x="314215" y="0"/>
                  </a:moveTo>
                  <a:lnTo>
                    <a:pt x="0" y="0"/>
                  </a:lnTo>
                  <a:lnTo>
                    <a:pt x="0" y="289366"/>
                  </a:lnTo>
                  <a:lnTo>
                    <a:pt x="314215" y="289366"/>
                  </a:lnTo>
                  <a:lnTo>
                    <a:pt x="314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50276" y="3603604"/>
              <a:ext cx="2700655" cy="114300"/>
            </a:xfrm>
            <a:custGeom>
              <a:avLst/>
              <a:gdLst/>
              <a:ahLst/>
              <a:cxnLst/>
              <a:rect l="l" t="t" r="r" b="b"/>
              <a:pathLst>
                <a:path w="2700654" h="114300">
                  <a:moveTo>
                    <a:pt x="19050" y="38098"/>
                  </a:moveTo>
                  <a:lnTo>
                    <a:pt x="11635" y="39595"/>
                  </a:lnTo>
                  <a:lnTo>
                    <a:pt x="5579" y="43678"/>
                  </a:lnTo>
                  <a:lnTo>
                    <a:pt x="1497" y="49733"/>
                  </a:lnTo>
                  <a:lnTo>
                    <a:pt x="0" y="57148"/>
                  </a:lnTo>
                  <a:lnTo>
                    <a:pt x="1497" y="64564"/>
                  </a:lnTo>
                  <a:lnTo>
                    <a:pt x="5579" y="70619"/>
                  </a:lnTo>
                  <a:lnTo>
                    <a:pt x="11635" y="74701"/>
                  </a:lnTo>
                  <a:lnTo>
                    <a:pt x="19088" y="76198"/>
                  </a:lnTo>
                  <a:lnTo>
                    <a:pt x="26503" y="74701"/>
                  </a:lnTo>
                  <a:lnTo>
                    <a:pt x="32558" y="70619"/>
                  </a:lnTo>
                  <a:lnTo>
                    <a:pt x="36641" y="64564"/>
                  </a:lnTo>
                  <a:lnTo>
                    <a:pt x="38138" y="57148"/>
                  </a:lnTo>
                  <a:lnTo>
                    <a:pt x="36641" y="49733"/>
                  </a:lnTo>
                  <a:lnTo>
                    <a:pt x="32558" y="43678"/>
                  </a:lnTo>
                  <a:lnTo>
                    <a:pt x="26503" y="39595"/>
                  </a:lnTo>
                  <a:lnTo>
                    <a:pt x="19050" y="38098"/>
                  </a:lnTo>
                  <a:close/>
                </a:path>
                <a:path w="2700654" h="114300">
                  <a:moveTo>
                    <a:pt x="95288" y="38098"/>
                  </a:moveTo>
                  <a:lnTo>
                    <a:pt x="87873" y="39595"/>
                  </a:lnTo>
                  <a:lnTo>
                    <a:pt x="81817" y="43678"/>
                  </a:lnTo>
                  <a:lnTo>
                    <a:pt x="77735" y="49733"/>
                  </a:lnTo>
                  <a:lnTo>
                    <a:pt x="76238" y="57148"/>
                  </a:lnTo>
                  <a:lnTo>
                    <a:pt x="77735" y="64564"/>
                  </a:lnTo>
                  <a:lnTo>
                    <a:pt x="81817" y="70619"/>
                  </a:lnTo>
                  <a:lnTo>
                    <a:pt x="87873" y="74701"/>
                  </a:lnTo>
                  <a:lnTo>
                    <a:pt x="95326" y="76198"/>
                  </a:lnTo>
                  <a:lnTo>
                    <a:pt x="102741" y="74701"/>
                  </a:lnTo>
                  <a:lnTo>
                    <a:pt x="108796" y="70619"/>
                  </a:lnTo>
                  <a:lnTo>
                    <a:pt x="112879" y="64564"/>
                  </a:lnTo>
                  <a:lnTo>
                    <a:pt x="114376" y="57148"/>
                  </a:lnTo>
                  <a:lnTo>
                    <a:pt x="112879" y="49733"/>
                  </a:lnTo>
                  <a:lnTo>
                    <a:pt x="108796" y="43678"/>
                  </a:lnTo>
                  <a:lnTo>
                    <a:pt x="102741" y="39595"/>
                  </a:lnTo>
                  <a:lnTo>
                    <a:pt x="95288" y="38098"/>
                  </a:lnTo>
                  <a:close/>
                </a:path>
                <a:path w="2700654" h="114300">
                  <a:moveTo>
                    <a:pt x="171526" y="38098"/>
                  </a:moveTo>
                  <a:lnTo>
                    <a:pt x="164111" y="39595"/>
                  </a:lnTo>
                  <a:lnTo>
                    <a:pt x="158055" y="43678"/>
                  </a:lnTo>
                  <a:lnTo>
                    <a:pt x="153973" y="49733"/>
                  </a:lnTo>
                  <a:lnTo>
                    <a:pt x="152476" y="57148"/>
                  </a:lnTo>
                  <a:lnTo>
                    <a:pt x="153973" y="64564"/>
                  </a:lnTo>
                  <a:lnTo>
                    <a:pt x="158055" y="70619"/>
                  </a:lnTo>
                  <a:lnTo>
                    <a:pt x="164111" y="74701"/>
                  </a:lnTo>
                  <a:lnTo>
                    <a:pt x="171564" y="76198"/>
                  </a:lnTo>
                  <a:lnTo>
                    <a:pt x="178979" y="74701"/>
                  </a:lnTo>
                  <a:lnTo>
                    <a:pt x="185035" y="70619"/>
                  </a:lnTo>
                  <a:lnTo>
                    <a:pt x="189117" y="64564"/>
                  </a:lnTo>
                  <a:lnTo>
                    <a:pt x="190614" y="57148"/>
                  </a:lnTo>
                  <a:lnTo>
                    <a:pt x="189117" y="49733"/>
                  </a:lnTo>
                  <a:lnTo>
                    <a:pt x="185035" y="43678"/>
                  </a:lnTo>
                  <a:lnTo>
                    <a:pt x="178979" y="39595"/>
                  </a:lnTo>
                  <a:lnTo>
                    <a:pt x="171526" y="38098"/>
                  </a:lnTo>
                  <a:close/>
                </a:path>
                <a:path w="2700654" h="114300">
                  <a:moveTo>
                    <a:pt x="247764" y="38098"/>
                  </a:moveTo>
                  <a:lnTo>
                    <a:pt x="240348" y="39596"/>
                  </a:lnTo>
                  <a:lnTo>
                    <a:pt x="234293" y="43679"/>
                  </a:lnTo>
                  <a:lnTo>
                    <a:pt x="230211" y="49734"/>
                  </a:lnTo>
                  <a:lnTo>
                    <a:pt x="228714" y="57150"/>
                  </a:lnTo>
                  <a:lnTo>
                    <a:pt x="230211" y="64564"/>
                  </a:lnTo>
                  <a:lnTo>
                    <a:pt x="234294" y="70620"/>
                  </a:lnTo>
                  <a:lnTo>
                    <a:pt x="240352" y="74702"/>
                  </a:lnTo>
                  <a:lnTo>
                    <a:pt x="247802" y="76198"/>
                  </a:lnTo>
                  <a:lnTo>
                    <a:pt x="255218" y="74701"/>
                  </a:lnTo>
                  <a:lnTo>
                    <a:pt x="261273" y="70619"/>
                  </a:lnTo>
                  <a:lnTo>
                    <a:pt x="265355" y="64564"/>
                  </a:lnTo>
                  <a:lnTo>
                    <a:pt x="266852" y="57148"/>
                  </a:lnTo>
                  <a:lnTo>
                    <a:pt x="265355" y="49733"/>
                  </a:lnTo>
                  <a:lnTo>
                    <a:pt x="261272" y="43678"/>
                  </a:lnTo>
                  <a:lnTo>
                    <a:pt x="255215" y="39595"/>
                  </a:lnTo>
                  <a:lnTo>
                    <a:pt x="247764" y="38098"/>
                  </a:lnTo>
                  <a:close/>
                </a:path>
                <a:path w="2700654" h="114300">
                  <a:moveTo>
                    <a:pt x="324002" y="38100"/>
                  </a:moveTo>
                  <a:lnTo>
                    <a:pt x="316587" y="39596"/>
                  </a:lnTo>
                  <a:lnTo>
                    <a:pt x="310532" y="43679"/>
                  </a:lnTo>
                  <a:lnTo>
                    <a:pt x="306449" y="49734"/>
                  </a:lnTo>
                  <a:lnTo>
                    <a:pt x="304952" y="57150"/>
                  </a:lnTo>
                  <a:lnTo>
                    <a:pt x="306449" y="64564"/>
                  </a:lnTo>
                  <a:lnTo>
                    <a:pt x="310532" y="70620"/>
                  </a:lnTo>
                  <a:lnTo>
                    <a:pt x="316587" y="74702"/>
                  </a:lnTo>
                  <a:lnTo>
                    <a:pt x="324040" y="76200"/>
                  </a:lnTo>
                  <a:lnTo>
                    <a:pt x="331456" y="74702"/>
                  </a:lnTo>
                  <a:lnTo>
                    <a:pt x="337511" y="70620"/>
                  </a:lnTo>
                  <a:lnTo>
                    <a:pt x="341593" y="64564"/>
                  </a:lnTo>
                  <a:lnTo>
                    <a:pt x="343090" y="57150"/>
                  </a:lnTo>
                  <a:lnTo>
                    <a:pt x="341593" y="49734"/>
                  </a:lnTo>
                  <a:lnTo>
                    <a:pt x="337511" y="43679"/>
                  </a:lnTo>
                  <a:lnTo>
                    <a:pt x="331456" y="39596"/>
                  </a:lnTo>
                  <a:lnTo>
                    <a:pt x="324002" y="38100"/>
                  </a:lnTo>
                  <a:close/>
                </a:path>
                <a:path w="2700654" h="114300">
                  <a:moveTo>
                    <a:pt x="400240" y="38100"/>
                  </a:moveTo>
                  <a:lnTo>
                    <a:pt x="392825" y="39596"/>
                  </a:lnTo>
                  <a:lnTo>
                    <a:pt x="386770" y="43679"/>
                  </a:lnTo>
                  <a:lnTo>
                    <a:pt x="382687" y="49734"/>
                  </a:lnTo>
                  <a:lnTo>
                    <a:pt x="381190" y="57150"/>
                  </a:lnTo>
                  <a:lnTo>
                    <a:pt x="382687" y="64564"/>
                  </a:lnTo>
                  <a:lnTo>
                    <a:pt x="386770" y="70620"/>
                  </a:lnTo>
                  <a:lnTo>
                    <a:pt x="392825" y="74702"/>
                  </a:lnTo>
                  <a:lnTo>
                    <a:pt x="400278" y="76200"/>
                  </a:lnTo>
                  <a:lnTo>
                    <a:pt x="407693" y="74702"/>
                  </a:lnTo>
                  <a:lnTo>
                    <a:pt x="413748" y="70620"/>
                  </a:lnTo>
                  <a:lnTo>
                    <a:pt x="417831" y="64564"/>
                  </a:lnTo>
                  <a:lnTo>
                    <a:pt x="419328" y="57150"/>
                  </a:lnTo>
                  <a:lnTo>
                    <a:pt x="417831" y="49734"/>
                  </a:lnTo>
                  <a:lnTo>
                    <a:pt x="413748" y="43679"/>
                  </a:lnTo>
                  <a:lnTo>
                    <a:pt x="407693" y="39596"/>
                  </a:lnTo>
                  <a:lnTo>
                    <a:pt x="400240" y="38100"/>
                  </a:lnTo>
                  <a:close/>
                </a:path>
                <a:path w="2700654" h="114300">
                  <a:moveTo>
                    <a:pt x="476478" y="38100"/>
                  </a:moveTo>
                  <a:lnTo>
                    <a:pt x="469063" y="39596"/>
                  </a:lnTo>
                  <a:lnTo>
                    <a:pt x="463008" y="43679"/>
                  </a:lnTo>
                  <a:lnTo>
                    <a:pt x="458925" y="49734"/>
                  </a:lnTo>
                  <a:lnTo>
                    <a:pt x="457428" y="57150"/>
                  </a:lnTo>
                  <a:lnTo>
                    <a:pt x="458925" y="64564"/>
                  </a:lnTo>
                  <a:lnTo>
                    <a:pt x="463008" y="70620"/>
                  </a:lnTo>
                  <a:lnTo>
                    <a:pt x="469063" y="74702"/>
                  </a:lnTo>
                  <a:lnTo>
                    <a:pt x="476516" y="76200"/>
                  </a:lnTo>
                  <a:lnTo>
                    <a:pt x="483931" y="74702"/>
                  </a:lnTo>
                  <a:lnTo>
                    <a:pt x="489986" y="70620"/>
                  </a:lnTo>
                  <a:lnTo>
                    <a:pt x="494069" y="64564"/>
                  </a:lnTo>
                  <a:lnTo>
                    <a:pt x="495566" y="57150"/>
                  </a:lnTo>
                  <a:lnTo>
                    <a:pt x="494069" y="49734"/>
                  </a:lnTo>
                  <a:lnTo>
                    <a:pt x="489986" y="43679"/>
                  </a:lnTo>
                  <a:lnTo>
                    <a:pt x="483931" y="39596"/>
                  </a:lnTo>
                  <a:lnTo>
                    <a:pt x="476478" y="38100"/>
                  </a:lnTo>
                  <a:close/>
                </a:path>
                <a:path w="2700654" h="114300">
                  <a:moveTo>
                    <a:pt x="552716" y="38100"/>
                  </a:moveTo>
                  <a:lnTo>
                    <a:pt x="545301" y="39596"/>
                  </a:lnTo>
                  <a:lnTo>
                    <a:pt x="539246" y="43679"/>
                  </a:lnTo>
                  <a:lnTo>
                    <a:pt x="535163" y="49734"/>
                  </a:lnTo>
                  <a:lnTo>
                    <a:pt x="533666" y="57150"/>
                  </a:lnTo>
                  <a:lnTo>
                    <a:pt x="535163" y="64564"/>
                  </a:lnTo>
                  <a:lnTo>
                    <a:pt x="539246" y="70620"/>
                  </a:lnTo>
                  <a:lnTo>
                    <a:pt x="545301" y="74702"/>
                  </a:lnTo>
                  <a:lnTo>
                    <a:pt x="552754" y="76200"/>
                  </a:lnTo>
                  <a:lnTo>
                    <a:pt x="560169" y="74702"/>
                  </a:lnTo>
                  <a:lnTo>
                    <a:pt x="566225" y="70620"/>
                  </a:lnTo>
                  <a:lnTo>
                    <a:pt x="570307" y="64564"/>
                  </a:lnTo>
                  <a:lnTo>
                    <a:pt x="571804" y="57150"/>
                  </a:lnTo>
                  <a:lnTo>
                    <a:pt x="570307" y="49734"/>
                  </a:lnTo>
                  <a:lnTo>
                    <a:pt x="566225" y="43679"/>
                  </a:lnTo>
                  <a:lnTo>
                    <a:pt x="560169" y="39596"/>
                  </a:lnTo>
                  <a:lnTo>
                    <a:pt x="552716" y="38100"/>
                  </a:lnTo>
                  <a:close/>
                </a:path>
                <a:path w="2700654" h="114300">
                  <a:moveTo>
                    <a:pt x="628954" y="38100"/>
                  </a:moveTo>
                  <a:lnTo>
                    <a:pt x="621539" y="39596"/>
                  </a:lnTo>
                  <a:lnTo>
                    <a:pt x="615484" y="43679"/>
                  </a:lnTo>
                  <a:lnTo>
                    <a:pt x="611401" y="49734"/>
                  </a:lnTo>
                  <a:lnTo>
                    <a:pt x="609904" y="57150"/>
                  </a:lnTo>
                  <a:lnTo>
                    <a:pt x="611401" y="64564"/>
                  </a:lnTo>
                  <a:lnTo>
                    <a:pt x="615484" y="70620"/>
                  </a:lnTo>
                  <a:lnTo>
                    <a:pt x="621539" y="74702"/>
                  </a:lnTo>
                  <a:lnTo>
                    <a:pt x="628992" y="76200"/>
                  </a:lnTo>
                  <a:lnTo>
                    <a:pt x="636407" y="74702"/>
                  </a:lnTo>
                  <a:lnTo>
                    <a:pt x="642463" y="70620"/>
                  </a:lnTo>
                  <a:lnTo>
                    <a:pt x="646545" y="64564"/>
                  </a:lnTo>
                  <a:lnTo>
                    <a:pt x="648042" y="57150"/>
                  </a:lnTo>
                  <a:lnTo>
                    <a:pt x="646545" y="49734"/>
                  </a:lnTo>
                  <a:lnTo>
                    <a:pt x="642463" y="43679"/>
                  </a:lnTo>
                  <a:lnTo>
                    <a:pt x="636408" y="39596"/>
                  </a:lnTo>
                  <a:lnTo>
                    <a:pt x="628954" y="38100"/>
                  </a:lnTo>
                  <a:close/>
                </a:path>
                <a:path w="2700654" h="114300">
                  <a:moveTo>
                    <a:pt x="705192" y="38100"/>
                  </a:moveTo>
                  <a:lnTo>
                    <a:pt x="697777" y="39596"/>
                  </a:lnTo>
                  <a:lnTo>
                    <a:pt x="691722" y="43679"/>
                  </a:lnTo>
                  <a:lnTo>
                    <a:pt x="687639" y="49734"/>
                  </a:lnTo>
                  <a:lnTo>
                    <a:pt x="686142" y="57150"/>
                  </a:lnTo>
                  <a:lnTo>
                    <a:pt x="687639" y="64564"/>
                  </a:lnTo>
                  <a:lnTo>
                    <a:pt x="691722" y="70620"/>
                  </a:lnTo>
                  <a:lnTo>
                    <a:pt x="697777" y="74702"/>
                  </a:lnTo>
                  <a:lnTo>
                    <a:pt x="705230" y="76200"/>
                  </a:lnTo>
                  <a:lnTo>
                    <a:pt x="712645" y="74702"/>
                  </a:lnTo>
                  <a:lnTo>
                    <a:pt x="718701" y="70620"/>
                  </a:lnTo>
                  <a:lnTo>
                    <a:pt x="722783" y="64564"/>
                  </a:lnTo>
                  <a:lnTo>
                    <a:pt x="724280" y="57150"/>
                  </a:lnTo>
                  <a:lnTo>
                    <a:pt x="722784" y="49734"/>
                  </a:lnTo>
                  <a:lnTo>
                    <a:pt x="718701" y="43679"/>
                  </a:lnTo>
                  <a:lnTo>
                    <a:pt x="712646" y="39596"/>
                  </a:lnTo>
                  <a:lnTo>
                    <a:pt x="705192" y="38100"/>
                  </a:lnTo>
                  <a:close/>
                </a:path>
                <a:path w="2700654" h="114300">
                  <a:moveTo>
                    <a:pt x="781430" y="38100"/>
                  </a:moveTo>
                  <a:lnTo>
                    <a:pt x="774016" y="39596"/>
                  </a:lnTo>
                  <a:lnTo>
                    <a:pt x="767960" y="43679"/>
                  </a:lnTo>
                  <a:lnTo>
                    <a:pt x="763878" y="49734"/>
                  </a:lnTo>
                  <a:lnTo>
                    <a:pt x="762380" y="57150"/>
                  </a:lnTo>
                  <a:lnTo>
                    <a:pt x="763878" y="64564"/>
                  </a:lnTo>
                  <a:lnTo>
                    <a:pt x="767960" y="70620"/>
                  </a:lnTo>
                  <a:lnTo>
                    <a:pt x="774016" y="74702"/>
                  </a:lnTo>
                  <a:lnTo>
                    <a:pt x="781469" y="76200"/>
                  </a:lnTo>
                  <a:lnTo>
                    <a:pt x="788884" y="74702"/>
                  </a:lnTo>
                  <a:lnTo>
                    <a:pt x="794939" y="70620"/>
                  </a:lnTo>
                  <a:lnTo>
                    <a:pt x="799022" y="64564"/>
                  </a:lnTo>
                  <a:lnTo>
                    <a:pt x="800519" y="57150"/>
                  </a:lnTo>
                  <a:lnTo>
                    <a:pt x="799022" y="49734"/>
                  </a:lnTo>
                  <a:lnTo>
                    <a:pt x="794939" y="43679"/>
                  </a:lnTo>
                  <a:lnTo>
                    <a:pt x="788884" y="39596"/>
                  </a:lnTo>
                  <a:lnTo>
                    <a:pt x="781430" y="38100"/>
                  </a:lnTo>
                  <a:close/>
                </a:path>
                <a:path w="2700654" h="114300">
                  <a:moveTo>
                    <a:pt x="857669" y="38100"/>
                  </a:moveTo>
                  <a:lnTo>
                    <a:pt x="850254" y="39596"/>
                  </a:lnTo>
                  <a:lnTo>
                    <a:pt x="844198" y="43679"/>
                  </a:lnTo>
                  <a:lnTo>
                    <a:pt x="840116" y="49734"/>
                  </a:lnTo>
                  <a:lnTo>
                    <a:pt x="838619" y="57150"/>
                  </a:lnTo>
                  <a:lnTo>
                    <a:pt x="840116" y="64564"/>
                  </a:lnTo>
                  <a:lnTo>
                    <a:pt x="844198" y="70620"/>
                  </a:lnTo>
                  <a:lnTo>
                    <a:pt x="850254" y="74702"/>
                  </a:lnTo>
                  <a:lnTo>
                    <a:pt x="857707" y="76200"/>
                  </a:lnTo>
                  <a:lnTo>
                    <a:pt x="865122" y="74702"/>
                  </a:lnTo>
                  <a:lnTo>
                    <a:pt x="871177" y="70620"/>
                  </a:lnTo>
                  <a:lnTo>
                    <a:pt x="875260" y="64564"/>
                  </a:lnTo>
                  <a:lnTo>
                    <a:pt x="876757" y="57150"/>
                  </a:lnTo>
                  <a:lnTo>
                    <a:pt x="875260" y="49734"/>
                  </a:lnTo>
                  <a:lnTo>
                    <a:pt x="871177" y="43679"/>
                  </a:lnTo>
                  <a:lnTo>
                    <a:pt x="865122" y="39596"/>
                  </a:lnTo>
                  <a:lnTo>
                    <a:pt x="857669" y="38100"/>
                  </a:lnTo>
                  <a:close/>
                </a:path>
                <a:path w="2700654" h="114300">
                  <a:moveTo>
                    <a:pt x="933907" y="38100"/>
                  </a:moveTo>
                  <a:lnTo>
                    <a:pt x="926492" y="39596"/>
                  </a:lnTo>
                  <a:lnTo>
                    <a:pt x="920436" y="43679"/>
                  </a:lnTo>
                  <a:lnTo>
                    <a:pt x="916354" y="49734"/>
                  </a:lnTo>
                  <a:lnTo>
                    <a:pt x="914857" y="57150"/>
                  </a:lnTo>
                  <a:lnTo>
                    <a:pt x="916354" y="64564"/>
                  </a:lnTo>
                  <a:lnTo>
                    <a:pt x="920436" y="70620"/>
                  </a:lnTo>
                  <a:lnTo>
                    <a:pt x="926492" y="74702"/>
                  </a:lnTo>
                  <a:lnTo>
                    <a:pt x="933945" y="76200"/>
                  </a:lnTo>
                  <a:lnTo>
                    <a:pt x="941360" y="74702"/>
                  </a:lnTo>
                  <a:lnTo>
                    <a:pt x="947416" y="70620"/>
                  </a:lnTo>
                  <a:lnTo>
                    <a:pt x="951498" y="64564"/>
                  </a:lnTo>
                  <a:lnTo>
                    <a:pt x="952995" y="57150"/>
                  </a:lnTo>
                  <a:lnTo>
                    <a:pt x="951498" y="49734"/>
                  </a:lnTo>
                  <a:lnTo>
                    <a:pt x="947416" y="43679"/>
                  </a:lnTo>
                  <a:lnTo>
                    <a:pt x="941360" y="39596"/>
                  </a:lnTo>
                  <a:lnTo>
                    <a:pt x="933907" y="38100"/>
                  </a:lnTo>
                  <a:close/>
                </a:path>
                <a:path w="2700654" h="114300">
                  <a:moveTo>
                    <a:pt x="1010145" y="38100"/>
                  </a:moveTo>
                  <a:lnTo>
                    <a:pt x="1002730" y="39596"/>
                  </a:lnTo>
                  <a:lnTo>
                    <a:pt x="996675" y="43679"/>
                  </a:lnTo>
                  <a:lnTo>
                    <a:pt x="992592" y="49734"/>
                  </a:lnTo>
                  <a:lnTo>
                    <a:pt x="991095" y="57150"/>
                  </a:lnTo>
                  <a:lnTo>
                    <a:pt x="992592" y="64564"/>
                  </a:lnTo>
                  <a:lnTo>
                    <a:pt x="996675" y="70620"/>
                  </a:lnTo>
                  <a:lnTo>
                    <a:pt x="1002730" y="74702"/>
                  </a:lnTo>
                  <a:lnTo>
                    <a:pt x="1010183" y="76200"/>
                  </a:lnTo>
                  <a:lnTo>
                    <a:pt x="1017598" y="74702"/>
                  </a:lnTo>
                  <a:lnTo>
                    <a:pt x="1023654" y="70620"/>
                  </a:lnTo>
                  <a:lnTo>
                    <a:pt x="1027736" y="64564"/>
                  </a:lnTo>
                  <a:lnTo>
                    <a:pt x="1029233" y="57150"/>
                  </a:lnTo>
                  <a:lnTo>
                    <a:pt x="1027736" y="49734"/>
                  </a:lnTo>
                  <a:lnTo>
                    <a:pt x="1023654" y="43679"/>
                  </a:lnTo>
                  <a:lnTo>
                    <a:pt x="1017598" y="39596"/>
                  </a:lnTo>
                  <a:lnTo>
                    <a:pt x="1010145" y="38100"/>
                  </a:lnTo>
                  <a:close/>
                </a:path>
                <a:path w="2700654" h="114300">
                  <a:moveTo>
                    <a:pt x="1086383" y="38100"/>
                  </a:moveTo>
                  <a:lnTo>
                    <a:pt x="1078968" y="39596"/>
                  </a:lnTo>
                  <a:lnTo>
                    <a:pt x="1072913" y="43679"/>
                  </a:lnTo>
                  <a:lnTo>
                    <a:pt x="1068830" y="49734"/>
                  </a:lnTo>
                  <a:lnTo>
                    <a:pt x="1067333" y="57150"/>
                  </a:lnTo>
                  <a:lnTo>
                    <a:pt x="1068830" y="64564"/>
                  </a:lnTo>
                  <a:lnTo>
                    <a:pt x="1072913" y="70620"/>
                  </a:lnTo>
                  <a:lnTo>
                    <a:pt x="1078968" y="74702"/>
                  </a:lnTo>
                  <a:lnTo>
                    <a:pt x="1086421" y="76200"/>
                  </a:lnTo>
                  <a:lnTo>
                    <a:pt x="1093837" y="74702"/>
                  </a:lnTo>
                  <a:lnTo>
                    <a:pt x="1099892" y="70620"/>
                  </a:lnTo>
                  <a:lnTo>
                    <a:pt x="1103974" y="64564"/>
                  </a:lnTo>
                  <a:lnTo>
                    <a:pt x="1105471" y="57150"/>
                  </a:lnTo>
                  <a:lnTo>
                    <a:pt x="1103974" y="49734"/>
                  </a:lnTo>
                  <a:lnTo>
                    <a:pt x="1099892" y="43679"/>
                  </a:lnTo>
                  <a:lnTo>
                    <a:pt x="1093837" y="39596"/>
                  </a:lnTo>
                  <a:lnTo>
                    <a:pt x="1086383" y="38100"/>
                  </a:lnTo>
                  <a:close/>
                </a:path>
                <a:path w="2700654" h="114300">
                  <a:moveTo>
                    <a:pt x="1162621" y="38100"/>
                  </a:moveTo>
                  <a:lnTo>
                    <a:pt x="1155206" y="39597"/>
                  </a:lnTo>
                  <a:lnTo>
                    <a:pt x="1149150" y="43679"/>
                  </a:lnTo>
                  <a:lnTo>
                    <a:pt x="1145068" y="49735"/>
                  </a:lnTo>
                  <a:lnTo>
                    <a:pt x="1143571" y="57150"/>
                  </a:lnTo>
                  <a:lnTo>
                    <a:pt x="1145068" y="64564"/>
                  </a:lnTo>
                  <a:lnTo>
                    <a:pt x="1149151" y="70620"/>
                  </a:lnTo>
                  <a:lnTo>
                    <a:pt x="1155206" y="74702"/>
                  </a:lnTo>
                  <a:lnTo>
                    <a:pt x="1162659" y="76200"/>
                  </a:lnTo>
                  <a:lnTo>
                    <a:pt x="1170075" y="74702"/>
                  </a:lnTo>
                  <a:lnTo>
                    <a:pt x="1176130" y="70620"/>
                  </a:lnTo>
                  <a:lnTo>
                    <a:pt x="1180212" y="64564"/>
                  </a:lnTo>
                  <a:lnTo>
                    <a:pt x="1181709" y="57150"/>
                  </a:lnTo>
                  <a:lnTo>
                    <a:pt x="1180212" y="49734"/>
                  </a:lnTo>
                  <a:lnTo>
                    <a:pt x="1176129" y="43679"/>
                  </a:lnTo>
                  <a:lnTo>
                    <a:pt x="1170074" y="39596"/>
                  </a:lnTo>
                  <a:lnTo>
                    <a:pt x="1162621" y="38100"/>
                  </a:lnTo>
                  <a:close/>
                </a:path>
                <a:path w="2700654" h="114300">
                  <a:moveTo>
                    <a:pt x="1238859" y="38100"/>
                  </a:moveTo>
                  <a:lnTo>
                    <a:pt x="1231444" y="39597"/>
                  </a:lnTo>
                  <a:lnTo>
                    <a:pt x="1225389" y="43679"/>
                  </a:lnTo>
                  <a:lnTo>
                    <a:pt x="1221306" y="49735"/>
                  </a:lnTo>
                  <a:lnTo>
                    <a:pt x="1219809" y="57150"/>
                  </a:lnTo>
                  <a:lnTo>
                    <a:pt x="1221306" y="64564"/>
                  </a:lnTo>
                  <a:lnTo>
                    <a:pt x="1225389" y="70620"/>
                  </a:lnTo>
                  <a:lnTo>
                    <a:pt x="1231444" y="74702"/>
                  </a:lnTo>
                  <a:lnTo>
                    <a:pt x="1238897" y="76200"/>
                  </a:lnTo>
                  <a:lnTo>
                    <a:pt x="1246313" y="74702"/>
                  </a:lnTo>
                  <a:lnTo>
                    <a:pt x="1252368" y="70620"/>
                  </a:lnTo>
                  <a:lnTo>
                    <a:pt x="1256450" y="64564"/>
                  </a:lnTo>
                  <a:lnTo>
                    <a:pt x="1257947" y="57150"/>
                  </a:lnTo>
                  <a:lnTo>
                    <a:pt x="1256450" y="49735"/>
                  </a:lnTo>
                  <a:lnTo>
                    <a:pt x="1252368" y="43679"/>
                  </a:lnTo>
                  <a:lnTo>
                    <a:pt x="1246313" y="39597"/>
                  </a:lnTo>
                  <a:lnTo>
                    <a:pt x="1238859" y="38100"/>
                  </a:lnTo>
                  <a:close/>
                </a:path>
                <a:path w="2700654" h="114300">
                  <a:moveTo>
                    <a:pt x="1315097" y="38100"/>
                  </a:moveTo>
                  <a:lnTo>
                    <a:pt x="1307682" y="39597"/>
                  </a:lnTo>
                  <a:lnTo>
                    <a:pt x="1301627" y="43679"/>
                  </a:lnTo>
                  <a:lnTo>
                    <a:pt x="1297544" y="49735"/>
                  </a:lnTo>
                  <a:lnTo>
                    <a:pt x="1296047" y="57150"/>
                  </a:lnTo>
                  <a:lnTo>
                    <a:pt x="1297544" y="64564"/>
                  </a:lnTo>
                  <a:lnTo>
                    <a:pt x="1301627" y="70620"/>
                  </a:lnTo>
                  <a:lnTo>
                    <a:pt x="1307682" y="74702"/>
                  </a:lnTo>
                  <a:lnTo>
                    <a:pt x="1315135" y="76200"/>
                  </a:lnTo>
                  <a:lnTo>
                    <a:pt x="1322551" y="74702"/>
                  </a:lnTo>
                  <a:lnTo>
                    <a:pt x="1328606" y="70620"/>
                  </a:lnTo>
                  <a:lnTo>
                    <a:pt x="1332688" y="64564"/>
                  </a:lnTo>
                  <a:lnTo>
                    <a:pt x="1334185" y="57150"/>
                  </a:lnTo>
                  <a:lnTo>
                    <a:pt x="1332688" y="49735"/>
                  </a:lnTo>
                  <a:lnTo>
                    <a:pt x="1328606" y="43679"/>
                  </a:lnTo>
                  <a:lnTo>
                    <a:pt x="1322551" y="39597"/>
                  </a:lnTo>
                  <a:lnTo>
                    <a:pt x="1315097" y="38100"/>
                  </a:lnTo>
                  <a:close/>
                </a:path>
                <a:path w="2700654" h="114300">
                  <a:moveTo>
                    <a:pt x="1391335" y="38100"/>
                  </a:moveTo>
                  <a:lnTo>
                    <a:pt x="1383920" y="39597"/>
                  </a:lnTo>
                  <a:lnTo>
                    <a:pt x="1377865" y="43679"/>
                  </a:lnTo>
                  <a:lnTo>
                    <a:pt x="1373782" y="49735"/>
                  </a:lnTo>
                  <a:lnTo>
                    <a:pt x="1372285" y="57150"/>
                  </a:lnTo>
                  <a:lnTo>
                    <a:pt x="1373782" y="64564"/>
                  </a:lnTo>
                  <a:lnTo>
                    <a:pt x="1377865" y="70620"/>
                  </a:lnTo>
                  <a:lnTo>
                    <a:pt x="1383920" y="74702"/>
                  </a:lnTo>
                  <a:lnTo>
                    <a:pt x="1391373" y="76200"/>
                  </a:lnTo>
                  <a:lnTo>
                    <a:pt x="1398789" y="74702"/>
                  </a:lnTo>
                  <a:lnTo>
                    <a:pt x="1404844" y="70620"/>
                  </a:lnTo>
                  <a:lnTo>
                    <a:pt x="1408926" y="64564"/>
                  </a:lnTo>
                  <a:lnTo>
                    <a:pt x="1410423" y="57150"/>
                  </a:lnTo>
                  <a:lnTo>
                    <a:pt x="1408926" y="49735"/>
                  </a:lnTo>
                  <a:lnTo>
                    <a:pt x="1404844" y="43679"/>
                  </a:lnTo>
                  <a:lnTo>
                    <a:pt x="1398789" y="39597"/>
                  </a:lnTo>
                  <a:lnTo>
                    <a:pt x="1391335" y="38100"/>
                  </a:lnTo>
                  <a:close/>
                </a:path>
                <a:path w="2700654" h="114300">
                  <a:moveTo>
                    <a:pt x="1467573" y="38100"/>
                  </a:moveTo>
                  <a:lnTo>
                    <a:pt x="1460158" y="39597"/>
                  </a:lnTo>
                  <a:lnTo>
                    <a:pt x="1454103" y="43679"/>
                  </a:lnTo>
                  <a:lnTo>
                    <a:pt x="1450020" y="49735"/>
                  </a:lnTo>
                  <a:lnTo>
                    <a:pt x="1448523" y="57150"/>
                  </a:lnTo>
                  <a:lnTo>
                    <a:pt x="1450020" y="64564"/>
                  </a:lnTo>
                  <a:lnTo>
                    <a:pt x="1454103" y="70620"/>
                  </a:lnTo>
                  <a:lnTo>
                    <a:pt x="1460158" y="74702"/>
                  </a:lnTo>
                  <a:lnTo>
                    <a:pt x="1467611" y="76200"/>
                  </a:lnTo>
                  <a:lnTo>
                    <a:pt x="1475027" y="74702"/>
                  </a:lnTo>
                  <a:lnTo>
                    <a:pt x="1481082" y="70620"/>
                  </a:lnTo>
                  <a:lnTo>
                    <a:pt x="1485165" y="64564"/>
                  </a:lnTo>
                  <a:lnTo>
                    <a:pt x="1486661" y="57150"/>
                  </a:lnTo>
                  <a:lnTo>
                    <a:pt x="1485165" y="49735"/>
                  </a:lnTo>
                  <a:lnTo>
                    <a:pt x="1481082" y="43679"/>
                  </a:lnTo>
                  <a:lnTo>
                    <a:pt x="1475027" y="39597"/>
                  </a:lnTo>
                  <a:lnTo>
                    <a:pt x="1467573" y="38100"/>
                  </a:lnTo>
                  <a:close/>
                </a:path>
                <a:path w="2700654" h="114300">
                  <a:moveTo>
                    <a:pt x="1543811" y="38100"/>
                  </a:moveTo>
                  <a:lnTo>
                    <a:pt x="1536397" y="39597"/>
                  </a:lnTo>
                  <a:lnTo>
                    <a:pt x="1530341" y="43679"/>
                  </a:lnTo>
                  <a:lnTo>
                    <a:pt x="1526259" y="49735"/>
                  </a:lnTo>
                  <a:lnTo>
                    <a:pt x="1524761" y="57150"/>
                  </a:lnTo>
                  <a:lnTo>
                    <a:pt x="1526259" y="64564"/>
                  </a:lnTo>
                  <a:lnTo>
                    <a:pt x="1530341" y="70620"/>
                  </a:lnTo>
                  <a:lnTo>
                    <a:pt x="1536397" y="74702"/>
                  </a:lnTo>
                  <a:lnTo>
                    <a:pt x="1543850" y="76200"/>
                  </a:lnTo>
                  <a:lnTo>
                    <a:pt x="1551265" y="74702"/>
                  </a:lnTo>
                  <a:lnTo>
                    <a:pt x="1557320" y="70620"/>
                  </a:lnTo>
                  <a:lnTo>
                    <a:pt x="1561403" y="64564"/>
                  </a:lnTo>
                  <a:lnTo>
                    <a:pt x="1562900" y="57150"/>
                  </a:lnTo>
                  <a:lnTo>
                    <a:pt x="1561403" y="49735"/>
                  </a:lnTo>
                  <a:lnTo>
                    <a:pt x="1557320" y="43679"/>
                  </a:lnTo>
                  <a:lnTo>
                    <a:pt x="1551265" y="39597"/>
                  </a:lnTo>
                  <a:lnTo>
                    <a:pt x="1543811" y="38100"/>
                  </a:lnTo>
                  <a:close/>
                </a:path>
                <a:path w="2700654" h="114300">
                  <a:moveTo>
                    <a:pt x="1620050" y="38100"/>
                  </a:moveTo>
                  <a:lnTo>
                    <a:pt x="1612635" y="39597"/>
                  </a:lnTo>
                  <a:lnTo>
                    <a:pt x="1606579" y="43679"/>
                  </a:lnTo>
                  <a:lnTo>
                    <a:pt x="1602497" y="49735"/>
                  </a:lnTo>
                  <a:lnTo>
                    <a:pt x="1601000" y="57150"/>
                  </a:lnTo>
                  <a:lnTo>
                    <a:pt x="1602497" y="64564"/>
                  </a:lnTo>
                  <a:lnTo>
                    <a:pt x="1606579" y="70620"/>
                  </a:lnTo>
                  <a:lnTo>
                    <a:pt x="1612635" y="74702"/>
                  </a:lnTo>
                  <a:lnTo>
                    <a:pt x="1620088" y="76200"/>
                  </a:lnTo>
                  <a:lnTo>
                    <a:pt x="1627503" y="74702"/>
                  </a:lnTo>
                  <a:lnTo>
                    <a:pt x="1633558" y="70620"/>
                  </a:lnTo>
                  <a:lnTo>
                    <a:pt x="1637641" y="64564"/>
                  </a:lnTo>
                  <a:lnTo>
                    <a:pt x="1639138" y="57150"/>
                  </a:lnTo>
                  <a:lnTo>
                    <a:pt x="1637641" y="49735"/>
                  </a:lnTo>
                  <a:lnTo>
                    <a:pt x="1633558" y="43679"/>
                  </a:lnTo>
                  <a:lnTo>
                    <a:pt x="1627503" y="39597"/>
                  </a:lnTo>
                  <a:lnTo>
                    <a:pt x="1620050" y="38100"/>
                  </a:lnTo>
                  <a:close/>
                </a:path>
                <a:path w="2700654" h="114300">
                  <a:moveTo>
                    <a:pt x="1696288" y="38100"/>
                  </a:moveTo>
                  <a:lnTo>
                    <a:pt x="1688873" y="39597"/>
                  </a:lnTo>
                  <a:lnTo>
                    <a:pt x="1682817" y="43679"/>
                  </a:lnTo>
                  <a:lnTo>
                    <a:pt x="1678735" y="49735"/>
                  </a:lnTo>
                  <a:lnTo>
                    <a:pt x="1677238" y="57150"/>
                  </a:lnTo>
                  <a:lnTo>
                    <a:pt x="1678735" y="64564"/>
                  </a:lnTo>
                  <a:lnTo>
                    <a:pt x="1682817" y="70620"/>
                  </a:lnTo>
                  <a:lnTo>
                    <a:pt x="1688873" y="74702"/>
                  </a:lnTo>
                  <a:lnTo>
                    <a:pt x="1696326" y="76200"/>
                  </a:lnTo>
                  <a:lnTo>
                    <a:pt x="1703741" y="74702"/>
                  </a:lnTo>
                  <a:lnTo>
                    <a:pt x="1709797" y="70620"/>
                  </a:lnTo>
                  <a:lnTo>
                    <a:pt x="1713879" y="64564"/>
                  </a:lnTo>
                  <a:lnTo>
                    <a:pt x="1715376" y="57150"/>
                  </a:lnTo>
                  <a:lnTo>
                    <a:pt x="1713879" y="49735"/>
                  </a:lnTo>
                  <a:lnTo>
                    <a:pt x="1709797" y="43679"/>
                  </a:lnTo>
                  <a:lnTo>
                    <a:pt x="1703741" y="39597"/>
                  </a:lnTo>
                  <a:lnTo>
                    <a:pt x="1696288" y="38100"/>
                  </a:lnTo>
                  <a:close/>
                </a:path>
                <a:path w="2700654" h="114300">
                  <a:moveTo>
                    <a:pt x="1772526" y="38100"/>
                  </a:moveTo>
                  <a:lnTo>
                    <a:pt x="1765111" y="39597"/>
                  </a:lnTo>
                  <a:lnTo>
                    <a:pt x="1759056" y="43679"/>
                  </a:lnTo>
                  <a:lnTo>
                    <a:pt x="1754973" y="49735"/>
                  </a:lnTo>
                  <a:lnTo>
                    <a:pt x="1753476" y="57150"/>
                  </a:lnTo>
                  <a:lnTo>
                    <a:pt x="1754973" y="64564"/>
                  </a:lnTo>
                  <a:lnTo>
                    <a:pt x="1759056" y="70620"/>
                  </a:lnTo>
                  <a:lnTo>
                    <a:pt x="1765111" y="74702"/>
                  </a:lnTo>
                  <a:lnTo>
                    <a:pt x="1772564" y="76200"/>
                  </a:lnTo>
                  <a:lnTo>
                    <a:pt x="1779979" y="74702"/>
                  </a:lnTo>
                  <a:lnTo>
                    <a:pt x="1786035" y="70620"/>
                  </a:lnTo>
                  <a:lnTo>
                    <a:pt x="1790117" y="64564"/>
                  </a:lnTo>
                  <a:lnTo>
                    <a:pt x="1791614" y="57150"/>
                  </a:lnTo>
                  <a:lnTo>
                    <a:pt x="1790117" y="49735"/>
                  </a:lnTo>
                  <a:lnTo>
                    <a:pt x="1786035" y="43679"/>
                  </a:lnTo>
                  <a:lnTo>
                    <a:pt x="1779979" y="39597"/>
                  </a:lnTo>
                  <a:lnTo>
                    <a:pt x="1772526" y="38100"/>
                  </a:lnTo>
                  <a:close/>
                </a:path>
                <a:path w="2700654" h="114300">
                  <a:moveTo>
                    <a:pt x="1848764" y="38100"/>
                  </a:moveTo>
                  <a:lnTo>
                    <a:pt x="1841349" y="39597"/>
                  </a:lnTo>
                  <a:lnTo>
                    <a:pt x="1835294" y="43679"/>
                  </a:lnTo>
                  <a:lnTo>
                    <a:pt x="1831211" y="49735"/>
                  </a:lnTo>
                  <a:lnTo>
                    <a:pt x="1829714" y="57150"/>
                  </a:lnTo>
                  <a:lnTo>
                    <a:pt x="1831211" y="64564"/>
                  </a:lnTo>
                  <a:lnTo>
                    <a:pt x="1835294" y="70620"/>
                  </a:lnTo>
                  <a:lnTo>
                    <a:pt x="1841349" y="74702"/>
                  </a:lnTo>
                  <a:lnTo>
                    <a:pt x="1848802" y="76200"/>
                  </a:lnTo>
                  <a:lnTo>
                    <a:pt x="1856218" y="74702"/>
                  </a:lnTo>
                  <a:lnTo>
                    <a:pt x="1862273" y="70620"/>
                  </a:lnTo>
                  <a:lnTo>
                    <a:pt x="1866355" y="64564"/>
                  </a:lnTo>
                  <a:lnTo>
                    <a:pt x="1867852" y="57150"/>
                  </a:lnTo>
                  <a:lnTo>
                    <a:pt x="1866355" y="49735"/>
                  </a:lnTo>
                  <a:lnTo>
                    <a:pt x="1862273" y="43679"/>
                  </a:lnTo>
                  <a:lnTo>
                    <a:pt x="1856218" y="39597"/>
                  </a:lnTo>
                  <a:lnTo>
                    <a:pt x="1848764" y="38100"/>
                  </a:lnTo>
                  <a:close/>
                </a:path>
                <a:path w="2700654" h="114300">
                  <a:moveTo>
                    <a:pt x="1925002" y="38100"/>
                  </a:moveTo>
                  <a:lnTo>
                    <a:pt x="1917587" y="39597"/>
                  </a:lnTo>
                  <a:lnTo>
                    <a:pt x="1911532" y="43679"/>
                  </a:lnTo>
                  <a:lnTo>
                    <a:pt x="1907449" y="49735"/>
                  </a:lnTo>
                  <a:lnTo>
                    <a:pt x="1905952" y="57150"/>
                  </a:lnTo>
                  <a:lnTo>
                    <a:pt x="1907449" y="64564"/>
                  </a:lnTo>
                  <a:lnTo>
                    <a:pt x="1911532" y="70620"/>
                  </a:lnTo>
                  <a:lnTo>
                    <a:pt x="1917587" y="74702"/>
                  </a:lnTo>
                  <a:lnTo>
                    <a:pt x="1925040" y="76200"/>
                  </a:lnTo>
                  <a:lnTo>
                    <a:pt x="1932456" y="74702"/>
                  </a:lnTo>
                  <a:lnTo>
                    <a:pt x="1938511" y="70620"/>
                  </a:lnTo>
                  <a:lnTo>
                    <a:pt x="1942593" y="64564"/>
                  </a:lnTo>
                  <a:lnTo>
                    <a:pt x="1944090" y="57150"/>
                  </a:lnTo>
                  <a:lnTo>
                    <a:pt x="1942593" y="49735"/>
                  </a:lnTo>
                  <a:lnTo>
                    <a:pt x="1938511" y="43679"/>
                  </a:lnTo>
                  <a:lnTo>
                    <a:pt x="1932456" y="39597"/>
                  </a:lnTo>
                  <a:lnTo>
                    <a:pt x="1925002" y="38100"/>
                  </a:lnTo>
                  <a:close/>
                </a:path>
                <a:path w="2700654" h="114300">
                  <a:moveTo>
                    <a:pt x="2001240" y="38100"/>
                  </a:moveTo>
                  <a:lnTo>
                    <a:pt x="1993825" y="39597"/>
                  </a:lnTo>
                  <a:lnTo>
                    <a:pt x="1987770" y="43679"/>
                  </a:lnTo>
                  <a:lnTo>
                    <a:pt x="1983687" y="49735"/>
                  </a:lnTo>
                  <a:lnTo>
                    <a:pt x="1982190" y="57150"/>
                  </a:lnTo>
                  <a:lnTo>
                    <a:pt x="1983687" y="64564"/>
                  </a:lnTo>
                  <a:lnTo>
                    <a:pt x="1987770" y="70620"/>
                  </a:lnTo>
                  <a:lnTo>
                    <a:pt x="1993825" y="74702"/>
                  </a:lnTo>
                  <a:lnTo>
                    <a:pt x="2001278" y="76200"/>
                  </a:lnTo>
                  <a:lnTo>
                    <a:pt x="2008694" y="74702"/>
                  </a:lnTo>
                  <a:lnTo>
                    <a:pt x="2014749" y="70620"/>
                  </a:lnTo>
                  <a:lnTo>
                    <a:pt x="2018831" y="64564"/>
                  </a:lnTo>
                  <a:lnTo>
                    <a:pt x="2020328" y="57150"/>
                  </a:lnTo>
                  <a:lnTo>
                    <a:pt x="2018831" y="49735"/>
                  </a:lnTo>
                  <a:lnTo>
                    <a:pt x="2014749" y="43679"/>
                  </a:lnTo>
                  <a:lnTo>
                    <a:pt x="2008694" y="39597"/>
                  </a:lnTo>
                  <a:lnTo>
                    <a:pt x="2001240" y="38100"/>
                  </a:lnTo>
                  <a:close/>
                </a:path>
                <a:path w="2700654" h="114300">
                  <a:moveTo>
                    <a:pt x="2077478" y="38100"/>
                  </a:moveTo>
                  <a:lnTo>
                    <a:pt x="2070063" y="39597"/>
                  </a:lnTo>
                  <a:lnTo>
                    <a:pt x="2064008" y="43679"/>
                  </a:lnTo>
                  <a:lnTo>
                    <a:pt x="2059925" y="49735"/>
                  </a:lnTo>
                  <a:lnTo>
                    <a:pt x="2058428" y="57150"/>
                  </a:lnTo>
                  <a:lnTo>
                    <a:pt x="2059925" y="64564"/>
                  </a:lnTo>
                  <a:lnTo>
                    <a:pt x="2064008" y="70620"/>
                  </a:lnTo>
                  <a:lnTo>
                    <a:pt x="2070063" y="74702"/>
                  </a:lnTo>
                  <a:lnTo>
                    <a:pt x="2077516" y="76200"/>
                  </a:lnTo>
                  <a:lnTo>
                    <a:pt x="2084932" y="74702"/>
                  </a:lnTo>
                  <a:lnTo>
                    <a:pt x="2090987" y="70620"/>
                  </a:lnTo>
                  <a:lnTo>
                    <a:pt x="2095069" y="64564"/>
                  </a:lnTo>
                  <a:lnTo>
                    <a:pt x="2096566" y="57150"/>
                  </a:lnTo>
                  <a:lnTo>
                    <a:pt x="2095069" y="49735"/>
                  </a:lnTo>
                  <a:lnTo>
                    <a:pt x="2090987" y="43679"/>
                  </a:lnTo>
                  <a:lnTo>
                    <a:pt x="2084932" y="39597"/>
                  </a:lnTo>
                  <a:lnTo>
                    <a:pt x="2077478" y="38100"/>
                  </a:lnTo>
                  <a:close/>
                </a:path>
                <a:path w="2700654" h="114300">
                  <a:moveTo>
                    <a:pt x="2153716" y="38100"/>
                  </a:moveTo>
                  <a:lnTo>
                    <a:pt x="2146301" y="39597"/>
                  </a:lnTo>
                  <a:lnTo>
                    <a:pt x="2140246" y="43679"/>
                  </a:lnTo>
                  <a:lnTo>
                    <a:pt x="2136163" y="49735"/>
                  </a:lnTo>
                  <a:lnTo>
                    <a:pt x="2134666" y="57150"/>
                  </a:lnTo>
                  <a:lnTo>
                    <a:pt x="2136163" y="64564"/>
                  </a:lnTo>
                  <a:lnTo>
                    <a:pt x="2140246" y="70620"/>
                  </a:lnTo>
                  <a:lnTo>
                    <a:pt x="2146301" y="74702"/>
                  </a:lnTo>
                  <a:lnTo>
                    <a:pt x="2153754" y="76200"/>
                  </a:lnTo>
                  <a:lnTo>
                    <a:pt x="2161170" y="74702"/>
                  </a:lnTo>
                  <a:lnTo>
                    <a:pt x="2167225" y="70620"/>
                  </a:lnTo>
                  <a:lnTo>
                    <a:pt x="2171307" y="64564"/>
                  </a:lnTo>
                  <a:lnTo>
                    <a:pt x="2172804" y="57150"/>
                  </a:lnTo>
                  <a:lnTo>
                    <a:pt x="2171307" y="49735"/>
                  </a:lnTo>
                  <a:lnTo>
                    <a:pt x="2167225" y="43679"/>
                  </a:lnTo>
                  <a:lnTo>
                    <a:pt x="2161170" y="39597"/>
                  </a:lnTo>
                  <a:lnTo>
                    <a:pt x="2153716" y="38100"/>
                  </a:lnTo>
                  <a:close/>
                </a:path>
                <a:path w="2700654" h="114300">
                  <a:moveTo>
                    <a:pt x="2229954" y="38100"/>
                  </a:moveTo>
                  <a:lnTo>
                    <a:pt x="2222539" y="39597"/>
                  </a:lnTo>
                  <a:lnTo>
                    <a:pt x="2216484" y="43679"/>
                  </a:lnTo>
                  <a:lnTo>
                    <a:pt x="2212401" y="49735"/>
                  </a:lnTo>
                  <a:lnTo>
                    <a:pt x="2210904" y="57150"/>
                  </a:lnTo>
                  <a:lnTo>
                    <a:pt x="2212401" y="64564"/>
                  </a:lnTo>
                  <a:lnTo>
                    <a:pt x="2216484" y="70620"/>
                  </a:lnTo>
                  <a:lnTo>
                    <a:pt x="2222539" y="74702"/>
                  </a:lnTo>
                  <a:lnTo>
                    <a:pt x="2229993" y="76200"/>
                  </a:lnTo>
                  <a:lnTo>
                    <a:pt x="2237407" y="74702"/>
                  </a:lnTo>
                  <a:lnTo>
                    <a:pt x="2243463" y="70620"/>
                  </a:lnTo>
                  <a:lnTo>
                    <a:pt x="2247545" y="64564"/>
                  </a:lnTo>
                  <a:lnTo>
                    <a:pt x="2249043" y="57150"/>
                  </a:lnTo>
                  <a:lnTo>
                    <a:pt x="2247545" y="49735"/>
                  </a:lnTo>
                  <a:lnTo>
                    <a:pt x="2243463" y="43679"/>
                  </a:lnTo>
                  <a:lnTo>
                    <a:pt x="2237407" y="39597"/>
                  </a:lnTo>
                  <a:lnTo>
                    <a:pt x="2229954" y="38100"/>
                  </a:lnTo>
                  <a:close/>
                </a:path>
                <a:path w="2700654" h="114300">
                  <a:moveTo>
                    <a:pt x="2306193" y="38100"/>
                  </a:moveTo>
                  <a:lnTo>
                    <a:pt x="2298778" y="39597"/>
                  </a:lnTo>
                  <a:lnTo>
                    <a:pt x="2292722" y="43679"/>
                  </a:lnTo>
                  <a:lnTo>
                    <a:pt x="2288640" y="49735"/>
                  </a:lnTo>
                  <a:lnTo>
                    <a:pt x="2287143" y="57150"/>
                  </a:lnTo>
                  <a:lnTo>
                    <a:pt x="2288640" y="64564"/>
                  </a:lnTo>
                  <a:lnTo>
                    <a:pt x="2292722" y="70620"/>
                  </a:lnTo>
                  <a:lnTo>
                    <a:pt x="2298778" y="74702"/>
                  </a:lnTo>
                  <a:lnTo>
                    <a:pt x="2306231" y="76200"/>
                  </a:lnTo>
                  <a:lnTo>
                    <a:pt x="2313646" y="74702"/>
                  </a:lnTo>
                  <a:lnTo>
                    <a:pt x="2319701" y="70620"/>
                  </a:lnTo>
                  <a:lnTo>
                    <a:pt x="2323784" y="64564"/>
                  </a:lnTo>
                  <a:lnTo>
                    <a:pt x="2325281" y="57150"/>
                  </a:lnTo>
                  <a:lnTo>
                    <a:pt x="2323784" y="49735"/>
                  </a:lnTo>
                  <a:lnTo>
                    <a:pt x="2319701" y="43679"/>
                  </a:lnTo>
                  <a:lnTo>
                    <a:pt x="2313646" y="39597"/>
                  </a:lnTo>
                  <a:lnTo>
                    <a:pt x="2306193" y="38100"/>
                  </a:lnTo>
                  <a:close/>
                </a:path>
                <a:path w="2700654" h="114300">
                  <a:moveTo>
                    <a:pt x="2382431" y="38100"/>
                  </a:moveTo>
                  <a:lnTo>
                    <a:pt x="2375016" y="39597"/>
                  </a:lnTo>
                  <a:lnTo>
                    <a:pt x="2368960" y="43679"/>
                  </a:lnTo>
                  <a:lnTo>
                    <a:pt x="2364878" y="49735"/>
                  </a:lnTo>
                  <a:lnTo>
                    <a:pt x="2363381" y="57150"/>
                  </a:lnTo>
                  <a:lnTo>
                    <a:pt x="2364878" y="64564"/>
                  </a:lnTo>
                  <a:lnTo>
                    <a:pt x="2368960" y="70620"/>
                  </a:lnTo>
                  <a:lnTo>
                    <a:pt x="2375016" y="74702"/>
                  </a:lnTo>
                  <a:lnTo>
                    <a:pt x="2382469" y="76200"/>
                  </a:lnTo>
                  <a:lnTo>
                    <a:pt x="2389884" y="74702"/>
                  </a:lnTo>
                  <a:lnTo>
                    <a:pt x="2395939" y="70620"/>
                  </a:lnTo>
                  <a:lnTo>
                    <a:pt x="2400022" y="64564"/>
                  </a:lnTo>
                  <a:lnTo>
                    <a:pt x="2401519" y="57150"/>
                  </a:lnTo>
                  <a:lnTo>
                    <a:pt x="2400022" y="49735"/>
                  </a:lnTo>
                  <a:lnTo>
                    <a:pt x="2395939" y="43679"/>
                  </a:lnTo>
                  <a:lnTo>
                    <a:pt x="2389884" y="39597"/>
                  </a:lnTo>
                  <a:lnTo>
                    <a:pt x="2382431" y="38100"/>
                  </a:lnTo>
                  <a:close/>
                </a:path>
                <a:path w="2700654" h="114300">
                  <a:moveTo>
                    <a:pt x="2458669" y="38100"/>
                  </a:moveTo>
                  <a:lnTo>
                    <a:pt x="2451254" y="39597"/>
                  </a:lnTo>
                  <a:lnTo>
                    <a:pt x="2445198" y="43679"/>
                  </a:lnTo>
                  <a:lnTo>
                    <a:pt x="2441116" y="49735"/>
                  </a:lnTo>
                  <a:lnTo>
                    <a:pt x="2439619" y="57150"/>
                  </a:lnTo>
                  <a:lnTo>
                    <a:pt x="2441116" y="64564"/>
                  </a:lnTo>
                  <a:lnTo>
                    <a:pt x="2445198" y="70620"/>
                  </a:lnTo>
                  <a:lnTo>
                    <a:pt x="2451254" y="74702"/>
                  </a:lnTo>
                  <a:lnTo>
                    <a:pt x="2458707" y="76200"/>
                  </a:lnTo>
                  <a:lnTo>
                    <a:pt x="2466122" y="74702"/>
                  </a:lnTo>
                  <a:lnTo>
                    <a:pt x="2472177" y="70620"/>
                  </a:lnTo>
                  <a:lnTo>
                    <a:pt x="2476260" y="64564"/>
                  </a:lnTo>
                  <a:lnTo>
                    <a:pt x="2477757" y="57150"/>
                  </a:lnTo>
                  <a:lnTo>
                    <a:pt x="2476260" y="49735"/>
                  </a:lnTo>
                  <a:lnTo>
                    <a:pt x="2472177" y="43679"/>
                  </a:lnTo>
                  <a:lnTo>
                    <a:pt x="2466122" y="39597"/>
                  </a:lnTo>
                  <a:lnTo>
                    <a:pt x="2458669" y="38100"/>
                  </a:lnTo>
                  <a:close/>
                </a:path>
                <a:path w="2700654" h="114300">
                  <a:moveTo>
                    <a:pt x="2534907" y="38100"/>
                  </a:moveTo>
                  <a:lnTo>
                    <a:pt x="2527492" y="39597"/>
                  </a:lnTo>
                  <a:lnTo>
                    <a:pt x="2521437" y="43679"/>
                  </a:lnTo>
                  <a:lnTo>
                    <a:pt x="2517354" y="49735"/>
                  </a:lnTo>
                  <a:lnTo>
                    <a:pt x="2515857" y="57150"/>
                  </a:lnTo>
                  <a:lnTo>
                    <a:pt x="2517354" y="64564"/>
                  </a:lnTo>
                  <a:lnTo>
                    <a:pt x="2521437" y="70620"/>
                  </a:lnTo>
                  <a:lnTo>
                    <a:pt x="2527492" y="74702"/>
                  </a:lnTo>
                  <a:lnTo>
                    <a:pt x="2534945" y="76200"/>
                  </a:lnTo>
                  <a:lnTo>
                    <a:pt x="2542360" y="74702"/>
                  </a:lnTo>
                  <a:lnTo>
                    <a:pt x="2548415" y="70620"/>
                  </a:lnTo>
                  <a:lnTo>
                    <a:pt x="2552498" y="64564"/>
                  </a:lnTo>
                  <a:lnTo>
                    <a:pt x="2553995" y="57150"/>
                  </a:lnTo>
                  <a:lnTo>
                    <a:pt x="2552498" y="49735"/>
                  </a:lnTo>
                  <a:lnTo>
                    <a:pt x="2548415" y="43679"/>
                  </a:lnTo>
                  <a:lnTo>
                    <a:pt x="2542360" y="39597"/>
                  </a:lnTo>
                  <a:lnTo>
                    <a:pt x="2534907" y="38100"/>
                  </a:lnTo>
                  <a:close/>
                </a:path>
                <a:path w="2700654" h="114300">
                  <a:moveTo>
                    <a:pt x="2585984" y="0"/>
                  </a:moveTo>
                  <a:lnTo>
                    <a:pt x="2585984" y="114300"/>
                  </a:lnTo>
                  <a:lnTo>
                    <a:pt x="2700284" y="57150"/>
                  </a:lnTo>
                  <a:lnTo>
                    <a:pt x="2585984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046546" y="3516069"/>
              <a:ext cx="314325" cy="289560"/>
            </a:xfrm>
            <a:custGeom>
              <a:avLst/>
              <a:gdLst/>
              <a:ahLst/>
              <a:cxnLst/>
              <a:rect l="l" t="t" r="r" b="b"/>
              <a:pathLst>
                <a:path w="314325" h="289560">
                  <a:moveTo>
                    <a:pt x="314215" y="0"/>
                  </a:moveTo>
                  <a:lnTo>
                    <a:pt x="0" y="0"/>
                  </a:lnTo>
                  <a:lnTo>
                    <a:pt x="0" y="289366"/>
                  </a:lnTo>
                  <a:lnTo>
                    <a:pt x="314215" y="289366"/>
                  </a:lnTo>
                  <a:lnTo>
                    <a:pt x="314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706145" y="3603604"/>
              <a:ext cx="2703195" cy="114300"/>
            </a:xfrm>
            <a:custGeom>
              <a:avLst/>
              <a:gdLst/>
              <a:ahLst/>
              <a:cxnLst/>
              <a:rect l="l" t="t" r="r" b="b"/>
              <a:pathLst>
                <a:path w="2703195" h="114300">
                  <a:moveTo>
                    <a:pt x="19088" y="38100"/>
                  </a:moveTo>
                  <a:lnTo>
                    <a:pt x="11634" y="39597"/>
                  </a:lnTo>
                  <a:lnTo>
                    <a:pt x="5579" y="43679"/>
                  </a:lnTo>
                  <a:lnTo>
                    <a:pt x="1496" y="49735"/>
                  </a:lnTo>
                  <a:lnTo>
                    <a:pt x="0" y="57150"/>
                  </a:lnTo>
                  <a:lnTo>
                    <a:pt x="1496" y="64565"/>
                  </a:lnTo>
                  <a:lnTo>
                    <a:pt x="5579" y="70620"/>
                  </a:lnTo>
                  <a:lnTo>
                    <a:pt x="11634" y="74703"/>
                  </a:lnTo>
                  <a:lnTo>
                    <a:pt x="19050" y="76200"/>
                  </a:lnTo>
                  <a:lnTo>
                    <a:pt x="26503" y="74703"/>
                  </a:lnTo>
                  <a:lnTo>
                    <a:pt x="32558" y="70620"/>
                  </a:lnTo>
                  <a:lnTo>
                    <a:pt x="36641" y="64565"/>
                  </a:lnTo>
                  <a:lnTo>
                    <a:pt x="38138" y="57150"/>
                  </a:lnTo>
                  <a:lnTo>
                    <a:pt x="36641" y="49735"/>
                  </a:lnTo>
                  <a:lnTo>
                    <a:pt x="32558" y="43679"/>
                  </a:lnTo>
                  <a:lnTo>
                    <a:pt x="26503" y="39597"/>
                  </a:lnTo>
                  <a:lnTo>
                    <a:pt x="19088" y="38100"/>
                  </a:lnTo>
                  <a:close/>
                </a:path>
                <a:path w="2703195" h="114300">
                  <a:moveTo>
                    <a:pt x="95326" y="38100"/>
                  </a:moveTo>
                  <a:lnTo>
                    <a:pt x="87872" y="39597"/>
                  </a:lnTo>
                  <a:lnTo>
                    <a:pt x="81817" y="43679"/>
                  </a:lnTo>
                  <a:lnTo>
                    <a:pt x="77735" y="49735"/>
                  </a:lnTo>
                  <a:lnTo>
                    <a:pt x="76238" y="57150"/>
                  </a:lnTo>
                  <a:lnTo>
                    <a:pt x="77735" y="64565"/>
                  </a:lnTo>
                  <a:lnTo>
                    <a:pt x="81817" y="70620"/>
                  </a:lnTo>
                  <a:lnTo>
                    <a:pt x="87872" y="74703"/>
                  </a:lnTo>
                  <a:lnTo>
                    <a:pt x="95288" y="76200"/>
                  </a:lnTo>
                  <a:lnTo>
                    <a:pt x="102741" y="74703"/>
                  </a:lnTo>
                  <a:lnTo>
                    <a:pt x="108796" y="70620"/>
                  </a:lnTo>
                  <a:lnTo>
                    <a:pt x="112879" y="64565"/>
                  </a:lnTo>
                  <a:lnTo>
                    <a:pt x="114376" y="57150"/>
                  </a:lnTo>
                  <a:lnTo>
                    <a:pt x="112879" y="49735"/>
                  </a:lnTo>
                  <a:lnTo>
                    <a:pt x="108796" y="43679"/>
                  </a:lnTo>
                  <a:lnTo>
                    <a:pt x="102741" y="39597"/>
                  </a:lnTo>
                  <a:lnTo>
                    <a:pt x="95326" y="38100"/>
                  </a:lnTo>
                  <a:close/>
                </a:path>
                <a:path w="2703195" h="114300">
                  <a:moveTo>
                    <a:pt x="171564" y="38100"/>
                  </a:moveTo>
                  <a:lnTo>
                    <a:pt x="164110" y="39597"/>
                  </a:lnTo>
                  <a:lnTo>
                    <a:pt x="158055" y="43679"/>
                  </a:lnTo>
                  <a:lnTo>
                    <a:pt x="153973" y="49735"/>
                  </a:lnTo>
                  <a:lnTo>
                    <a:pt x="152476" y="57150"/>
                  </a:lnTo>
                  <a:lnTo>
                    <a:pt x="153973" y="64565"/>
                  </a:lnTo>
                  <a:lnTo>
                    <a:pt x="158055" y="70620"/>
                  </a:lnTo>
                  <a:lnTo>
                    <a:pt x="164110" y="74703"/>
                  </a:lnTo>
                  <a:lnTo>
                    <a:pt x="171526" y="76200"/>
                  </a:lnTo>
                  <a:lnTo>
                    <a:pt x="178979" y="74703"/>
                  </a:lnTo>
                  <a:lnTo>
                    <a:pt x="185034" y="70620"/>
                  </a:lnTo>
                  <a:lnTo>
                    <a:pt x="189117" y="64565"/>
                  </a:lnTo>
                  <a:lnTo>
                    <a:pt x="190614" y="57150"/>
                  </a:lnTo>
                  <a:lnTo>
                    <a:pt x="189117" y="49735"/>
                  </a:lnTo>
                  <a:lnTo>
                    <a:pt x="185034" y="43679"/>
                  </a:lnTo>
                  <a:lnTo>
                    <a:pt x="178979" y="39597"/>
                  </a:lnTo>
                  <a:lnTo>
                    <a:pt x="171564" y="38100"/>
                  </a:lnTo>
                  <a:close/>
                </a:path>
                <a:path w="2703195" h="114300">
                  <a:moveTo>
                    <a:pt x="247802" y="38100"/>
                  </a:moveTo>
                  <a:lnTo>
                    <a:pt x="240348" y="39597"/>
                  </a:lnTo>
                  <a:lnTo>
                    <a:pt x="234293" y="43679"/>
                  </a:lnTo>
                  <a:lnTo>
                    <a:pt x="230211" y="49735"/>
                  </a:lnTo>
                  <a:lnTo>
                    <a:pt x="228714" y="57150"/>
                  </a:lnTo>
                  <a:lnTo>
                    <a:pt x="230211" y="64565"/>
                  </a:lnTo>
                  <a:lnTo>
                    <a:pt x="234293" y="70620"/>
                  </a:lnTo>
                  <a:lnTo>
                    <a:pt x="240348" y="74703"/>
                  </a:lnTo>
                  <a:lnTo>
                    <a:pt x="247764" y="76200"/>
                  </a:lnTo>
                  <a:lnTo>
                    <a:pt x="255217" y="74703"/>
                  </a:lnTo>
                  <a:lnTo>
                    <a:pt x="261272" y="70620"/>
                  </a:lnTo>
                  <a:lnTo>
                    <a:pt x="265355" y="64565"/>
                  </a:lnTo>
                  <a:lnTo>
                    <a:pt x="266852" y="57150"/>
                  </a:lnTo>
                  <a:lnTo>
                    <a:pt x="265355" y="49735"/>
                  </a:lnTo>
                  <a:lnTo>
                    <a:pt x="261272" y="43679"/>
                  </a:lnTo>
                  <a:lnTo>
                    <a:pt x="255217" y="39597"/>
                  </a:lnTo>
                  <a:lnTo>
                    <a:pt x="247802" y="38100"/>
                  </a:lnTo>
                  <a:close/>
                </a:path>
                <a:path w="2703195" h="114300">
                  <a:moveTo>
                    <a:pt x="324040" y="38100"/>
                  </a:moveTo>
                  <a:lnTo>
                    <a:pt x="316586" y="39597"/>
                  </a:lnTo>
                  <a:lnTo>
                    <a:pt x="310531" y="43679"/>
                  </a:lnTo>
                  <a:lnTo>
                    <a:pt x="306449" y="49735"/>
                  </a:lnTo>
                  <a:lnTo>
                    <a:pt x="304952" y="57150"/>
                  </a:lnTo>
                  <a:lnTo>
                    <a:pt x="306449" y="64564"/>
                  </a:lnTo>
                  <a:lnTo>
                    <a:pt x="310531" y="70620"/>
                  </a:lnTo>
                  <a:lnTo>
                    <a:pt x="316586" y="74702"/>
                  </a:lnTo>
                  <a:lnTo>
                    <a:pt x="324002" y="76200"/>
                  </a:lnTo>
                  <a:lnTo>
                    <a:pt x="331455" y="74702"/>
                  </a:lnTo>
                  <a:lnTo>
                    <a:pt x="337510" y="70620"/>
                  </a:lnTo>
                  <a:lnTo>
                    <a:pt x="341593" y="64564"/>
                  </a:lnTo>
                  <a:lnTo>
                    <a:pt x="343090" y="57150"/>
                  </a:lnTo>
                  <a:lnTo>
                    <a:pt x="341593" y="49735"/>
                  </a:lnTo>
                  <a:lnTo>
                    <a:pt x="337510" y="43679"/>
                  </a:lnTo>
                  <a:lnTo>
                    <a:pt x="331455" y="39597"/>
                  </a:lnTo>
                  <a:lnTo>
                    <a:pt x="324040" y="38100"/>
                  </a:lnTo>
                  <a:close/>
                </a:path>
                <a:path w="2703195" h="114300">
                  <a:moveTo>
                    <a:pt x="400278" y="38100"/>
                  </a:moveTo>
                  <a:lnTo>
                    <a:pt x="392824" y="39597"/>
                  </a:lnTo>
                  <a:lnTo>
                    <a:pt x="386769" y="43679"/>
                  </a:lnTo>
                  <a:lnTo>
                    <a:pt x="382687" y="49735"/>
                  </a:lnTo>
                  <a:lnTo>
                    <a:pt x="381190" y="57150"/>
                  </a:lnTo>
                  <a:lnTo>
                    <a:pt x="382687" y="64564"/>
                  </a:lnTo>
                  <a:lnTo>
                    <a:pt x="386769" y="70620"/>
                  </a:lnTo>
                  <a:lnTo>
                    <a:pt x="392824" y="74702"/>
                  </a:lnTo>
                  <a:lnTo>
                    <a:pt x="400240" y="76200"/>
                  </a:lnTo>
                  <a:lnTo>
                    <a:pt x="407693" y="74702"/>
                  </a:lnTo>
                  <a:lnTo>
                    <a:pt x="413748" y="70620"/>
                  </a:lnTo>
                  <a:lnTo>
                    <a:pt x="417831" y="64564"/>
                  </a:lnTo>
                  <a:lnTo>
                    <a:pt x="419328" y="57150"/>
                  </a:lnTo>
                  <a:lnTo>
                    <a:pt x="417831" y="49735"/>
                  </a:lnTo>
                  <a:lnTo>
                    <a:pt x="413748" y="43679"/>
                  </a:lnTo>
                  <a:lnTo>
                    <a:pt x="407693" y="39597"/>
                  </a:lnTo>
                  <a:lnTo>
                    <a:pt x="400278" y="38100"/>
                  </a:lnTo>
                  <a:close/>
                </a:path>
                <a:path w="2703195" h="114300">
                  <a:moveTo>
                    <a:pt x="476516" y="38100"/>
                  </a:moveTo>
                  <a:lnTo>
                    <a:pt x="469063" y="39597"/>
                  </a:lnTo>
                  <a:lnTo>
                    <a:pt x="463007" y="43679"/>
                  </a:lnTo>
                  <a:lnTo>
                    <a:pt x="458925" y="49735"/>
                  </a:lnTo>
                  <a:lnTo>
                    <a:pt x="457428" y="57150"/>
                  </a:lnTo>
                  <a:lnTo>
                    <a:pt x="458925" y="64564"/>
                  </a:lnTo>
                  <a:lnTo>
                    <a:pt x="463007" y="70620"/>
                  </a:lnTo>
                  <a:lnTo>
                    <a:pt x="469063" y="74702"/>
                  </a:lnTo>
                  <a:lnTo>
                    <a:pt x="476478" y="76200"/>
                  </a:lnTo>
                  <a:lnTo>
                    <a:pt x="483931" y="74702"/>
                  </a:lnTo>
                  <a:lnTo>
                    <a:pt x="489986" y="70620"/>
                  </a:lnTo>
                  <a:lnTo>
                    <a:pt x="494069" y="64564"/>
                  </a:lnTo>
                  <a:lnTo>
                    <a:pt x="495566" y="57150"/>
                  </a:lnTo>
                  <a:lnTo>
                    <a:pt x="494069" y="49735"/>
                  </a:lnTo>
                  <a:lnTo>
                    <a:pt x="489986" y="43679"/>
                  </a:lnTo>
                  <a:lnTo>
                    <a:pt x="483931" y="39597"/>
                  </a:lnTo>
                  <a:lnTo>
                    <a:pt x="476516" y="38100"/>
                  </a:lnTo>
                  <a:close/>
                </a:path>
                <a:path w="2703195" h="114300">
                  <a:moveTo>
                    <a:pt x="552754" y="38100"/>
                  </a:moveTo>
                  <a:lnTo>
                    <a:pt x="545301" y="39597"/>
                  </a:lnTo>
                  <a:lnTo>
                    <a:pt x="539245" y="43679"/>
                  </a:lnTo>
                  <a:lnTo>
                    <a:pt x="535163" y="49735"/>
                  </a:lnTo>
                  <a:lnTo>
                    <a:pt x="533666" y="57150"/>
                  </a:lnTo>
                  <a:lnTo>
                    <a:pt x="535163" y="64564"/>
                  </a:lnTo>
                  <a:lnTo>
                    <a:pt x="539245" y="70620"/>
                  </a:lnTo>
                  <a:lnTo>
                    <a:pt x="545301" y="74702"/>
                  </a:lnTo>
                  <a:lnTo>
                    <a:pt x="552716" y="76200"/>
                  </a:lnTo>
                  <a:lnTo>
                    <a:pt x="560169" y="74702"/>
                  </a:lnTo>
                  <a:lnTo>
                    <a:pt x="566225" y="70620"/>
                  </a:lnTo>
                  <a:lnTo>
                    <a:pt x="570307" y="64564"/>
                  </a:lnTo>
                  <a:lnTo>
                    <a:pt x="571804" y="57150"/>
                  </a:lnTo>
                  <a:lnTo>
                    <a:pt x="570307" y="49735"/>
                  </a:lnTo>
                  <a:lnTo>
                    <a:pt x="566225" y="43679"/>
                  </a:lnTo>
                  <a:lnTo>
                    <a:pt x="560169" y="39597"/>
                  </a:lnTo>
                  <a:lnTo>
                    <a:pt x="552754" y="38100"/>
                  </a:lnTo>
                  <a:close/>
                </a:path>
                <a:path w="2703195" h="114300">
                  <a:moveTo>
                    <a:pt x="628992" y="38100"/>
                  </a:moveTo>
                  <a:lnTo>
                    <a:pt x="621539" y="39597"/>
                  </a:lnTo>
                  <a:lnTo>
                    <a:pt x="615484" y="43679"/>
                  </a:lnTo>
                  <a:lnTo>
                    <a:pt x="611401" y="49735"/>
                  </a:lnTo>
                  <a:lnTo>
                    <a:pt x="609904" y="57150"/>
                  </a:lnTo>
                  <a:lnTo>
                    <a:pt x="611401" y="64564"/>
                  </a:lnTo>
                  <a:lnTo>
                    <a:pt x="615484" y="70620"/>
                  </a:lnTo>
                  <a:lnTo>
                    <a:pt x="621539" y="74702"/>
                  </a:lnTo>
                  <a:lnTo>
                    <a:pt x="628954" y="76200"/>
                  </a:lnTo>
                  <a:lnTo>
                    <a:pt x="636407" y="74702"/>
                  </a:lnTo>
                  <a:lnTo>
                    <a:pt x="642463" y="70620"/>
                  </a:lnTo>
                  <a:lnTo>
                    <a:pt x="646545" y="64564"/>
                  </a:lnTo>
                  <a:lnTo>
                    <a:pt x="648042" y="57150"/>
                  </a:lnTo>
                  <a:lnTo>
                    <a:pt x="646545" y="49735"/>
                  </a:lnTo>
                  <a:lnTo>
                    <a:pt x="642463" y="43679"/>
                  </a:lnTo>
                  <a:lnTo>
                    <a:pt x="636407" y="39597"/>
                  </a:lnTo>
                  <a:lnTo>
                    <a:pt x="628992" y="38100"/>
                  </a:lnTo>
                  <a:close/>
                </a:path>
                <a:path w="2703195" h="114300">
                  <a:moveTo>
                    <a:pt x="705231" y="38100"/>
                  </a:moveTo>
                  <a:lnTo>
                    <a:pt x="697777" y="39597"/>
                  </a:lnTo>
                  <a:lnTo>
                    <a:pt x="691722" y="43679"/>
                  </a:lnTo>
                  <a:lnTo>
                    <a:pt x="687639" y="49735"/>
                  </a:lnTo>
                  <a:lnTo>
                    <a:pt x="686142" y="57150"/>
                  </a:lnTo>
                  <a:lnTo>
                    <a:pt x="687639" y="64564"/>
                  </a:lnTo>
                  <a:lnTo>
                    <a:pt x="691722" y="70620"/>
                  </a:lnTo>
                  <a:lnTo>
                    <a:pt x="697777" y="74702"/>
                  </a:lnTo>
                  <a:lnTo>
                    <a:pt x="705192" y="76200"/>
                  </a:lnTo>
                  <a:lnTo>
                    <a:pt x="712645" y="74702"/>
                  </a:lnTo>
                  <a:lnTo>
                    <a:pt x="718701" y="70620"/>
                  </a:lnTo>
                  <a:lnTo>
                    <a:pt x="722783" y="64564"/>
                  </a:lnTo>
                  <a:lnTo>
                    <a:pt x="724281" y="57150"/>
                  </a:lnTo>
                  <a:lnTo>
                    <a:pt x="722783" y="49735"/>
                  </a:lnTo>
                  <a:lnTo>
                    <a:pt x="718701" y="43679"/>
                  </a:lnTo>
                  <a:lnTo>
                    <a:pt x="712645" y="39597"/>
                  </a:lnTo>
                  <a:lnTo>
                    <a:pt x="705231" y="38100"/>
                  </a:lnTo>
                  <a:close/>
                </a:path>
                <a:path w="2703195" h="114300">
                  <a:moveTo>
                    <a:pt x="781469" y="38100"/>
                  </a:moveTo>
                  <a:lnTo>
                    <a:pt x="774015" y="39597"/>
                  </a:lnTo>
                  <a:lnTo>
                    <a:pt x="767960" y="43679"/>
                  </a:lnTo>
                  <a:lnTo>
                    <a:pt x="763877" y="49735"/>
                  </a:lnTo>
                  <a:lnTo>
                    <a:pt x="762381" y="57150"/>
                  </a:lnTo>
                  <a:lnTo>
                    <a:pt x="763877" y="64564"/>
                  </a:lnTo>
                  <a:lnTo>
                    <a:pt x="767960" y="70620"/>
                  </a:lnTo>
                  <a:lnTo>
                    <a:pt x="774015" y="74702"/>
                  </a:lnTo>
                  <a:lnTo>
                    <a:pt x="781431" y="76200"/>
                  </a:lnTo>
                  <a:lnTo>
                    <a:pt x="788884" y="74702"/>
                  </a:lnTo>
                  <a:lnTo>
                    <a:pt x="794939" y="70620"/>
                  </a:lnTo>
                  <a:lnTo>
                    <a:pt x="799022" y="64564"/>
                  </a:lnTo>
                  <a:lnTo>
                    <a:pt x="800519" y="57150"/>
                  </a:lnTo>
                  <a:lnTo>
                    <a:pt x="799022" y="49735"/>
                  </a:lnTo>
                  <a:lnTo>
                    <a:pt x="794939" y="43679"/>
                  </a:lnTo>
                  <a:lnTo>
                    <a:pt x="788884" y="39597"/>
                  </a:lnTo>
                  <a:lnTo>
                    <a:pt x="781469" y="38100"/>
                  </a:lnTo>
                  <a:close/>
                </a:path>
                <a:path w="2703195" h="114300">
                  <a:moveTo>
                    <a:pt x="857707" y="38100"/>
                  </a:moveTo>
                  <a:lnTo>
                    <a:pt x="850253" y="39597"/>
                  </a:lnTo>
                  <a:lnTo>
                    <a:pt x="844198" y="43679"/>
                  </a:lnTo>
                  <a:lnTo>
                    <a:pt x="840116" y="49735"/>
                  </a:lnTo>
                  <a:lnTo>
                    <a:pt x="838619" y="57150"/>
                  </a:lnTo>
                  <a:lnTo>
                    <a:pt x="840116" y="64564"/>
                  </a:lnTo>
                  <a:lnTo>
                    <a:pt x="844198" y="70620"/>
                  </a:lnTo>
                  <a:lnTo>
                    <a:pt x="850253" y="74702"/>
                  </a:lnTo>
                  <a:lnTo>
                    <a:pt x="857669" y="76200"/>
                  </a:lnTo>
                  <a:lnTo>
                    <a:pt x="865122" y="74702"/>
                  </a:lnTo>
                  <a:lnTo>
                    <a:pt x="871177" y="70620"/>
                  </a:lnTo>
                  <a:lnTo>
                    <a:pt x="875260" y="64564"/>
                  </a:lnTo>
                  <a:lnTo>
                    <a:pt x="876757" y="57150"/>
                  </a:lnTo>
                  <a:lnTo>
                    <a:pt x="875260" y="49735"/>
                  </a:lnTo>
                  <a:lnTo>
                    <a:pt x="871177" y="43679"/>
                  </a:lnTo>
                  <a:lnTo>
                    <a:pt x="865122" y="39597"/>
                  </a:lnTo>
                  <a:lnTo>
                    <a:pt x="857707" y="38100"/>
                  </a:lnTo>
                  <a:close/>
                </a:path>
                <a:path w="2703195" h="114300">
                  <a:moveTo>
                    <a:pt x="933945" y="38100"/>
                  </a:moveTo>
                  <a:lnTo>
                    <a:pt x="926491" y="39597"/>
                  </a:lnTo>
                  <a:lnTo>
                    <a:pt x="920436" y="43679"/>
                  </a:lnTo>
                  <a:lnTo>
                    <a:pt x="916354" y="49735"/>
                  </a:lnTo>
                  <a:lnTo>
                    <a:pt x="914857" y="57150"/>
                  </a:lnTo>
                  <a:lnTo>
                    <a:pt x="916354" y="64564"/>
                  </a:lnTo>
                  <a:lnTo>
                    <a:pt x="920436" y="70620"/>
                  </a:lnTo>
                  <a:lnTo>
                    <a:pt x="926491" y="74702"/>
                  </a:lnTo>
                  <a:lnTo>
                    <a:pt x="933907" y="76200"/>
                  </a:lnTo>
                  <a:lnTo>
                    <a:pt x="941360" y="74702"/>
                  </a:lnTo>
                  <a:lnTo>
                    <a:pt x="947415" y="70620"/>
                  </a:lnTo>
                  <a:lnTo>
                    <a:pt x="951498" y="64564"/>
                  </a:lnTo>
                  <a:lnTo>
                    <a:pt x="952995" y="57150"/>
                  </a:lnTo>
                  <a:lnTo>
                    <a:pt x="951498" y="49735"/>
                  </a:lnTo>
                  <a:lnTo>
                    <a:pt x="947415" y="43679"/>
                  </a:lnTo>
                  <a:lnTo>
                    <a:pt x="941360" y="39597"/>
                  </a:lnTo>
                  <a:lnTo>
                    <a:pt x="933945" y="38100"/>
                  </a:lnTo>
                  <a:close/>
                </a:path>
                <a:path w="2703195" h="114300">
                  <a:moveTo>
                    <a:pt x="1010183" y="38100"/>
                  </a:moveTo>
                  <a:lnTo>
                    <a:pt x="1002729" y="39597"/>
                  </a:lnTo>
                  <a:lnTo>
                    <a:pt x="996674" y="43679"/>
                  </a:lnTo>
                  <a:lnTo>
                    <a:pt x="992592" y="49735"/>
                  </a:lnTo>
                  <a:lnTo>
                    <a:pt x="991095" y="57150"/>
                  </a:lnTo>
                  <a:lnTo>
                    <a:pt x="992592" y="64564"/>
                  </a:lnTo>
                  <a:lnTo>
                    <a:pt x="996674" y="70620"/>
                  </a:lnTo>
                  <a:lnTo>
                    <a:pt x="1002729" y="74702"/>
                  </a:lnTo>
                  <a:lnTo>
                    <a:pt x="1010145" y="76200"/>
                  </a:lnTo>
                  <a:lnTo>
                    <a:pt x="1017598" y="74702"/>
                  </a:lnTo>
                  <a:lnTo>
                    <a:pt x="1023653" y="70620"/>
                  </a:lnTo>
                  <a:lnTo>
                    <a:pt x="1027736" y="64564"/>
                  </a:lnTo>
                  <a:lnTo>
                    <a:pt x="1029233" y="57150"/>
                  </a:lnTo>
                  <a:lnTo>
                    <a:pt x="1027736" y="49735"/>
                  </a:lnTo>
                  <a:lnTo>
                    <a:pt x="1023653" y="43679"/>
                  </a:lnTo>
                  <a:lnTo>
                    <a:pt x="1017598" y="39597"/>
                  </a:lnTo>
                  <a:lnTo>
                    <a:pt x="1010183" y="38100"/>
                  </a:lnTo>
                  <a:close/>
                </a:path>
                <a:path w="2703195" h="114300">
                  <a:moveTo>
                    <a:pt x="1086421" y="38100"/>
                  </a:moveTo>
                  <a:lnTo>
                    <a:pt x="1078967" y="39597"/>
                  </a:lnTo>
                  <a:lnTo>
                    <a:pt x="1072912" y="43679"/>
                  </a:lnTo>
                  <a:lnTo>
                    <a:pt x="1068830" y="49735"/>
                  </a:lnTo>
                  <a:lnTo>
                    <a:pt x="1067333" y="57150"/>
                  </a:lnTo>
                  <a:lnTo>
                    <a:pt x="1068830" y="64564"/>
                  </a:lnTo>
                  <a:lnTo>
                    <a:pt x="1072912" y="70620"/>
                  </a:lnTo>
                  <a:lnTo>
                    <a:pt x="1078967" y="74702"/>
                  </a:lnTo>
                  <a:lnTo>
                    <a:pt x="1086383" y="76200"/>
                  </a:lnTo>
                  <a:lnTo>
                    <a:pt x="1093836" y="74702"/>
                  </a:lnTo>
                  <a:lnTo>
                    <a:pt x="1099891" y="70620"/>
                  </a:lnTo>
                  <a:lnTo>
                    <a:pt x="1103974" y="64564"/>
                  </a:lnTo>
                  <a:lnTo>
                    <a:pt x="1105471" y="57150"/>
                  </a:lnTo>
                  <a:lnTo>
                    <a:pt x="1103974" y="49735"/>
                  </a:lnTo>
                  <a:lnTo>
                    <a:pt x="1099891" y="43679"/>
                  </a:lnTo>
                  <a:lnTo>
                    <a:pt x="1093836" y="39597"/>
                  </a:lnTo>
                  <a:lnTo>
                    <a:pt x="1086421" y="38100"/>
                  </a:lnTo>
                  <a:close/>
                </a:path>
                <a:path w="2703195" h="114300">
                  <a:moveTo>
                    <a:pt x="1162659" y="38100"/>
                  </a:moveTo>
                  <a:lnTo>
                    <a:pt x="1155205" y="39597"/>
                  </a:lnTo>
                  <a:lnTo>
                    <a:pt x="1149150" y="43679"/>
                  </a:lnTo>
                  <a:lnTo>
                    <a:pt x="1145068" y="49735"/>
                  </a:lnTo>
                  <a:lnTo>
                    <a:pt x="1143571" y="57150"/>
                  </a:lnTo>
                  <a:lnTo>
                    <a:pt x="1145068" y="64564"/>
                  </a:lnTo>
                  <a:lnTo>
                    <a:pt x="1149150" y="70620"/>
                  </a:lnTo>
                  <a:lnTo>
                    <a:pt x="1155205" y="74702"/>
                  </a:lnTo>
                  <a:lnTo>
                    <a:pt x="1162621" y="76200"/>
                  </a:lnTo>
                  <a:lnTo>
                    <a:pt x="1170074" y="74702"/>
                  </a:lnTo>
                  <a:lnTo>
                    <a:pt x="1176129" y="70620"/>
                  </a:lnTo>
                  <a:lnTo>
                    <a:pt x="1180212" y="64564"/>
                  </a:lnTo>
                  <a:lnTo>
                    <a:pt x="1181709" y="57150"/>
                  </a:lnTo>
                  <a:lnTo>
                    <a:pt x="1180212" y="49735"/>
                  </a:lnTo>
                  <a:lnTo>
                    <a:pt x="1176129" y="43679"/>
                  </a:lnTo>
                  <a:lnTo>
                    <a:pt x="1170074" y="39597"/>
                  </a:lnTo>
                  <a:lnTo>
                    <a:pt x="1162659" y="38100"/>
                  </a:lnTo>
                  <a:close/>
                </a:path>
                <a:path w="2703195" h="114300">
                  <a:moveTo>
                    <a:pt x="1238897" y="38100"/>
                  </a:moveTo>
                  <a:lnTo>
                    <a:pt x="1231444" y="39597"/>
                  </a:lnTo>
                  <a:lnTo>
                    <a:pt x="1225388" y="43679"/>
                  </a:lnTo>
                  <a:lnTo>
                    <a:pt x="1221306" y="49735"/>
                  </a:lnTo>
                  <a:lnTo>
                    <a:pt x="1219809" y="57150"/>
                  </a:lnTo>
                  <a:lnTo>
                    <a:pt x="1221306" y="64564"/>
                  </a:lnTo>
                  <a:lnTo>
                    <a:pt x="1225388" y="70620"/>
                  </a:lnTo>
                  <a:lnTo>
                    <a:pt x="1231444" y="74702"/>
                  </a:lnTo>
                  <a:lnTo>
                    <a:pt x="1238859" y="76200"/>
                  </a:lnTo>
                  <a:lnTo>
                    <a:pt x="1246312" y="74702"/>
                  </a:lnTo>
                  <a:lnTo>
                    <a:pt x="1252367" y="70620"/>
                  </a:lnTo>
                  <a:lnTo>
                    <a:pt x="1256450" y="64564"/>
                  </a:lnTo>
                  <a:lnTo>
                    <a:pt x="1257947" y="57150"/>
                  </a:lnTo>
                  <a:lnTo>
                    <a:pt x="1256450" y="49735"/>
                  </a:lnTo>
                  <a:lnTo>
                    <a:pt x="1252367" y="43679"/>
                  </a:lnTo>
                  <a:lnTo>
                    <a:pt x="1246312" y="39597"/>
                  </a:lnTo>
                  <a:lnTo>
                    <a:pt x="1238897" y="38100"/>
                  </a:lnTo>
                  <a:close/>
                </a:path>
                <a:path w="2703195" h="114300">
                  <a:moveTo>
                    <a:pt x="1315135" y="38100"/>
                  </a:moveTo>
                  <a:lnTo>
                    <a:pt x="1307682" y="39597"/>
                  </a:lnTo>
                  <a:lnTo>
                    <a:pt x="1301627" y="43679"/>
                  </a:lnTo>
                  <a:lnTo>
                    <a:pt x="1297544" y="49735"/>
                  </a:lnTo>
                  <a:lnTo>
                    <a:pt x="1296047" y="57150"/>
                  </a:lnTo>
                  <a:lnTo>
                    <a:pt x="1297544" y="64564"/>
                  </a:lnTo>
                  <a:lnTo>
                    <a:pt x="1301627" y="70620"/>
                  </a:lnTo>
                  <a:lnTo>
                    <a:pt x="1307682" y="74702"/>
                  </a:lnTo>
                  <a:lnTo>
                    <a:pt x="1315097" y="76200"/>
                  </a:lnTo>
                  <a:lnTo>
                    <a:pt x="1322550" y="74702"/>
                  </a:lnTo>
                  <a:lnTo>
                    <a:pt x="1328606" y="70620"/>
                  </a:lnTo>
                  <a:lnTo>
                    <a:pt x="1332688" y="64564"/>
                  </a:lnTo>
                  <a:lnTo>
                    <a:pt x="1334185" y="57150"/>
                  </a:lnTo>
                  <a:lnTo>
                    <a:pt x="1332688" y="49735"/>
                  </a:lnTo>
                  <a:lnTo>
                    <a:pt x="1328606" y="43679"/>
                  </a:lnTo>
                  <a:lnTo>
                    <a:pt x="1322550" y="39597"/>
                  </a:lnTo>
                  <a:lnTo>
                    <a:pt x="1315135" y="38100"/>
                  </a:lnTo>
                  <a:close/>
                </a:path>
                <a:path w="2703195" h="114300">
                  <a:moveTo>
                    <a:pt x="1391373" y="38100"/>
                  </a:moveTo>
                  <a:lnTo>
                    <a:pt x="1383920" y="39597"/>
                  </a:lnTo>
                  <a:lnTo>
                    <a:pt x="1377865" y="43679"/>
                  </a:lnTo>
                  <a:lnTo>
                    <a:pt x="1373782" y="49735"/>
                  </a:lnTo>
                  <a:lnTo>
                    <a:pt x="1372285" y="57150"/>
                  </a:lnTo>
                  <a:lnTo>
                    <a:pt x="1373782" y="64564"/>
                  </a:lnTo>
                  <a:lnTo>
                    <a:pt x="1377865" y="70620"/>
                  </a:lnTo>
                  <a:lnTo>
                    <a:pt x="1383920" y="74702"/>
                  </a:lnTo>
                  <a:lnTo>
                    <a:pt x="1391335" y="76200"/>
                  </a:lnTo>
                  <a:lnTo>
                    <a:pt x="1398788" y="74702"/>
                  </a:lnTo>
                  <a:lnTo>
                    <a:pt x="1404844" y="70620"/>
                  </a:lnTo>
                  <a:lnTo>
                    <a:pt x="1408926" y="64564"/>
                  </a:lnTo>
                  <a:lnTo>
                    <a:pt x="1410423" y="57150"/>
                  </a:lnTo>
                  <a:lnTo>
                    <a:pt x="1408926" y="49735"/>
                  </a:lnTo>
                  <a:lnTo>
                    <a:pt x="1404844" y="43679"/>
                  </a:lnTo>
                  <a:lnTo>
                    <a:pt x="1398788" y="39597"/>
                  </a:lnTo>
                  <a:lnTo>
                    <a:pt x="1391373" y="38100"/>
                  </a:lnTo>
                  <a:close/>
                </a:path>
                <a:path w="2703195" h="114300">
                  <a:moveTo>
                    <a:pt x="1467611" y="38100"/>
                  </a:moveTo>
                  <a:lnTo>
                    <a:pt x="1460158" y="39597"/>
                  </a:lnTo>
                  <a:lnTo>
                    <a:pt x="1454103" y="43679"/>
                  </a:lnTo>
                  <a:lnTo>
                    <a:pt x="1450020" y="49735"/>
                  </a:lnTo>
                  <a:lnTo>
                    <a:pt x="1448523" y="57150"/>
                  </a:lnTo>
                  <a:lnTo>
                    <a:pt x="1450020" y="64564"/>
                  </a:lnTo>
                  <a:lnTo>
                    <a:pt x="1454103" y="70620"/>
                  </a:lnTo>
                  <a:lnTo>
                    <a:pt x="1460158" y="74702"/>
                  </a:lnTo>
                  <a:lnTo>
                    <a:pt x="1467573" y="76200"/>
                  </a:lnTo>
                  <a:lnTo>
                    <a:pt x="1475026" y="74702"/>
                  </a:lnTo>
                  <a:lnTo>
                    <a:pt x="1481082" y="70620"/>
                  </a:lnTo>
                  <a:lnTo>
                    <a:pt x="1485164" y="64564"/>
                  </a:lnTo>
                  <a:lnTo>
                    <a:pt x="1486661" y="57150"/>
                  </a:lnTo>
                  <a:lnTo>
                    <a:pt x="1485164" y="49735"/>
                  </a:lnTo>
                  <a:lnTo>
                    <a:pt x="1481082" y="43679"/>
                  </a:lnTo>
                  <a:lnTo>
                    <a:pt x="1475026" y="39597"/>
                  </a:lnTo>
                  <a:lnTo>
                    <a:pt x="1467611" y="38100"/>
                  </a:lnTo>
                  <a:close/>
                </a:path>
                <a:path w="2703195" h="114300">
                  <a:moveTo>
                    <a:pt x="1543850" y="38100"/>
                  </a:moveTo>
                  <a:lnTo>
                    <a:pt x="1536397" y="39597"/>
                  </a:lnTo>
                  <a:lnTo>
                    <a:pt x="1530341" y="43679"/>
                  </a:lnTo>
                  <a:lnTo>
                    <a:pt x="1526259" y="49735"/>
                  </a:lnTo>
                  <a:lnTo>
                    <a:pt x="1524761" y="57150"/>
                  </a:lnTo>
                  <a:lnTo>
                    <a:pt x="1526259" y="64564"/>
                  </a:lnTo>
                  <a:lnTo>
                    <a:pt x="1530341" y="70620"/>
                  </a:lnTo>
                  <a:lnTo>
                    <a:pt x="1536397" y="74702"/>
                  </a:lnTo>
                  <a:lnTo>
                    <a:pt x="1543811" y="76200"/>
                  </a:lnTo>
                  <a:lnTo>
                    <a:pt x="1551265" y="74702"/>
                  </a:lnTo>
                  <a:lnTo>
                    <a:pt x="1557320" y="70620"/>
                  </a:lnTo>
                  <a:lnTo>
                    <a:pt x="1561403" y="64564"/>
                  </a:lnTo>
                  <a:lnTo>
                    <a:pt x="1562900" y="57150"/>
                  </a:lnTo>
                  <a:lnTo>
                    <a:pt x="1561403" y="49735"/>
                  </a:lnTo>
                  <a:lnTo>
                    <a:pt x="1557320" y="43679"/>
                  </a:lnTo>
                  <a:lnTo>
                    <a:pt x="1551265" y="39597"/>
                  </a:lnTo>
                  <a:lnTo>
                    <a:pt x="1543850" y="38100"/>
                  </a:lnTo>
                  <a:close/>
                </a:path>
                <a:path w="2703195" h="114300">
                  <a:moveTo>
                    <a:pt x="1620088" y="38100"/>
                  </a:moveTo>
                  <a:lnTo>
                    <a:pt x="1612635" y="39597"/>
                  </a:lnTo>
                  <a:lnTo>
                    <a:pt x="1606579" y="43679"/>
                  </a:lnTo>
                  <a:lnTo>
                    <a:pt x="1602497" y="49735"/>
                  </a:lnTo>
                  <a:lnTo>
                    <a:pt x="1601000" y="57150"/>
                  </a:lnTo>
                  <a:lnTo>
                    <a:pt x="1602497" y="64564"/>
                  </a:lnTo>
                  <a:lnTo>
                    <a:pt x="1606579" y="70620"/>
                  </a:lnTo>
                  <a:lnTo>
                    <a:pt x="1612635" y="74702"/>
                  </a:lnTo>
                  <a:lnTo>
                    <a:pt x="1620050" y="76200"/>
                  </a:lnTo>
                  <a:lnTo>
                    <a:pt x="1627503" y="74702"/>
                  </a:lnTo>
                  <a:lnTo>
                    <a:pt x="1633558" y="70620"/>
                  </a:lnTo>
                  <a:lnTo>
                    <a:pt x="1637641" y="64564"/>
                  </a:lnTo>
                  <a:lnTo>
                    <a:pt x="1639138" y="57150"/>
                  </a:lnTo>
                  <a:lnTo>
                    <a:pt x="1637641" y="49735"/>
                  </a:lnTo>
                  <a:lnTo>
                    <a:pt x="1633558" y="43679"/>
                  </a:lnTo>
                  <a:lnTo>
                    <a:pt x="1627503" y="39597"/>
                  </a:lnTo>
                  <a:lnTo>
                    <a:pt x="1620088" y="38100"/>
                  </a:lnTo>
                  <a:close/>
                </a:path>
                <a:path w="2703195" h="114300">
                  <a:moveTo>
                    <a:pt x="1696326" y="38100"/>
                  </a:moveTo>
                  <a:lnTo>
                    <a:pt x="1688873" y="39597"/>
                  </a:lnTo>
                  <a:lnTo>
                    <a:pt x="1682817" y="43679"/>
                  </a:lnTo>
                  <a:lnTo>
                    <a:pt x="1678735" y="49735"/>
                  </a:lnTo>
                  <a:lnTo>
                    <a:pt x="1677238" y="57150"/>
                  </a:lnTo>
                  <a:lnTo>
                    <a:pt x="1678735" y="64564"/>
                  </a:lnTo>
                  <a:lnTo>
                    <a:pt x="1682817" y="70620"/>
                  </a:lnTo>
                  <a:lnTo>
                    <a:pt x="1688873" y="74702"/>
                  </a:lnTo>
                  <a:lnTo>
                    <a:pt x="1696288" y="76200"/>
                  </a:lnTo>
                  <a:lnTo>
                    <a:pt x="1703741" y="74702"/>
                  </a:lnTo>
                  <a:lnTo>
                    <a:pt x="1709796" y="70620"/>
                  </a:lnTo>
                  <a:lnTo>
                    <a:pt x="1713879" y="64564"/>
                  </a:lnTo>
                  <a:lnTo>
                    <a:pt x="1715376" y="57150"/>
                  </a:lnTo>
                  <a:lnTo>
                    <a:pt x="1713879" y="49735"/>
                  </a:lnTo>
                  <a:lnTo>
                    <a:pt x="1709796" y="43679"/>
                  </a:lnTo>
                  <a:lnTo>
                    <a:pt x="1703741" y="39597"/>
                  </a:lnTo>
                  <a:lnTo>
                    <a:pt x="1696326" y="38100"/>
                  </a:lnTo>
                  <a:close/>
                </a:path>
                <a:path w="2703195" h="114300">
                  <a:moveTo>
                    <a:pt x="1772564" y="38100"/>
                  </a:moveTo>
                  <a:lnTo>
                    <a:pt x="1765111" y="39597"/>
                  </a:lnTo>
                  <a:lnTo>
                    <a:pt x="1759056" y="43679"/>
                  </a:lnTo>
                  <a:lnTo>
                    <a:pt x="1754973" y="49735"/>
                  </a:lnTo>
                  <a:lnTo>
                    <a:pt x="1753476" y="57150"/>
                  </a:lnTo>
                  <a:lnTo>
                    <a:pt x="1754973" y="64564"/>
                  </a:lnTo>
                  <a:lnTo>
                    <a:pt x="1759056" y="70620"/>
                  </a:lnTo>
                  <a:lnTo>
                    <a:pt x="1765111" y="74702"/>
                  </a:lnTo>
                  <a:lnTo>
                    <a:pt x="1772526" y="76200"/>
                  </a:lnTo>
                  <a:lnTo>
                    <a:pt x="1779979" y="74702"/>
                  </a:lnTo>
                  <a:lnTo>
                    <a:pt x="1786034" y="70620"/>
                  </a:lnTo>
                  <a:lnTo>
                    <a:pt x="1790117" y="64564"/>
                  </a:lnTo>
                  <a:lnTo>
                    <a:pt x="1791614" y="57150"/>
                  </a:lnTo>
                  <a:lnTo>
                    <a:pt x="1790117" y="49735"/>
                  </a:lnTo>
                  <a:lnTo>
                    <a:pt x="1786034" y="43679"/>
                  </a:lnTo>
                  <a:lnTo>
                    <a:pt x="1779979" y="39597"/>
                  </a:lnTo>
                  <a:lnTo>
                    <a:pt x="1772564" y="38100"/>
                  </a:lnTo>
                  <a:close/>
                </a:path>
                <a:path w="2703195" h="114300">
                  <a:moveTo>
                    <a:pt x="1848802" y="38100"/>
                  </a:moveTo>
                  <a:lnTo>
                    <a:pt x="1841349" y="39597"/>
                  </a:lnTo>
                  <a:lnTo>
                    <a:pt x="1835294" y="43679"/>
                  </a:lnTo>
                  <a:lnTo>
                    <a:pt x="1831211" y="49735"/>
                  </a:lnTo>
                  <a:lnTo>
                    <a:pt x="1829714" y="57150"/>
                  </a:lnTo>
                  <a:lnTo>
                    <a:pt x="1831211" y="64564"/>
                  </a:lnTo>
                  <a:lnTo>
                    <a:pt x="1835294" y="70620"/>
                  </a:lnTo>
                  <a:lnTo>
                    <a:pt x="1841349" y="74702"/>
                  </a:lnTo>
                  <a:lnTo>
                    <a:pt x="1848764" y="76200"/>
                  </a:lnTo>
                  <a:lnTo>
                    <a:pt x="1856217" y="74702"/>
                  </a:lnTo>
                  <a:lnTo>
                    <a:pt x="1862272" y="70620"/>
                  </a:lnTo>
                  <a:lnTo>
                    <a:pt x="1866355" y="64564"/>
                  </a:lnTo>
                  <a:lnTo>
                    <a:pt x="1867852" y="57150"/>
                  </a:lnTo>
                  <a:lnTo>
                    <a:pt x="1866355" y="49734"/>
                  </a:lnTo>
                  <a:lnTo>
                    <a:pt x="1862272" y="43679"/>
                  </a:lnTo>
                  <a:lnTo>
                    <a:pt x="1856217" y="39596"/>
                  </a:lnTo>
                  <a:lnTo>
                    <a:pt x="1848802" y="38100"/>
                  </a:lnTo>
                  <a:close/>
                </a:path>
                <a:path w="2703195" h="114300">
                  <a:moveTo>
                    <a:pt x="1925040" y="38100"/>
                  </a:moveTo>
                  <a:lnTo>
                    <a:pt x="1917587" y="39596"/>
                  </a:lnTo>
                  <a:lnTo>
                    <a:pt x="1911532" y="43679"/>
                  </a:lnTo>
                  <a:lnTo>
                    <a:pt x="1907449" y="49734"/>
                  </a:lnTo>
                  <a:lnTo>
                    <a:pt x="1905952" y="57150"/>
                  </a:lnTo>
                  <a:lnTo>
                    <a:pt x="1907449" y="64564"/>
                  </a:lnTo>
                  <a:lnTo>
                    <a:pt x="1911532" y="70620"/>
                  </a:lnTo>
                  <a:lnTo>
                    <a:pt x="1917587" y="74702"/>
                  </a:lnTo>
                  <a:lnTo>
                    <a:pt x="1925002" y="76200"/>
                  </a:lnTo>
                  <a:lnTo>
                    <a:pt x="1932455" y="74702"/>
                  </a:lnTo>
                  <a:lnTo>
                    <a:pt x="1938510" y="70620"/>
                  </a:lnTo>
                  <a:lnTo>
                    <a:pt x="1942593" y="64564"/>
                  </a:lnTo>
                  <a:lnTo>
                    <a:pt x="1944090" y="57150"/>
                  </a:lnTo>
                  <a:lnTo>
                    <a:pt x="1942593" y="49734"/>
                  </a:lnTo>
                  <a:lnTo>
                    <a:pt x="1938510" y="43679"/>
                  </a:lnTo>
                  <a:lnTo>
                    <a:pt x="1932455" y="39596"/>
                  </a:lnTo>
                  <a:lnTo>
                    <a:pt x="1925040" y="38100"/>
                  </a:lnTo>
                  <a:close/>
                </a:path>
                <a:path w="2703195" h="114300">
                  <a:moveTo>
                    <a:pt x="2001278" y="38100"/>
                  </a:moveTo>
                  <a:lnTo>
                    <a:pt x="1993825" y="39596"/>
                  </a:lnTo>
                  <a:lnTo>
                    <a:pt x="1987770" y="43679"/>
                  </a:lnTo>
                  <a:lnTo>
                    <a:pt x="1983687" y="49734"/>
                  </a:lnTo>
                  <a:lnTo>
                    <a:pt x="1982190" y="57150"/>
                  </a:lnTo>
                  <a:lnTo>
                    <a:pt x="1983687" y="64564"/>
                  </a:lnTo>
                  <a:lnTo>
                    <a:pt x="1987770" y="70620"/>
                  </a:lnTo>
                  <a:lnTo>
                    <a:pt x="1993825" y="74702"/>
                  </a:lnTo>
                  <a:lnTo>
                    <a:pt x="2001240" y="76200"/>
                  </a:lnTo>
                  <a:lnTo>
                    <a:pt x="2008693" y="74702"/>
                  </a:lnTo>
                  <a:lnTo>
                    <a:pt x="2014748" y="70620"/>
                  </a:lnTo>
                  <a:lnTo>
                    <a:pt x="2018831" y="64564"/>
                  </a:lnTo>
                  <a:lnTo>
                    <a:pt x="2020328" y="57150"/>
                  </a:lnTo>
                  <a:lnTo>
                    <a:pt x="2018831" y="49734"/>
                  </a:lnTo>
                  <a:lnTo>
                    <a:pt x="2014748" y="43679"/>
                  </a:lnTo>
                  <a:lnTo>
                    <a:pt x="2008693" y="39596"/>
                  </a:lnTo>
                  <a:lnTo>
                    <a:pt x="2001278" y="38100"/>
                  </a:lnTo>
                  <a:close/>
                </a:path>
                <a:path w="2703195" h="114300">
                  <a:moveTo>
                    <a:pt x="2077516" y="38100"/>
                  </a:moveTo>
                  <a:lnTo>
                    <a:pt x="2070063" y="39596"/>
                  </a:lnTo>
                  <a:lnTo>
                    <a:pt x="2064008" y="43679"/>
                  </a:lnTo>
                  <a:lnTo>
                    <a:pt x="2059925" y="49734"/>
                  </a:lnTo>
                  <a:lnTo>
                    <a:pt x="2058428" y="57150"/>
                  </a:lnTo>
                  <a:lnTo>
                    <a:pt x="2059925" y="64564"/>
                  </a:lnTo>
                  <a:lnTo>
                    <a:pt x="2064008" y="70620"/>
                  </a:lnTo>
                  <a:lnTo>
                    <a:pt x="2070063" y="74702"/>
                  </a:lnTo>
                  <a:lnTo>
                    <a:pt x="2077478" y="76200"/>
                  </a:lnTo>
                  <a:lnTo>
                    <a:pt x="2084931" y="74702"/>
                  </a:lnTo>
                  <a:lnTo>
                    <a:pt x="2090987" y="70620"/>
                  </a:lnTo>
                  <a:lnTo>
                    <a:pt x="2095069" y="64564"/>
                  </a:lnTo>
                  <a:lnTo>
                    <a:pt x="2096566" y="57150"/>
                  </a:lnTo>
                  <a:lnTo>
                    <a:pt x="2095069" y="49734"/>
                  </a:lnTo>
                  <a:lnTo>
                    <a:pt x="2090987" y="43679"/>
                  </a:lnTo>
                  <a:lnTo>
                    <a:pt x="2084931" y="39596"/>
                  </a:lnTo>
                  <a:lnTo>
                    <a:pt x="2077516" y="38100"/>
                  </a:lnTo>
                  <a:close/>
                </a:path>
                <a:path w="2703195" h="114300">
                  <a:moveTo>
                    <a:pt x="2153754" y="38100"/>
                  </a:moveTo>
                  <a:lnTo>
                    <a:pt x="2146301" y="39596"/>
                  </a:lnTo>
                  <a:lnTo>
                    <a:pt x="2140246" y="43679"/>
                  </a:lnTo>
                  <a:lnTo>
                    <a:pt x="2136163" y="49734"/>
                  </a:lnTo>
                  <a:lnTo>
                    <a:pt x="2134666" y="57150"/>
                  </a:lnTo>
                  <a:lnTo>
                    <a:pt x="2136163" y="64564"/>
                  </a:lnTo>
                  <a:lnTo>
                    <a:pt x="2140246" y="70620"/>
                  </a:lnTo>
                  <a:lnTo>
                    <a:pt x="2146301" y="74702"/>
                  </a:lnTo>
                  <a:lnTo>
                    <a:pt x="2153716" y="76200"/>
                  </a:lnTo>
                  <a:lnTo>
                    <a:pt x="2161169" y="74702"/>
                  </a:lnTo>
                  <a:lnTo>
                    <a:pt x="2167225" y="70620"/>
                  </a:lnTo>
                  <a:lnTo>
                    <a:pt x="2171307" y="64564"/>
                  </a:lnTo>
                  <a:lnTo>
                    <a:pt x="2172804" y="57150"/>
                  </a:lnTo>
                  <a:lnTo>
                    <a:pt x="2171307" y="49734"/>
                  </a:lnTo>
                  <a:lnTo>
                    <a:pt x="2167225" y="43679"/>
                  </a:lnTo>
                  <a:lnTo>
                    <a:pt x="2161169" y="39596"/>
                  </a:lnTo>
                  <a:lnTo>
                    <a:pt x="2153754" y="38100"/>
                  </a:lnTo>
                  <a:close/>
                </a:path>
                <a:path w="2703195" h="114300">
                  <a:moveTo>
                    <a:pt x="2229993" y="38100"/>
                  </a:moveTo>
                  <a:lnTo>
                    <a:pt x="2222539" y="39596"/>
                  </a:lnTo>
                  <a:lnTo>
                    <a:pt x="2216484" y="43679"/>
                  </a:lnTo>
                  <a:lnTo>
                    <a:pt x="2212401" y="49734"/>
                  </a:lnTo>
                  <a:lnTo>
                    <a:pt x="2210904" y="57150"/>
                  </a:lnTo>
                  <a:lnTo>
                    <a:pt x="2212401" y="64564"/>
                  </a:lnTo>
                  <a:lnTo>
                    <a:pt x="2216484" y="70620"/>
                  </a:lnTo>
                  <a:lnTo>
                    <a:pt x="2222539" y="74702"/>
                  </a:lnTo>
                  <a:lnTo>
                    <a:pt x="2229954" y="76200"/>
                  </a:lnTo>
                  <a:lnTo>
                    <a:pt x="2237407" y="74702"/>
                  </a:lnTo>
                  <a:lnTo>
                    <a:pt x="2243463" y="70620"/>
                  </a:lnTo>
                  <a:lnTo>
                    <a:pt x="2247545" y="64564"/>
                  </a:lnTo>
                  <a:lnTo>
                    <a:pt x="2249043" y="57150"/>
                  </a:lnTo>
                  <a:lnTo>
                    <a:pt x="2247545" y="49734"/>
                  </a:lnTo>
                  <a:lnTo>
                    <a:pt x="2243463" y="43679"/>
                  </a:lnTo>
                  <a:lnTo>
                    <a:pt x="2237407" y="39596"/>
                  </a:lnTo>
                  <a:lnTo>
                    <a:pt x="2229993" y="38100"/>
                  </a:lnTo>
                  <a:close/>
                </a:path>
                <a:path w="2703195" h="114300">
                  <a:moveTo>
                    <a:pt x="2306231" y="38100"/>
                  </a:moveTo>
                  <a:lnTo>
                    <a:pt x="2298777" y="39596"/>
                  </a:lnTo>
                  <a:lnTo>
                    <a:pt x="2292722" y="43679"/>
                  </a:lnTo>
                  <a:lnTo>
                    <a:pt x="2288639" y="49734"/>
                  </a:lnTo>
                  <a:lnTo>
                    <a:pt x="2287143" y="57150"/>
                  </a:lnTo>
                  <a:lnTo>
                    <a:pt x="2288639" y="64564"/>
                  </a:lnTo>
                  <a:lnTo>
                    <a:pt x="2292722" y="70620"/>
                  </a:lnTo>
                  <a:lnTo>
                    <a:pt x="2298777" y="74702"/>
                  </a:lnTo>
                  <a:lnTo>
                    <a:pt x="2306193" y="76200"/>
                  </a:lnTo>
                  <a:lnTo>
                    <a:pt x="2313646" y="74702"/>
                  </a:lnTo>
                  <a:lnTo>
                    <a:pt x="2319701" y="70620"/>
                  </a:lnTo>
                  <a:lnTo>
                    <a:pt x="2323784" y="64564"/>
                  </a:lnTo>
                  <a:lnTo>
                    <a:pt x="2325281" y="57150"/>
                  </a:lnTo>
                  <a:lnTo>
                    <a:pt x="2323784" y="49734"/>
                  </a:lnTo>
                  <a:lnTo>
                    <a:pt x="2319701" y="43679"/>
                  </a:lnTo>
                  <a:lnTo>
                    <a:pt x="2313646" y="39596"/>
                  </a:lnTo>
                  <a:lnTo>
                    <a:pt x="2306231" y="38100"/>
                  </a:lnTo>
                  <a:close/>
                </a:path>
                <a:path w="2703195" h="114300">
                  <a:moveTo>
                    <a:pt x="2382469" y="38100"/>
                  </a:moveTo>
                  <a:lnTo>
                    <a:pt x="2375015" y="39596"/>
                  </a:lnTo>
                  <a:lnTo>
                    <a:pt x="2368960" y="43679"/>
                  </a:lnTo>
                  <a:lnTo>
                    <a:pt x="2364878" y="49734"/>
                  </a:lnTo>
                  <a:lnTo>
                    <a:pt x="2363381" y="57150"/>
                  </a:lnTo>
                  <a:lnTo>
                    <a:pt x="2364878" y="64564"/>
                  </a:lnTo>
                  <a:lnTo>
                    <a:pt x="2368960" y="70620"/>
                  </a:lnTo>
                  <a:lnTo>
                    <a:pt x="2375015" y="74702"/>
                  </a:lnTo>
                  <a:lnTo>
                    <a:pt x="2382431" y="76200"/>
                  </a:lnTo>
                  <a:lnTo>
                    <a:pt x="2389884" y="74702"/>
                  </a:lnTo>
                  <a:lnTo>
                    <a:pt x="2395939" y="70620"/>
                  </a:lnTo>
                  <a:lnTo>
                    <a:pt x="2400022" y="64564"/>
                  </a:lnTo>
                  <a:lnTo>
                    <a:pt x="2401519" y="57150"/>
                  </a:lnTo>
                  <a:lnTo>
                    <a:pt x="2400022" y="49734"/>
                  </a:lnTo>
                  <a:lnTo>
                    <a:pt x="2395939" y="43679"/>
                  </a:lnTo>
                  <a:lnTo>
                    <a:pt x="2389884" y="39596"/>
                  </a:lnTo>
                  <a:lnTo>
                    <a:pt x="2382469" y="38100"/>
                  </a:lnTo>
                  <a:close/>
                </a:path>
                <a:path w="2703195" h="114300">
                  <a:moveTo>
                    <a:pt x="2458706" y="38100"/>
                  </a:moveTo>
                  <a:lnTo>
                    <a:pt x="2451253" y="39596"/>
                  </a:lnTo>
                  <a:lnTo>
                    <a:pt x="2445198" y="43679"/>
                  </a:lnTo>
                  <a:lnTo>
                    <a:pt x="2441116" y="49734"/>
                  </a:lnTo>
                  <a:lnTo>
                    <a:pt x="2439619" y="57150"/>
                  </a:lnTo>
                  <a:lnTo>
                    <a:pt x="2441116" y="64564"/>
                  </a:lnTo>
                  <a:lnTo>
                    <a:pt x="2445198" y="70620"/>
                  </a:lnTo>
                  <a:lnTo>
                    <a:pt x="2451253" y="74702"/>
                  </a:lnTo>
                  <a:lnTo>
                    <a:pt x="2458669" y="76200"/>
                  </a:lnTo>
                  <a:lnTo>
                    <a:pt x="2466121" y="74702"/>
                  </a:lnTo>
                  <a:lnTo>
                    <a:pt x="2472176" y="70620"/>
                  </a:lnTo>
                  <a:lnTo>
                    <a:pt x="2476259" y="64564"/>
                  </a:lnTo>
                  <a:lnTo>
                    <a:pt x="2477756" y="57150"/>
                  </a:lnTo>
                  <a:lnTo>
                    <a:pt x="2476259" y="49734"/>
                  </a:lnTo>
                  <a:lnTo>
                    <a:pt x="2472176" y="43679"/>
                  </a:lnTo>
                  <a:lnTo>
                    <a:pt x="2466121" y="39596"/>
                  </a:lnTo>
                  <a:lnTo>
                    <a:pt x="2458706" y="38100"/>
                  </a:lnTo>
                  <a:close/>
                </a:path>
                <a:path w="2703195" h="114300">
                  <a:moveTo>
                    <a:pt x="2534944" y="38100"/>
                  </a:moveTo>
                  <a:lnTo>
                    <a:pt x="2527491" y="39596"/>
                  </a:lnTo>
                  <a:lnTo>
                    <a:pt x="2521435" y="43679"/>
                  </a:lnTo>
                  <a:lnTo>
                    <a:pt x="2517353" y="49734"/>
                  </a:lnTo>
                  <a:lnTo>
                    <a:pt x="2515856" y="57150"/>
                  </a:lnTo>
                  <a:lnTo>
                    <a:pt x="2517353" y="64564"/>
                  </a:lnTo>
                  <a:lnTo>
                    <a:pt x="2521435" y="70620"/>
                  </a:lnTo>
                  <a:lnTo>
                    <a:pt x="2527491" y="74702"/>
                  </a:lnTo>
                  <a:lnTo>
                    <a:pt x="2534906" y="76200"/>
                  </a:lnTo>
                  <a:lnTo>
                    <a:pt x="2542359" y="74702"/>
                  </a:lnTo>
                  <a:lnTo>
                    <a:pt x="2548414" y="70620"/>
                  </a:lnTo>
                  <a:lnTo>
                    <a:pt x="2552497" y="64564"/>
                  </a:lnTo>
                  <a:lnTo>
                    <a:pt x="2553994" y="57150"/>
                  </a:lnTo>
                  <a:lnTo>
                    <a:pt x="2552497" y="49734"/>
                  </a:lnTo>
                  <a:lnTo>
                    <a:pt x="2548414" y="43679"/>
                  </a:lnTo>
                  <a:lnTo>
                    <a:pt x="2542359" y="39596"/>
                  </a:lnTo>
                  <a:lnTo>
                    <a:pt x="2534944" y="38100"/>
                  </a:lnTo>
                  <a:close/>
                </a:path>
                <a:path w="2703195" h="114300">
                  <a:moveTo>
                    <a:pt x="2588581" y="0"/>
                  </a:moveTo>
                  <a:lnTo>
                    <a:pt x="2588581" y="114300"/>
                  </a:lnTo>
                  <a:lnTo>
                    <a:pt x="2702881" y="57150"/>
                  </a:lnTo>
                  <a:lnTo>
                    <a:pt x="2588581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4535" y="517651"/>
            <a:ext cx="229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404040"/>
                </a:solidFill>
              </a:rPr>
              <a:t>De</a:t>
            </a:r>
            <a:r>
              <a:rPr sz="3600" spc="40" dirty="0">
                <a:solidFill>
                  <a:srgbClr val="404040"/>
                </a:solidFill>
              </a:rPr>
              <a:t>b</a:t>
            </a:r>
            <a:r>
              <a:rPr sz="3600" spc="-105" dirty="0">
                <a:solidFill>
                  <a:srgbClr val="404040"/>
                </a:solidFill>
              </a:rPr>
              <a:t>e</a:t>
            </a:r>
            <a:r>
              <a:rPr sz="3600" spc="100" dirty="0">
                <a:solidFill>
                  <a:srgbClr val="404040"/>
                </a:solidFill>
              </a:rPr>
              <a:t>z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3700" y="2289885"/>
            <a:ext cx="3545840" cy="3202305"/>
            <a:chOff x="503700" y="2289885"/>
            <a:chExt cx="3545840" cy="3202305"/>
          </a:xfrm>
        </p:grpSpPr>
        <p:sp>
          <p:nvSpPr>
            <p:cNvPr id="4" name="object 4"/>
            <p:cNvSpPr/>
            <p:nvPr/>
          </p:nvSpPr>
          <p:spPr>
            <a:xfrm>
              <a:off x="522750" y="2611029"/>
              <a:ext cx="3507740" cy="2862580"/>
            </a:xfrm>
            <a:custGeom>
              <a:avLst/>
              <a:gdLst/>
              <a:ahLst/>
              <a:cxnLst/>
              <a:rect l="l" t="t" r="r" b="b"/>
              <a:pathLst>
                <a:path w="3507740" h="2862579">
                  <a:moveTo>
                    <a:pt x="0" y="0"/>
                  </a:moveTo>
                  <a:lnTo>
                    <a:pt x="3507129" y="0"/>
                  </a:lnTo>
                  <a:lnTo>
                    <a:pt x="3507129" y="2861992"/>
                  </a:lnTo>
                  <a:lnTo>
                    <a:pt x="0" y="286199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8451" y="2327985"/>
              <a:ext cx="546109" cy="5660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9401" y="2308935"/>
              <a:ext cx="584835" cy="604520"/>
            </a:xfrm>
            <a:custGeom>
              <a:avLst/>
              <a:gdLst/>
              <a:ahLst/>
              <a:cxnLst/>
              <a:rect l="l" t="t" r="r" b="b"/>
              <a:pathLst>
                <a:path w="584835" h="604519">
                  <a:moveTo>
                    <a:pt x="0" y="0"/>
                  </a:moveTo>
                  <a:lnTo>
                    <a:pt x="584209" y="0"/>
                  </a:lnTo>
                  <a:lnTo>
                    <a:pt x="584209" y="604189"/>
                  </a:lnTo>
                  <a:lnTo>
                    <a:pt x="0" y="60418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6831" y="2410975"/>
              <a:ext cx="1397000" cy="400685"/>
            </a:xfrm>
            <a:custGeom>
              <a:avLst/>
              <a:gdLst/>
              <a:ahLst/>
              <a:cxnLst/>
              <a:rect l="l" t="t" r="r" b="b"/>
              <a:pathLst>
                <a:path w="1397000" h="400685">
                  <a:moveTo>
                    <a:pt x="1396856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396856" y="400109"/>
                  </a:lnTo>
                  <a:lnTo>
                    <a:pt x="1396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6831" y="2410975"/>
              <a:ext cx="1397000" cy="400685"/>
            </a:xfrm>
            <a:custGeom>
              <a:avLst/>
              <a:gdLst/>
              <a:ahLst/>
              <a:cxnLst/>
              <a:rect l="l" t="t" r="r" b="b"/>
              <a:pathLst>
                <a:path w="1397000" h="400685">
                  <a:moveTo>
                    <a:pt x="0" y="0"/>
                  </a:moveTo>
                  <a:lnTo>
                    <a:pt x="1396857" y="0"/>
                  </a:lnTo>
                  <a:lnTo>
                    <a:pt x="1396857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395571" y="2430779"/>
            <a:ext cx="122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57105" y="2289885"/>
            <a:ext cx="2413635" cy="3192780"/>
            <a:chOff x="5157105" y="2289885"/>
            <a:chExt cx="2413635" cy="3192780"/>
          </a:xfrm>
        </p:grpSpPr>
        <p:sp>
          <p:nvSpPr>
            <p:cNvPr id="11" name="object 11"/>
            <p:cNvSpPr/>
            <p:nvPr/>
          </p:nvSpPr>
          <p:spPr>
            <a:xfrm>
              <a:off x="5176155" y="2611029"/>
              <a:ext cx="2375535" cy="2852420"/>
            </a:xfrm>
            <a:custGeom>
              <a:avLst/>
              <a:gdLst/>
              <a:ahLst/>
              <a:cxnLst/>
              <a:rect l="l" t="t" r="r" b="b"/>
              <a:pathLst>
                <a:path w="2375534" h="2852420">
                  <a:moveTo>
                    <a:pt x="0" y="0"/>
                  </a:moveTo>
                  <a:lnTo>
                    <a:pt x="2375304" y="0"/>
                  </a:lnTo>
                  <a:lnTo>
                    <a:pt x="2375304" y="2852221"/>
                  </a:lnTo>
                  <a:lnTo>
                    <a:pt x="0" y="28522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001" y="2327985"/>
              <a:ext cx="546110" cy="5461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37951" y="2308935"/>
              <a:ext cx="584835" cy="584835"/>
            </a:xfrm>
            <a:custGeom>
              <a:avLst/>
              <a:gdLst/>
              <a:ahLst/>
              <a:cxnLst/>
              <a:rect l="l" t="t" r="r" b="b"/>
              <a:pathLst>
                <a:path w="584835" h="584835">
                  <a:moveTo>
                    <a:pt x="0" y="0"/>
                  </a:moveTo>
                  <a:lnTo>
                    <a:pt x="584209" y="0"/>
                  </a:lnTo>
                  <a:lnTo>
                    <a:pt x="584209" y="584209"/>
                  </a:lnTo>
                  <a:lnTo>
                    <a:pt x="0" y="5842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31161" y="2425990"/>
              <a:ext cx="1484630" cy="400685"/>
            </a:xfrm>
            <a:custGeom>
              <a:avLst/>
              <a:gdLst/>
              <a:ahLst/>
              <a:cxnLst/>
              <a:rect l="l" t="t" r="r" b="b"/>
              <a:pathLst>
                <a:path w="1484629" h="400685">
                  <a:moveTo>
                    <a:pt x="1484061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84061" y="400109"/>
                  </a:lnTo>
                  <a:lnTo>
                    <a:pt x="1484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31161" y="2425990"/>
              <a:ext cx="1484630" cy="400685"/>
            </a:xfrm>
            <a:custGeom>
              <a:avLst/>
              <a:gdLst/>
              <a:ahLst/>
              <a:cxnLst/>
              <a:rect l="l" t="t" r="r" b="b"/>
              <a:pathLst>
                <a:path w="1484629" h="400685">
                  <a:moveTo>
                    <a:pt x="0" y="0"/>
                  </a:moveTo>
                  <a:lnTo>
                    <a:pt x="1484061" y="0"/>
                  </a:lnTo>
                  <a:lnTo>
                    <a:pt x="1484061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09901" y="2446020"/>
            <a:ext cx="1312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78685" y="2346596"/>
            <a:ext cx="3009900" cy="3145790"/>
            <a:chOff x="8678685" y="2346596"/>
            <a:chExt cx="3009900" cy="3145790"/>
          </a:xfrm>
        </p:grpSpPr>
        <p:sp>
          <p:nvSpPr>
            <p:cNvPr id="18" name="object 18"/>
            <p:cNvSpPr/>
            <p:nvPr/>
          </p:nvSpPr>
          <p:spPr>
            <a:xfrm>
              <a:off x="8697735" y="2620801"/>
              <a:ext cx="2971800" cy="2852420"/>
            </a:xfrm>
            <a:custGeom>
              <a:avLst/>
              <a:gdLst/>
              <a:ahLst/>
              <a:cxnLst/>
              <a:rect l="l" t="t" r="r" b="b"/>
              <a:pathLst>
                <a:path w="2971800" h="2852420">
                  <a:moveTo>
                    <a:pt x="0" y="0"/>
                  </a:moveTo>
                  <a:lnTo>
                    <a:pt x="2971514" y="0"/>
                  </a:lnTo>
                  <a:lnTo>
                    <a:pt x="2971514" y="2852221"/>
                  </a:lnTo>
                  <a:lnTo>
                    <a:pt x="0" y="28522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5182" y="2384696"/>
              <a:ext cx="546110" cy="4926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06132" y="2365646"/>
              <a:ext cx="584835" cy="530860"/>
            </a:xfrm>
            <a:custGeom>
              <a:avLst/>
              <a:gdLst/>
              <a:ahLst/>
              <a:cxnLst/>
              <a:rect l="l" t="t" r="r" b="b"/>
              <a:pathLst>
                <a:path w="584834" h="530860">
                  <a:moveTo>
                    <a:pt x="0" y="0"/>
                  </a:moveTo>
                  <a:lnTo>
                    <a:pt x="584209" y="0"/>
                  </a:lnTo>
                  <a:lnTo>
                    <a:pt x="584209" y="530724"/>
                  </a:lnTo>
                  <a:lnTo>
                    <a:pt x="0" y="53072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390955" y="2430954"/>
              <a:ext cx="1848485" cy="400685"/>
            </a:xfrm>
            <a:custGeom>
              <a:avLst/>
              <a:gdLst/>
              <a:ahLst/>
              <a:cxnLst/>
              <a:rect l="l" t="t" r="r" b="b"/>
              <a:pathLst>
                <a:path w="1848484" h="400685">
                  <a:moveTo>
                    <a:pt x="1848454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848454" y="400109"/>
                  </a:lnTo>
                  <a:lnTo>
                    <a:pt x="1848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90955" y="2430954"/>
              <a:ext cx="1848485" cy="400685"/>
            </a:xfrm>
            <a:custGeom>
              <a:avLst/>
              <a:gdLst/>
              <a:ahLst/>
              <a:cxnLst/>
              <a:rect l="l" t="t" r="r" b="b"/>
              <a:pathLst>
                <a:path w="1848484" h="400685">
                  <a:moveTo>
                    <a:pt x="0" y="0"/>
                  </a:moveTo>
                  <a:lnTo>
                    <a:pt x="1848455" y="0"/>
                  </a:lnTo>
                  <a:lnTo>
                    <a:pt x="1848455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469695" y="2452115"/>
            <a:ext cx="1673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2257" y="3009987"/>
            <a:ext cx="10431145" cy="2231390"/>
            <a:chOff x="622257" y="3009987"/>
            <a:chExt cx="10431145" cy="2231390"/>
          </a:xfrm>
        </p:grpSpPr>
        <p:sp>
          <p:nvSpPr>
            <p:cNvPr id="25" name="object 25"/>
            <p:cNvSpPr/>
            <p:nvPr/>
          </p:nvSpPr>
          <p:spPr>
            <a:xfrm>
              <a:off x="622249" y="3094138"/>
              <a:ext cx="3232150" cy="244475"/>
            </a:xfrm>
            <a:custGeom>
              <a:avLst/>
              <a:gdLst/>
              <a:ahLst/>
              <a:cxnLst/>
              <a:rect l="l" t="t" r="r" b="b"/>
              <a:pathLst>
                <a:path w="3232150" h="244475">
                  <a:moveTo>
                    <a:pt x="546112" y="0"/>
                  </a:moveTo>
                  <a:lnTo>
                    <a:pt x="0" y="0"/>
                  </a:lnTo>
                  <a:lnTo>
                    <a:pt x="0" y="244119"/>
                  </a:lnTo>
                  <a:lnTo>
                    <a:pt x="546112" y="244119"/>
                  </a:lnTo>
                  <a:lnTo>
                    <a:pt x="546112" y="0"/>
                  </a:lnTo>
                  <a:close/>
                </a:path>
                <a:path w="3232150" h="244475">
                  <a:moveTo>
                    <a:pt x="1414894" y="0"/>
                  </a:moveTo>
                  <a:lnTo>
                    <a:pt x="694575" y="0"/>
                  </a:lnTo>
                  <a:lnTo>
                    <a:pt x="694575" y="244119"/>
                  </a:lnTo>
                  <a:lnTo>
                    <a:pt x="1414894" y="244119"/>
                  </a:lnTo>
                  <a:lnTo>
                    <a:pt x="1414894" y="0"/>
                  </a:lnTo>
                  <a:close/>
                </a:path>
                <a:path w="3232150" h="244475">
                  <a:moveTo>
                    <a:pt x="1962391" y="0"/>
                  </a:moveTo>
                  <a:lnTo>
                    <a:pt x="1563344" y="0"/>
                  </a:lnTo>
                  <a:lnTo>
                    <a:pt x="1563344" y="244119"/>
                  </a:lnTo>
                  <a:lnTo>
                    <a:pt x="1962391" y="244119"/>
                  </a:lnTo>
                  <a:lnTo>
                    <a:pt x="1962391" y="0"/>
                  </a:lnTo>
                  <a:close/>
                </a:path>
                <a:path w="3232150" h="244475">
                  <a:moveTo>
                    <a:pt x="3232112" y="0"/>
                  </a:moveTo>
                  <a:lnTo>
                    <a:pt x="2138896" y="0"/>
                  </a:lnTo>
                  <a:lnTo>
                    <a:pt x="2138896" y="244119"/>
                  </a:lnTo>
                  <a:lnTo>
                    <a:pt x="3232112" y="244119"/>
                  </a:lnTo>
                  <a:lnTo>
                    <a:pt x="3232112" y="0"/>
                  </a:lnTo>
                  <a:close/>
                </a:path>
              </a:pathLst>
            </a:custGeom>
            <a:solidFill>
              <a:srgbClr val="28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10825" y="3980484"/>
              <a:ext cx="4686935" cy="123189"/>
            </a:xfrm>
            <a:custGeom>
              <a:avLst/>
              <a:gdLst/>
              <a:ahLst/>
              <a:cxnLst/>
              <a:rect l="l" t="t" r="r" b="b"/>
              <a:pathLst>
                <a:path w="4686934" h="123189">
                  <a:moveTo>
                    <a:pt x="38138" y="61468"/>
                  </a:moveTo>
                  <a:lnTo>
                    <a:pt x="36601" y="54051"/>
                  </a:lnTo>
                  <a:lnTo>
                    <a:pt x="32499" y="48018"/>
                  </a:lnTo>
                  <a:lnTo>
                    <a:pt x="26428" y="43967"/>
                  </a:lnTo>
                  <a:lnTo>
                    <a:pt x="18999" y="42494"/>
                  </a:lnTo>
                  <a:lnTo>
                    <a:pt x="11557" y="44030"/>
                  </a:lnTo>
                  <a:lnTo>
                    <a:pt x="5524" y="48133"/>
                  </a:lnTo>
                  <a:lnTo>
                    <a:pt x="1460" y="54203"/>
                  </a:lnTo>
                  <a:lnTo>
                    <a:pt x="0" y="61633"/>
                  </a:lnTo>
                  <a:lnTo>
                    <a:pt x="1524" y="69037"/>
                  </a:lnTo>
                  <a:lnTo>
                    <a:pt x="5638" y="75069"/>
                  </a:lnTo>
                  <a:lnTo>
                    <a:pt x="11709" y="79133"/>
                  </a:lnTo>
                  <a:lnTo>
                    <a:pt x="19126" y="80594"/>
                  </a:lnTo>
                  <a:lnTo>
                    <a:pt x="26581" y="79070"/>
                  </a:lnTo>
                  <a:lnTo>
                    <a:pt x="32613" y="74955"/>
                  </a:lnTo>
                  <a:lnTo>
                    <a:pt x="36664" y="68884"/>
                  </a:lnTo>
                  <a:lnTo>
                    <a:pt x="38138" y="61468"/>
                  </a:lnTo>
                  <a:close/>
                </a:path>
                <a:path w="4686934" h="123189">
                  <a:moveTo>
                    <a:pt x="114376" y="61137"/>
                  </a:moveTo>
                  <a:lnTo>
                    <a:pt x="112839" y="53733"/>
                  </a:lnTo>
                  <a:lnTo>
                    <a:pt x="108737" y="47688"/>
                  </a:lnTo>
                  <a:lnTo>
                    <a:pt x="102666" y="43637"/>
                  </a:lnTo>
                  <a:lnTo>
                    <a:pt x="95237" y="42176"/>
                  </a:lnTo>
                  <a:lnTo>
                    <a:pt x="87795" y="43700"/>
                  </a:lnTo>
                  <a:lnTo>
                    <a:pt x="81762" y="47815"/>
                  </a:lnTo>
                  <a:lnTo>
                    <a:pt x="77698" y="53886"/>
                  </a:lnTo>
                  <a:lnTo>
                    <a:pt x="76238" y="61302"/>
                  </a:lnTo>
                  <a:lnTo>
                    <a:pt x="77762" y="68707"/>
                  </a:lnTo>
                  <a:lnTo>
                    <a:pt x="81876" y="74752"/>
                  </a:lnTo>
                  <a:lnTo>
                    <a:pt x="87947" y="78803"/>
                  </a:lnTo>
                  <a:lnTo>
                    <a:pt x="95364" y="80276"/>
                  </a:lnTo>
                  <a:lnTo>
                    <a:pt x="102819" y="78740"/>
                  </a:lnTo>
                  <a:lnTo>
                    <a:pt x="108851" y="74637"/>
                  </a:lnTo>
                  <a:lnTo>
                    <a:pt x="112903" y="68567"/>
                  </a:lnTo>
                  <a:lnTo>
                    <a:pt x="114376" y="61137"/>
                  </a:lnTo>
                  <a:close/>
                </a:path>
                <a:path w="4686934" h="123189">
                  <a:moveTo>
                    <a:pt x="190614" y="60820"/>
                  </a:moveTo>
                  <a:lnTo>
                    <a:pt x="189077" y="53403"/>
                  </a:lnTo>
                  <a:lnTo>
                    <a:pt x="184975" y="47371"/>
                  </a:lnTo>
                  <a:lnTo>
                    <a:pt x="178904" y="43319"/>
                  </a:lnTo>
                  <a:lnTo>
                    <a:pt x="171475" y="41846"/>
                  </a:lnTo>
                  <a:lnTo>
                    <a:pt x="164033" y="43370"/>
                  </a:lnTo>
                  <a:lnTo>
                    <a:pt x="158000" y="47485"/>
                  </a:lnTo>
                  <a:lnTo>
                    <a:pt x="153936" y="53555"/>
                  </a:lnTo>
                  <a:lnTo>
                    <a:pt x="152476" y="60972"/>
                  </a:lnTo>
                  <a:lnTo>
                    <a:pt x="154000" y="68389"/>
                  </a:lnTo>
                  <a:lnTo>
                    <a:pt x="158115" y="74422"/>
                  </a:lnTo>
                  <a:lnTo>
                    <a:pt x="164185" y="78486"/>
                  </a:lnTo>
                  <a:lnTo>
                    <a:pt x="171602" y="79946"/>
                  </a:lnTo>
                  <a:lnTo>
                    <a:pt x="179044" y="78422"/>
                  </a:lnTo>
                  <a:lnTo>
                    <a:pt x="185089" y="74307"/>
                  </a:lnTo>
                  <a:lnTo>
                    <a:pt x="189141" y="68237"/>
                  </a:lnTo>
                  <a:lnTo>
                    <a:pt x="190614" y="60820"/>
                  </a:lnTo>
                  <a:close/>
                </a:path>
                <a:path w="4686934" h="123189">
                  <a:moveTo>
                    <a:pt x="266852" y="60490"/>
                  </a:moveTo>
                  <a:lnTo>
                    <a:pt x="265315" y="53086"/>
                  </a:lnTo>
                  <a:lnTo>
                    <a:pt x="261213" y="47040"/>
                  </a:lnTo>
                  <a:lnTo>
                    <a:pt x="255143" y="42989"/>
                  </a:lnTo>
                  <a:lnTo>
                    <a:pt x="247713" y="41516"/>
                  </a:lnTo>
                  <a:lnTo>
                    <a:pt x="240271" y="43053"/>
                  </a:lnTo>
                  <a:lnTo>
                    <a:pt x="234226" y="47155"/>
                  </a:lnTo>
                  <a:lnTo>
                    <a:pt x="230174" y="53238"/>
                  </a:lnTo>
                  <a:lnTo>
                    <a:pt x="228714" y="60655"/>
                  </a:lnTo>
                  <a:lnTo>
                    <a:pt x="230238" y="68059"/>
                  </a:lnTo>
                  <a:lnTo>
                    <a:pt x="234353" y="74104"/>
                  </a:lnTo>
                  <a:lnTo>
                    <a:pt x="240423" y="78155"/>
                  </a:lnTo>
                  <a:lnTo>
                    <a:pt x="247840" y="79616"/>
                  </a:lnTo>
                  <a:lnTo>
                    <a:pt x="255282" y="78092"/>
                  </a:lnTo>
                  <a:lnTo>
                    <a:pt x="261327" y="73990"/>
                  </a:lnTo>
                  <a:lnTo>
                    <a:pt x="265379" y="67906"/>
                  </a:lnTo>
                  <a:lnTo>
                    <a:pt x="266852" y="60490"/>
                  </a:lnTo>
                  <a:close/>
                </a:path>
                <a:path w="4686934" h="123189">
                  <a:moveTo>
                    <a:pt x="343090" y="60159"/>
                  </a:moveTo>
                  <a:lnTo>
                    <a:pt x="341553" y="52755"/>
                  </a:lnTo>
                  <a:lnTo>
                    <a:pt x="337451" y="46723"/>
                  </a:lnTo>
                  <a:lnTo>
                    <a:pt x="331381" y="42659"/>
                  </a:lnTo>
                  <a:lnTo>
                    <a:pt x="323951" y="41198"/>
                  </a:lnTo>
                  <a:lnTo>
                    <a:pt x="316509" y="42722"/>
                  </a:lnTo>
                  <a:lnTo>
                    <a:pt x="310464" y="46837"/>
                  </a:lnTo>
                  <a:lnTo>
                    <a:pt x="306412" y="52908"/>
                  </a:lnTo>
                  <a:lnTo>
                    <a:pt x="304952" y="60325"/>
                  </a:lnTo>
                  <a:lnTo>
                    <a:pt x="306476" y="67741"/>
                  </a:lnTo>
                  <a:lnTo>
                    <a:pt x="310578" y="73774"/>
                  </a:lnTo>
                  <a:lnTo>
                    <a:pt x="316661" y="77825"/>
                  </a:lnTo>
                  <a:lnTo>
                    <a:pt x="324078" y="79298"/>
                  </a:lnTo>
                  <a:lnTo>
                    <a:pt x="331520" y="77774"/>
                  </a:lnTo>
                  <a:lnTo>
                    <a:pt x="337566" y="73660"/>
                  </a:lnTo>
                  <a:lnTo>
                    <a:pt x="341617" y="67589"/>
                  </a:lnTo>
                  <a:lnTo>
                    <a:pt x="343090" y="60159"/>
                  </a:lnTo>
                  <a:close/>
                </a:path>
                <a:path w="4686934" h="123189">
                  <a:moveTo>
                    <a:pt x="419328" y="59842"/>
                  </a:moveTo>
                  <a:lnTo>
                    <a:pt x="417791" y="52438"/>
                  </a:lnTo>
                  <a:lnTo>
                    <a:pt x="413689" y="46393"/>
                  </a:lnTo>
                  <a:lnTo>
                    <a:pt x="407619" y="42341"/>
                  </a:lnTo>
                  <a:lnTo>
                    <a:pt x="400151" y="40868"/>
                  </a:lnTo>
                  <a:lnTo>
                    <a:pt x="392747" y="42405"/>
                  </a:lnTo>
                  <a:lnTo>
                    <a:pt x="386702" y="46507"/>
                  </a:lnTo>
                  <a:lnTo>
                    <a:pt x="382651" y="52578"/>
                  </a:lnTo>
                  <a:lnTo>
                    <a:pt x="381190" y="60007"/>
                  </a:lnTo>
                  <a:lnTo>
                    <a:pt x="382714" y="67411"/>
                  </a:lnTo>
                  <a:lnTo>
                    <a:pt x="386816" y="73456"/>
                  </a:lnTo>
                  <a:lnTo>
                    <a:pt x="392899" y="77508"/>
                  </a:lnTo>
                  <a:lnTo>
                    <a:pt x="400316" y="78968"/>
                  </a:lnTo>
                  <a:lnTo>
                    <a:pt x="407758" y="77444"/>
                  </a:lnTo>
                  <a:lnTo>
                    <a:pt x="413804" y="73329"/>
                  </a:lnTo>
                  <a:lnTo>
                    <a:pt x="417855" y="67259"/>
                  </a:lnTo>
                  <a:lnTo>
                    <a:pt x="419328" y="59842"/>
                  </a:lnTo>
                  <a:close/>
                </a:path>
                <a:path w="4686934" h="123189">
                  <a:moveTo>
                    <a:pt x="495566" y="59512"/>
                  </a:moveTo>
                  <a:lnTo>
                    <a:pt x="494030" y="52108"/>
                  </a:lnTo>
                  <a:lnTo>
                    <a:pt x="489927" y="46075"/>
                  </a:lnTo>
                  <a:lnTo>
                    <a:pt x="483844" y="42011"/>
                  </a:lnTo>
                  <a:lnTo>
                    <a:pt x="476427" y="40551"/>
                  </a:lnTo>
                  <a:lnTo>
                    <a:pt x="468985" y="42075"/>
                  </a:lnTo>
                  <a:lnTo>
                    <a:pt x="462940" y="46189"/>
                  </a:lnTo>
                  <a:lnTo>
                    <a:pt x="458889" y="52260"/>
                  </a:lnTo>
                  <a:lnTo>
                    <a:pt x="457428" y="59677"/>
                  </a:lnTo>
                  <a:lnTo>
                    <a:pt x="458952" y="67094"/>
                  </a:lnTo>
                  <a:lnTo>
                    <a:pt x="463054" y="73126"/>
                  </a:lnTo>
                  <a:lnTo>
                    <a:pt x="469138" y="77177"/>
                  </a:lnTo>
                  <a:lnTo>
                    <a:pt x="476554" y="78651"/>
                  </a:lnTo>
                  <a:lnTo>
                    <a:pt x="483997" y="77114"/>
                  </a:lnTo>
                  <a:lnTo>
                    <a:pt x="490042" y="73012"/>
                  </a:lnTo>
                  <a:lnTo>
                    <a:pt x="494093" y="66941"/>
                  </a:lnTo>
                  <a:lnTo>
                    <a:pt x="495566" y="59512"/>
                  </a:lnTo>
                  <a:close/>
                </a:path>
                <a:path w="4686934" h="123189">
                  <a:moveTo>
                    <a:pt x="571792" y="59194"/>
                  </a:moveTo>
                  <a:lnTo>
                    <a:pt x="570268" y="51777"/>
                  </a:lnTo>
                  <a:lnTo>
                    <a:pt x="566166" y="45745"/>
                  </a:lnTo>
                  <a:lnTo>
                    <a:pt x="560082" y="41694"/>
                  </a:lnTo>
                  <a:lnTo>
                    <a:pt x="552665" y="40220"/>
                  </a:lnTo>
                  <a:lnTo>
                    <a:pt x="545223" y="41757"/>
                  </a:lnTo>
                  <a:lnTo>
                    <a:pt x="539178" y="45859"/>
                  </a:lnTo>
                  <a:lnTo>
                    <a:pt x="535127" y="51930"/>
                  </a:lnTo>
                  <a:lnTo>
                    <a:pt x="533654" y="59359"/>
                  </a:lnTo>
                  <a:lnTo>
                    <a:pt x="535190" y="66763"/>
                  </a:lnTo>
                  <a:lnTo>
                    <a:pt x="539292" y="72796"/>
                  </a:lnTo>
                  <a:lnTo>
                    <a:pt x="545363" y="76860"/>
                  </a:lnTo>
                  <a:lnTo>
                    <a:pt x="552792" y="78320"/>
                  </a:lnTo>
                  <a:lnTo>
                    <a:pt x="560235" y="76796"/>
                  </a:lnTo>
                  <a:lnTo>
                    <a:pt x="566280" y="72682"/>
                  </a:lnTo>
                  <a:lnTo>
                    <a:pt x="570331" y="66611"/>
                  </a:lnTo>
                  <a:lnTo>
                    <a:pt x="571792" y="59194"/>
                  </a:lnTo>
                  <a:close/>
                </a:path>
                <a:path w="4686934" h="123189">
                  <a:moveTo>
                    <a:pt x="648030" y="58864"/>
                  </a:moveTo>
                  <a:lnTo>
                    <a:pt x="646506" y="51460"/>
                  </a:lnTo>
                  <a:lnTo>
                    <a:pt x="642391" y="45415"/>
                  </a:lnTo>
                  <a:lnTo>
                    <a:pt x="636320" y="41363"/>
                  </a:lnTo>
                  <a:lnTo>
                    <a:pt x="628904" y="39903"/>
                  </a:lnTo>
                  <a:lnTo>
                    <a:pt x="621461" y="41427"/>
                  </a:lnTo>
                  <a:lnTo>
                    <a:pt x="615416" y="45529"/>
                  </a:lnTo>
                  <a:lnTo>
                    <a:pt x="611365" y="51612"/>
                  </a:lnTo>
                  <a:lnTo>
                    <a:pt x="609892" y="59029"/>
                  </a:lnTo>
                  <a:lnTo>
                    <a:pt x="611428" y="66433"/>
                  </a:lnTo>
                  <a:lnTo>
                    <a:pt x="615530" y="72478"/>
                  </a:lnTo>
                  <a:lnTo>
                    <a:pt x="621601" y="76530"/>
                  </a:lnTo>
                  <a:lnTo>
                    <a:pt x="629031" y="78003"/>
                  </a:lnTo>
                  <a:lnTo>
                    <a:pt x="636473" y="76466"/>
                  </a:lnTo>
                  <a:lnTo>
                    <a:pt x="642518" y="72364"/>
                  </a:lnTo>
                  <a:lnTo>
                    <a:pt x="646569" y="66294"/>
                  </a:lnTo>
                  <a:lnTo>
                    <a:pt x="648030" y="58864"/>
                  </a:lnTo>
                  <a:close/>
                </a:path>
                <a:path w="4686934" h="123189">
                  <a:moveTo>
                    <a:pt x="724268" y="58547"/>
                  </a:moveTo>
                  <a:lnTo>
                    <a:pt x="722744" y="51130"/>
                  </a:lnTo>
                  <a:lnTo>
                    <a:pt x="718629" y="45097"/>
                  </a:lnTo>
                  <a:lnTo>
                    <a:pt x="712558" y="41033"/>
                  </a:lnTo>
                  <a:lnTo>
                    <a:pt x="705142" y="39573"/>
                  </a:lnTo>
                  <a:lnTo>
                    <a:pt x="697699" y="41097"/>
                  </a:lnTo>
                  <a:lnTo>
                    <a:pt x="691654" y="45212"/>
                  </a:lnTo>
                  <a:lnTo>
                    <a:pt x="687603" y="51282"/>
                  </a:lnTo>
                  <a:lnTo>
                    <a:pt x="686130" y="58699"/>
                  </a:lnTo>
                  <a:lnTo>
                    <a:pt x="687666" y="66116"/>
                  </a:lnTo>
                  <a:lnTo>
                    <a:pt x="691769" y="72148"/>
                  </a:lnTo>
                  <a:lnTo>
                    <a:pt x="697839" y="76212"/>
                  </a:lnTo>
                  <a:lnTo>
                    <a:pt x="705269" y="77673"/>
                  </a:lnTo>
                  <a:lnTo>
                    <a:pt x="712711" y="76149"/>
                  </a:lnTo>
                  <a:lnTo>
                    <a:pt x="718743" y="72034"/>
                  </a:lnTo>
                  <a:lnTo>
                    <a:pt x="722807" y="65963"/>
                  </a:lnTo>
                  <a:lnTo>
                    <a:pt x="724268" y="58547"/>
                  </a:lnTo>
                  <a:close/>
                </a:path>
                <a:path w="4686934" h="123189">
                  <a:moveTo>
                    <a:pt x="800506" y="58216"/>
                  </a:moveTo>
                  <a:lnTo>
                    <a:pt x="798982" y="50812"/>
                  </a:lnTo>
                  <a:lnTo>
                    <a:pt x="794867" y="44767"/>
                  </a:lnTo>
                  <a:lnTo>
                    <a:pt x="788797" y="40716"/>
                  </a:lnTo>
                  <a:lnTo>
                    <a:pt x="781380" y="39243"/>
                  </a:lnTo>
                  <a:lnTo>
                    <a:pt x="773938" y="40779"/>
                  </a:lnTo>
                  <a:lnTo>
                    <a:pt x="767892" y="44881"/>
                  </a:lnTo>
                  <a:lnTo>
                    <a:pt x="763841" y="50952"/>
                  </a:lnTo>
                  <a:lnTo>
                    <a:pt x="762368" y="58381"/>
                  </a:lnTo>
                  <a:lnTo>
                    <a:pt x="763905" y="65786"/>
                  </a:lnTo>
                  <a:lnTo>
                    <a:pt x="768007" y="71831"/>
                  </a:lnTo>
                  <a:lnTo>
                    <a:pt x="774077" y="75882"/>
                  </a:lnTo>
                  <a:lnTo>
                    <a:pt x="781507" y="77343"/>
                  </a:lnTo>
                  <a:lnTo>
                    <a:pt x="788949" y="75819"/>
                  </a:lnTo>
                  <a:lnTo>
                    <a:pt x="794981" y="71716"/>
                  </a:lnTo>
                  <a:lnTo>
                    <a:pt x="799045" y="65633"/>
                  </a:lnTo>
                  <a:lnTo>
                    <a:pt x="800506" y="58216"/>
                  </a:lnTo>
                  <a:close/>
                </a:path>
                <a:path w="4686934" h="123189">
                  <a:moveTo>
                    <a:pt x="876744" y="57886"/>
                  </a:moveTo>
                  <a:lnTo>
                    <a:pt x="875220" y="50482"/>
                  </a:lnTo>
                  <a:lnTo>
                    <a:pt x="871105" y="44450"/>
                  </a:lnTo>
                  <a:lnTo>
                    <a:pt x="865035" y="40386"/>
                  </a:lnTo>
                  <a:lnTo>
                    <a:pt x="857618" y="38925"/>
                  </a:lnTo>
                  <a:lnTo>
                    <a:pt x="850163" y="40449"/>
                  </a:lnTo>
                  <a:lnTo>
                    <a:pt x="844130" y="44564"/>
                  </a:lnTo>
                  <a:lnTo>
                    <a:pt x="840079" y="50634"/>
                  </a:lnTo>
                  <a:lnTo>
                    <a:pt x="838606" y="58051"/>
                  </a:lnTo>
                  <a:lnTo>
                    <a:pt x="840143" y="65468"/>
                  </a:lnTo>
                  <a:lnTo>
                    <a:pt x="844245" y="71501"/>
                  </a:lnTo>
                  <a:lnTo>
                    <a:pt x="850315" y="75552"/>
                  </a:lnTo>
                  <a:lnTo>
                    <a:pt x="857745" y="77025"/>
                  </a:lnTo>
                  <a:lnTo>
                    <a:pt x="865187" y="75488"/>
                  </a:lnTo>
                  <a:lnTo>
                    <a:pt x="871220" y="71386"/>
                  </a:lnTo>
                  <a:lnTo>
                    <a:pt x="875284" y="65316"/>
                  </a:lnTo>
                  <a:lnTo>
                    <a:pt x="876744" y="57886"/>
                  </a:lnTo>
                  <a:close/>
                </a:path>
                <a:path w="4686934" h="123189">
                  <a:moveTo>
                    <a:pt x="952982" y="57569"/>
                  </a:moveTo>
                  <a:lnTo>
                    <a:pt x="951458" y="50165"/>
                  </a:lnTo>
                  <a:lnTo>
                    <a:pt x="947343" y="44119"/>
                  </a:lnTo>
                  <a:lnTo>
                    <a:pt x="941273" y="40068"/>
                  </a:lnTo>
                  <a:lnTo>
                    <a:pt x="933856" y="38595"/>
                  </a:lnTo>
                  <a:lnTo>
                    <a:pt x="926401" y="40132"/>
                  </a:lnTo>
                  <a:lnTo>
                    <a:pt x="920369" y="44234"/>
                  </a:lnTo>
                  <a:lnTo>
                    <a:pt x="916317" y="50304"/>
                  </a:lnTo>
                  <a:lnTo>
                    <a:pt x="914844" y="57734"/>
                  </a:lnTo>
                  <a:lnTo>
                    <a:pt x="916381" y="65138"/>
                  </a:lnTo>
                  <a:lnTo>
                    <a:pt x="920483" y="71170"/>
                  </a:lnTo>
                  <a:lnTo>
                    <a:pt x="926553" y="75234"/>
                  </a:lnTo>
                  <a:lnTo>
                    <a:pt x="933983" y="76695"/>
                  </a:lnTo>
                  <a:lnTo>
                    <a:pt x="941425" y="75171"/>
                  </a:lnTo>
                  <a:lnTo>
                    <a:pt x="947458" y="71056"/>
                  </a:lnTo>
                  <a:lnTo>
                    <a:pt x="951522" y="64985"/>
                  </a:lnTo>
                  <a:lnTo>
                    <a:pt x="952982" y="57569"/>
                  </a:lnTo>
                  <a:close/>
                </a:path>
                <a:path w="4686934" h="123189">
                  <a:moveTo>
                    <a:pt x="1029220" y="57238"/>
                  </a:moveTo>
                  <a:lnTo>
                    <a:pt x="1027696" y="49834"/>
                  </a:lnTo>
                  <a:lnTo>
                    <a:pt x="1023581" y="43802"/>
                  </a:lnTo>
                  <a:lnTo>
                    <a:pt x="1017511" y="39738"/>
                  </a:lnTo>
                  <a:lnTo>
                    <a:pt x="1010094" y="38277"/>
                  </a:lnTo>
                  <a:lnTo>
                    <a:pt x="1002639" y="39801"/>
                  </a:lnTo>
                  <a:lnTo>
                    <a:pt x="996607" y="43916"/>
                  </a:lnTo>
                  <a:lnTo>
                    <a:pt x="992555" y="49987"/>
                  </a:lnTo>
                  <a:lnTo>
                    <a:pt x="991082" y="57404"/>
                  </a:lnTo>
                  <a:lnTo>
                    <a:pt x="992619" y="64808"/>
                  </a:lnTo>
                  <a:lnTo>
                    <a:pt x="996721" y="70853"/>
                  </a:lnTo>
                  <a:lnTo>
                    <a:pt x="1002792" y="74904"/>
                  </a:lnTo>
                  <a:lnTo>
                    <a:pt x="1010221" y="76377"/>
                  </a:lnTo>
                  <a:lnTo>
                    <a:pt x="1017663" y="74841"/>
                  </a:lnTo>
                  <a:lnTo>
                    <a:pt x="1023696" y="70739"/>
                  </a:lnTo>
                  <a:lnTo>
                    <a:pt x="1027760" y="64668"/>
                  </a:lnTo>
                  <a:lnTo>
                    <a:pt x="1029220" y="57238"/>
                  </a:lnTo>
                  <a:close/>
                </a:path>
                <a:path w="4686934" h="123189">
                  <a:moveTo>
                    <a:pt x="1165326" y="56667"/>
                  </a:moveTo>
                  <a:lnTo>
                    <a:pt x="1050785" y="0"/>
                  </a:lnTo>
                  <a:lnTo>
                    <a:pt x="1051267" y="114300"/>
                  </a:lnTo>
                  <a:lnTo>
                    <a:pt x="1165326" y="56667"/>
                  </a:lnTo>
                  <a:close/>
                </a:path>
                <a:path w="4686934" h="123189">
                  <a:moveTo>
                    <a:pt x="3559721" y="56819"/>
                  </a:moveTo>
                  <a:lnTo>
                    <a:pt x="3558286" y="49403"/>
                  </a:lnTo>
                  <a:lnTo>
                    <a:pt x="3554247" y="43307"/>
                  </a:lnTo>
                  <a:lnTo>
                    <a:pt x="3548227" y="39179"/>
                  </a:lnTo>
                  <a:lnTo>
                    <a:pt x="3540785" y="37617"/>
                  </a:lnTo>
                  <a:lnTo>
                    <a:pt x="3533356" y="39052"/>
                  </a:lnTo>
                  <a:lnTo>
                    <a:pt x="3527272" y="43078"/>
                  </a:lnTo>
                  <a:lnTo>
                    <a:pt x="3523132" y="49098"/>
                  </a:lnTo>
                  <a:lnTo>
                    <a:pt x="3521583" y="56502"/>
                  </a:lnTo>
                  <a:lnTo>
                    <a:pt x="3523005" y="63931"/>
                  </a:lnTo>
                  <a:lnTo>
                    <a:pt x="3527044" y="70015"/>
                  </a:lnTo>
                  <a:lnTo>
                    <a:pt x="3533063" y="74155"/>
                  </a:lnTo>
                  <a:lnTo>
                    <a:pt x="3540506" y="75717"/>
                  </a:lnTo>
                  <a:lnTo>
                    <a:pt x="3547935" y="74282"/>
                  </a:lnTo>
                  <a:lnTo>
                    <a:pt x="3554018" y="70243"/>
                  </a:lnTo>
                  <a:lnTo>
                    <a:pt x="3558159" y="64223"/>
                  </a:lnTo>
                  <a:lnTo>
                    <a:pt x="3559721" y="56819"/>
                  </a:lnTo>
                  <a:close/>
                </a:path>
                <a:path w="4686934" h="123189">
                  <a:moveTo>
                    <a:pt x="3635946" y="57480"/>
                  </a:moveTo>
                  <a:lnTo>
                    <a:pt x="3634511" y="50050"/>
                  </a:lnTo>
                  <a:lnTo>
                    <a:pt x="3630485" y="43954"/>
                  </a:lnTo>
                  <a:lnTo>
                    <a:pt x="3624465" y="39827"/>
                  </a:lnTo>
                  <a:lnTo>
                    <a:pt x="3617023" y="38265"/>
                  </a:lnTo>
                  <a:lnTo>
                    <a:pt x="3609594" y="39700"/>
                  </a:lnTo>
                  <a:lnTo>
                    <a:pt x="3603510" y="43726"/>
                  </a:lnTo>
                  <a:lnTo>
                    <a:pt x="3599370" y="49745"/>
                  </a:lnTo>
                  <a:lnTo>
                    <a:pt x="3597808" y="57150"/>
                  </a:lnTo>
                  <a:lnTo>
                    <a:pt x="3599243" y="64579"/>
                  </a:lnTo>
                  <a:lnTo>
                    <a:pt x="3603282" y="70662"/>
                  </a:lnTo>
                  <a:lnTo>
                    <a:pt x="3609302" y="74803"/>
                  </a:lnTo>
                  <a:lnTo>
                    <a:pt x="3616706" y="76365"/>
                  </a:lnTo>
                  <a:lnTo>
                    <a:pt x="3624161" y="74930"/>
                  </a:lnTo>
                  <a:lnTo>
                    <a:pt x="3630257" y="70891"/>
                  </a:lnTo>
                  <a:lnTo>
                    <a:pt x="3634384" y="64871"/>
                  </a:lnTo>
                  <a:lnTo>
                    <a:pt x="3635946" y="57480"/>
                  </a:lnTo>
                  <a:close/>
                </a:path>
                <a:path w="4686934" h="123189">
                  <a:moveTo>
                    <a:pt x="3712184" y="58127"/>
                  </a:moveTo>
                  <a:lnTo>
                    <a:pt x="3710749" y="50698"/>
                  </a:lnTo>
                  <a:lnTo>
                    <a:pt x="3706723" y="44602"/>
                  </a:lnTo>
                  <a:lnTo>
                    <a:pt x="3700703" y="40474"/>
                  </a:lnTo>
                  <a:lnTo>
                    <a:pt x="3693261" y="38912"/>
                  </a:lnTo>
                  <a:lnTo>
                    <a:pt x="3685832" y="40347"/>
                  </a:lnTo>
                  <a:lnTo>
                    <a:pt x="3679748" y="44373"/>
                  </a:lnTo>
                  <a:lnTo>
                    <a:pt x="3675608" y="50393"/>
                  </a:lnTo>
                  <a:lnTo>
                    <a:pt x="3674046" y="57797"/>
                  </a:lnTo>
                  <a:lnTo>
                    <a:pt x="3675481" y="65227"/>
                  </a:lnTo>
                  <a:lnTo>
                    <a:pt x="3679507" y="71323"/>
                  </a:lnTo>
                  <a:lnTo>
                    <a:pt x="3685527" y="75450"/>
                  </a:lnTo>
                  <a:lnTo>
                    <a:pt x="3692969" y="77012"/>
                  </a:lnTo>
                  <a:lnTo>
                    <a:pt x="3700399" y="75577"/>
                  </a:lnTo>
                  <a:lnTo>
                    <a:pt x="3706495" y="71551"/>
                  </a:lnTo>
                  <a:lnTo>
                    <a:pt x="3710622" y="65532"/>
                  </a:lnTo>
                  <a:lnTo>
                    <a:pt x="3712184" y="58127"/>
                  </a:lnTo>
                  <a:close/>
                </a:path>
                <a:path w="4686934" h="123189">
                  <a:moveTo>
                    <a:pt x="3788422" y="58775"/>
                  </a:moveTo>
                  <a:lnTo>
                    <a:pt x="3786987" y="51346"/>
                  </a:lnTo>
                  <a:lnTo>
                    <a:pt x="3782961" y="45262"/>
                  </a:lnTo>
                  <a:lnTo>
                    <a:pt x="3776942" y="41122"/>
                  </a:lnTo>
                  <a:lnTo>
                    <a:pt x="3769499" y="39560"/>
                  </a:lnTo>
                  <a:lnTo>
                    <a:pt x="3762070" y="40995"/>
                  </a:lnTo>
                  <a:lnTo>
                    <a:pt x="3755974" y="45021"/>
                  </a:lnTo>
                  <a:lnTo>
                    <a:pt x="3751846" y="51041"/>
                  </a:lnTo>
                  <a:lnTo>
                    <a:pt x="3750284" y="58445"/>
                  </a:lnTo>
                  <a:lnTo>
                    <a:pt x="3751719" y="65874"/>
                  </a:lnTo>
                  <a:lnTo>
                    <a:pt x="3755745" y="71970"/>
                  </a:lnTo>
                  <a:lnTo>
                    <a:pt x="3761765" y="76098"/>
                  </a:lnTo>
                  <a:lnTo>
                    <a:pt x="3769207" y="77660"/>
                  </a:lnTo>
                  <a:lnTo>
                    <a:pt x="3776637" y="76225"/>
                  </a:lnTo>
                  <a:lnTo>
                    <a:pt x="3782720" y="72199"/>
                  </a:lnTo>
                  <a:lnTo>
                    <a:pt x="3786860" y="66179"/>
                  </a:lnTo>
                  <a:lnTo>
                    <a:pt x="3788422" y="58775"/>
                  </a:lnTo>
                  <a:close/>
                </a:path>
                <a:path w="4686934" h="123189">
                  <a:moveTo>
                    <a:pt x="3864660" y="59423"/>
                  </a:moveTo>
                  <a:lnTo>
                    <a:pt x="3863225" y="51993"/>
                  </a:lnTo>
                  <a:lnTo>
                    <a:pt x="3859187" y="45910"/>
                  </a:lnTo>
                  <a:lnTo>
                    <a:pt x="3853167" y="41770"/>
                  </a:lnTo>
                  <a:lnTo>
                    <a:pt x="3845737" y="40208"/>
                  </a:lnTo>
                  <a:lnTo>
                    <a:pt x="3838308" y="41643"/>
                  </a:lnTo>
                  <a:lnTo>
                    <a:pt x="3832212" y="45681"/>
                  </a:lnTo>
                  <a:lnTo>
                    <a:pt x="3828084" y="51701"/>
                  </a:lnTo>
                  <a:lnTo>
                    <a:pt x="3826522" y="59093"/>
                  </a:lnTo>
                  <a:lnTo>
                    <a:pt x="3827957" y="66522"/>
                  </a:lnTo>
                  <a:lnTo>
                    <a:pt x="3831983" y="72618"/>
                  </a:lnTo>
                  <a:lnTo>
                    <a:pt x="3838003" y="76746"/>
                  </a:lnTo>
                  <a:lnTo>
                    <a:pt x="3845407" y="78308"/>
                  </a:lnTo>
                  <a:lnTo>
                    <a:pt x="3852875" y="76873"/>
                  </a:lnTo>
                  <a:lnTo>
                    <a:pt x="3858958" y="72847"/>
                  </a:lnTo>
                  <a:lnTo>
                    <a:pt x="3863098" y="66827"/>
                  </a:lnTo>
                  <a:lnTo>
                    <a:pt x="3864660" y="59423"/>
                  </a:lnTo>
                  <a:close/>
                </a:path>
                <a:path w="4686934" h="123189">
                  <a:moveTo>
                    <a:pt x="3940886" y="60071"/>
                  </a:moveTo>
                  <a:lnTo>
                    <a:pt x="3939463" y="52641"/>
                  </a:lnTo>
                  <a:lnTo>
                    <a:pt x="3935425" y="46558"/>
                  </a:lnTo>
                  <a:lnTo>
                    <a:pt x="3929405" y="42418"/>
                  </a:lnTo>
                  <a:lnTo>
                    <a:pt x="3921963" y="40855"/>
                  </a:lnTo>
                  <a:lnTo>
                    <a:pt x="3914533" y="42291"/>
                  </a:lnTo>
                  <a:lnTo>
                    <a:pt x="3908450" y="46329"/>
                  </a:lnTo>
                  <a:lnTo>
                    <a:pt x="3904310" y="52349"/>
                  </a:lnTo>
                  <a:lnTo>
                    <a:pt x="3902760" y="59753"/>
                  </a:lnTo>
                  <a:lnTo>
                    <a:pt x="3904183" y="67183"/>
                  </a:lnTo>
                  <a:lnTo>
                    <a:pt x="3908221" y="73266"/>
                  </a:lnTo>
                  <a:lnTo>
                    <a:pt x="3914241" y="77406"/>
                  </a:lnTo>
                  <a:lnTo>
                    <a:pt x="3921683" y="78955"/>
                  </a:lnTo>
                  <a:lnTo>
                    <a:pt x="3929113" y="77533"/>
                  </a:lnTo>
                  <a:lnTo>
                    <a:pt x="3935196" y="73494"/>
                  </a:lnTo>
                  <a:lnTo>
                    <a:pt x="3939336" y="67475"/>
                  </a:lnTo>
                  <a:lnTo>
                    <a:pt x="3940886" y="60071"/>
                  </a:lnTo>
                  <a:close/>
                </a:path>
                <a:path w="4686934" h="123189">
                  <a:moveTo>
                    <a:pt x="4017124" y="60718"/>
                  </a:moveTo>
                  <a:lnTo>
                    <a:pt x="4015689" y="53301"/>
                  </a:lnTo>
                  <a:lnTo>
                    <a:pt x="4011663" y="47205"/>
                  </a:lnTo>
                  <a:lnTo>
                    <a:pt x="4005643" y="43078"/>
                  </a:lnTo>
                  <a:lnTo>
                    <a:pt x="3998201" y="41516"/>
                  </a:lnTo>
                  <a:lnTo>
                    <a:pt x="3990771" y="42951"/>
                  </a:lnTo>
                  <a:lnTo>
                    <a:pt x="3984688" y="46977"/>
                  </a:lnTo>
                  <a:lnTo>
                    <a:pt x="3980548" y="52997"/>
                  </a:lnTo>
                  <a:lnTo>
                    <a:pt x="3978986" y="60401"/>
                  </a:lnTo>
                  <a:lnTo>
                    <a:pt x="3980421" y="67830"/>
                  </a:lnTo>
                  <a:lnTo>
                    <a:pt x="3984460" y="73914"/>
                  </a:lnTo>
                  <a:lnTo>
                    <a:pt x="3990479" y="78054"/>
                  </a:lnTo>
                  <a:lnTo>
                    <a:pt x="3997909" y="79616"/>
                  </a:lnTo>
                  <a:lnTo>
                    <a:pt x="4005338" y="78181"/>
                  </a:lnTo>
                  <a:lnTo>
                    <a:pt x="4011434" y="74142"/>
                  </a:lnTo>
                  <a:lnTo>
                    <a:pt x="4015562" y="68122"/>
                  </a:lnTo>
                  <a:lnTo>
                    <a:pt x="4017124" y="60718"/>
                  </a:lnTo>
                  <a:close/>
                </a:path>
                <a:path w="4686934" h="123189">
                  <a:moveTo>
                    <a:pt x="4093362" y="61379"/>
                  </a:moveTo>
                  <a:lnTo>
                    <a:pt x="4091927" y="53949"/>
                  </a:lnTo>
                  <a:lnTo>
                    <a:pt x="4087901" y="47853"/>
                  </a:lnTo>
                  <a:lnTo>
                    <a:pt x="4081881" y="43726"/>
                  </a:lnTo>
                  <a:lnTo>
                    <a:pt x="4074439" y="42164"/>
                  </a:lnTo>
                  <a:lnTo>
                    <a:pt x="4067010" y="43599"/>
                  </a:lnTo>
                  <a:lnTo>
                    <a:pt x="4060914" y="47625"/>
                  </a:lnTo>
                  <a:lnTo>
                    <a:pt x="4056786" y="53644"/>
                  </a:lnTo>
                  <a:lnTo>
                    <a:pt x="4055224" y="61048"/>
                  </a:lnTo>
                  <a:lnTo>
                    <a:pt x="4056659" y="68478"/>
                  </a:lnTo>
                  <a:lnTo>
                    <a:pt x="4060685" y="74561"/>
                  </a:lnTo>
                  <a:lnTo>
                    <a:pt x="4066705" y="78701"/>
                  </a:lnTo>
                  <a:lnTo>
                    <a:pt x="4074109" y="80264"/>
                  </a:lnTo>
                  <a:lnTo>
                    <a:pt x="4081576" y="78828"/>
                  </a:lnTo>
                  <a:lnTo>
                    <a:pt x="4087672" y="74790"/>
                  </a:lnTo>
                  <a:lnTo>
                    <a:pt x="4091800" y="68770"/>
                  </a:lnTo>
                  <a:lnTo>
                    <a:pt x="4093362" y="61379"/>
                  </a:lnTo>
                  <a:close/>
                </a:path>
                <a:path w="4686934" h="123189">
                  <a:moveTo>
                    <a:pt x="4169600" y="62026"/>
                  </a:moveTo>
                  <a:lnTo>
                    <a:pt x="4168165" y="54597"/>
                  </a:lnTo>
                  <a:lnTo>
                    <a:pt x="4164126" y="48501"/>
                  </a:lnTo>
                  <a:lnTo>
                    <a:pt x="4158107" y="44373"/>
                  </a:lnTo>
                  <a:lnTo>
                    <a:pt x="4150677" y="42811"/>
                  </a:lnTo>
                  <a:lnTo>
                    <a:pt x="4143248" y="44246"/>
                  </a:lnTo>
                  <a:lnTo>
                    <a:pt x="4137152" y="48272"/>
                  </a:lnTo>
                  <a:lnTo>
                    <a:pt x="4133024" y="54292"/>
                  </a:lnTo>
                  <a:lnTo>
                    <a:pt x="4131462" y="61696"/>
                  </a:lnTo>
                  <a:lnTo>
                    <a:pt x="4132897" y="69126"/>
                  </a:lnTo>
                  <a:lnTo>
                    <a:pt x="4136923" y="75222"/>
                  </a:lnTo>
                  <a:lnTo>
                    <a:pt x="4142943" y="79349"/>
                  </a:lnTo>
                  <a:lnTo>
                    <a:pt x="4150385" y="80911"/>
                  </a:lnTo>
                  <a:lnTo>
                    <a:pt x="4157815" y="79476"/>
                  </a:lnTo>
                  <a:lnTo>
                    <a:pt x="4163898" y="75450"/>
                  </a:lnTo>
                  <a:lnTo>
                    <a:pt x="4168038" y="69430"/>
                  </a:lnTo>
                  <a:lnTo>
                    <a:pt x="4169600" y="62026"/>
                  </a:lnTo>
                  <a:close/>
                </a:path>
                <a:path w="4686934" h="123189">
                  <a:moveTo>
                    <a:pt x="4245838" y="62674"/>
                  </a:moveTo>
                  <a:lnTo>
                    <a:pt x="4244403" y="55245"/>
                  </a:lnTo>
                  <a:lnTo>
                    <a:pt x="4240365" y="49161"/>
                  </a:lnTo>
                  <a:lnTo>
                    <a:pt x="4234345" y="45021"/>
                  </a:lnTo>
                  <a:lnTo>
                    <a:pt x="4226903" y="43459"/>
                  </a:lnTo>
                  <a:lnTo>
                    <a:pt x="4219486" y="44894"/>
                  </a:lnTo>
                  <a:lnTo>
                    <a:pt x="4213390" y="48920"/>
                  </a:lnTo>
                  <a:lnTo>
                    <a:pt x="4209250" y="54952"/>
                  </a:lnTo>
                  <a:lnTo>
                    <a:pt x="4207700" y="62344"/>
                  </a:lnTo>
                  <a:lnTo>
                    <a:pt x="4209135" y="69773"/>
                  </a:lnTo>
                  <a:lnTo>
                    <a:pt x="4213161" y="75869"/>
                  </a:lnTo>
                  <a:lnTo>
                    <a:pt x="4219181" y="79997"/>
                  </a:lnTo>
                  <a:lnTo>
                    <a:pt x="4226623" y="81559"/>
                  </a:lnTo>
                  <a:lnTo>
                    <a:pt x="4234053" y="80124"/>
                  </a:lnTo>
                  <a:lnTo>
                    <a:pt x="4240136" y="76098"/>
                  </a:lnTo>
                  <a:lnTo>
                    <a:pt x="4244276" y="70078"/>
                  </a:lnTo>
                  <a:lnTo>
                    <a:pt x="4245838" y="62674"/>
                  </a:lnTo>
                  <a:close/>
                </a:path>
                <a:path w="4686934" h="123189">
                  <a:moveTo>
                    <a:pt x="4322064" y="63322"/>
                  </a:moveTo>
                  <a:lnTo>
                    <a:pt x="4320629" y="55892"/>
                  </a:lnTo>
                  <a:lnTo>
                    <a:pt x="4316603" y="49809"/>
                  </a:lnTo>
                  <a:lnTo>
                    <a:pt x="4310583" y="45669"/>
                  </a:lnTo>
                  <a:lnTo>
                    <a:pt x="4303141" y="44107"/>
                  </a:lnTo>
                  <a:lnTo>
                    <a:pt x="4295711" y="45542"/>
                  </a:lnTo>
                  <a:lnTo>
                    <a:pt x="4289628" y="49580"/>
                  </a:lnTo>
                  <a:lnTo>
                    <a:pt x="4285488" y="55600"/>
                  </a:lnTo>
                  <a:lnTo>
                    <a:pt x="4283926" y="62992"/>
                  </a:lnTo>
                  <a:lnTo>
                    <a:pt x="4285361" y="70421"/>
                  </a:lnTo>
                  <a:lnTo>
                    <a:pt x="4289399" y="76517"/>
                  </a:lnTo>
                  <a:lnTo>
                    <a:pt x="4295419" y="80645"/>
                  </a:lnTo>
                  <a:lnTo>
                    <a:pt x="4302823" y="82207"/>
                  </a:lnTo>
                  <a:lnTo>
                    <a:pt x="4310278" y="80772"/>
                  </a:lnTo>
                  <a:lnTo>
                    <a:pt x="4316374" y="76746"/>
                  </a:lnTo>
                  <a:lnTo>
                    <a:pt x="4320502" y="70726"/>
                  </a:lnTo>
                  <a:lnTo>
                    <a:pt x="4322064" y="63322"/>
                  </a:lnTo>
                  <a:close/>
                </a:path>
                <a:path w="4686934" h="123189">
                  <a:moveTo>
                    <a:pt x="4398302" y="63969"/>
                  </a:moveTo>
                  <a:lnTo>
                    <a:pt x="4396867" y="56540"/>
                  </a:lnTo>
                  <a:lnTo>
                    <a:pt x="4392841" y="50457"/>
                  </a:lnTo>
                  <a:lnTo>
                    <a:pt x="4386821" y="46316"/>
                  </a:lnTo>
                  <a:lnTo>
                    <a:pt x="4379379" y="44754"/>
                  </a:lnTo>
                  <a:lnTo>
                    <a:pt x="4371949" y="46189"/>
                  </a:lnTo>
                  <a:lnTo>
                    <a:pt x="4365866" y="50228"/>
                  </a:lnTo>
                  <a:lnTo>
                    <a:pt x="4361726" y="56248"/>
                  </a:lnTo>
                  <a:lnTo>
                    <a:pt x="4360164" y="63652"/>
                  </a:lnTo>
                  <a:lnTo>
                    <a:pt x="4361599" y="71081"/>
                  </a:lnTo>
                  <a:lnTo>
                    <a:pt x="4365625" y="77165"/>
                  </a:lnTo>
                  <a:lnTo>
                    <a:pt x="4371657" y="81305"/>
                  </a:lnTo>
                  <a:lnTo>
                    <a:pt x="4379087" y="82854"/>
                  </a:lnTo>
                  <a:lnTo>
                    <a:pt x="4386516" y="81432"/>
                  </a:lnTo>
                  <a:lnTo>
                    <a:pt x="4392612" y="77393"/>
                  </a:lnTo>
                  <a:lnTo>
                    <a:pt x="4396740" y="71374"/>
                  </a:lnTo>
                  <a:lnTo>
                    <a:pt x="4398302" y="63969"/>
                  </a:lnTo>
                  <a:close/>
                </a:path>
                <a:path w="4686934" h="123189">
                  <a:moveTo>
                    <a:pt x="4474540" y="64617"/>
                  </a:moveTo>
                  <a:lnTo>
                    <a:pt x="4473105" y="57200"/>
                  </a:lnTo>
                  <a:lnTo>
                    <a:pt x="4469079" y="51104"/>
                  </a:lnTo>
                  <a:lnTo>
                    <a:pt x="4463059" y="46977"/>
                  </a:lnTo>
                  <a:lnTo>
                    <a:pt x="4455617" y="45415"/>
                  </a:lnTo>
                  <a:lnTo>
                    <a:pt x="4448187" y="46850"/>
                  </a:lnTo>
                  <a:lnTo>
                    <a:pt x="4442091" y="50876"/>
                  </a:lnTo>
                  <a:lnTo>
                    <a:pt x="4437964" y="56896"/>
                  </a:lnTo>
                  <a:lnTo>
                    <a:pt x="4436402" y="64300"/>
                  </a:lnTo>
                  <a:lnTo>
                    <a:pt x="4437837" y="71729"/>
                  </a:lnTo>
                  <a:lnTo>
                    <a:pt x="4441863" y="77812"/>
                  </a:lnTo>
                  <a:lnTo>
                    <a:pt x="4447883" y="81953"/>
                  </a:lnTo>
                  <a:lnTo>
                    <a:pt x="4455325" y="83515"/>
                  </a:lnTo>
                  <a:lnTo>
                    <a:pt x="4462754" y="82080"/>
                  </a:lnTo>
                  <a:lnTo>
                    <a:pt x="4468850" y="78041"/>
                  </a:lnTo>
                  <a:lnTo>
                    <a:pt x="4472978" y="72021"/>
                  </a:lnTo>
                  <a:lnTo>
                    <a:pt x="4474540" y="64617"/>
                  </a:lnTo>
                  <a:close/>
                </a:path>
                <a:path w="4686934" h="123189">
                  <a:moveTo>
                    <a:pt x="4550778" y="65278"/>
                  </a:moveTo>
                  <a:lnTo>
                    <a:pt x="4549343" y="57848"/>
                  </a:lnTo>
                  <a:lnTo>
                    <a:pt x="4545304" y="51752"/>
                  </a:lnTo>
                  <a:lnTo>
                    <a:pt x="4539285" y="47625"/>
                  </a:lnTo>
                  <a:lnTo>
                    <a:pt x="4531855" y="46062"/>
                  </a:lnTo>
                  <a:lnTo>
                    <a:pt x="4524426" y="47498"/>
                  </a:lnTo>
                  <a:lnTo>
                    <a:pt x="4518330" y="51523"/>
                  </a:lnTo>
                  <a:lnTo>
                    <a:pt x="4514202" y="57543"/>
                  </a:lnTo>
                  <a:lnTo>
                    <a:pt x="4512640" y="64947"/>
                  </a:lnTo>
                  <a:lnTo>
                    <a:pt x="4514075" y="72377"/>
                  </a:lnTo>
                  <a:lnTo>
                    <a:pt x="4518101" y="78460"/>
                  </a:lnTo>
                  <a:lnTo>
                    <a:pt x="4524121" y="82600"/>
                  </a:lnTo>
                  <a:lnTo>
                    <a:pt x="4531563" y="84162"/>
                  </a:lnTo>
                  <a:lnTo>
                    <a:pt x="4538992" y="82727"/>
                  </a:lnTo>
                  <a:lnTo>
                    <a:pt x="4545076" y="78689"/>
                  </a:lnTo>
                  <a:lnTo>
                    <a:pt x="4549216" y="72669"/>
                  </a:lnTo>
                  <a:lnTo>
                    <a:pt x="4550778" y="65278"/>
                  </a:lnTo>
                  <a:close/>
                </a:path>
                <a:path w="4686934" h="123189">
                  <a:moveTo>
                    <a:pt x="4686909" y="66433"/>
                  </a:moveTo>
                  <a:lnTo>
                    <a:pt x="4573092" y="8305"/>
                  </a:lnTo>
                  <a:lnTo>
                    <a:pt x="4572127" y="122605"/>
                  </a:lnTo>
                  <a:lnTo>
                    <a:pt x="4686909" y="66433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571" y="3009987"/>
              <a:ext cx="614493" cy="3497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6571" y="3483040"/>
              <a:ext cx="614493" cy="3497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2249" y="3478339"/>
              <a:ext cx="1962785" cy="244475"/>
            </a:xfrm>
            <a:custGeom>
              <a:avLst/>
              <a:gdLst/>
              <a:ahLst/>
              <a:cxnLst/>
              <a:rect l="l" t="t" r="r" b="b"/>
              <a:pathLst>
                <a:path w="1962785" h="244475">
                  <a:moveTo>
                    <a:pt x="546112" y="0"/>
                  </a:moveTo>
                  <a:lnTo>
                    <a:pt x="0" y="0"/>
                  </a:lnTo>
                  <a:lnTo>
                    <a:pt x="0" y="244119"/>
                  </a:lnTo>
                  <a:lnTo>
                    <a:pt x="546112" y="244119"/>
                  </a:lnTo>
                  <a:lnTo>
                    <a:pt x="546112" y="0"/>
                  </a:lnTo>
                  <a:close/>
                </a:path>
                <a:path w="1962785" h="244475">
                  <a:moveTo>
                    <a:pt x="1414894" y="0"/>
                  </a:moveTo>
                  <a:lnTo>
                    <a:pt x="694575" y="0"/>
                  </a:lnTo>
                  <a:lnTo>
                    <a:pt x="694575" y="244119"/>
                  </a:lnTo>
                  <a:lnTo>
                    <a:pt x="1414894" y="244119"/>
                  </a:lnTo>
                  <a:lnTo>
                    <a:pt x="1414894" y="0"/>
                  </a:lnTo>
                  <a:close/>
                </a:path>
                <a:path w="1962785" h="244475">
                  <a:moveTo>
                    <a:pt x="1962391" y="0"/>
                  </a:moveTo>
                  <a:lnTo>
                    <a:pt x="1563344" y="0"/>
                  </a:lnTo>
                  <a:lnTo>
                    <a:pt x="1563344" y="244119"/>
                  </a:lnTo>
                  <a:lnTo>
                    <a:pt x="1962391" y="244119"/>
                  </a:lnTo>
                  <a:lnTo>
                    <a:pt x="1962391" y="0"/>
                  </a:lnTo>
                  <a:close/>
                </a:path>
              </a:pathLst>
            </a:custGeom>
            <a:solidFill>
              <a:srgbClr val="9CC8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2249" y="3862552"/>
              <a:ext cx="3232150" cy="244475"/>
            </a:xfrm>
            <a:custGeom>
              <a:avLst/>
              <a:gdLst/>
              <a:ahLst/>
              <a:cxnLst/>
              <a:rect l="l" t="t" r="r" b="b"/>
              <a:pathLst>
                <a:path w="3232150" h="244475">
                  <a:moveTo>
                    <a:pt x="546112" y="0"/>
                  </a:moveTo>
                  <a:lnTo>
                    <a:pt x="0" y="0"/>
                  </a:lnTo>
                  <a:lnTo>
                    <a:pt x="0" y="244119"/>
                  </a:lnTo>
                  <a:lnTo>
                    <a:pt x="546112" y="244119"/>
                  </a:lnTo>
                  <a:lnTo>
                    <a:pt x="546112" y="0"/>
                  </a:lnTo>
                  <a:close/>
                </a:path>
                <a:path w="3232150" h="244475">
                  <a:moveTo>
                    <a:pt x="1414894" y="0"/>
                  </a:moveTo>
                  <a:lnTo>
                    <a:pt x="694575" y="0"/>
                  </a:lnTo>
                  <a:lnTo>
                    <a:pt x="694575" y="244119"/>
                  </a:lnTo>
                  <a:lnTo>
                    <a:pt x="1414894" y="244119"/>
                  </a:lnTo>
                  <a:lnTo>
                    <a:pt x="1414894" y="0"/>
                  </a:lnTo>
                  <a:close/>
                </a:path>
                <a:path w="3232150" h="244475">
                  <a:moveTo>
                    <a:pt x="1962391" y="0"/>
                  </a:moveTo>
                  <a:lnTo>
                    <a:pt x="1563344" y="0"/>
                  </a:lnTo>
                  <a:lnTo>
                    <a:pt x="1563344" y="244119"/>
                  </a:lnTo>
                  <a:lnTo>
                    <a:pt x="1962391" y="244119"/>
                  </a:lnTo>
                  <a:lnTo>
                    <a:pt x="1962391" y="0"/>
                  </a:lnTo>
                  <a:close/>
                </a:path>
                <a:path w="3232150" h="244475">
                  <a:moveTo>
                    <a:pt x="3232112" y="0"/>
                  </a:moveTo>
                  <a:lnTo>
                    <a:pt x="2138896" y="0"/>
                  </a:lnTo>
                  <a:lnTo>
                    <a:pt x="2138896" y="244119"/>
                  </a:lnTo>
                  <a:lnTo>
                    <a:pt x="3232112" y="244119"/>
                  </a:lnTo>
                  <a:lnTo>
                    <a:pt x="3232112" y="0"/>
                  </a:lnTo>
                  <a:close/>
                </a:path>
              </a:pathLst>
            </a:custGeom>
            <a:solidFill>
              <a:srgbClr val="68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6570" y="3952466"/>
              <a:ext cx="614492" cy="3497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6566" y="4421891"/>
              <a:ext cx="614495" cy="34978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6566" y="4891315"/>
              <a:ext cx="614493" cy="3497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61153" y="3469543"/>
              <a:ext cx="1093470" cy="253365"/>
            </a:xfrm>
            <a:custGeom>
              <a:avLst/>
              <a:gdLst/>
              <a:ahLst/>
              <a:cxnLst/>
              <a:rect l="l" t="t" r="r" b="b"/>
              <a:pathLst>
                <a:path w="1093470" h="253364">
                  <a:moveTo>
                    <a:pt x="1093215" y="0"/>
                  </a:moveTo>
                  <a:lnTo>
                    <a:pt x="0" y="0"/>
                  </a:lnTo>
                  <a:lnTo>
                    <a:pt x="0" y="252912"/>
                  </a:lnTo>
                  <a:lnTo>
                    <a:pt x="1093215" y="252912"/>
                  </a:lnTo>
                  <a:lnTo>
                    <a:pt x="1093215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0694" y="4890545"/>
              <a:ext cx="402112" cy="350559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De</a:t>
            </a:r>
            <a:r>
              <a:rPr sz="3600" spc="-35" dirty="0"/>
              <a:t>m</a:t>
            </a:r>
            <a:r>
              <a:rPr sz="3600" spc="114" dirty="0"/>
              <a:t>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259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</a:t>
            </a:r>
            <a:r>
              <a:rPr spc="-120" dirty="0"/>
              <a:t> </a:t>
            </a:r>
            <a:r>
              <a:rPr spc="35" dirty="0"/>
              <a:t>up</a:t>
            </a:r>
            <a:r>
              <a:rPr spc="-120" dirty="0"/>
              <a:t> </a:t>
            </a:r>
            <a:r>
              <a:rPr spc="70" dirty="0"/>
              <a:t>Apache</a:t>
            </a:r>
            <a:r>
              <a:rPr spc="-120" dirty="0"/>
              <a:t> </a:t>
            </a:r>
            <a:r>
              <a:rPr spc="-5" dirty="0"/>
              <a:t>Kafka</a:t>
            </a:r>
            <a:r>
              <a:rPr spc="-120" dirty="0"/>
              <a:t> </a:t>
            </a:r>
            <a:r>
              <a:rPr spc="-75" dirty="0"/>
              <a:t>&amp;</a:t>
            </a:r>
            <a:r>
              <a:rPr spc="-120" dirty="0"/>
              <a:t> </a:t>
            </a:r>
            <a:r>
              <a:rPr spc="-5" dirty="0"/>
              <a:t>Kafka</a:t>
            </a:r>
            <a:r>
              <a:rPr spc="-114" dirty="0"/>
              <a:t> </a:t>
            </a:r>
            <a:r>
              <a:rPr spc="40" dirty="0"/>
              <a:t>Connect</a:t>
            </a:r>
            <a:endParaRPr spc="40" dirty="0"/>
          </a:p>
          <a:p>
            <a:pPr marL="4212590" marR="5080">
              <a:lnSpc>
                <a:spcPct val="100000"/>
              </a:lnSpc>
              <a:spcBef>
                <a:spcPts val="1820"/>
              </a:spcBef>
            </a:pPr>
            <a:r>
              <a:rPr spc="-20" dirty="0"/>
              <a:t>Set</a:t>
            </a:r>
            <a:r>
              <a:rPr spc="-125" dirty="0"/>
              <a:t> </a:t>
            </a:r>
            <a:r>
              <a:rPr spc="35" dirty="0"/>
              <a:t>up</a:t>
            </a:r>
            <a:r>
              <a:rPr spc="-114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70" dirty="0"/>
              <a:t>CDC</a:t>
            </a:r>
            <a:r>
              <a:rPr spc="-114" dirty="0"/>
              <a:t> </a:t>
            </a:r>
            <a:r>
              <a:rPr spc="35" dirty="0"/>
              <a:t>pipeline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25" dirty="0"/>
              <a:t> </a:t>
            </a:r>
            <a:r>
              <a:rPr spc="20" dirty="0"/>
              <a:t>Debezium </a:t>
            </a:r>
            <a:r>
              <a:rPr spc="-825" dirty="0"/>
              <a:t> </a:t>
            </a:r>
            <a:r>
              <a:rPr spc="-5" dirty="0"/>
              <a:t>Source</a:t>
            </a:r>
            <a:r>
              <a:rPr spc="-125" dirty="0"/>
              <a:t> </a:t>
            </a:r>
            <a:r>
              <a:rPr spc="35" dirty="0"/>
              <a:t>Connector</a:t>
            </a:r>
            <a:endParaRPr spc="35" dirty="0"/>
          </a:p>
          <a:p>
            <a:pPr marL="4212590">
              <a:lnSpc>
                <a:spcPct val="100000"/>
              </a:lnSpc>
              <a:spcBef>
                <a:spcPts val="1730"/>
              </a:spcBef>
            </a:pPr>
            <a:r>
              <a:rPr spc="-25" dirty="0"/>
              <a:t>Prerequisites:</a:t>
            </a:r>
            <a:endParaRPr spc="-25" dirty="0"/>
          </a:p>
          <a:p>
            <a:pPr marL="4451985">
              <a:lnSpc>
                <a:spcPct val="100000"/>
              </a:lnSpc>
              <a:spcBef>
                <a:spcPts val="625"/>
              </a:spcBef>
              <a:tabLst>
                <a:tab pos="4740910" algn="l"/>
              </a:tabLst>
            </a:pPr>
            <a:r>
              <a:rPr sz="180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10" dirty="0"/>
              <a:t>Docker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036" y="517651"/>
            <a:ext cx="291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Components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03162" y="3440168"/>
            <a:ext cx="3048635" cy="2091689"/>
            <a:chOff x="703162" y="3440168"/>
            <a:chExt cx="3048635" cy="2091689"/>
          </a:xfrm>
        </p:grpSpPr>
        <p:sp>
          <p:nvSpPr>
            <p:cNvPr id="4" name="object 4"/>
            <p:cNvSpPr/>
            <p:nvPr/>
          </p:nvSpPr>
          <p:spPr>
            <a:xfrm>
              <a:off x="722212" y="3761313"/>
              <a:ext cx="3010535" cy="1751330"/>
            </a:xfrm>
            <a:custGeom>
              <a:avLst/>
              <a:gdLst/>
              <a:ahLst/>
              <a:cxnLst/>
              <a:rect l="l" t="t" r="r" b="b"/>
              <a:pathLst>
                <a:path w="3010535" h="1751329">
                  <a:moveTo>
                    <a:pt x="0" y="0"/>
                  </a:moveTo>
                  <a:lnTo>
                    <a:pt x="3010455" y="0"/>
                  </a:lnTo>
                  <a:lnTo>
                    <a:pt x="3010455" y="1751206"/>
                  </a:lnTo>
                  <a:lnTo>
                    <a:pt x="0" y="175120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7914" y="3478268"/>
              <a:ext cx="546110" cy="566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8864" y="3459218"/>
              <a:ext cx="584835" cy="604520"/>
            </a:xfrm>
            <a:custGeom>
              <a:avLst/>
              <a:gdLst/>
              <a:ahLst/>
              <a:cxnLst/>
              <a:rect l="l" t="t" r="r" b="b"/>
              <a:pathLst>
                <a:path w="584835" h="604520">
                  <a:moveTo>
                    <a:pt x="0" y="0"/>
                  </a:moveTo>
                  <a:lnTo>
                    <a:pt x="584209" y="0"/>
                  </a:lnTo>
                  <a:lnTo>
                    <a:pt x="584209" y="604188"/>
                  </a:lnTo>
                  <a:lnTo>
                    <a:pt x="0" y="60418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16293" y="3561257"/>
              <a:ext cx="1974214" cy="400685"/>
            </a:xfrm>
            <a:custGeom>
              <a:avLst/>
              <a:gdLst/>
              <a:ahLst/>
              <a:cxnLst/>
              <a:rect l="l" t="t" r="r" b="b"/>
              <a:pathLst>
                <a:path w="1974214" h="400685">
                  <a:moveTo>
                    <a:pt x="1973616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973616" y="400109"/>
                  </a:lnTo>
                  <a:lnTo>
                    <a:pt x="1973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16293" y="3561257"/>
              <a:ext cx="1974214" cy="400685"/>
            </a:xfrm>
            <a:custGeom>
              <a:avLst/>
              <a:gdLst/>
              <a:ahLst/>
              <a:cxnLst/>
              <a:rect l="l" t="t" r="r" b="b"/>
              <a:pathLst>
                <a:path w="1974214" h="400685">
                  <a:moveTo>
                    <a:pt x="0" y="0"/>
                  </a:moveTo>
                  <a:lnTo>
                    <a:pt x="1973617" y="0"/>
                  </a:lnTo>
                  <a:lnTo>
                    <a:pt x="1973617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95033" y="3582923"/>
            <a:ext cx="1797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Globomantics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02514" y="4128895"/>
            <a:ext cx="2413635" cy="1316990"/>
            <a:chOff x="5202514" y="4128895"/>
            <a:chExt cx="2413635" cy="1316990"/>
          </a:xfrm>
        </p:grpSpPr>
        <p:sp>
          <p:nvSpPr>
            <p:cNvPr id="11" name="object 11"/>
            <p:cNvSpPr/>
            <p:nvPr/>
          </p:nvSpPr>
          <p:spPr>
            <a:xfrm>
              <a:off x="5221564" y="4347324"/>
              <a:ext cx="2375535" cy="1079500"/>
            </a:xfrm>
            <a:custGeom>
              <a:avLst/>
              <a:gdLst/>
              <a:ahLst/>
              <a:cxnLst/>
              <a:rect l="l" t="t" r="r" b="b"/>
              <a:pathLst>
                <a:path w="2375534" h="1079500">
                  <a:moveTo>
                    <a:pt x="0" y="0"/>
                  </a:moveTo>
                  <a:lnTo>
                    <a:pt x="2375304" y="0"/>
                  </a:lnTo>
                  <a:lnTo>
                    <a:pt x="2375304" y="1079378"/>
                  </a:lnTo>
                  <a:lnTo>
                    <a:pt x="0" y="107937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34433" y="4147945"/>
              <a:ext cx="1484630" cy="400685"/>
            </a:xfrm>
            <a:custGeom>
              <a:avLst/>
              <a:gdLst/>
              <a:ahLst/>
              <a:cxnLst/>
              <a:rect l="l" t="t" r="r" b="b"/>
              <a:pathLst>
                <a:path w="1484629" h="400685">
                  <a:moveTo>
                    <a:pt x="1484061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484061" y="400109"/>
                  </a:lnTo>
                  <a:lnTo>
                    <a:pt x="1484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34433" y="4147945"/>
              <a:ext cx="1484630" cy="400685"/>
            </a:xfrm>
            <a:custGeom>
              <a:avLst/>
              <a:gdLst/>
              <a:ahLst/>
              <a:cxnLst/>
              <a:rect l="l" t="t" r="r" b="b"/>
              <a:pathLst>
                <a:path w="1484629" h="400685">
                  <a:moveTo>
                    <a:pt x="0" y="0"/>
                  </a:moveTo>
                  <a:lnTo>
                    <a:pt x="1484061" y="0"/>
                  </a:lnTo>
                  <a:lnTo>
                    <a:pt x="1484061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13173" y="4168140"/>
            <a:ext cx="1312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78729" y="2788992"/>
            <a:ext cx="3009900" cy="3129280"/>
            <a:chOff x="8678729" y="2788992"/>
            <a:chExt cx="3009900" cy="3129280"/>
          </a:xfrm>
        </p:grpSpPr>
        <p:sp>
          <p:nvSpPr>
            <p:cNvPr id="16" name="object 16"/>
            <p:cNvSpPr/>
            <p:nvPr/>
          </p:nvSpPr>
          <p:spPr>
            <a:xfrm>
              <a:off x="8697779" y="3046468"/>
              <a:ext cx="2971800" cy="2852420"/>
            </a:xfrm>
            <a:custGeom>
              <a:avLst/>
              <a:gdLst/>
              <a:ahLst/>
              <a:cxnLst/>
              <a:rect l="l" t="t" r="r" b="b"/>
              <a:pathLst>
                <a:path w="2971800" h="2852420">
                  <a:moveTo>
                    <a:pt x="0" y="0"/>
                  </a:moveTo>
                  <a:lnTo>
                    <a:pt x="2971514" y="0"/>
                  </a:lnTo>
                  <a:lnTo>
                    <a:pt x="2971514" y="2852221"/>
                  </a:lnTo>
                  <a:lnTo>
                    <a:pt x="0" y="28522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21381" y="2827092"/>
              <a:ext cx="837453" cy="43713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802331" y="2808042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5" h="475614">
                  <a:moveTo>
                    <a:pt x="0" y="0"/>
                  </a:moveTo>
                  <a:lnTo>
                    <a:pt x="875552" y="0"/>
                  </a:lnTo>
                  <a:lnTo>
                    <a:pt x="875552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57852" y="2833254"/>
              <a:ext cx="1848485" cy="400685"/>
            </a:xfrm>
            <a:custGeom>
              <a:avLst/>
              <a:gdLst/>
              <a:ahLst/>
              <a:cxnLst/>
              <a:rect l="l" t="t" r="r" b="b"/>
              <a:pathLst>
                <a:path w="1848484" h="400685">
                  <a:moveTo>
                    <a:pt x="1848454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848454" y="400109"/>
                  </a:lnTo>
                  <a:lnTo>
                    <a:pt x="1848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57852" y="2833254"/>
              <a:ext cx="1848485" cy="400685"/>
            </a:xfrm>
            <a:custGeom>
              <a:avLst/>
              <a:gdLst/>
              <a:ahLst/>
              <a:cxnLst/>
              <a:rect l="l" t="t" r="r" b="b"/>
              <a:pathLst>
                <a:path w="1848484" h="400685">
                  <a:moveTo>
                    <a:pt x="0" y="0"/>
                  </a:moveTo>
                  <a:lnTo>
                    <a:pt x="1848455" y="0"/>
                  </a:lnTo>
                  <a:lnTo>
                    <a:pt x="1848455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736592" y="2854452"/>
            <a:ext cx="1673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8393" y="1203773"/>
            <a:ext cx="3048635" cy="1410970"/>
            <a:chOff x="738393" y="1203773"/>
            <a:chExt cx="3048635" cy="1410970"/>
          </a:xfrm>
        </p:grpSpPr>
        <p:sp>
          <p:nvSpPr>
            <p:cNvPr id="23" name="object 23"/>
            <p:cNvSpPr/>
            <p:nvPr/>
          </p:nvSpPr>
          <p:spPr>
            <a:xfrm>
              <a:off x="757443" y="1422877"/>
              <a:ext cx="3010535" cy="1172845"/>
            </a:xfrm>
            <a:custGeom>
              <a:avLst/>
              <a:gdLst/>
              <a:ahLst/>
              <a:cxnLst/>
              <a:rect l="l" t="t" r="r" b="b"/>
              <a:pathLst>
                <a:path w="3010535" h="1172845">
                  <a:moveTo>
                    <a:pt x="0" y="0"/>
                  </a:moveTo>
                  <a:lnTo>
                    <a:pt x="3010455" y="0"/>
                  </a:lnTo>
                  <a:lnTo>
                    <a:pt x="3010455" y="1172377"/>
                  </a:lnTo>
                  <a:lnTo>
                    <a:pt x="0" y="117237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99836" y="1222823"/>
              <a:ext cx="1606550" cy="400685"/>
            </a:xfrm>
            <a:custGeom>
              <a:avLst/>
              <a:gdLst/>
              <a:ahLst/>
              <a:cxnLst/>
              <a:rect l="l" t="t" r="r" b="b"/>
              <a:pathLst>
                <a:path w="1606550" h="400684">
                  <a:moveTo>
                    <a:pt x="160653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606530" y="400109"/>
                  </a:lnTo>
                  <a:lnTo>
                    <a:pt x="1606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99836" y="1222823"/>
              <a:ext cx="1606550" cy="400685"/>
            </a:xfrm>
            <a:custGeom>
              <a:avLst/>
              <a:gdLst/>
              <a:ahLst/>
              <a:cxnLst/>
              <a:rect l="l" t="t" r="r" b="b"/>
              <a:pathLst>
                <a:path w="1606550" h="400684">
                  <a:moveTo>
                    <a:pt x="0" y="0"/>
                  </a:moveTo>
                  <a:lnTo>
                    <a:pt x="1606530" y="0"/>
                  </a:lnTo>
                  <a:lnTo>
                    <a:pt x="1606530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778576" y="1242059"/>
            <a:ext cx="1433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3656" y="2863979"/>
            <a:ext cx="3556000" cy="3081020"/>
            <a:chOff x="503656" y="2863979"/>
            <a:chExt cx="3556000" cy="3081020"/>
          </a:xfrm>
        </p:grpSpPr>
        <p:sp>
          <p:nvSpPr>
            <p:cNvPr id="28" name="object 28"/>
            <p:cNvSpPr/>
            <p:nvPr/>
          </p:nvSpPr>
          <p:spPr>
            <a:xfrm>
              <a:off x="522706" y="3073427"/>
              <a:ext cx="3517900" cy="2852420"/>
            </a:xfrm>
            <a:custGeom>
              <a:avLst/>
              <a:gdLst/>
              <a:ahLst/>
              <a:cxnLst/>
              <a:rect l="l" t="t" r="r" b="b"/>
              <a:pathLst>
                <a:path w="3517900" h="2852420">
                  <a:moveTo>
                    <a:pt x="0" y="0"/>
                  </a:moveTo>
                  <a:lnTo>
                    <a:pt x="3517728" y="0"/>
                  </a:lnTo>
                  <a:lnTo>
                    <a:pt x="3517728" y="2852221"/>
                  </a:lnTo>
                  <a:lnTo>
                    <a:pt x="0" y="28522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16293" y="2883029"/>
              <a:ext cx="2007870" cy="400685"/>
            </a:xfrm>
            <a:custGeom>
              <a:avLst/>
              <a:gdLst/>
              <a:ahLst/>
              <a:cxnLst/>
              <a:rect l="l" t="t" r="r" b="b"/>
              <a:pathLst>
                <a:path w="2007870" h="400685">
                  <a:moveTo>
                    <a:pt x="2007600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007600" y="400109"/>
                  </a:lnTo>
                  <a:lnTo>
                    <a:pt x="200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516293" y="2883029"/>
              <a:ext cx="2007870" cy="400685"/>
            </a:xfrm>
            <a:custGeom>
              <a:avLst/>
              <a:gdLst/>
              <a:ahLst/>
              <a:cxnLst/>
              <a:rect l="l" t="t" r="r" b="b"/>
              <a:pathLst>
                <a:path w="2007870" h="400685">
                  <a:moveTo>
                    <a:pt x="0" y="0"/>
                  </a:moveTo>
                  <a:lnTo>
                    <a:pt x="2007601" y="0"/>
                  </a:lnTo>
                  <a:lnTo>
                    <a:pt x="2007601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595033" y="2903220"/>
            <a:ext cx="18313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5291" y="4162370"/>
            <a:ext cx="2604135" cy="1212215"/>
            <a:chOff x="905291" y="4162370"/>
            <a:chExt cx="2604135" cy="1212215"/>
          </a:xfrm>
        </p:grpSpPr>
        <p:sp>
          <p:nvSpPr>
            <p:cNvPr id="33" name="object 33"/>
            <p:cNvSpPr/>
            <p:nvPr/>
          </p:nvSpPr>
          <p:spPr>
            <a:xfrm>
              <a:off x="924341" y="4418914"/>
              <a:ext cx="2566035" cy="936625"/>
            </a:xfrm>
            <a:custGeom>
              <a:avLst/>
              <a:gdLst/>
              <a:ahLst/>
              <a:cxnLst/>
              <a:rect l="l" t="t" r="r" b="b"/>
              <a:pathLst>
                <a:path w="2566035" h="936625">
                  <a:moveTo>
                    <a:pt x="0" y="0"/>
                  </a:moveTo>
                  <a:lnTo>
                    <a:pt x="2565570" y="0"/>
                  </a:lnTo>
                  <a:lnTo>
                    <a:pt x="2565570" y="936198"/>
                  </a:lnTo>
                  <a:lnTo>
                    <a:pt x="0" y="93619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042" y="4200470"/>
              <a:ext cx="546109" cy="4368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10992" y="4181420"/>
              <a:ext cx="584835" cy="475615"/>
            </a:xfrm>
            <a:custGeom>
              <a:avLst/>
              <a:gdLst/>
              <a:ahLst/>
              <a:cxnLst/>
              <a:rect l="l" t="t" r="r" b="b"/>
              <a:pathLst>
                <a:path w="584835" h="475614">
                  <a:moveTo>
                    <a:pt x="0" y="0"/>
                  </a:moveTo>
                  <a:lnTo>
                    <a:pt x="584209" y="0"/>
                  </a:lnTo>
                  <a:lnTo>
                    <a:pt x="584209" y="474987"/>
                  </a:lnTo>
                  <a:lnTo>
                    <a:pt x="0" y="47498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18421" y="4218858"/>
              <a:ext cx="1175385" cy="400685"/>
            </a:xfrm>
            <a:custGeom>
              <a:avLst/>
              <a:gdLst/>
              <a:ahLst/>
              <a:cxnLst/>
              <a:rect l="l" t="t" r="r" b="b"/>
              <a:pathLst>
                <a:path w="1175385" h="400685">
                  <a:moveTo>
                    <a:pt x="1175322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175322" y="400109"/>
                  </a:lnTo>
                  <a:lnTo>
                    <a:pt x="11753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18421" y="4218858"/>
              <a:ext cx="1175385" cy="400685"/>
            </a:xfrm>
            <a:custGeom>
              <a:avLst/>
              <a:gdLst/>
              <a:ahLst/>
              <a:cxnLst/>
              <a:rect l="l" t="t" r="r" b="b"/>
              <a:pathLst>
                <a:path w="1175385" h="400685">
                  <a:moveTo>
                    <a:pt x="0" y="0"/>
                  </a:moveTo>
                  <a:lnTo>
                    <a:pt x="1175322" y="0"/>
                  </a:lnTo>
                  <a:lnTo>
                    <a:pt x="1175322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97161" y="4238244"/>
            <a:ext cx="1006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695828" y="1214155"/>
            <a:ext cx="3009900" cy="1426845"/>
            <a:chOff x="8695828" y="1214155"/>
            <a:chExt cx="3009900" cy="1426845"/>
          </a:xfrm>
        </p:grpSpPr>
        <p:sp>
          <p:nvSpPr>
            <p:cNvPr id="40" name="object 40"/>
            <p:cNvSpPr/>
            <p:nvPr/>
          </p:nvSpPr>
          <p:spPr>
            <a:xfrm>
              <a:off x="8714878" y="1449401"/>
              <a:ext cx="2971800" cy="1172845"/>
            </a:xfrm>
            <a:custGeom>
              <a:avLst/>
              <a:gdLst/>
              <a:ahLst/>
              <a:cxnLst/>
              <a:rect l="l" t="t" r="r" b="b"/>
              <a:pathLst>
                <a:path w="2971800" h="1172845">
                  <a:moveTo>
                    <a:pt x="0" y="0"/>
                  </a:moveTo>
                  <a:lnTo>
                    <a:pt x="2971514" y="0"/>
                  </a:lnTo>
                  <a:lnTo>
                    <a:pt x="2971514" y="1172377"/>
                  </a:lnTo>
                  <a:lnTo>
                    <a:pt x="0" y="1172377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5253" y="1252255"/>
              <a:ext cx="837451" cy="4371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786203" y="1233205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5" h="475614">
                  <a:moveTo>
                    <a:pt x="0" y="0"/>
                  </a:moveTo>
                  <a:lnTo>
                    <a:pt x="875551" y="0"/>
                  </a:lnTo>
                  <a:lnTo>
                    <a:pt x="875551" y="475230"/>
                  </a:lnTo>
                  <a:lnTo>
                    <a:pt x="0" y="4752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661566" y="1260159"/>
              <a:ext cx="1581150" cy="400685"/>
            </a:xfrm>
            <a:custGeom>
              <a:avLst/>
              <a:gdLst/>
              <a:ahLst/>
              <a:cxnLst/>
              <a:rect l="l" t="t" r="r" b="b"/>
              <a:pathLst>
                <a:path w="1581150" h="400685">
                  <a:moveTo>
                    <a:pt x="1580882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1580882" y="400109"/>
                  </a:lnTo>
                  <a:lnTo>
                    <a:pt x="158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661566" y="1260159"/>
              <a:ext cx="1581150" cy="400685"/>
            </a:xfrm>
            <a:custGeom>
              <a:avLst/>
              <a:gdLst/>
              <a:ahLst/>
              <a:cxnLst/>
              <a:rect l="l" t="t" r="r" b="b"/>
              <a:pathLst>
                <a:path w="1581150" h="400685">
                  <a:moveTo>
                    <a:pt x="0" y="0"/>
                  </a:moveTo>
                  <a:lnTo>
                    <a:pt x="1580882" y="0"/>
                  </a:lnTo>
                  <a:lnTo>
                    <a:pt x="1580882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9740307" y="1281684"/>
            <a:ext cx="1408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Zookeeper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45205" y="2835813"/>
            <a:ext cx="3128645" cy="3092450"/>
            <a:chOff x="4845205" y="2835813"/>
            <a:chExt cx="3128645" cy="3092450"/>
          </a:xfrm>
        </p:grpSpPr>
        <p:sp>
          <p:nvSpPr>
            <p:cNvPr id="47" name="object 47"/>
            <p:cNvSpPr/>
            <p:nvPr/>
          </p:nvSpPr>
          <p:spPr>
            <a:xfrm>
              <a:off x="4864255" y="3056675"/>
              <a:ext cx="3090545" cy="2852420"/>
            </a:xfrm>
            <a:custGeom>
              <a:avLst/>
              <a:gdLst/>
              <a:ahLst/>
              <a:cxnLst/>
              <a:rect l="l" t="t" r="r" b="b"/>
              <a:pathLst>
                <a:path w="3090545" h="2852420">
                  <a:moveTo>
                    <a:pt x="0" y="0"/>
                  </a:moveTo>
                  <a:lnTo>
                    <a:pt x="3089923" y="0"/>
                  </a:lnTo>
                  <a:lnTo>
                    <a:pt x="3089923" y="2852221"/>
                  </a:lnTo>
                  <a:lnTo>
                    <a:pt x="0" y="285222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768991" y="2854863"/>
              <a:ext cx="2068830" cy="400685"/>
            </a:xfrm>
            <a:custGeom>
              <a:avLst/>
              <a:gdLst/>
              <a:ahLst/>
              <a:cxnLst/>
              <a:rect l="l" t="t" r="r" b="b"/>
              <a:pathLst>
                <a:path w="2068829" h="400685">
                  <a:moveTo>
                    <a:pt x="2068515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2068515" y="400109"/>
                  </a:lnTo>
                  <a:lnTo>
                    <a:pt x="2068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768991" y="2854863"/>
              <a:ext cx="2068830" cy="400685"/>
            </a:xfrm>
            <a:custGeom>
              <a:avLst/>
              <a:gdLst/>
              <a:ahLst/>
              <a:cxnLst/>
              <a:rect l="l" t="t" r="r" b="b"/>
              <a:pathLst>
                <a:path w="2068829" h="400685">
                  <a:moveTo>
                    <a:pt x="0" y="0"/>
                  </a:moveTo>
                  <a:lnTo>
                    <a:pt x="2068515" y="0"/>
                  </a:lnTo>
                  <a:lnTo>
                    <a:pt x="2068515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5847731" y="2875788"/>
            <a:ext cx="1890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7592" y="1155622"/>
            <a:ext cx="9961245" cy="4102100"/>
            <a:chOff x="647592" y="1155622"/>
            <a:chExt cx="9961245" cy="410210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692" y="2836351"/>
              <a:ext cx="837453" cy="43713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66642" y="2817301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5" h="475614">
                  <a:moveTo>
                    <a:pt x="0" y="0"/>
                  </a:moveTo>
                  <a:lnTo>
                    <a:pt x="875552" y="0"/>
                  </a:lnTo>
                  <a:lnTo>
                    <a:pt x="875552" y="475231"/>
                  </a:lnTo>
                  <a:lnTo>
                    <a:pt x="0" y="47523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5253" y="4736738"/>
              <a:ext cx="435953" cy="51899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177" y="4736738"/>
              <a:ext cx="437565" cy="5209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874" y="1193722"/>
              <a:ext cx="837453" cy="4371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57824" y="1174672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2" y="0"/>
                  </a:lnTo>
                  <a:lnTo>
                    <a:pt x="875552" y="475231"/>
                  </a:lnTo>
                  <a:lnTo>
                    <a:pt x="0" y="47523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205522" y="2576205"/>
              <a:ext cx="114300" cy="332740"/>
            </a:xfrm>
            <a:custGeom>
              <a:avLst/>
              <a:gdLst/>
              <a:ahLst/>
              <a:cxnLst/>
              <a:rect l="l" t="t" r="r" b="b"/>
              <a:pathLst>
                <a:path w="114300" h="332739">
                  <a:moveTo>
                    <a:pt x="57148" y="0"/>
                  </a:moveTo>
                  <a:lnTo>
                    <a:pt x="49733" y="1497"/>
                  </a:lnTo>
                  <a:lnTo>
                    <a:pt x="43678" y="5579"/>
                  </a:lnTo>
                  <a:lnTo>
                    <a:pt x="39595" y="11635"/>
                  </a:lnTo>
                  <a:lnTo>
                    <a:pt x="38098" y="19088"/>
                  </a:lnTo>
                  <a:lnTo>
                    <a:pt x="39595" y="26503"/>
                  </a:lnTo>
                  <a:lnTo>
                    <a:pt x="43678" y="32558"/>
                  </a:lnTo>
                  <a:lnTo>
                    <a:pt x="49733" y="36641"/>
                  </a:lnTo>
                  <a:lnTo>
                    <a:pt x="57148" y="38138"/>
                  </a:lnTo>
                  <a:lnTo>
                    <a:pt x="64564" y="36641"/>
                  </a:lnTo>
                  <a:lnTo>
                    <a:pt x="70619" y="32558"/>
                  </a:lnTo>
                  <a:lnTo>
                    <a:pt x="74701" y="26503"/>
                  </a:lnTo>
                  <a:lnTo>
                    <a:pt x="76198" y="19050"/>
                  </a:lnTo>
                  <a:lnTo>
                    <a:pt x="74701" y="11634"/>
                  </a:lnTo>
                  <a:lnTo>
                    <a:pt x="70619" y="5579"/>
                  </a:lnTo>
                  <a:lnTo>
                    <a:pt x="64564" y="1496"/>
                  </a:lnTo>
                  <a:lnTo>
                    <a:pt x="57148" y="0"/>
                  </a:lnTo>
                  <a:close/>
                </a:path>
                <a:path w="114300" h="332739">
                  <a:moveTo>
                    <a:pt x="57150" y="76238"/>
                  </a:moveTo>
                  <a:lnTo>
                    <a:pt x="49734" y="77735"/>
                  </a:lnTo>
                  <a:lnTo>
                    <a:pt x="43679" y="81817"/>
                  </a:lnTo>
                  <a:lnTo>
                    <a:pt x="39596" y="87873"/>
                  </a:lnTo>
                  <a:lnTo>
                    <a:pt x="38100" y="95326"/>
                  </a:lnTo>
                  <a:lnTo>
                    <a:pt x="39596" y="102741"/>
                  </a:lnTo>
                  <a:lnTo>
                    <a:pt x="43679" y="108796"/>
                  </a:lnTo>
                  <a:lnTo>
                    <a:pt x="49734" y="112879"/>
                  </a:lnTo>
                  <a:lnTo>
                    <a:pt x="57150" y="114376"/>
                  </a:lnTo>
                  <a:lnTo>
                    <a:pt x="64564" y="112879"/>
                  </a:lnTo>
                  <a:lnTo>
                    <a:pt x="70620" y="108796"/>
                  </a:lnTo>
                  <a:lnTo>
                    <a:pt x="74702" y="102741"/>
                  </a:lnTo>
                  <a:lnTo>
                    <a:pt x="76200" y="95288"/>
                  </a:lnTo>
                  <a:lnTo>
                    <a:pt x="74702" y="87872"/>
                  </a:lnTo>
                  <a:lnTo>
                    <a:pt x="70620" y="81817"/>
                  </a:lnTo>
                  <a:lnTo>
                    <a:pt x="64564" y="77735"/>
                  </a:lnTo>
                  <a:lnTo>
                    <a:pt x="57150" y="76238"/>
                  </a:lnTo>
                  <a:close/>
                </a:path>
                <a:path w="114300" h="332739">
                  <a:moveTo>
                    <a:pt x="57150" y="152476"/>
                  </a:moveTo>
                  <a:lnTo>
                    <a:pt x="49734" y="153973"/>
                  </a:lnTo>
                  <a:lnTo>
                    <a:pt x="43679" y="158055"/>
                  </a:lnTo>
                  <a:lnTo>
                    <a:pt x="39596" y="164111"/>
                  </a:lnTo>
                  <a:lnTo>
                    <a:pt x="38100" y="171564"/>
                  </a:lnTo>
                  <a:lnTo>
                    <a:pt x="39597" y="178979"/>
                  </a:lnTo>
                  <a:lnTo>
                    <a:pt x="43679" y="185034"/>
                  </a:lnTo>
                  <a:lnTo>
                    <a:pt x="49735" y="189117"/>
                  </a:lnTo>
                  <a:lnTo>
                    <a:pt x="57150" y="190614"/>
                  </a:lnTo>
                  <a:lnTo>
                    <a:pt x="64564" y="189117"/>
                  </a:lnTo>
                  <a:lnTo>
                    <a:pt x="70620" y="185034"/>
                  </a:lnTo>
                  <a:lnTo>
                    <a:pt x="74702" y="178979"/>
                  </a:lnTo>
                  <a:lnTo>
                    <a:pt x="76200" y="171526"/>
                  </a:lnTo>
                  <a:lnTo>
                    <a:pt x="74702" y="164110"/>
                  </a:lnTo>
                  <a:lnTo>
                    <a:pt x="70620" y="158055"/>
                  </a:lnTo>
                  <a:lnTo>
                    <a:pt x="64564" y="153973"/>
                  </a:lnTo>
                  <a:lnTo>
                    <a:pt x="57150" y="152476"/>
                  </a:lnTo>
                  <a:close/>
                </a:path>
                <a:path w="114300" h="332739">
                  <a:moveTo>
                    <a:pt x="114300" y="217864"/>
                  </a:moveTo>
                  <a:lnTo>
                    <a:pt x="0" y="217864"/>
                  </a:lnTo>
                  <a:lnTo>
                    <a:pt x="57150" y="332164"/>
                  </a:lnTo>
                  <a:lnTo>
                    <a:pt x="114300" y="217864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5171" y="2854863"/>
              <a:ext cx="837453" cy="43713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926121" y="2835813"/>
              <a:ext cx="875665" cy="475615"/>
            </a:xfrm>
            <a:custGeom>
              <a:avLst/>
              <a:gdLst/>
              <a:ahLst/>
              <a:cxnLst/>
              <a:rect l="l" t="t" r="r" b="b"/>
              <a:pathLst>
                <a:path w="875664" h="475614">
                  <a:moveTo>
                    <a:pt x="0" y="0"/>
                  </a:moveTo>
                  <a:lnTo>
                    <a:pt x="875552" y="0"/>
                  </a:lnTo>
                  <a:lnTo>
                    <a:pt x="875552" y="475231"/>
                  </a:lnTo>
                  <a:lnTo>
                    <a:pt x="0" y="47523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2073" y="4104463"/>
              <a:ext cx="418726" cy="47681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383023" y="4085413"/>
              <a:ext cx="457200" cy="514984"/>
            </a:xfrm>
            <a:custGeom>
              <a:avLst/>
              <a:gdLst/>
              <a:ahLst/>
              <a:cxnLst/>
              <a:rect l="l" t="t" r="r" b="b"/>
              <a:pathLst>
                <a:path w="457200" h="514985">
                  <a:moveTo>
                    <a:pt x="0" y="0"/>
                  </a:moveTo>
                  <a:lnTo>
                    <a:pt x="456826" y="0"/>
                  </a:lnTo>
                  <a:lnTo>
                    <a:pt x="456826" y="514916"/>
                  </a:lnTo>
                  <a:lnTo>
                    <a:pt x="0" y="51491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627290" y="4736738"/>
              <a:ext cx="1394460" cy="266065"/>
            </a:xfrm>
            <a:custGeom>
              <a:avLst/>
              <a:gdLst/>
              <a:ahLst/>
              <a:cxnLst/>
              <a:rect l="l" t="t" r="r" b="b"/>
              <a:pathLst>
                <a:path w="1394460" h="266064">
                  <a:moveTo>
                    <a:pt x="1394456" y="0"/>
                  </a:moveTo>
                  <a:lnTo>
                    <a:pt x="0" y="0"/>
                  </a:lnTo>
                  <a:lnTo>
                    <a:pt x="0" y="265951"/>
                  </a:lnTo>
                  <a:lnTo>
                    <a:pt x="1394456" y="265951"/>
                  </a:lnTo>
                  <a:lnTo>
                    <a:pt x="1394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470861" y="4829863"/>
              <a:ext cx="1751330" cy="114300"/>
            </a:xfrm>
            <a:custGeom>
              <a:avLst/>
              <a:gdLst/>
              <a:ahLst/>
              <a:cxnLst/>
              <a:rect l="l" t="t" r="r" b="b"/>
              <a:pathLst>
                <a:path w="1751329" h="114300">
                  <a:moveTo>
                    <a:pt x="19050" y="38099"/>
                  </a:moveTo>
                  <a:lnTo>
                    <a:pt x="11635" y="39596"/>
                  </a:lnTo>
                  <a:lnTo>
                    <a:pt x="5579" y="43679"/>
                  </a:lnTo>
                  <a:lnTo>
                    <a:pt x="1497" y="49734"/>
                  </a:lnTo>
                  <a:lnTo>
                    <a:pt x="0" y="57149"/>
                  </a:lnTo>
                  <a:lnTo>
                    <a:pt x="1497" y="64564"/>
                  </a:lnTo>
                  <a:lnTo>
                    <a:pt x="5579" y="70620"/>
                  </a:lnTo>
                  <a:lnTo>
                    <a:pt x="11635" y="74702"/>
                  </a:lnTo>
                  <a:lnTo>
                    <a:pt x="19088" y="76199"/>
                  </a:lnTo>
                  <a:lnTo>
                    <a:pt x="26503" y="74702"/>
                  </a:lnTo>
                  <a:lnTo>
                    <a:pt x="32558" y="70620"/>
                  </a:lnTo>
                  <a:lnTo>
                    <a:pt x="36641" y="64564"/>
                  </a:lnTo>
                  <a:lnTo>
                    <a:pt x="38138" y="57149"/>
                  </a:lnTo>
                  <a:lnTo>
                    <a:pt x="36641" y="49734"/>
                  </a:lnTo>
                  <a:lnTo>
                    <a:pt x="32558" y="43679"/>
                  </a:lnTo>
                  <a:lnTo>
                    <a:pt x="26503" y="39596"/>
                  </a:lnTo>
                  <a:lnTo>
                    <a:pt x="19050" y="38099"/>
                  </a:lnTo>
                  <a:close/>
                </a:path>
                <a:path w="1751329" h="114300">
                  <a:moveTo>
                    <a:pt x="95288" y="38099"/>
                  </a:moveTo>
                  <a:lnTo>
                    <a:pt x="87873" y="39596"/>
                  </a:lnTo>
                  <a:lnTo>
                    <a:pt x="81817" y="43679"/>
                  </a:lnTo>
                  <a:lnTo>
                    <a:pt x="77735" y="49734"/>
                  </a:lnTo>
                  <a:lnTo>
                    <a:pt x="76238" y="57149"/>
                  </a:lnTo>
                  <a:lnTo>
                    <a:pt x="77735" y="64564"/>
                  </a:lnTo>
                  <a:lnTo>
                    <a:pt x="81817" y="70620"/>
                  </a:lnTo>
                  <a:lnTo>
                    <a:pt x="87873" y="74702"/>
                  </a:lnTo>
                  <a:lnTo>
                    <a:pt x="95326" y="76199"/>
                  </a:lnTo>
                  <a:lnTo>
                    <a:pt x="102741" y="74702"/>
                  </a:lnTo>
                  <a:lnTo>
                    <a:pt x="108796" y="70620"/>
                  </a:lnTo>
                  <a:lnTo>
                    <a:pt x="112879" y="64564"/>
                  </a:lnTo>
                  <a:lnTo>
                    <a:pt x="114376" y="57149"/>
                  </a:lnTo>
                  <a:lnTo>
                    <a:pt x="112879" y="49734"/>
                  </a:lnTo>
                  <a:lnTo>
                    <a:pt x="108796" y="43679"/>
                  </a:lnTo>
                  <a:lnTo>
                    <a:pt x="102741" y="39596"/>
                  </a:lnTo>
                  <a:lnTo>
                    <a:pt x="95288" y="38099"/>
                  </a:lnTo>
                  <a:close/>
                </a:path>
                <a:path w="1751329" h="114300">
                  <a:moveTo>
                    <a:pt x="171526" y="38099"/>
                  </a:moveTo>
                  <a:lnTo>
                    <a:pt x="164111" y="39596"/>
                  </a:lnTo>
                  <a:lnTo>
                    <a:pt x="158055" y="43679"/>
                  </a:lnTo>
                  <a:lnTo>
                    <a:pt x="153973" y="49734"/>
                  </a:lnTo>
                  <a:lnTo>
                    <a:pt x="152476" y="57149"/>
                  </a:lnTo>
                  <a:lnTo>
                    <a:pt x="153973" y="64564"/>
                  </a:lnTo>
                  <a:lnTo>
                    <a:pt x="158055" y="70620"/>
                  </a:lnTo>
                  <a:lnTo>
                    <a:pt x="164111" y="74702"/>
                  </a:lnTo>
                  <a:lnTo>
                    <a:pt x="171564" y="76199"/>
                  </a:lnTo>
                  <a:lnTo>
                    <a:pt x="178979" y="74702"/>
                  </a:lnTo>
                  <a:lnTo>
                    <a:pt x="185034" y="70620"/>
                  </a:lnTo>
                  <a:lnTo>
                    <a:pt x="189117" y="64564"/>
                  </a:lnTo>
                  <a:lnTo>
                    <a:pt x="190614" y="57149"/>
                  </a:lnTo>
                  <a:lnTo>
                    <a:pt x="189117" y="49734"/>
                  </a:lnTo>
                  <a:lnTo>
                    <a:pt x="185034" y="43679"/>
                  </a:lnTo>
                  <a:lnTo>
                    <a:pt x="178979" y="39596"/>
                  </a:lnTo>
                  <a:lnTo>
                    <a:pt x="171526" y="38099"/>
                  </a:lnTo>
                  <a:close/>
                </a:path>
                <a:path w="1751329" h="114300">
                  <a:moveTo>
                    <a:pt x="247764" y="38099"/>
                  </a:moveTo>
                  <a:lnTo>
                    <a:pt x="240349" y="39596"/>
                  </a:lnTo>
                  <a:lnTo>
                    <a:pt x="234294" y="43679"/>
                  </a:lnTo>
                  <a:lnTo>
                    <a:pt x="230211" y="49734"/>
                  </a:lnTo>
                  <a:lnTo>
                    <a:pt x="228714" y="57149"/>
                  </a:lnTo>
                  <a:lnTo>
                    <a:pt x="230211" y="64564"/>
                  </a:lnTo>
                  <a:lnTo>
                    <a:pt x="234294" y="70620"/>
                  </a:lnTo>
                  <a:lnTo>
                    <a:pt x="240349" y="74702"/>
                  </a:lnTo>
                  <a:lnTo>
                    <a:pt x="247802" y="76199"/>
                  </a:lnTo>
                  <a:lnTo>
                    <a:pt x="255217" y="74702"/>
                  </a:lnTo>
                  <a:lnTo>
                    <a:pt x="261272" y="70620"/>
                  </a:lnTo>
                  <a:lnTo>
                    <a:pt x="265355" y="64564"/>
                  </a:lnTo>
                  <a:lnTo>
                    <a:pt x="266852" y="57149"/>
                  </a:lnTo>
                  <a:lnTo>
                    <a:pt x="265355" y="49734"/>
                  </a:lnTo>
                  <a:lnTo>
                    <a:pt x="261272" y="43679"/>
                  </a:lnTo>
                  <a:lnTo>
                    <a:pt x="255217" y="39596"/>
                  </a:lnTo>
                  <a:lnTo>
                    <a:pt x="247764" y="38099"/>
                  </a:lnTo>
                  <a:close/>
                </a:path>
                <a:path w="1751329" h="114300">
                  <a:moveTo>
                    <a:pt x="324002" y="38099"/>
                  </a:moveTo>
                  <a:lnTo>
                    <a:pt x="316587" y="39596"/>
                  </a:lnTo>
                  <a:lnTo>
                    <a:pt x="310532" y="43679"/>
                  </a:lnTo>
                  <a:lnTo>
                    <a:pt x="306449" y="49734"/>
                  </a:lnTo>
                  <a:lnTo>
                    <a:pt x="304952" y="57149"/>
                  </a:lnTo>
                  <a:lnTo>
                    <a:pt x="306449" y="64564"/>
                  </a:lnTo>
                  <a:lnTo>
                    <a:pt x="310532" y="70620"/>
                  </a:lnTo>
                  <a:lnTo>
                    <a:pt x="316587" y="74702"/>
                  </a:lnTo>
                  <a:lnTo>
                    <a:pt x="324040" y="76199"/>
                  </a:lnTo>
                  <a:lnTo>
                    <a:pt x="331455" y="74702"/>
                  </a:lnTo>
                  <a:lnTo>
                    <a:pt x="337510" y="70620"/>
                  </a:lnTo>
                  <a:lnTo>
                    <a:pt x="341593" y="64564"/>
                  </a:lnTo>
                  <a:lnTo>
                    <a:pt x="343090" y="57149"/>
                  </a:lnTo>
                  <a:lnTo>
                    <a:pt x="341593" y="49734"/>
                  </a:lnTo>
                  <a:lnTo>
                    <a:pt x="337510" y="43679"/>
                  </a:lnTo>
                  <a:lnTo>
                    <a:pt x="331455" y="39596"/>
                  </a:lnTo>
                  <a:lnTo>
                    <a:pt x="324002" y="38099"/>
                  </a:lnTo>
                  <a:close/>
                </a:path>
                <a:path w="1751329" h="114300">
                  <a:moveTo>
                    <a:pt x="400240" y="38099"/>
                  </a:moveTo>
                  <a:lnTo>
                    <a:pt x="392825" y="39597"/>
                  </a:lnTo>
                  <a:lnTo>
                    <a:pt x="386770" y="43679"/>
                  </a:lnTo>
                  <a:lnTo>
                    <a:pt x="382687" y="49735"/>
                  </a:lnTo>
                  <a:lnTo>
                    <a:pt x="381190" y="57149"/>
                  </a:lnTo>
                  <a:lnTo>
                    <a:pt x="382687" y="64564"/>
                  </a:lnTo>
                  <a:lnTo>
                    <a:pt x="386770" y="70620"/>
                  </a:lnTo>
                  <a:lnTo>
                    <a:pt x="392825" y="74702"/>
                  </a:lnTo>
                  <a:lnTo>
                    <a:pt x="400278" y="76199"/>
                  </a:lnTo>
                  <a:lnTo>
                    <a:pt x="407693" y="74702"/>
                  </a:lnTo>
                  <a:lnTo>
                    <a:pt x="413748" y="70620"/>
                  </a:lnTo>
                  <a:lnTo>
                    <a:pt x="417831" y="64564"/>
                  </a:lnTo>
                  <a:lnTo>
                    <a:pt x="419328" y="57149"/>
                  </a:lnTo>
                  <a:lnTo>
                    <a:pt x="417831" y="49735"/>
                  </a:lnTo>
                  <a:lnTo>
                    <a:pt x="413748" y="43679"/>
                  </a:lnTo>
                  <a:lnTo>
                    <a:pt x="407693" y="39597"/>
                  </a:lnTo>
                  <a:lnTo>
                    <a:pt x="400240" y="38099"/>
                  </a:lnTo>
                  <a:close/>
                </a:path>
                <a:path w="1751329" h="114300">
                  <a:moveTo>
                    <a:pt x="476478" y="38099"/>
                  </a:moveTo>
                  <a:lnTo>
                    <a:pt x="469063" y="39597"/>
                  </a:lnTo>
                  <a:lnTo>
                    <a:pt x="463008" y="43679"/>
                  </a:lnTo>
                  <a:lnTo>
                    <a:pt x="458925" y="49735"/>
                  </a:lnTo>
                  <a:lnTo>
                    <a:pt x="457428" y="57149"/>
                  </a:lnTo>
                  <a:lnTo>
                    <a:pt x="458925" y="64564"/>
                  </a:lnTo>
                  <a:lnTo>
                    <a:pt x="463008" y="70620"/>
                  </a:lnTo>
                  <a:lnTo>
                    <a:pt x="469063" y="74702"/>
                  </a:lnTo>
                  <a:lnTo>
                    <a:pt x="476516" y="76199"/>
                  </a:lnTo>
                  <a:lnTo>
                    <a:pt x="483931" y="74702"/>
                  </a:lnTo>
                  <a:lnTo>
                    <a:pt x="489986" y="70620"/>
                  </a:lnTo>
                  <a:lnTo>
                    <a:pt x="494069" y="64564"/>
                  </a:lnTo>
                  <a:lnTo>
                    <a:pt x="495566" y="57149"/>
                  </a:lnTo>
                  <a:lnTo>
                    <a:pt x="494069" y="49735"/>
                  </a:lnTo>
                  <a:lnTo>
                    <a:pt x="489986" y="43679"/>
                  </a:lnTo>
                  <a:lnTo>
                    <a:pt x="483931" y="39597"/>
                  </a:lnTo>
                  <a:lnTo>
                    <a:pt x="476478" y="38099"/>
                  </a:lnTo>
                  <a:close/>
                </a:path>
                <a:path w="1751329" h="114300">
                  <a:moveTo>
                    <a:pt x="552716" y="38099"/>
                  </a:moveTo>
                  <a:lnTo>
                    <a:pt x="545301" y="39597"/>
                  </a:lnTo>
                  <a:lnTo>
                    <a:pt x="539246" y="43679"/>
                  </a:lnTo>
                  <a:lnTo>
                    <a:pt x="535163" y="49735"/>
                  </a:lnTo>
                  <a:lnTo>
                    <a:pt x="533666" y="57149"/>
                  </a:lnTo>
                  <a:lnTo>
                    <a:pt x="535163" y="64564"/>
                  </a:lnTo>
                  <a:lnTo>
                    <a:pt x="539246" y="70620"/>
                  </a:lnTo>
                  <a:lnTo>
                    <a:pt x="545301" y="74702"/>
                  </a:lnTo>
                  <a:lnTo>
                    <a:pt x="552754" y="76199"/>
                  </a:lnTo>
                  <a:lnTo>
                    <a:pt x="560169" y="74702"/>
                  </a:lnTo>
                  <a:lnTo>
                    <a:pt x="566225" y="70620"/>
                  </a:lnTo>
                  <a:lnTo>
                    <a:pt x="570307" y="64564"/>
                  </a:lnTo>
                  <a:lnTo>
                    <a:pt x="571804" y="57149"/>
                  </a:lnTo>
                  <a:lnTo>
                    <a:pt x="570307" y="49735"/>
                  </a:lnTo>
                  <a:lnTo>
                    <a:pt x="566225" y="43679"/>
                  </a:lnTo>
                  <a:lnTo>
                    <a:pt x="560169" y="39597"/>
                  </a:lnTo>
                  <a:lnTo>
                    <a:pt x="552716" y="38099"/>
                  </a:lnTo>
                  <a:close/>
                </a:path>
                <a:path w="1751329" h="114300">
                  <a:moveTo>
                    <a:pt x="628954" y="38099"/>
                  </a:moveTo>
                  <a:lnTo>
                    <a:pt x="621539" y="39597"/>
                  </a:lnTo>
                  <a:lnTo>
                    <a:pt x="615484" y="43679"/>
                  </a:lnTo>
                  <a:lnTo>
                    <a:pt x="611401" y="49735"/>
                  </a:lnTo>
                  <a:lnTo>
                    <a:pt x="609904" y="57149"/>
                  </a:lnTo>
                  <a:lnTo>
                    <a:pt x="611401" y="64564"/>
                  </a:lnTo>
                  <a:lnTo>
                    <a:pt x="615484" y="70620"/>
                  </a:lnTo>
                  <a:lnTo>
                    <a:pt x="621539" y="74702"/>
                  </a:lnTo>
                  <a:lnTo>
                    <a:pt x="628992" y="76199"/>
                  </a:lnTo>
                  <a:lnTo>
                    <a:pt x="636407" y="74702"/>
                  </a:lnTo>
                  <a:lnTo>
                    <a:pt x="642463" y="70620"/>
                  </a:lnTo>
                  <a:lnTo>
                    <a:pt x="646545" y="64564"/>
                  </a:lnTo>
                  <a:lnTo>
                    <a:pt x="648042" y="57149"/>
                  </a:lnTo>
                  <a:lnTo>
                    <a:pt x="646545" y="49735"/>
                  </a:lnTo>
                  <a:lnTo>
                    <a:pt x="642463" y="43679"/>
                  </a:lnTo>
                  <a:lnTo>
                    <a:pt x="636407" y="39597"/>
                  </a:lnTo>
                  <a:lnTo>
                    <a:pt x="628954" y="38099"/>
                  </a:lnTo>
                  <a:close/>
                </a:path>
                <a:path w="1751329" h="114300">
                  <a:moveTo>
                    <a:pt x="705192" y="38099"/>
                  </a:moveTo>
                  <a:lnTo>
                    <a:pt x="697777" y="39597"/>
                  </a:lnTo>
                  <a:lnTo>
                    <a:pt x="691722" y="43679"/>
                  </a:lnTo>
                  <a:lnTo>
                    <a:pt x="687639" y="49735"/>
                  </a:lnTo>
                  <a:lnTo>
                    <a:pt x="686142" y="57149"/>
                  </a:lnTo>
                  <a:lnTo>
                    <a:pt x="687639" y="64564"/>
                  </a:lnTo>
                  <a:lnTo>
                    <a:pt x="691722" y="70620"/>
                  </a:lnTo>
                  <a:lnTo>
                    <a:pt x="697777" y="74702"/>
                  </a:lnTo>
                  <a:lnTo>
                    <a:pt x="705230" y="76199"/>
                  </a:lnTo>
                  <a:lnTo>
                    <a:pt x="712645" y="74702"/>
                  </a:lnTo>
                  <a:lnTo>
                    <a:pt x="718701" y="70620"/>
                  </a:lnTo>
                  <a:lnTo>
                    <a:pt x="722783" y="64564"/>
                  </a:lnTo>
                  <a:lnTo>
                    <a:pt x="724280" y="57149"/>
                  </a:lnTo>
                  <a:lnTo>
                    <a:pt x="722783" y="49735"/>
                  </a:lnTo>
                  <a:lnTo>
                    <a:pt x="718701" y="43679"/>
                  </a:lnTo>
                  <a:lnTo>
                    <a:pt x="712645" y="39597"/>
                  </a:lnTo>
                  <a:lnTo>
                    <a:pt x="705192" y="38099"/>
                  </a:lnTo>
                  <a:close/>
                </a:path>
                <a:path w="1751329" h="114300">
                  <a:moveTo>
                    <a:pt x="781430" y="38099"/>
                  </a:moveTo>
                  <a:lnTo>
                    <a:pt x="774016" y="39597"/>
                  </a:lnTo>
                  <a:lnTo>
                    <a:pt x="767960" y="43679"/>
                  </a:lnTo>
                  <a:lnTo>
                    <a:pt x="763878" y="49735"/>
                  </a:lnTo>
                  <a:lnTo>
                    <a:pt x="762380" y="57149"/>
                  </a:lnTo>
                  <a:lnTo>
                    <a:pt x="763878" y="64564"/>
                  </a:lnTo>
                  <a:lnTo>
                    <a:pt x="767960" y="70620"/>
                  </a:lnTo>
                  <a:lnTo>
                    <a:pt x="774016" y="74702"/>
                  </a:lnTo>
                  <a:lnTo>
                    <a:pt x="781469" y="76199"/>
                  </a:lnTo>
                  <a:lnTo>
                    <a:pt x="788884" y="74702"/>
                  </a:lnTo>
                  <a:lnTo>
                    <a:pt x="794939" y="70620"/>
                  </a:lnTo>
                  <a:lnTo>
                    <a:pt x="799022" y="64564"/>
                  </a:lnTo>
                  <a:lnTo>
                    <a:pt x="800519" y="57149"/>
                  </a:lnTo>
                  <a:lnTo>
                    <a:pt x="799022" y="49735"/>
                  </a:lnTo>
                  <a:lnTo>
                    <a:pt x="794939" y="43679"/>
                  </a:lnTo>
                  <a:lnTo>
                    <a:pt x="788884" y="39597"/>
                  </a:lnTo>
                  <a:lnTo>
                    <a:pt x="781430" y="38099"/>
                  </a:lnTo>
                  <a:close/>
                </a:path>
                <a:path w="1751329" h="114300">
                  <a:moveTo>
                    <a:pt x="857669" y="38099"/>
                  </a:moveTo>
                  <a:lnTo>
                    <a:pt x="850254" y="39597"/>
                  </a:lnTo>
                  <a:lnTo>
                    <a:pt x="844198" y="43679"/>
                  </a:lnTo>
                  <a:lnTo>
                    <a:pt x="840116" y="49735"/>
                  </a:lnTo>
                  <a:lnTo>
                    <a:pt x="838619" y="57149"/>
                  </a:lnTo>
                  <a:lnTo>
                    <a:pt x="840116" y="64564"/>
                  </a:lnTo>
                  <a:lnTo>
                    <a:pt x="844198" y="70620"/>
                  </a:lnTo>
                  <a:lnTo>
                    <a:pt x="850254" y="74702"/>
                  </a:lnTo>
                  <a:lnTo>
                    <a:pt x="857707" y="76199"/>
                  </a:lnTo>
                  <a:lnTo>
                    <a:pt x="865122" y="74702"/>
                  </a:lnTo>
                  <a:lnTo>
                    <a:pt x="871177" y="70620"/>
                  </a:lnTo>
                  <a:lnTo>
                    <a:pt x="875260" y="64564"/>
                  </a:lnTo>
                  <a:lnTo>
                    <a:pt x="876757" y="57149"/>
                  </a:lnTo>
                  <a:lnTo>
                    <a:pt x="875260" y="49735"/>
                  </a:lnTo>
                  <a:lnTo>
                    <a:pt x="871177" y="43679"/>
                  </a:lnTo>
                  <a:lnTo>
                    <a:pt x="865122" y="39597"/>
                  </a:lnTo>
                  <a:lnTo>
                    <a:pt x="857669" y="38099"/>
                  </a:lnTo>
                  <a:close/>
                </a:path>
                <a:path w="1751329" h="114300">
                  <a:moveTo>
                    <a:pt x="933907" y="38099"/>
                  </a:moveTo>
                  <a:lnTo>
                    <a:pt x="926492" y="39597"/>
                  </a:lnTo>
                  <a:lnTo>
                    <a:pt x="920436" y="43679"/>
                  </a:lnTo>
                  <a:lnTo>
                    <a:pt x="916354" y="49735"/>
                  </a:lnTo>
                  <a:lnTo>
                    <a:pt x="914857" y="57149"/>
                  </a:lnTo>
                  <a:lnTo>
                    <a:pt x="916354" y="64564"/>
                  </a:lnTo>
                  <a:lnTo>
                    <a:pt x="920436" y="70620"/>
                  </a:lnTo>
                  <a:lnTo>
                    <a:pt x="926492" y="74702"/>
                  </a:lnTo>
                  <a:lnTo>
                    <a:pt x="933945" y="76199"/>
                  </a:lnTo>
                  <a:lnTo>
                    <a:pt x="941360" y="74702"/>
                  </a:lnTo>
                  <a:lnTo>
                    <a:pt x="947415" y="70620"/>
                  </a:lnTo>
                  <a:lnTo>
                    <a:pt x="951498" y="64564"/>
                  </a:lnTo>
                  <a:lnTo>
                    <a:pt x="952995" y="57149"/>
                  </a:lnTo>
                  <a:lnTo>
                    <a:pt x="951498" y="49735"/>
                  </a:lnTo>
                  <a:lnTo>
                    <a:pt x="947416" y="43679"/>
                  </a:lnTo>
                  <a:lnTo>
                    <a:pt x="941360" y="39597"/>
                  </a:lnTo>
                  <a:lnTo>
                    <a:pt x="933907" y="38099"/>
                  </a:lnTo>
                  <a:close/>
                </a:path>
                <a:path w="1751329" h="114300">
                  <a:moveTo>
                    <a:pt x="1010145" y="38099"/>
                  </a:moveTo>
                  <a:lnTo>
                    <a:pt x="1002730" y="39597"/>
                  </a:lnTo>
                  <a:lnTo>
                    <a:pt x="996675" y="43679"/>
                  </a:lnTo>
                  <a:lnTo>
                    <a:pt x="992592" y="49735"/>
                  </a:lnTo>
                  <a:lnTo>
                    <a:pt x="991095" y="57149"/>
                  </a:lnTo>
                  <a:lnTo>
                    <a:pt x="992592" y="64564"/>
                  </a:lnTo>
                  <a:lnTo>
                    <a:pt x="996675" y="70620"/>
                  </a:lnTo>
                  <a:lnTo>
                    <a:pt x="1002730" y="74702"/>
                  </a:lnTo>
                  <a:lnTo>
                    <a:pt x="1010183" y="76199"/>
                  </a:lnTo>
                  <a:lnTo>
                    <a:pt x="1017598" y="74702"/>
                  </a:lnTo>
                  <a:lnTo>
                    <a:pt x="1023654" y="70620"/>
                  </a:lnTo>
                  <a:lnTo>
                    <a:pt x="1027736" y="64564"/>
                  </a:lnTo>
                  <a:lnTo>
                    <a:pt x="1029233" y="57149"/>
                  </a:lnTo>
                  <a:lnTo>
                    <a:pt x="1027736" y="49735"/>
                  </a:lnTo>
                  <a:lnTo>
                    <a:pt x="1023654" y="43679"/>
                  </a:lnTo>
                  <a:lnTo>
                    <a:pt x="1017598" y="39597"/>
                  </a:lnTo>
                  <a:lnTo>
                    <a:pt x="1010145" y="38099"/>
                  </a:lnTo>
                  <a:close/>
                </a:path>
                <a:path w="1751329" h="114300">
                  <a:moveTo>
                    <a:pt x="1086383" y="38099"/>
                  </a:moveTo>
                  <a:lnTo>
                    <a:pt x="1078968" y="39597"/>
                  </a:lnTo>
                  <a:lnTo>
                    <a:pt x="1072913" y="43679"/>
                  </a:lnTo>
                  <a:lnTo>
                    <a:pt x="1068830" y="49735"/>
                  </a:lnTo>
                  <a:lnTo>
                    <a:pt x="1067333" y="57149"/>
                  </a:lnTo>
                  <a:lnTo>
                    <a:pt x="1068830" y="64564"/>
                  </a:lnTo>
                  <a:lnTo>
                    <a:pt x="1072913" y="70620"/>
                  </a:lnTo>
                  <a:lnTo>
                    <a:pt x="1078968" y="74702"/>
                  </a:lnTo>
                  <a:lnTo>
                    <a:pt x="1086421" y="76199"/>
                  </a:lnTo>
                  <a:lnTo>
                    <a:pt x="1093837" y="74702"/>
                  </a:lnTo>
                  <a:lnTo>
                    <a:pt x="1099892" y="70620"/>
                  </a:lnTo>
                  <a:lnTo>
                    <a:pt x="1103974" y="64564"/>
                  </a:lnTo>
                  <a:lnTo>
                    <a:pt x="1105471" y="57149"/>
                  </a:lnTo>
                  <a:lnTo>
                    <a:pt x="1103974" y="49735"/>
                  </a:lnTo>
                  <a:lnTo>
                    <a:pt x="1099892" y="43679"/>
                  </a:lnTo>
                  <a:lnTo>
                    <a:pt x="1093837" y="39597"/>
                  </a:lnTo>
                  <a:lnTo>
                    <a:pt x="1086383" y="38099"/>
                  </a:lnTo>
                  <a:close/>
                </a:path>
                <a:path w="1751329" h="114300">
                  <a:moveTo>
                    <a:pt x="1162621" y="38099"/>
                  </a:moveTo>
                  <a:lnTo>
                    <a:pt x="1155206" y="39597"/>
                  </a:lnTo>
                  <a:lnTo>
                    <a:pt x="1149151" y="43679"/>
                  </a:lnTo>
                  <a:lnTo>
                    <a:pt x="1145068" y="49735"/>
                  </a:lnTo>
                  <a:lnTo>
                    <a:pt x="1143571" y="57149"/>
                  </a:lnTo>
                  <a:lnTo>
                    <a:pt x="1145068" y="64564"/>
                  </a:lnTo>
                  <a:lnTo>
                    <a:pt x="1149151" y="70620"/>
                  </a:lnTo>
                  <a:lnTo>
                    <a:pt x="1155206" y="74702"/>
                  </a:lnTo>
                  <a:lnTo>
                    <a:pt x="1162659" y="76199"/>
                  </a:lnTo>
                  <a:lnTo>
                    <a:pt x="1170075" y="74702"/>
                  </a:lnTo>
                  <a:lnTo>
                    <a:pt x="1176130" y="70620"/>
                  </a:lnTo>
                  <a:lnTo>
                    <a:pt x="1180212" y="64564"/>
                  </a:lnTo>
                  <a:lnTo>
                    <a:pt x="1181709" y="57149"/>
                  </a:lnTo>
                  <a:lnTo>
                    <a:pt x="1180212" y="49735"/>
                  </a:lnTo>
                  <a:lnTo>
                    <a:pt x="1176130" y="43679"/>
                  </a:lnTo>
                  <a:lnTo>
                    <a:pt x="1170075" y="39597"/>
                  </a:lnTo>
                  <a:lnTo>
                    <a:pt x="1162621" y="38099"/>
                  </a:lnTo>
                  <a:close/>
                </a:path>
                <a:path w="1751329" h="114300">
                  <a:moveTo>
                    <a:pt x="1238859" y="38099"/>
                  </a:moveTo>
                  <a:lnTo>
                    <a:pt x="1231444" y="39597"/>
                  </a:lnTo>
                  <a:lnTo>
                    <a:pt x="1225389" y="43679"/>
                  </a:lnTo>
                  <a:lnTo>
                    <a:pt x="1221306" y="49735"/>
                  </a:lnTo>
                  <a:lnTo>
                    <a:pt x="1219809" y="57149"/>
                  </a:lnTo>
                  <a:lnTo>
                    <a:pt x="1221306" y="64564"/>
                  </a:lnTo>
                  <a:lnTo>
                    <a:pt x="1225389" y="70620"/>
                  </a:lnTo>
                  <a:lnTo>
                    <a:pt x="1231444" y="74702"/>
                  </a:lnTo>
                  <a:lnTo>
                    <a:pt x="1238897" y="76199"/>
                  </a:lnTo>
                  <a:lnTo>
                    <a:pt x="1246313" y="74702"/>
                  </a:lnTo>
                  <a:lnTo>
                    <a:pt x="1252368" y="70620"/>
                  </a:lnTo>
                  <a:lnTo>
                    <a:pt x="1256450" y="64564"/>
                  </a:lnTo>
                  <a:lnTo>
                    <a:pt x="1257947" y="57149"/>
                  </a:lnTo>
                  <a:lnTo>
                    <a:pt x="1256450" y="49735"/>
                  </a:lnTo>
                  <a:lnTo>
                    <a:pt x="1252368" y="43679"/>
                  </a:lnTo>
                  <a:lnTo>
                    <a:pt x="1246313" y="39597"/>
                  </a:lnTo>
                  <a:lnTo>
                    <a:pt x="1238859" y="38099"/>
                  </a:lnTo>
                  <a:close/>
                </a:path>
                <a:path w="1751329" h="114300">
                  <a:moveTo>
                    <a:pt x="1315097" y="38099"/>
                  </a:moveTo>
                  <a:lnTo>
                    <a:pt x="1307682" y="39597"/>
                  </a:lnTo>
                  <a:lnTo>
                    <a:pt x="1301627" y="43679"/>
                  </a:lnTo>
                  <a:lnTo>
                    <a:pt x="1297544" y="49735"/>
                  </a:lnTo>
                  <a:lnTo>
                    <a:pt x="1296047" y="57149"/>
                  </a:lnTo>
                  <a:lnTo>
                    <a:pt x="1297544" y="64564"/>
                  </a:lnTo>
                  <a:lnTo>
                    <a:pt x="1301627" y="70620"/>
                  </a:lnTo>
                  <a:lnTo>
                    <a:pt x="1307682" y="74702"/>
                  </a:lnTo>
                  <a:lnTo>
                    <a:pt x="1315135" y="76199"/>
                  </a:lnTo>
                  <a:lnTo>
                    <a:pt x="1322551" y="74702"/>
                  </a:lnTo>
                  <a:lnTo>
                    <a:pt x="1328606" y="70620"/>
                  </a:lnTo>
                  <a:lnTo>
                    <a:pt x="1332688" y="64564"/>
                  </a:lnTo>
                  <a:lnTo>
                    <a:pt x="1334185" y="57149"/>
                  </a:lnTo>
                  <a:lnTo>
                    <a:pt x="1332688" y="49735"/>
                  </a:lnTo>
                  <a:lnTo>
                    <a:pt x="1328606" y="43679"/>
                  </a:lnTo>
                  <a:lnTo>
                    <a:pt x="1322551" y="39597"/>
                  </a:lnTo>
                  <a:lnTo>
                    <a:pt x="1315097" y="38099"/>
                  </a:lnTo>
                  <a:close/>
                </a:path>
                <a:path w="1751329" h="114300">
                  <a:moveTo>
                    <a:pt x="1391335" y="38099"/>
                  </a:moveTo>
                  <a:lnTo>
                    <a:pt x="1383920" y="39597"/>
                  </a:lnTo>
                  <a:lnTo>
                    <a:pt x="1377865" y="43679"/>
                  </a:lnTo>
                  <a:lnTo>
                    <a:pt x="1373782" y="49735"/>
                  </a:lnTo>
                  <a:lnTo>
                    <a:pt x="1372285" y="57149"/>
                  </a:lnTo>
                  <a:lnTo>
                    <a:pt x="1373782" y="64565"/>
                  </a:lnTo>
                  <a:lnTo>
                    <a:pt x="1377865" y="70620"/>
                  </a:lnTo>
                  <a:lnTo>
                    <a:pt x="1383920" y="74703"/>
                  </a:lnTo>
                  <a:lnTo>
                    <a:pt x="1391373" y="76199"/>
                  </a:lnTo>
                  <a:lnTo>
                    <a:pt x="1398789" y="74703"/>
                  </a:lnTo>
                  <a:lnTo>
                    <a:pt x="1404844" y="70620"/>
                  </a:lnTo>
                  <a:lnTo>
                    <a:pt x="1408926" y="64565"/>
                  </a:lnTo>
                  <a:lnTo>
                    <a:pt x="1410423" y="57149"/>
                  </a:lnTo>
                  <a:lnTo>
                    <a:pt x="1408926" y="49735"/>
                  </a:lnTo>
                  <a:lnTo>
                    <a:pt x="1404844" y="43679"/>
                  </a:lnTo>
                  <a:lnTo>
                    <a:pt x="1398789" y="39597"/>
                  </a:lnTo>
                  <a:lnTo>
                    <a:pt x="1391335" y="38099"/>
                  </a:lnTo>
                  <a:close/>
                </a:path>
                <a:path w="1751329" h="114300">
                  <a:moveTo>
                    <a:pt x="1467573" y="38099"/>
                  </a:moveTo>
                  <a:lnTo>
                    <a:pt x="1460158" y="39597"/>
                  </a:lnTo>
                  <a:lnTo>
                    <a:pt x="1454103" y="43679"/>
                  </a:lnTo>
                  <a:lnTo>
                    <a:pt x="1450020" y="49735"/>
                  </a:lnTo>
                  <a:lnTo>
                    <a:pt x="1448523" y="57149"/>
                  </a:lnTo>
                  <a:lnTo>
                    <a:pt x="1450020" y="64565"/>
                  </a:lnTo>
                  <a:lnTo>
                    <a:pt x="1454103" y="70620"/>
                  </a:lnTo>
                  <a:lnTo>
                    <a:pt x="1460158" y="74703"/>
                  </a:lnTo>
                  <a:lnTo>
                    <a:pt x="1467612" y="76199"/>
                  </a:lnTo>
                  <a:lnTo>
                    <a:pt x="1475027" y="74703"/>
                  </a:lnTo>
                  <a:lnTo>
                    <a:pt x="1481082" y="70620"/>
                  </a:lnTo>
                  <a:lnTo>
                    <a:pt x="1485165" y="64565"/>
                  </a:lnTo>
                  <a:lnTo>
                    <a:pt x="1486662" y="57149"/>
                  </a:lnTo>
                  <a:lnTo>
                    <a:pt x="1485165" y="49735"/>
                  </a:lnTo>
                  <a:lnTo>
                    <a:pt x="1481082" y="43679"/>
                  </a:lnTo>
                  <a:lnTo>
                    <a:pt x="1475027" y="39597"/>
                  </a:lnTo>
                  <a:lnTo>
                    <a:pt x="1467573" y="38099"/>
                  </a:lnTo>
                  <a:close/>
                </a:path>
                <a:path w="1751329" h="114300">
                  <a:moveTo>
                    <a:pt x="1543812" y="38099"/>
                  </a:moveTo>
                  <a:lnTo>
                    <a:pt x="1536397" y="39597"/>
                  </a:lnTo>
                  <a:lnTo>
                    <a:pt x="1530341" y="43679"/>
                  </a:lnTo>
                  <a:lnTo>
                    <a:pt x="1526259" y="49735"/>
                  </a:lnTo>
                  <a:lnTo>
                    <a:pt x="1524762" y="57149"/>
                  </a:lnTo>
                  <a:lnTo>
                    <a:pt x="1526259" y="64565"/>
                  </a:lnTo>
                  <a:lnTo>
                    <a:pt x="1530341" y="70620"/>
                  </a:lnTo>
                  <a:lnTo>
                    <a:pt x="1536397" y="74703"/>
                  </a:lnTo>
                  <a:lnTo>
                    <a:pt x="1543850" y="76199"/>
                  </a:lnTo>
                  <a:lnTo>
                    <a:pt x="1551265" y="74703"/>
                  </a:lnTo>
                  <a:lnTo>
                    <a:pt x="1557320" y="70620"/>
                  </a:lnTo>
                  <a:lnTo>
                    <a:pt x="1561403" y="64565"/>
                  </a:lnTo>
                  <a:lnTo>
                    <a:pt x="1562900" y="57149"/>
                  </a:lnTo>
                  <a:lnTo>
                    <a:pt x="1561403" y="49735"/>
                  </a:lnTo>
                  <a:lnTo>
                    <a:pt x="1557320" y="43679"/>
                  </a:lnTo>
                  <a:lnTo>
                    <a:pt x="1551265" y="39597"/>
                  </a:lnTo>
                  <a:lnTo>
                    <a:pt x="1543812" y="38099"/>
                  </a:lnTo>
                  <a:close/>
                </a:path>
                <a:path w="1751329" h="114300">
                  <a:moveTo>
                    <a:pt x="1636402" y="0"/>
                  </a:moveTo>
                  <a:lnTo>
                    <a:pt x="1636402" y="47897"/>
                  </a:lnTo>
                  <a:lnTo>
                    <a:pt x="1637641" y="49735"/>
                  </a:lnTo>
                  <a:lnTo>
                    <a:pt x="1639138" y="57149"/>
                  </a:lnTo>
                  <a:lnTo>
                    <a:pt x="1637641" y="64565"/>
                  </a:lnTo>
                  <a:lnTo>
                    <a:pt x="1636402" y="66402"/>
                  </a:lnTo>
                  <a:lnTo>
                    <a:pt x="1636402" y="114299"/>
                  </a:lnTo>
                  <a:lnTo>
                    <a:pt x="1750702" y="57149"/>
                  </a:lnTo>
                  <a:lnTo>
                    <a:pt x="1636402" y="0"/>
                  </a:lnTo>
                  <a:close/>
                </a:path>
                <a:path w="1751329" h="114300">
                  <a:moveTo>
                    <a:pt x="1620050" y="38099"/>
                  </a:moveTo>
                  <a:lnTo>
                    <a:pt x="1612635" y="39597"/>
                  </a:lnTo>
                  <a:lnTo>
                    <a:pt x="1606579" y="43679"/>
                  </a:lnTo>
                  <a:lnTo>
                    <a:pt x="1602497" y="49735"/>
                  </a:lnTo>
                  <a:lnTo>
                    <a:pt x="1601000" y="57149"/>
                  </a:lnTo>
                  <a:lnTo>
                    <a:pt x="1602497" y="64565"/>
                  </a:lnTo>
                  <a:lnTo>
                    <a:pt x="1606579" y="70620"/>
                  </a:lnTo>
                  <a:lnTo>
                    <a:pt x="1612635" y="74703"/>
                  </a:lnTo>
                  <a:lnTo>
                    <a:pt x="1620088" y="76199"/>
                  </a:lnTo>
                  <a:lnTo>
                    <a:pt x="1627503" y="74703"/>
                  </a:lnTo>
                  <a:lnTo>
                    <a:pt x="1633558" y="70620"/>
                  </a:lnTo>
                  <a:lnTo>
                    <a:pt x="1636402" y="66402"/>
                  </a:lnTo>
                  <a:lnTo>
                    <a:pt x="1636402" y="47897"/>
                  </a:lnTo>
                  <a:lnTo>
                    <a:pt x="1633558" y="43679"/>
                  </a:lnTo>
                  <a:lnTo>
                    <a:pt x="1627503" y="39597"/>
                  </a:lnTo>
                  <a:lnTo>
                    <a:pt x="1620050" y="38099"/>
                  </a:lnTo>
                  <a:close/>
                </a:path>
                <a:path w="1751329" h="114300">
                  <a:moveTo>
                    <a:pt x="1636402" y="47897"/>
                  </a:moveTo>
                  <a:lnTo>
                    <a:pt x="1636402" y="66402"/>
                  </a:lnTo>
                  <a:lnTo>
                    <a:pt x="1637641" y="64565"/>
                  </a:lnTo>
                  <a:lnTo>
                    <a:pt x="1639138" y="57149"/>
                  </a:lnTo>
                  <a:lnTo>
                    <a:pt x="1637641" y="49735"/>
                  </a:lnTo>
                  <a:lnTo>
                    <a:pt x="1636402" y="4789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787566" y="4743499"/>
              <a:ext cx="599440" cy="266065"/>
            </a:xfrm>
            <a:custGeom>
              <a:avLst/>
              <a:gdLst/>
              <a:ahLst/>
              <a:cxnLst/>
              <a:rect l="l" t="t" r="r" b="b"/>
              <a:pathLst>
                <a:path w="599440" h="266064">
                  <a:moveTo>
                    <a:pt x="599092" y="0"/>
                  </a:moveTo>
                  <a:lnTo>
                    <a:pt x="0" y="0"/>
                  </a:lnTo>
                  <a:lnTo>
                    <a:pt x="0" y="265951"/>
                  </a:lnTo>
                  <a:lnTo>
                    <a:pt x="599092" y="265951"/>
                  </a:lnTo>
                  <a:lnTo>
                    <a:pt x="599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3675" y="4131500"/>
              <a:ext cx="904956" cy="8163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92639" y="1700461"/>
              <a:ext cx="815991" cy="80438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577811" y="2602737"/>
              <a:ext cx="2680335" cy="2341880"/>
            </a:xfrm>
            <a:custGeom>
              <a:avLst/>
              <a:gdLst/>
              <a:ahLst/>
              <a:cxnLst/>
              <a:rect l="l" t="t" r="r" b="b"/>
              <a:pathLst>
                <a:path w="2680334" h="2341879">
                  <a:moveTo>
                    <a:pt x="38138" y="2284285"/>
                  </a:moveTo>
                  <a:lnTo>
                    <a:pt x="36639" y="2276868"/>
                  </a:lnTo>
                  <a:lnTo>
                    <a:pt x="32562" y="2270810"/>
                  </a:lnTo>
                  <a:lnTo>
                    <a:pt x="26504" y="2266734"/>
                  </a:lnTo>
                  <a:lnTo>
                    <a:pt x="19050" y="2265235"/>
                  </a:lnTo>
                  <a:lnTo>
                    <a:pt x="11633" y="2266734"/>
                  </a:lnTo>
                  <a:lnTo>
                    <a:pt x="5575" y="2270810"/>
                  </a:lnTo>
                  <a:lnTo>
                    <a:pt x="1498" y="2276868"/>
                  </a:lnTo>
                  <a:lnTo>
                    <a:pt x="0" y="2284285"/>
                  </a:lnTo>
                  <a:lnTo>
                    <a:pt x="1498" y="2291702"/>
                  </a:lnTo>
                  <a:lnTo>
                    <a:pt x="5575" y="2297747"/>
                  </a:lnTo>
                  <a:lnTo>
                    <a:pt x="11633" y="2301837"/>
                  </a:lnTo>
                  <a:lnTo>
                    <a:pt x="19088" y="2303335"/>
                  </a:lnTo>
                  <a:lnTo>
                    <a:pt x="26504" y="2301837"/>
                  </a:lnTo>
                  <a:lnTo>
                    <a:pt x="32562" y="2297747"/>
                  </a:lnTo>
                  <a:lnTo>
                    <a:pt x="36639" y="2291702"/>
                  </a:lnTo>
                  <a:lnTo>
                    <a:pt x="38138" y="2284285"/>
                  </a:lnTo>
                  <a:close/>
                </a:path>
                <a:path w="2680334" h="2341879">
                  <a:moveTo>
                    <a:pt x="114376" y="2284285"/>
                  </a:moveTo>
                  <a:lnTo>
                    <a:pt x="112877" y="2276868"/>
                  </a:lnTo>
                  <a:lnTo>
                    <a:pt x="108800" y="2270810"/>
                  </a:lnTo>
                  <a:lnTo>
                    <a:pt x="102743" y="2266734"/>
                  </a:lnTo>
                  <a:lnTo>
                    <a:pt x="95288" y="2265235"/>
                  </a:lnTo>
                  <a:lnTo>
                    <a:pt x="87871" y="2266734"/>
                  </a:lnTo>
                  <a:lnTo>
                    <a:pt x="81813" y="2270810"/>
                  </a:lnTo>
                  <a:lnTo>
                    <a:pt x="77736" y="2276868"/>
                  </a:lnTo>
                  <a:lnTo>
                    <a:pt x="76238" y="2284285"/>
                  </a:lnTo>
                  <a:lnTo>
                    <a:pt x="77736" y="2291702"/>
                  </a:lnTo>
                  <a:lnTo>
                    <a:pt x="81813" y="2297747"/>
                  </a:lnTo>
                  <a:lnTo>
                    <a:pt x="87871" y="2301837"/>
                  </a:lnTo>
                  <a:lnTo>
                    <a:pt x="95326" y="2303335"/>
                  </a:lnTo>
                  <a:lnTo>
                    <a:pt x="102743" y="2301837"/>
                  </a:lnTo>
                  <a:lnTo>
                    <a:pt x="108800" y="2297747"/>
                  </a:lnTo>
                  <a:lnTo>
                    <a:pt x="112877" y="2291702"/>
                  </a:lnTo>
                  <a:lnTo>
                    <a:pt x="114376" y="2284285"/>
                  </a:lnTo>
                  <a:close/>
                </a:path>
                <a:path w="2680334" h="2341879">
                  <a:moveTo>
                    <a:pt x="190614" y="2284285"/>
                  </a:moveTo>
                  <a:lnTo>
                    <a:pt x="189115" y="2276868"/>
                  </a:lnTo>
                  <a:lnTo>
                    <a:pt x="185039" y="2270810"/>
                  </a:lnTo>
                  <a:lnTo>
                    <a:pt x="178981" y="2266734"/>
                  </a:lnTo>
                  <a:lnTo>
                    <a:pt x="171526" y="2265235"/>
                  </a:lnTo>
                  <a:lnTo>
                    <a:pt x="164109" y="2266734"/>
                  </a:lnTo>
                  <a:lnTo>
                    <a:pt x="158051" y="2270810"/>
                  </a:lnTo>
                  <a:lnTo>
                    <a:pt x="153974" y="2276868"/>
                  </a:lnTo>
                  <a:lnTo>
                    <a:pt x="152476" y="2284285"/>
                  </a:lnTo>
                  <a:lnTo>
                    <a:pt x="153974" y="2291702"/>
                  </a:lnTo>
                  <a:lnTo>
                    <a:pt x="158051" y="2297747"/>
                  </a:lnTo>
                  <a:lnTo>
                    <a:pt x="164109" y="2301837"/>
                  </a:lnTo>
                  <a:lnTo>
                    <a:pt x="171564" y="2303335"/>
                  </a:lnTo>
                  <a:lnTo>
                    <a:pt x="178981" y="2301837"/>
                  </a:lnTo>
                  <a:lnTo>
                    <a:pt x="185039" y="2297747"/>
                  </a:lnTo>
                  <a:lnTo>
                    <a:pt x="189115" y="2291702"/>
                  </a:lnTo>
                  <a:lnTo>
                    <a:pt x="190614" y="2284285"/>
                  </a:lnTo>
                  <a:close/>
                </a:path>
                <a:path w="2680334" h="2341879">
                  <a:moveTo>
                    <a:pt x="266852" y="2284285"/>
                  </a:moveTo>
                  <a:lnTo>
                    <a:pt x="265353" y="2276868"/>
                  </a:lnTo>
                  <a:lnTo>
                    <a:pt x="261277" y="2270810"/>
                  </a:lnTo>
                  <a:lnTo>
                    <a:pt x="255219" y="2266734"/>
                  </a:lnTo>
                  <a:lnTo>
                    <a:pt x="247764" y="2265235"/>
                  </a:lnTo>
                  <a:lnTo>
                    <a:pt x="240347" y="2266734"/>
                  </a:lnTo>
                  <a:lnTo>
                    <a:pt x="234289" y="2270810"/>
                  </a:lnTo>
                  <a:lnTo>
                    <a:pt x="230212" y="2276868"/>
                  </a:lnTo>
                  <a:lnTo>
                    <a:pt x="228714" y="2284285"/>
                  </a:lnTo>
                  <a:lnTo>
                    <a:pt x="230212" y="2291702"/>
                  </a:lnTo>
                  <a:lnTo>
                    <a:pt x="234289" y="2297747"/>
                  </a:lnTo>
                  <a:lnTo>
                    <a:pt x="240347" y="2301837"/>
                  </a:lnTo>
                  <a:lnTo>
                    <a:pt x="247802" y="2303335"/>
                  </a:lnTo>
                  <a:lnTo>
                    <a:pt x="255219" y="2301837"/>
                  </a:lnTo>
                  <a:lnTo>
                    <a:pt x="261277" y="2297747"/>
                  </a:lnTo>
                  <a:lnTo>
                    <a:pt x="265353" y="2291702"/>
                  </a:lnTo>
                  <a:lnTo>
                    <a:pt x="266852" y="2284285"/>
                  </a:lnTo>
                  <a:close/>
                </a:path>
                <a:path w="2680334" h="2341879">
                  <a:moveTo>
                    <a:pt x="343090" y="2284285"/>
                  </a:moveTo>
                  <a:lnTo>
                    <a:pt x="341591" y="2276868"/>
                  </a:lnTo>
                  <a:lnTo>
                    <a:pt x="337515" y="2270810"/>
                  </a:lnTo>
                  <a:lnTo>
                    <a:pt x="331457" y="2266734"/>
                  </a:lnTo>
                  <a:lnTo>
                    <a:pt x="324002" y="2265235"/>
                  </a:lnTo>
                  <a:lnTo>
                    <a:pt x="316585" y="2266734"/>
                  </a:lnTo>
                  <a:lnTo>
                    <a:pt x="310527" y="2270810"/>
                  </a:lnTo>
                  <a:lnTo>
                    <a:pt x="306451" y="2276868"/>
                  </a:lnTo>
                  <a:lnTo>
                    <a:pt x="304952" y="2284285"/>
                  </a:lnTo>
                  <a:lnTo>
                    <a:pt x="306451" y="2291702"/>
                  </a:lnTo>
                  <a:lnTo>
                    <a:pt x="310527" y="2297747"/>
                  </a:lnTo>
                  <a:lnTo>
                    <a:pt x="316585" y="2301837"/>
                  </a:lnTo>
                  <a:lnTo>
                    <a:pt x="324040" y="2303335"/>
                  </a:lnTo>
                  <a:lnTo>
                    <a:pt x="331457" y="2301837"/>
                  </a:lnTo>
                  <a:lnTo>
                    <a:pt x="337515" y="2297747"/>
                  </a:lnTo>
                  <a:lnTo>
                    <a:pt x="341591" y="2291702"/>
                  </a:lnTo>
                  <a:lnTo>
                    <a:pt x="343090" y="2284285"/>
                  </a:lnTo>
                  <a:close/>
                </a:path>
                <a:path w="2680334" h="2341879">
                  <a:moveTo>
                    <a:pt x="419328" y="2284285"/>
                  </a:moveTo>
                  <a:lnTo>
                    <a:pt x="417830" y="2276868"/>
                  </a:lnTo>
                  <a:lnTo>
                    <a:pt x="413753" y="2270810"/>
                  </a:lnTo>
                  <a:lnTo>
                    <a:pt x="407695" y="2266734"/>
                  </a:lnTo>
                  <a:lnTo>
                    <a:pt x="400240" y="2265235"/>
                  </a:lnTo>
                  <a:lnTo>
                    <a:pt x="392823" y="2266734"/>
                  </a:lnTo>
                  <a:lnTo>
                    <a:pt x="386765" y="2270810"/>
                  </a:lnTo>
                  <a:lnTo>
                    <a:pt x="382689" y="2276868"/>
                  </a:lnTo>
                  <a:lnTo>
                    <a:pt x="381190" y="2284285"/>
                  </a:lnTo>
                  <a:lnTo>
                    <a:pt x="382689" y="2291702"/>
                  </a:lnTo>
                  <a:lnTo>
                    <a:pt x="386765" y="2297747"/>
                  </a:lnTo>
                  <a:lnTo>
                    <a:pt x="392823" y="2301837"/>
                  </a:lnTo>
                  <a:lnTo>
                    <a:pt x="400278" y="2303335"/>
                  </a:lnTo>
                  <a:lnTo>
                    <a:pt x="407695" y="2301837"/>
                  </a:lnTo>
                  <a:lnTo>
                    <a:pt x="413753" y="2297747"/>
                  </a:lnTo>
                  <a:lnTo>
                    <a:pt x="417830" y="2291702"/>
                  </a:lnTo>
                  <a:lnTo>
                    <a:pt x="419328" y="2284285"/>
                  </a:lnTo>
                  <a:close/>
                </a:path>
                <a:path w="2680334" h="2341879">
                  <a:moveTo>
                    <a:pt x="495566" y="2284285"/>
                  </a:moveTo>
                  <a:lnTo>
                    <a:pt x="494068" y="2276868"/>
                  </a:lnTo>
                  <a:lnTo>
                    <a:pt x="489991" y="2270810"/>
                  </a:lnTo>
                  <a:lnTo>
                    <a:pt x="483933" y="2266734"/>
                  </a:lnTo>
                  <a:lnTo>
                    <a:pt x="476478" y="2265235"/>
                  </a:lnTo>
                  <a:lnTo>
                    <a:pt x="469061" y="2266734"/>
                  </a:lnTo>
                  <a:lnTo>
                    <a:pt x="463003" y="2270810"/>
                  </a:lnTo>
                  <a:lnTo>
                    <a:pt x="458927" y="2276868"/>
                  </a:lnTo>
                  <a:lnTo>
                    <a:pt x="457428" y="2284285"/>
                  </a:lnTo>
                  <a:lnTo>
                    <a:pt x="458927" y="2291702"/>
                  </a:lnTo>
                  <a:lnTo>
                    <a:pt x="463003" y="2297747"/>
                  </a:lnTo>
                  <a:lnTo>
                    <a:pt x="469061" y="2301837"/>
                  </a:lnTo>
                  <a:lnTo>
                    <a:pt x="476516" y="2303335"/>
                  </a:lnTo>
                  <a:lnTo>
                    <a:pt x="483933" y="2301837"/>
                  </a:lnTo>
                  <a:lnTo>
                    <a:pt x="489991" y="2297747"/>
                  </a:lnTo>
                  <a:lnTo>
                    <a:pt x="494068" y="2291702"/>
                  </a:lnTo>
                  <a:lnTo>
                    <a:pt x="495566" y="2284285"/>
                  </a:lnTo>
                  <a:close/>
                </a:path>
                <a:path w="2680334" h="2341879">
                  <a:moveTo>
                    <a:pt x="571804" y="2284285"/>
                  </a:moveTo>
                  <a:lnTo>
                    <a:pt x="570306" y="2276868"/>
                  </a:lnTo>
                  <a:lnTo>
                    <a:pt x="566229" y="2270810"/>
                  </a:lnTo>
                  <a:lnTo>
                    <a:pt x="560171" y="2266734"/>
                  </a:lnTo>
                  <a:lnTo>
                    <a:pt x="552716" y="2265235"/>
                  </a:lnTo>
                  <a:lnTo>
                    <a:pt x="545299" y="2266734"/>
                  </a:lnTo>
                  <a:lnTo>
                    <a:pt x="539242" y="2270810"/>
                  </a:lnTo>
                  <a:lnTo>
                    <a:pt x="535165" y="2276868"/>
                  </a:lnTo>
                  <a:lnTo>
                    <a:pt x="533666" y="2284285"/>
                  </a:lnTo>
                  <a:lnTo>
                    <a:pt x="535165" y="2291702"/>
                  </a:lnTo>
                  <a:lnTo>
                    <a:pt x="539242" y="2297747"/>
                  </a:lnTo>
                  <a:lnTo>
                    <a:pt x="545299" y="2301837"/>
                  </a:lnTo>
                  <a:lnTo>
                    <a:pt x="552754" y="2303335"/>
                  </a:lnTo>
                  <a:lnTo>
                    <a:pt x="560171" y="2301837"/>
                  </a:lnTo>
                  <a:lnTo>
                    <a:pt x="566229" y="2297747"/>
                  </a:lnTo>
                  <a:lnTo>
                    <a:pt x="570306" y="2291702"/>
                  </a:lnTo>
                  <a:lnTo>
                    <a:pt x="571804" y="2284285"/>
                  </a:lnTo>
                  <a:close/>
                </a:path>
                <a:path w="2680334" h="2341879">
                  <a:moveTo>
                    <a:pt x="648042" y="2284285"/>
                  </a:moveTo>
                  <a:lnTo>
                    <a:pt x="646544" y="2276868"/>
                  </a:lnTo>
                  <a:lnTo>
                    <a:pt x="642467" y="2270810"/>
                  </a:lnTo>
                  <a:lnTo>
                    <a:pt x="636409" y="2266734"/>
                  </a:lnTo>
                  <a:lnTo>
                    <a:pt x="628954" y="2265235"/>
                  </a:lnTo>
                  <a:lnTo>
                    <a:pt x="621538" y="2266734"/>
                  </a:lnTo>
                  <a:lnTo>
                    <a:pt x="615480" y="2270810"/>
                  </a:lnTo>
                  <a:lnTo>
                    <a:pt x="611403" y="2276868"/>
                  </a:lnTo>
                  <a:lnTo>
                    <a:pt x="609904" y="2284285"/>
                  </a:lnTo>
                  <a:lnTo>
                    <a:pt x="611403" y="2291702"/>
                  </a:lnTo>
                  <a:lnTo>
                    <a:pt x="615480" y="2297747"/>
                  </a:lnTo>
                  <a:lnTo>
                    <a:pt x="621538" y="2301837"/>
                  </a:lnTo>
                  <a:lnTo>
                    <a:pt x="628992" y="2303335"/>
                  </a:lnTo>
                  <a:lnTo>
                    <a:pt x="636409" y="2301837"/>
                  </a:lnTo>
                  <a:lnTo>
                    <a:pt x="642467" y="2297747"/>
                  </a:lnTo>
                  <a:lnTo>
                    <a:pt x="646544" y="2291702"/>
                  </a:lnTo>
                  <a:lnTo>
                    <a:pt x="648042" y="2284285"/>
                  </a:lnTo>
                  <a:close/>
                </a:path>
                <a:path w="2680334" h="2341879">
                  <a:moveTo>
                    <a:pt x="724281" y="2284285"/>
                  </a:moveTo>
                  <a:lnTo>
                    <a:pt x="722782" y="2276868"/>
                  </a:lnTo>
                  <a:lnTo>
                    <a:pt x="718705" y="2270810"/>
                  </a:lnTo>
                  <a:lnTo>
                    <a:pt x="712647" y="2266734"/>
                  </a:lnTo>
                  <a:lnTo>
                    <a:pt x="705192" y="2265235"/>
                  </a:lnTo>
                  <a:lnTo>
                    <a:pt x="697776" y="2266734"/>
                  </a:lnTo>
                  <a:lnTo>
                    <a:pt x="691718" y="2270810"/>
                  </a:lnTo>
                  <a:lnTo>
                    <a:pt x="687641" y="2276868"/>
                  </a:lnTo>
                  <a:lnTo>
                    <a:pt x="686142" y="2284285"/>
                  </a:lnTo>
                  <a:lnTo>
                    <a:pt x="687641" y="2291702"/>
                  </a:lnTo>
                  <a:lnTo>
                    <a:pt x="691718" y="2297747"/>
                  </a:lnTo>
                  <a:lnTo>
                    <a:pt x="697776" y="2301837"/>
                  </a:lnTo>
                  <a:lnTo>
                    <a:pt x="705231" y="2303335"/>
                  </a:lnTo>
                  <a:lnTo>
                    <a:pt x="712647" y="2301837"/>
                  </a:lnTo>
                  <a:lnTo>
                    <a:pt x="718705" y="2297747"/>
                  </a:lnTo>
                  <a:lnTo>
                    <a:pt x="722782" y="2291702"/>
                  </a:lnTo>
                  <a:lnTo>
                    <a:pt x="724281" y="2284285"/>
                  </a:lnTo>
                  <a:close/>
                </a:path>
                <a:path w="2680334" h="2341879">
                  <a:moveTo>
                    <a:pt x="800519" y="2284285"/>
                  </a:moveTo>
                  <a:lnTo>
                    <a:pt x="799020" y="2276868"/>
                  </a:lnTo>
                  <a:lnTo>
                    <a:pt x="794943" y="2270810"/>
                  </a:lnTo>
                  <a:lnTo>
                    <a:pt x="788885" y="2266734"/>
                  </a:lnTo>
                  <a:lnTo>
                    <a:pt x="781431" y="2265235"/>
                  </a:lnTo>
                  <a:lnTo>
                    <a:pt x="774014" y="2266734"/>
                  </a:lnTo>
                  <a:lnTo>
                    <a:pt x="767956" y="2270810"/>
                  </a:lnTo>
                  <a:lnTo>
                    <a:pt x="763879" y="2276868"/>
                  </a:lnTo>
                  <a:lnTo>
                    <a:pt x="762381" y="2284285"/>
                  </a:lnTo>
                  <a:lnTo>
                    <a:pt x="763879" y="2291702"/>
                  </a:lnTo>
                  <a:lnTo>
                    <a:pt x="767956" y="2297747"/>
                  </a:lnTo>
                  <a:lnTo>
                    <a:pt x="774014" y="2301837"/>
                  </a:lnTo>
                  <a:lnTo>
                    <a:pt x="781469" y="2303335"/>
                  </a:lnTo>
                  <a:lnTo>
                    <a:pt x="788885" y="2301837"/>
                  </a:lnTo>
                  <a:lnTo>
                    <a:pt x="794943" y="2297747"/>
                  </a:lnTo>
                  <a:lnTo>
                    <a:pt x="799020" y="2291702"/>
                  </a:lnTo>
                  <a:lnTo>
                    <a:pt x="800519" y="2284285"/>
                  </a:lnTo>
                  <a:close/>
                </a:path>
                <a:path w="2680334" h="2341879">
                  <a:moveTo>
                    <a:pt x="876757" y="2284285"/>
                  </a:moveTo>
                  <a:lnTo>
                    <a:pt x="875258" y="2276868"/>
                  </a:lnTo>
                  <a:lnTo>
                    <a:pt x="871181" y="2270810"/>
                  </a:lnTo>
                  <a:lnTo>
                    <a:pt x="865124" y="2266734"/>
                  </a:lnTo>
                  <a:lnTo>
                    <a:pt x="857669" y="2265235"/>
                  </a:lnTo>
                  <a:lnTo>
                    <a:pt x="850252" y="2266734"/>
                  </a:lnTo>
                  <a:lnTo>
                    <a:pt x="844194" y="2270810"/>
                  </a:lnTo>
                  <a:lnTo>
                    <a:pt x="840117" y="2276868"/>
                  </a:lnTo>
                  <a:lnTo>
                    <a:pt x="838619" y="2284285"/>
                  </a:lnTo>
                  <a:lnTo>
                    <a:pt x="840117" y="2291702"/>
                  </a:lnTo>
                  <a:lnTo>
                    <a:pt x="844194" y="2297747"/>
                  </a:lnTo>
                  <a:lnTo>
                    <a:pt x="850252" y="2301837"/>
                  </a:lnTo>
                  <a:lnTo>
                    <a:pt x="857707" y="2303335"/>
                  </a:lnTo>
                  <a:lnTo>
                    <a:pt x="865124" y="2301837"/>
                  </a:lnTo>
                  <a:lnTo>
                    <a:pt x="871181" y="2297747"/>
                  </a:lnTo>
                  <a:lnTo>
                    <a:pt x="875258" y="2291702"/>
                  </a:lnTo>
                  <a:lnTo>
                    <a:pt x="876757" y="2284285"/>
                  </a:lnTo>
                  <a:close/>
                </a:path>
                <a:path w="2680334" h="2341879">
                  <a:moveTo>
                    <a:pt x="952995" y="2284285"/>
                  </a:moveTo>
                  <a:lnTo>
                    <a:pt x="951496" y="2276868"/>
                  </a:lnTo>
                  <a:lnTo>
                    <a:pt x="947420" y="2270810"/>
                  </a:lnTo>
                  <a:lnTo>
                    <a:pt x="941362" y="2266734"/>
                  </a:lnTo>
                  <a:lnTo>
                    <a:pt x="933907" y="2265235"/>
                  </a:lnTo>
                  <a:lnTo>
                    <a:pt x="926490" y="2266734"/>
                  </a:lnTo>
                  <a:lnTo>
                    <a:pt x="920432" y="2270810"/>
                  </a:lnTo>
                  <a:lnTo>
                    <a:pt x="916355" y="2276868"/>
                  </a:lnTo>
                  <a:lnTo>
                    <a:pt x="914857" y="2284285"/>
                  </a:lnTo>
                  <a:lnTo>
                    <a:pt x="916355" y="2291702"/>
                  </a:lnTo>
                  <a:lnTo>
                    <a:pt x="920432" y="2297747"/>
                  </a:lnTo>
                  <a:lnTo>
                    <a:pt x="926490" y="2301837"/>
                  </a:lnTo>
                  <a:lnTo>
                    <a:pt x="933945" y="2303335"/>
                  </a:lnTo>
                  <a:lnTo>
                    <a:pt x="941362" y="2301837"/>
                  </a:lnTo>
                  <a:lnTo>
                    <a:pt x="947420" y="2297747"/>
                  </a:lnTo>
                  <a:lnTo>
                    <a:pt x="951496" y="2291702"/>
                  </a:lnTo>
                  <a:lnTo>
                    <a:pt x="952995" y="2284285"/>
                  </a:lnTo>
                  <a:close/>
                </a:path>
                <a:path w="2680334" h="2341879">
                  <a:moveTo>
                    <a:pt x="1096810" y="2284285"/>
                  </a:moveTo>
                  <a:lnTo>
                    <a:pt x="982510" y="2227135"/>
                  </a:lnTo>
                  <a:lnTo>
                    <a:pt x="982510" y="2341435"/>
                  </a:lnTo>
                  <a:lnTo>
                    <a:pt x="1096810" y="2284285"/>
                  </a:lnTo>
                  <a:close/>
                </a:path>
                <a:path w="2680334" h="2341879">
                  <a:moveTo>
                    <a:pt x="2641866" y="171526"/>
                  </a:moveTo>
                  <a:lnTo>
                    <a:pt x="2640368" y="164109"/>
                  </a:lnTo>
                  <a:lnTo>
                    <a:pt x="2636291" y="158051"/>
                  </a:lnTo>
                  <a:lnTo>
                    <a:pt x="2630233" y="153974"/>
                  </a:lnTo>
                  <a:lnTo>
                    <a:pt x="2622816" y="152476"/>
                  </a:lnTo>
                  <a:lnTo>
                    <a:pt x="2615400" y="153974"/>
                  </a:lnTo>
                  <a:lnTo>
                    <a:pt x="2609354" y="158051"/>
                  </a:lnTo>
                  <a:lnTo>
                    <a:pt x="2605265" y="164109"/>
                  </a:lnTo>
                  <a:lnTo>
                    <a:pt x="2603766" y="171564"/>
                  </a:lnTo>
                  <a:lnTo>
                    <a:pt x="2605265" y="178981"/>
                  </a:lnTo>
                  <a:lnTo>
                    <a:pt x="2609354" y="185026"/>
                  </a:lnTo>
                  <a:lnTo>
                    <a:pt x="2615400" y="189115"/>
                  </a:lnTo>
                  <a:lnTo>
                    <a:pt x="2622816" y="190614"/>
                  </a:lnTo>
                  <a:lnTo>
                    <a:pt x="2630233" y="189115"/>
                  </a:lnTo>
                  <a:lnTo>
                    <a:pt x="2636291" y="185026"/>
                  </a:lnTo>
                  <a:lnTo>
                    <a:pt x="2640368" y="178981"/>
                  </a:lnTo>
                  <a:lnTo>
                    <a:pt x="2641866" y="171526"/>
                  </a:lnTo>
                  <a:close/>
                </a:path>
                <a:path w="2680334" h="2341879">
                  <a:moveTo>
                    <a:pt x="2641866" y="95288"/>
                  </a:moveTo>
                  <a:lnTo>
                    <a:pt x="2640368" y="87871"/>
                  </a:lnTo>
                  <a:lnTo>
                    <a:pt x="2636291" y="81813"/>
                  </a:lnTo>
                  <a:lnTo>
                    <a:pt x="2630233" y="77736"/>
                  </a:lnTo>
                  <a:lnTo>
                    <a:pt x="2622816" y="76238"/>
                  </a:lnTo>
                  <a:lnTo>
                    <a:pt x="2615400" y="77736"/>
                  </a:lnTo>
                  <a:lnTo>
                    <a:pt x="2609354" y="81813"/>
                  </a:lnTo>
                  <a:lnTo>
                    <a:pt x="2605265" y="87871"/>
                  </a:lnTo>
                  <a:lnTo>
                    <a:pt x="2603766" y="95326"/>
                  </a:lnTo>
                  <a:lnTo>
                    <a:pt x="2605265" y="102743"/>
                  </a:lnTo>
                  <a:lnTo>
                    <a:pt x="2609354" y="108788"/>
                  </a:lnTo>
                  <a:lnTo>
                    <a:pt x="2615400" y="112877"/>
                  </a:lnTo>
                  <a:lnTo>
                    <a:pt x="2622816" y="114376"/>
                  </a:lnTo>
                  <a:lnTo>
                    <a:pt x="2630233" y="112877"/>
                  </a:lnTo>
                  <a:lnTo>
                    <a:pt x="2636291" y="108788"/>
                  </a:lnTo>
                  <a:lnTo>
                    <a:pt x="2640368" y="102743"/>
                  </a:lnTo>
                  <a:lnTo>
                    <a:pt x="2641866" y="95288"/>
                  </a:lnTo>
                  <a:close/>
                </a:path>
                <a:path w="2680334" h="2341879">
                  <a:moveTo>
                    <a:pt x="2641866" y="19050"/>
                  </a:moveTo>
                  <a:lnTo>
                    <a:pt x="2640368" y="11633"/>
                  </a:lnTo>
                  <a:lnTo>
                    <a:pt x="2636291" y="5575"/>
                  </a:lnTo>
                  <a:lnTo>
                    <a:pt x="2630233" y="1498"/>
                  </a:lnTo>
                  <a:lnTo>
                    <a:pt x="2622816" y="0"/>
                  </a:lnTo>
                  <a:lnTo>
                    <a:pt x="2615400" y="1498"/>
                  </a:lnTo>
                  <a:lnTo>
                    <a:pt x="2609342" y="5575"/>
                  </a:lnTo>
                  <a:lnTo>
                    <a:pt x="2605265" y="11633"/>
                  </a:lnTo>
                  <a:lnTo>
                    <a:pt x="2603766" y="19088"/>
                  </a:lnTo>
                  <a:lnTo>
                    <a:pt x="2605265" y="26504"/>
                  </a:lnTo>
                  <a:lnTo>
                    <a:pt x="2609354" y="32550"/>
                  </a:lnTo>
                  <a:lnTo>
                    <a:pt x="2615400" y="36639"/>
                  </a:lnTo>
                  <a:lnTo>
                    <a:pt x="2622816" y="38138"/>
                  </a:lnTo>
                  <a:lnTo>
                    <a:pt x="2630233" y="36639"/>
                  </a:lnTo>
                  <a:lnTo>
                    <a:pt x="2636291" y="32550"/>
                  </a:lnTo>
                  <a:lnTo>
                    <a:pt x="2640368" y="26504"/>
                  </a:lnTo>
                  <a:lnTo>
                    <a:pt x="2641866" y="19050"/>
                  </a:lnTo>
                  <a:close/>
                </a:path>
                <a:path w="2680334" h="2341879">
                  <a:moveTo>
                    <a:pt x="2679966" y="191338"/>
                  </a:moveTo>
                  <a:lnTo>
                    <a:pt x="2565666" y="191338"/>
                  </a:lnTo>
                  <a:lnTo>
                    <a:pt x="2622816" y="305638"/>
                  </a:lnTo>
                  <a:lnTo>
                    <a:pt x="2679966" y="191338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9" name="object 6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01993" y="6012712"/>
            <a:ext cx="650891" cy="65089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75189" y="6012712"/>
            <a:ext cx="650892" cy="650892"/>
          </a:xfrm>
          <a:prstGeom prst="rect">
            <a:avLst/>
          </a:prstGeom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2520188"/>
            <a:ext cx="362204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Extract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Transform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591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Connect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Capture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135" y="1919732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174740" y="3627627"/>
            <a:ext cx="3202940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Fast</a:t>
            </a:r>
            <a:r>
              <a:rPr sz="4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4000">
              <a:latin typeface="Verdana" panose="020B0604030504040204"/>
              <a:cs typeface="Verdana" panose="020B0604030504040204"/>
            </a:endParaRPr>
          </a:p>
          <a:p>
            <a:pPr marL="12700" marR="264160" algn="just">
              <a:lnSpc>
                <a:spcPct val="113000"/>
              </a:lnSpc>
              <a:spcBef>
                <a:spcPts val="1960"/>
              </a:spcBef>
            </a:pPr>
            <a:r>
              <a:rPr sz="20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ways </a:t>
            </a:r>
            <a:r>
              <a:rPr sz="2000" spc="-6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deal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75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streaming </a:t>
            </a:r>
            <a:r>
              <a:rPr sz="2925" spc="-101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104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925" spc="-89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motion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)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instant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ts val="2710"/>
              </a:lnSpc>
              <a:spcBef>
                <a:spcPts val="8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arrives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1701" y="6216396"/>
            <a:ext cx="576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839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Big</a:t>
            </a:r>
            <a:r>
              <a:rPr spc="-285" dirty="0"/>
              <a:t> </a:t>
            </a:r>
            <a:r>
              <a:rPr spc="-45" dirty="0"/>
              <a:t>Data</a:t>
            </a:r>
            <a:endParaRPr spc="-45" dirty="0"/>
          </a:p>
        </p:txBody>
      </p:sp>
      <p:sp>
        <p:nvSpPr>
          <p:cNvPr id="10" name="object 10"/>
          <p:cNvSpPr txBox="1"/>
          <p:nvPr/>
        </p:nvSpPr>
        <p:spPr>
          <a:xfrm>
            <a:off x="6174740" y="1089660"/>
            <a:ext cx="3215640" cy="209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13000"/>
              </a:lnSpc>
              <a:spcBef>
                <a:spcPts val="100"/>
              </a:spcBef>
            </a:pPr>
            <a:r>
              <a:rPr sz="20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treats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ways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deal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17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2925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925" spc="89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z="2925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3000"/>
              </a:lnSpc>
              <a:spcBef>
                <a:spcPts val="15"/>
              </a:spcBef>
            </a:pPr>
            <a:r>
              <a:rPr sz="2925" spc="12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925" spc="-9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dealt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data-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1702" y="2820923"/>
            <a:ext cx="146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762000" y="913130"/>
          <a:ext cx="10823575" cy="503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0382250" imgH="5572125" progId="Paint.Picture">
                  <p:embed/>
                </p:oleObj>
              </mc:Choice>
              <mc:Fallback>
                <p:oleObj name="" r:id="rId1" imgW="10382250" imgH="55721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913130"/>
                        <a:ext cx="10823575" cy="503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6703"/>
            <a:ext cx="4634865" cy="5990590"/>
            <a:chOff x="0" y="426703"/>
            <a:chExt cx="4634865" cy="5990590"/>
          </a:xfrm>
        </p:grpSpPr>
        <p:sp>
          <p:nvSpPr>
            <p:cNvPr id="3" name="object 3"/>
            <p:cNvSpPr/>
            <p:nvPr/>
          </p:nvSpPr>
          <p:spPr>
            <a:xfrm>
              <a:off x="4584700" y="426703"/>
              <a:ext cx="0" cy="5990590"/>
            </a:xfrm>
            <a:custGeom>
              <a:avLst/>
              <a:gdLst/>
              <a:ahLst/>
              <a:cxnLst/>
              <a:rect l="l" t="t" r="r" b="b"/>
              <a:pathLst>
                <a:path h="5990590">
                  <a:moveTo>
                    <a:pt x="0" y="0"/>
                  </a:moveTo>
                  <a:lnTo>
                    <a:pt x="1" y="5990425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111747"/>
              <a:ext cx="4634505" cy="46345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81813" y="2620771"/>
            <a:ext cx="278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Online</a:t>
            </a:r>
            <a:r>
              <a:rPr sz="2400" spc="-18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newspaper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081813" y="3812540"/>
            <a:ext cx="6151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7120" y="1419555"/>
            <a:ext cx="10433957" cy="44422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0591" y="1007348"/>
            <a:ext cx="3291204" cy="86296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6543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2090"/>
              </a:spcBef>
            </a:pPr>
            <a:r>
              <a:rPr sz="2000" spc="55" dirty="0"/>
              <a:t>Apache</a:t>
            </a:r>
            <a:r>
              <a:rPr sz="2000" spc="-135" dirty="0"/>
              <a:t> </a:t>
            </a:r>
            <a:r>
              <a:rPr sz="2000" spc="-5" dirty="0"/>
              <a:t>Kafka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4738649" y="3377191"/>
            <a:ext cx="2791460" cy="59182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02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Broker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5688" y="3364650"/>
            <a:ext cx="2797810" cy="6045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017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774" y="3373263"/>
            <a:ext cx="2821305" cy="59182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3081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3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210" y="4813945"/>
            <a:ext cx="2791460" cy="59182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31445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Streams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8649" y="2271025"/>
            <a:ext cx="2791460" cy="59182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2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Admin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Client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5833" y="4813947"/>
            <a:ext cx="2766695" cy="591820"/>
          </a:xfrm>
          <a:prstGeom prst="rect">
            <a:avLst/>
          </a:prstGeom>
          <a:solidFill>
            <a:srgbClr val="2D2D2D"/>
          </a:solidFill>
        </p:spPr>
        <p:txBody>
          <a:bodyPr vert="horz" wrap="square" lIns="0" tIns="131445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3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8301" y="2862747"/>
            <a:ext cx="8474075" cy="1951355"/>
            <a:chOff x="1898301" y="2862747"/>
            <a:chExt cx="8474075" cy="1951355"/>
          </a:xfrm>
        </p:grpSpPr>
        <p:sp>
          <p:nvSpPr>
            <p:cNvPr id="11" name="object 11"/>
            <p:cNvSpPr/>
            <p:nvPr/>
          </p:nvSpPr>
          <p:spPr>
            <a:xfrm>
              <a:off x="1898294" y="2862757"/>
              <a:ext cx="8474075" cy="1951355"/>
            </a:xfrm>
            <a:custGeom>
              <a:avLst/>
              <a:gdLst/>
              <a:ahLst/>
              <a:cxnLst/>
              <a:rect l="l" t="t" r="r" b="b"/>
              <a:pathLst>
                <a:path w="8474075" h="1951354">
                  <a:moveTo>
                    <a:pt x="38100" y="1635937"/>
                  </a:moveTo>
                  <a:lnTo>
                    <a:pt x="36601" y="1628495"/>
                  </a:lnTo>
                  <a:lnTo>
                    <a:pt x="32524" y="1622437"/>
                  </a:lnTo>
                  <a:lnTo>
                    <a:pt x="26466" y="1618348"/>
                  </a:lnTo>
                  <a:lnTo>
                    <a:pt x="19050" y="1616849"/>
                  </a:lnTo>
                  <a:lnTo>
                    <a:pt x="11633" y="1618348"/>
                  </a:lnTo>
                  <a:lnTo>
                    <a:pt x="5575" y="1622437"/>
                  </a:lnTo>
                  <a:lnTo>
                    <a:pt x="1498" y="1628495"/>
                  </a:lnTo>
                  <a:lnTo>
                    <a:pt x="0" y="1635899"/>
                  </a:lnTo>
                  <a:lnTo>
                    <a:pt x="1498" y="1643354"/>
                  </a:lnTo>
                  <a:lnTo>
                    <a:pt x="5575" y="1649412"/>
                  </a:lnTo>
                  <a:lnTo>
                    <a:pt x="11633" y="1653501"/>
                  </a:lnTo>
                  <a:lnTo>
                    <a:pt x="19050" y="1654987"/>
                  </a:lnTo>
                  <a:lnTo>
                    <a:pt x="26466" y="1653501"/>
                  </a:lnTo>
                  <a:lnTo>
                    <a:pt x="32524" y="1649412"/>
                  </a:lnTo>
                  <a:lnTo>
                    <a:pt x="36601" y="1643354"/>
                  </a:lnTo>
                  <a:lnTo>
                    <a:pt x="38100" y="1635937"/>
                  </a:lnTo>
                  <a:close/>
                </a:path>
                <a:path w="8474075" h="1951354">
                  <a:moveTo>
                    <a:pt x="38100" y="1559699"/>
                  </a:moveTo>
                  <a:lnTo>
                    <a:pt x="36601" y="1552257"/>
                  </a:lnTo>
                  <a:lnTo>
                    <a:pt x="32524" y="1546199"/>
                  </a:lnTo>
                  <a:lnTo>
                    <a:pt x="26466" y="1542110"/>
                  </a:lnTo>
                  <a:lnTo>
                    <a:pt x="19050" y="1540611"/>
                  </a:lnTo>
                  <a:lnTo>
                    <a:pt x="11633" y="1542110"/>
                  </a:lnTo>
                  <a:lnTo>
                    <a:pt x="5575" y="1546199"/>
                  </a:lnTo>
                  <a:lnTo>
                    <a:pt x="1498" y="1552257"/>
                  </a:lnTo>
                  <a:lnTo>
                    <a:pt x="0" y="1559661"/>
                  </a:lnTo>
                  <a:lnTo>
                    <a:pt x="1498" y="1567116"/>
                  </a:lnTo>
                  <a:lnTo>
                    <a:pt x="5575" y="1573174"/>
                  </a:lnTo>
                  <a:lnTo>
                    <a:pt x="11633" y="1577263"/>
                  </a:lnTo>
                  <a:lnTo>
                    <a:pt x="19050" y="1578749"/>
                  </a:lnTo>
                  <a:lnTo>
                    <a:pt x="26466" y="1577263"/>
                  </a:lnTo>
                  <a:lnTo>
                    <a:pt x="32524" y="1573174"/>
                  </a:lnTo>
                  <a:lnTo>
                    <a:pt x="36601" y="1567116"/>
                  </a:lnTo>
                  <a:lnTo>
                    <a:pt x="38100" y="1559699"/>
                  </a:lnTo>
                  <a:close/>
                </a:path>
                <a:path w="8474075" h="1951354">
                  <a:moveTo>
                    <a:pt x="38100" y="1483461"/>
                  </a:moveTo>
                  <a:lnTo>
                    <a:pt x="36601" y="1476019"/>
                  </a:lnTo>
                  <a:lnTo>
                    <a:pt x="32524" y="1469961"/>
                  </a:lnTo>
                  <a:lnTo>
                    <a:pt x="26466" y="1465872"/>
                  </a:lnTo>
                  <a:lnTo>
                    <a:pt x="19050" y="1464373"/>
                  </a:lnTo>
                  <a:lnTo>
                    <a:pt x="11633" y="1465872"/>
                  </a:lnTo>
                  <a:lnTo>
                    <a:pt x="5575" y="1469961"/>
                  </a:lnTo>
                  <a:lnTo>
                    <a:pt x="1498" y="1476019"/>
                  </a:lnTo>
                  <a:lnTo>
                    <a:pt x="0" y="1483423"/>
                  </a:lnTo>
                  <a:lnTo>
                    <a:pt x="1498" y="1490878"/>
                  </a:lnTo>
                  <a:lnTo>
                    <a:pt x="5575" y="1496936"/>
                  </a:lnTo>
                  <a:lnTo>
                    <a:pt x="11633" y="1501025"/>
                  </a:lnTo>
                  <a:lnTo>
                    <a:pt x="19050" y="1502511"/>
                  </a:lnTo>
                  <a:lnTo>
                    <a:pt x="26466" y="1501025"/>
                  </a:lnTo>
                  <a:lnTo>
                    <a:pt x="32524" y="1496936"/>
                  </a:lnTo>
                  <a:lnTo>
                    <a:pt x="36601" y="1490878"/>
                  </a:lnTo>
                  <a:lnTo>
                    <a:pt x="38100" y="1483461"/>
                  </a:lnTo>
                  <a:close/>
                </a:path>
                <a:path w="8474075" h="1951354">
                  <a:moveTo>
                    <a:pt x="38100" y="1407223"/>
                  </a:moveTo>
                  <a:lnTo>
                    <a:pt x="36601" y="1399781"/>
                  </a:lnTo>
                  <a:lnTo>
                    <a:pt x="32524" y="1393723"/>
                  </a:lnTo>
                  <a:lnTo>
                    <a:pt x="26466" y="1389634"/>
                  </a:lnTo>
                  <a:lnTo>
                    <a:pt x="19050" y="1388135"/>
                  </a:lnTo>
                  <a:lnTo>
                    <a:pt x="11633" y="1389634"/>
                  </a:lnTo>
                  <a:lnTo>
                    <a:pt x="5575" y="1393723"/>
                  </a:lnTo>
                  <a:lnTo>
                    <a:pt x="1498" y="1399781"/>
                  </a:lnTo>
                  <a:lnTo>
                    <a:pt x="0" y="1407185"/>
                  </a:lnTo>
                  <a:lnTo>
                    <a:pt x="1498" y="1414640"/>
                  </a:lnTo>
                  <a:lnTo>
                    <a:pt x="5575" y="1420698"/>
                  </a:lnTo>
                  <a:lnTo>
                    <a:pt x="11633" y="1424787"/>
                  </a:lnTo>
                  <a:lnTo>
                    <a:pt x="19050" y="1426273"/>
                  </a:lnTo>
                  <a:lnTo>
                    <a:pt x="26466" y="1424787"/>
                  </a:lnTo>
                  <a:lnTo>
                    <a:pt x="32524" y="1420698"/>
                  </a:lnTo>
                  <a:lnTo>
                    <a:pt x="36601" y="1414640"/>
                  </a:lnTo>
                  <a:lnTo>
                    <a:pt x="38100" y="1407223"/>
                  </a:lnTo>
                  <a:close/>
                </a:path>
                <a:path w="8474075" h="1951354">
                  <a:moveTo>
                    <a:pt x="38100" y="1330985"/>
                  </a:moveTo>
                  <a:lnTo>
                    <a:pt x="36601" y="1323543"/>
                  </a:lnTo>
                  <a:lnTo>
                    <a:pt x="32524" y="1317485"/>
                  </a:lnTo>
                  <a:lnTo>
                    <a:pt x="26466" y="1313395"/>
                  </a:lnTo>
                  <a:lnTo>
                    <a:pt x="19050" y="1311897"/>
                  </a:lnTo>
                  <a:lnTo>
                    <a:pt x="11633" y="1313395"/>
                  </a:lnTo>
                  <a:lnTo>
                    <a:pt x="5575" y="1317485"/>
                  </a:lnTo>
                  <a:lnTo>
                    <a:pt x="1498" y="1323543"/>
                  </a:lnTo>
                  <a:lnTo>
                    <a:pt x="0" y="1330947"/>
                  </a:lnTo>
                  <a:lnTo>
                    <a:pt x="1498" y="1338402"/>
                  </a:lnTo>
                  <a:lnTo>
                    <a:pt x="5575" y="1344460"/>
                  </a:lnTo>
                  <a:lnTo>
                    <a:pt x="11633" y="1348549"/>
                  </a:lnTo>
                  <a:lnTo>
                    <a:pt x="19050" y="1350035"/>
                  </a:lnTo>
                  <a:lnTo>
                    <a:pt x="26466" y="1348549"/>
                  </a:lnTo>
                  <a:lnTo>
                    <a:pt x="32524" y="1344460"/>
                  </a:lnTo>
                  <a:lnTo>
                    <a:pt x="36601" y="1338402"/>
                  </a:lnTo>
                  <a:lnTo>
                    <a:pt x="38100" y="1330985"/>
                  </a:lnTo>
                  <a:close/>
                </a:path>
                <a:path w="8474075" h="1951354">
                  <a:moveTo>
                    <a:pt x="38100" y="1254747"/>
                  </a:moveTo>
                  <a:lnTo>
                    <a:pt x="36601" y="1247305"/>
                  </a:lnTo>
                  <a:lnTo>
                    <a:pt x="32524" y="1241247"/>
                  </a:lnTo>
                  <a:lnTo>
                    <a:pt x="26466" y="1237157"/>
                  </a:lnTo>
                  <a:lnTo>
                    <a:pt x="19050" y="1235659"/>
                  </a:lnTo>
                  <a:lnTo>
                    <a:pt x="11633" y="1237157"/>
                  </a:lnTo>
                  <a:lnTo>
                    <a:pt x="5575" y="1241247"/>
                  </a:lnTo>
                  <a:lnTo>
                    <a:pt x="1498" y="1247305"/>
                  </a:lnTo>
                  <a:lnTo>
                    <a:pt x="0" y="1254709"/>
                  </a:lnTo>
                  <a:lnTo>
                    <a:pt x="1498" y="1262164"/>
                  </a:lnTo>
                  <a:lnTo>
                    <a:pt x="5575" y="1268222"/>
                  </a:lnTo>
                  <a:lnTo>
                    <a:pt x="11633" y="1272311"/>
                  </a:lnTo>
                  <a:lnTo>
                    <a:pt x="19050" y="1273797"/>
                  </a:lnTo>
                  <a:lnTo>
                    <a:pt x="26466" y="1272311"/>
                  </a:lnTo>
                  <a:lnTo>
                    <a:pt x="32524" y="1268222"/>
                  </a:lnTo>
                  <a:lnTo>
                    <a:pt x="36601" y="1262164"/>
                  </a:lnTo>
                  <a:lnTo>
                    <a:pt x="38100" y="1254747"/>
                  </a:lnTo>
                  <a:close/>
                </a:path>
                <a:path w="8474075" h="1951354">
                  <a:moveTo>
                    <a:pt x="38100" y="1178509"/>
                  </a:moveTo>
                  <a:lnTo>
                    <a:pt x="36601" y="1171067"/>
                  </a:lnTo>
                  <a:lnTo>
                    <a:pt x="32524" y="1165009"/>
                  </a:lnTo>
                  <a:lnTo>
                    <a:pt x="26466" y="1160919"/>
                  </a:lnTo>
                  <a:lnTo>
                    <a:pt x="19050" y="1159421"/>
                  </a:lnTo>
                  <a:lnTo>
                    <a:pt x="11633" y="1160919"/>
                  </a:lnTo>
                  <a:lnTo>
                    <a:pt x="5575" y="1165009"/>
                  </a:lnTo>
                  <a:lnTo>
                    <a:pt x="1498" y="1171067"/>
                  </a:lnTo>
                  <a:lnTo>
                    <a:pt x="0" y="1178471"/>
                  </a:lnTo>
                  <a:lnTo>
                    <a:pt x="1498" y="1185926"/>
                  </a:lnTo>
                  <a:lnTo>
                    <a:pt x="5575" y="1191983"/>
                  </a:lnTo>
                  <a:lnTo>
                    <a:pt x="11633" y="1196073"/>
                  </a:lnTo>
                  <a:lnTo>
                    <a:pt x="19050" y="1197559"/>
                  </a:lnTo>
                  <a:lnTo>
                    <a:pt x="26466" y="1196073"/>
                  </a:lnTo>
                  <a:lnTo>
                    <a:pt x="32524" y="1191983"/>
                  </a:lnTo>
                  <a:lnTo>
                    <a:pt x="36601" y="1185926"/>
                  </a:lnTo>
                  <a:lnTo>
                    <a:pt x="38100" y="1178509"/>
                  </a:lnTo>
                  <a:close/>
                </a:path>
                <a:path w="8474075" h="1951354">
                  <a:moveTo>
                    <a:pt x="38100" y="1102271"/>
                  </a:moveTo>
                  <a:lnTo>
                    <a:pt x="36601" y="1094828"/>
                  </a:lnTo>
                  <a:lnTo>
                    <a:pt x="32524" y="1088771"/>
                  </a:lnTo>
                  <a:lnTo>
                    <a:pt x="26466" y="1084681"/>
                  </a:lnTo>
                  <a:lnTo>
                    <a:pt x="19050" y="1083183"/>
                  </a:lnTo>
                  <a:lnTo>
                    <a:pt x="11633" y="1084681"/>
                  </a:lnTo>
                  <a:lnTo>
                    <a:pt x="5575" y="1088771"/>
                  </a:lnTo>
                  <a:lnTo>
                    <a:pt x="1498" y="1094828"/>
                  </a:lnTo>
                  <a:lnTo>
                    <a:pt x="0" y="1102233"/>
                  </a:lnTo>
                  <a:lnTo>
                    <a:pt x="1498" y="1109687"/>
                  </a:lnTo>
                  <a:lnTo>
                    <a:pt x="5575" y="1115745"/>
                  </a:lnTo>
                  <a:lnTo>
                    <a:pt x="11633" y="1119835"/>
                  </a:lnTo>
                  <a:lnTo>
                    <a:pt x="19050" y="1121321"/>
                  </a:lnTo>
                  <a:lnTo>
                    <a:pt x="26466" y="1119835"/>
                  </a:lnTo>
                  <a:lnTo>
                    <a:pt x="32524" y="1115745"/>
                  </a:lnTo>
                  <a:lnTo>
                    <a:pt x="36601" y="1109687"/>
                  </a:lnTo>
                  <a:lnTo>
                    <a:pt x="38100" y="1102271"/>
                  </a:lnTo>
                  <a:close/>
                </a:path>
                <a:path w="8474075" h="1951354">
                  <a:moveTo>
                    <a:pt x="92938" y="1657350"/>
                  </a:moveTo>
                  <a:lnTo>
                    <a:pt x="91440" y="1649933"/>
                  </a:lnTo>
                  <a:lnTo>
                    <a:pt x="87350" y="1643875"/>
                  </a:lnTo>
                  <a:lnTo>
                    <a:pt x="81305" y="1639798"/>
                  </a:lnTo>
                  <a:lnTo>
                    <a:pt x="73888" y="1638300"/>
                  </a:lnTo>
                  <a:lnTo>
                    <a:pt x="66433" y="1639798"/>
                  </a:lnTo>
                  <a:lnTo>
                    <a:pt x="60375" y="1643875"/>
                  </a:lnTo>
                  <a:lnTo>
                    <a:pt x="56299" y="1649933"/>
                  </a:lnTo>
                  <a:lnTo>
                    <a:pt x="54800" y="1657350"/>
                  </a:lnTo>
                  <a:lnTo>
                    <a:pt x="56299" y="1664766"/>
                  </a:lnTo>
                  <a:lnTo>
                    <a:pt x="60375" y="1670812"/>
                  </a:lnTo>
                  <a:lnTo>
                    <a:pt x="66433" y="1674901"/>
                  </a:lnTo>
                  <a:lnTo>
                    <a:pt x="73850" y="1676400"/>
                  </a:lnTo>
                  <a:lnTo>
                    <a:pt x="81305" y="1674901"/>
                  </a:lnTo>
                  <a:lnTo>
                    <a:pt x="87350" y="1670812"/>
                  </a:lnTo>
                  <a:lnTo>
                    <a:pt x="91440" y="1664766"/>
                  </a:lnTo>
                  <a:lnTo>
                    <a:pt x="92938" y="1657350"/>
                  </a:lnTo>
                  <a:close/>
                </a:path>
                <a:path w="8474075" h="1951354">
                  <a:moveTo>
                    <a:pt x="169176" y="1657350"/>
                  </a:moveTo>
                  <a:lnTo>
                    <a:pt x="167678" y="1649933"/>
                  </a:lnTo>
                  <a:lnTo>
                    <a:pt x="163588" y="1643875"/>
                  </a:lnTo>
                  <a:lnTo>
                    <a:pt x="157543" y="1639798"/>
                  </a:lnTo>
                  <a:lnTo>
                    <a:pt x="150126" y="1638300"/>
                  </a:lnTo>
                  <a:lnTo>
                    <a:pt x="142671" y="1639798"/>
                  </a:lnTo>
                  <a:lnTo>
                    <a:pt x="136613" y="1643875"/>
                  </a:lnTo>
                  <a:lnTo>
                    <a:pt x="132537" y="1649933"/>
                  </a:lnTo>
                  <a:lnTo>
                    <a:pt x="131038" y="1657350"/>
                  </a:lnTo>
                  <a:lnTo>
                    <a:pt x="132537" y="1664766"/>
                  </a:lnTo>
                  <a:lnTo>
                    <a:pt x="136613" y="1670812"/>
                  </a:lnTo>
                  <a:lnTo>
                    <a:pt x="142671" y="1674901"/>
                  </a:lnTo>
                  <a:lnTo>
                    <a:pt x="150088" y="1676400"/>
                  </a:lnTo>
                  <a:lnTo>
                    <a:pt x="157543" y="1674901"/>
                  </a:lnTo>
                  <a:lnTo>
                    <a:pt x="163588" y="1670812"/>
                  </a:lnTo>
                  <a:lnTo>
                    <a:pt x="167678" y="1664766"/>
                  </a:lnTo>
                  <a:lnTo>
                    <a:pt x="169176" y="1657350"/>
                  </a:lnTo>
                  <a:close/>
                </a:path>
                <a:path w="8474075" h="1951354">
                  <a:moveTo>
                    <a:pt x="245414" y="1657350"/>
                  </a:moveTo>
                  <a:lnTo>
                    <a:pt x="243916" y="1649933"/>
                  </a:lnTo>
                  <a:lnTo>
                    <a:pt x="239826" y="1643875"/>
                  </a:lnTo>
                  <a:lnTo>
                    <a:pt x="233781" y="1639798"/>
                  </a:lnTo>
                  <a:lnTo>
                    <a:pt x="226364" y="1638300"/>
                  </a:lnTo>
                  <a:lnTo>
                    <a:pt x="218909" y="1639798"/>
                  </a:lnTo>
                  <a:lnTo>
                    <a:pt x="212852" y="1643875"/>
                  </a:lnTo>
                  <a:lnTo>
                    <a:pt x="208775" y="1649933"/>
                  </a:lnTo>
                  <a:lnTo>
                    <a:pt x="207276" y="1657350"/>
                  </a:lnTo>
                  <a:lnTo>
                    <a:pt x="208775" y="1664766"/>
                  </a:lnTo>
                  <a:lnTo>
                    <a:pt x="212852" y="1670812"/>
                  </a:lnTo>
                  <a:lnTo>
                    <a:pt x="218909" y="1674901"/>
                  </a:lnTo>
                  <a:lnTo>
                    <a:pt x="226326" y="1676400"/>
                  </a:lnTo>
                  <a:lnTo>
                    <a:pt x="233781" y="1674901"/>
                  </a:lnTo>
                  <a:lnTo>
                    <a:pt x="239826" y="1670812"/>
                  </a:lnTo>
                  <a:lnTo>
                    <a:pt x="243916" y="1664766"/>
                  </a:lnTo>
                  <a:lnTo>
                    <a:pt x="245414" y="1657350"/>
                  </a:lnTo>
                  <a:close/>
                </a:path>
                <a:path w="8474075" h="1951354">
                  <a:moveTo>
                    <a:pt x="321652" y="1657350"/>
                  </a:moveTo>
                  <a:lnTo>
                    <a:pt x="320154" y="1649933"/>
                  </a:lnTo>
                  <a:lnTo>
                    <a:pt x="316064" y="1643875"/>
                  </a:lnTo>
                  <a:lnTo>
                    <a:pt x="310019" y="1639798"/>
                  </a:lnTo>
                  <a:lnTo>
                    <a:pt x="302602" y="1638300"/>
                  </a:lnTo>
                  <a:lnTo>
                    <a:pt x="295148" y="1639798"/>
                  </a:lnTo>
                  <a:lnTo>
                    <a:pt x="289090" y="1643875"/>
                  </a:lnTo>
                  <a:lnTo>
                    <a:pt x="285013" y="1649933"/>
                  </a:lnTo>
                  <a:lnTo>
                    <a:pt x="283514" y="1657350"/>
                  </a:lnTo>
                  <a:lnTo>
                    <a:pt x="285013" y="1664766"/>
                  </a:lnTo>
                  <a:lnTo>
                    <a:pt x="289090" y="1670812"/>
                  </a:lnTo>
                  <a:lnTo>
                    <a:pt x="295148" y="1674901"/>
                  </a:lnTo>
                  <a:lnTo>
                    <a:pt x="302564" y="1676400"/>
                  </a:lnTo>
                  <a:lnTo>
                    <a:pt x="310019" y="1674901"/>
                  </a:lnTo>
                  <a:lnTo>
                    <a:pt x="316064" y="1670812"/>
                  </a:lnTo>
                  <a:lnTo>
                    <a:pt x="320154" y="1664766"/>
                  </a:lnTo>
                  <a:lnTo>
                    <a:pt x="321652" y="1657350"/>
                  </a:lnTo>
                  <a:close/>
                </a:path>
                <a:path w="8474075" h="1951354">
                  <a:moveTo>
                    <a:pt x="397891" y="1657350"/>
                  </a:moveTo>
                  <a:lnTo>
                    <a:pt x="396392" y="1649933"/>
                  </a:lnTo>
                  <a:lnTo>
                    <a:pt x="392303" y="1643875"/>
                  </a:lnTo>
                  <a:lnTo>
                    <a:pt x="386257" y="1639798"/>
                  </a:lnTo>
                  <a:lnTo>
                    <a:pt x="378841" y="1638300"/>
                  </a:lnTo>
                  <a:lnTo>
                    <a:pt x="371386" y="1639798"/>
                  </a:lnTo>
                  <a:lnTo>
                    <a:pt x="365328" y="1643875"/>
                  </a:lnTo>
                  <a:lnTo>
                    <a:pt x="361251" y="1649933"/>
                  </a:lnTo>
                  <a:lnTo>
                    <a:pt x="359752" y="1657350"/>
                  </a:lnTo>
                  <a:lnTo>
                    <a:pt x="361251" y="1664766"/>
                  </a:lnTo>
                  <a:lnTo>
                    <a:pt x="365328" y="1670812"/>
                  </a:lnTo>
                  <a:lnTo>
                    <a:pt x="371386" y="1674901"/>
                  </a:lnTo>
                  <a:lnTo>
                    <a:pt x="378802" y="1676400"/>
                  </a:lnTo>
                  <a:lnTo>
                    <a:pt x="386257" y="1674901"/>
                  </a:lnTo>
                  <a:lnTo>
                    <a:pt x="392303" y="1670812"/>
                  </a:lnTo>
                  <a:lnTo>
                    <a:pt x="396392" y="1664766"/>
                  </a:lnTo>
                  <a:lnTo>
                    <a:pt x="397891" y="1657350"/>
                  </a:lnTo>
                  <a:close/>
                </a:path>
                <a:path w="8474075" h="1951354">
                  <a:moveTo>
                    <a:pt x="474129" y="1657350"/>
                  </a:moveTo>
                  <a:lnTo>
                    <a:pt x="472630" y="1649933"/>
                  </a:lnTo>
                  <a:lnTo>
                    <a:pt x="468541" y="1643875"/>
                  </a:lnTo>
                  <a:lnTo>
                    <a:pt x="462495" y="1639798"/>
                  </a:lnTo>
                  <a:lnTo>
                    <a:pt x="455079" y="1638300"/>
                  </a:lnTo>
                  <a:lnTo>
                    <a:pt x="447624" y="1639798"/>
                  </a:lnTo>
                  <a:lnTo>
                    <a:pt x="441566" y="1643875"/>
                  </a:lnTo>
                  <a:lnTo>
                    <a:pt x="437489" y="1649933"/>
                  </a:lnTo>
                  <a:lnTo>
                    <a:pt x="435991" y="1657350"/>
                  </a:lnTo>
                  <a:lnTo>
                    <a:pt x="437489" y="1664766"/>
                  </a:lnTo>
                  <a:lnTo>
                    <a:pt x="441566" y="1670812"/>
                  </a:lnTo>
                  <a:lnTo>
                    <a:pt x="447624" y="1674901"/>
                  </a:lnTo>
                  <a:lnTo>
                    <a:pt x="455041" y="1676400"/>
                  </a:lnTo>
                  <a:lnTo>
                    <a:pt x="462495" y="1674901"/>
                  </a:lnTo>
                  <a:lnTo>
                    <a:pt x="468541" y="1670812"/>
                  </a:lnTo>
                  <a:lnTo>
                    <a:pt x="472630" y="1664766"/>
                  </a:lnTo>
                  <a:lnTo>
                    <a:pt x="474129" y="1657350"/>
                  </a:lnTo>
                  <a:close/>
                </a:path>
                <a:path w="8474075" h="1951354">
                  <a:moveTo>
                    <a:pt x="550367" y="1657350"/>
                  </a:moveTo>
                  <a:lnTo>
                    <a:pt x="548868" y="1649933"/>
                  </a:lnTo>
                  <a:lnTo>
                    <a:pt x="544779" y="1643875"/>
                  </a:lnTo>
                  <a:lnTo>
                    <a:pt x="538734" y="1639798"/>
                  </a:lnTo>
                  <a:lnTo>
                    <a:pt x="531317" y="1638300"/>
                  </a:lnTo>
                  <a:lnTo>
                    <a:pt x="523862" y="1639798"/>
                  </a:lnTo>
                  <a:lnTo>
                    <a:pt x="517804" y="1643875"/>
                  </a:lnTo>
                  <a:lnTo>
                    <a:pt x="513727" y="1649933"/>
                  </a:lnTo>
                  <a:lnTo>
                    <a:pt x="512229" y="1657350"/>
                  </a:lnTo>
                  <a:lnTo>
                    <a:pt x="513727" y="1664766"/>
                  </a:lnTo>
                  <a:lnTo>
                    <a:pt x="517804" y="1670812"/>
                  </a:lnTo>
                  <a:lnTo>
                    <a:pt x="523862" y="1674901"/>
                  </a:lnTo>
                  <a:lnTo>
                    <a:pt x="531279" y="1676400"/>
                  </a:lnTo>
                  <a:lnTo>
                    <a:pt x="538734" y="1674901"/>
                  </a:lnTo>
                  <a:lnTo>
                    <a:pt x="544779" y="1670812"/>
                  </a:lnTo>
                  <a:lnTo>
                    <a:pt x="548868" y="1664766"/>
                  </a:lnTo>
                  <a:lnTo>
                    <a:pt x="550367" y="1657350"/>
                  </a:lnTo>
                  <a:close/>
                </a:path>
                <a:path w="8474075" h="1951354">
                  <a:moveTo>
                    <a:pt x="626605" y="1657350"/>
                  </a:moveTo>
                  <a:lnTo>
                    <a:pt x="625106" y="1649933"/>
                  </a:lnTo>
                  <a:lnTo>
                    <a:pt x="621017" y="1643875"/>
                  </a:lnTo>
                  <a:lnTo>
                    <a:pt x="614972" y="1639798"/>
                  </a:lnTo>
                  <a:lnTo>
                    <a:pt x="607555" y="1638300"/>
                  </a:lnTo>
                  <a:lnTo>
                    <a:pt x="600100" y="1639798"/>
                  </a:lnTo>
                  <a:lnTo>
                    <a:pt x="594042" y="1643875"/>
                  </a:lnTo>
                  <a:lnTo>
                    <a:pt x="589965" y="1649933"/>
                  </a:lnTo>
                  <a:lnTo>
                    <a:pt x="588467" y="1657350"/>
                  </a:lnTo>
                  <a:lnTo>
                    <a:pt x="589965" y="1664766"/>
                  </a:lnTo>
                  <a:lnTo>
                    <a:pt x="594042" y="1670812"/>
                  </a:lnTo>
                  <a:lnTo>
                    <a:pt x="600100" y="1674901"/>
                  </a:lnTo>
                  <a:lnTo>
                    <a:pt x="607517" y="1676400"/>
                  </a:lnTo>
                  <a:lnTo>
                    <a:pt x="614972" y="1674901"/>
                  </a:lnTo>
                  <a:lnTo>
                    <a:pt x="621017" y="1670812"/>
                  </a:lnTo>
                  <a:lnTo>
                    <a:pt x="625106" y="1664766"/>
                  </a:lnTo>
                  <a:lnTo>
                    <a:pt x="626605" y="1657350"/>
                  </a:lnTo>
                  <a:close/>
                </a:path>
                <a:path w="8474075" h="1951354">
                  <a:moveTo>
                    <a:pt x="702843" y="1657350"/>
                  </a:moveTo>
                  <a:lnTo>
                    <a:pt x="701344" y="1649933"/>
                  </a:lnTo>
                  <a:lnTo>
                    <a:pt x="697255" y="1643875"/>
                  </a:lnTo>
                  <a:lnTo>
                    <a:pt x="691210" y="1639798"/>
                  </a:lnTo>
                  <a:lnTo>
                    <a:pt x="683793" y="1638300"/>
                  </a:lnTo>
                  <a:lnTo>
                    <a:pt x="676338" y="1639798"/>
                  </a:lnTo>
                  <a:lnTo>
                    <a:pt x="670280" y="1643875"/>
                  </a:lnTo>
                  <a:lnTo>
                    <a:pt x="666203" y="1649933"/>
                  </a:lnTo>
                  <a:lnTo>
                    <a:pt x="664705" y="1657350"/>
                  </a:lnTo>
                  <a:lnTo>
                    <a:pt x="666203" y="1664766"/>
                  </a:lnTo>
                  <a:lnTo>
                    <a:pt x="670280" y="1670812"/>
                  </a:lnTo>
                  <a:lnTo>
                    <a:pt x="676338" y="1674901"/>
                  </a:lnTo>
                  <a:lnTo>
                    <a:pt x="683755" y="1676400"/>
                  </a:lnTo>
                  <a:lnTo>
                    <a:pt x="691210" y="1674901"/>
                  </a:lnTo>
                  <a:lnTo>
                    <a:pt x="697255" y="1670812"/>
                  </a:lnTo>
                  <a:lnTo>
                    <a:pt x="701344" y="1664766"/>
                  </a:lnTo>
                  <a:lnTo>
                    <a:pt x="702843" y="1657350"/>
                  </a:lnTo>
                  <a:close/>
                </a:path>
                <a:path w="8474075" h="1951354">
                  <a:moveTo>
                    <a:pt x="779081" y="1657350"/>
                  </a:moveTo>
                  <a:lnTo>
                    <a:pt x="777582" y="1649933"/>
                  </a:lnTo>
                  <a:lnTo>
                    <a:pt x="773493" y="1643875"/>
                  </a:lnTo>
                  <a:lnTo>
                    <a:pt x="767448" y="1639798"/>
                  </a:lnTo>
                  <a:lnTo>
                    <a:pt x="760031" y="1638300"/>
                  </a:lnTo>
                  <a:lnTo>
                    <a:pt x="752576" y="1639798"/>
                  </a:lnTo>
                  <a:lnTo>
                    <a:pt x="746518" y="1643875"/>
                  </a:lnTo>
                  <a:lnTo>
                    <a:pt x="742442" y="1649933"/>
                  </a:lnTo>
                  <a:lnTo>
                    <a:pt x="740943" y="1657350"/>
                  </a:lnTo>
                  <a:lnTo>
                    <a:pt x="742442" y="1664766"/>
                  </a:lnTo>
                  <a:lnTo>
                    <a:pt x="746518" y="1670812"/>
                  </a:lnTo>
                  <a:lnTo>
                    <a:pt x="752576" y="1674901"/>
                  </a:lnTo>
                  <a:lnTo>
                    <a:pt x="759993" y="1676400"/>
                  </a:lnTo>
                  <a:lnTo>
                    <a:pt x="767448" y="1674901"/>
                  </a:lnTo>
                  <a:lnTo>
                    <a:pt x="773493" y="1670812"/>
                  </a:lnTo>
                  <a:lnTo>
                    <a:pt x="777582" y="1664766"/>
                  </a:lnTo>
                  <a:lnTo>
                    <a:pt x="779081" y="1657350"/>
                  </a:lnTo>
                  <a:close/>
                </a:path>
                <a:path w="8474075" h="1951354">
                  <a:moveTo>
                    <a:pt x="855319" y="1657350"/>
                  </a:moveTo>
                  <a:lnTo>
                    <a:pt x="853821" y="1649933"/>
                  </a:lnTo>
                  <a:lnTo>
                    <a:pt x="849731" y="1643875"/>
                  </a:lnTo>
                  <a:lnTo>
                    <a:pt x="843686" y="1639798"/>
                  </a:lnTo>
                  <a:lnTo>
                    <a:pt x="836269" y="1638300"/>
                  </a:lnTo>
                  <a:lnTo>
                    <a:pt x="828814" y="1639798"/>
                  </a:lnTo>
                  <a:lnTo>
                    <a:pt x="822756" y="1643875"/>
                  </a:lnTo>
                  <a:lnTo>
                    <a:pt x="818680" y="1649933"/>
                  </a:lnTo>
                  <a:lnTo>
                    <a:pt x="817181" y="1657350"/>
                  </a:lnTo>
                  <a:lnTo>
                    <a:pt x="818680" y="1664766"/>
                  </a:lnTo>
                  <a:lnTo>
                    <a:pt x="822756" y="1670812"/>
                  </a:lnTo>
                  <a:lnTo>
                    <a:pt x="828814" y="1674901"/>
                  </a:lnTo>
                  <a:lnTo>
                    <a:pt x="836231" y="1676400"/>
                  </a:lnTo>
                  <a:lnTo>
                    <a:pt x="843686" y="1674901"/>
                  </a:lnTo>
                  <a:lnTo>
                    <a:pt x="849731" y="1670812"/>
                  </a:lnTo>
                  <a:lnTo>
                    <a:pt x="853821" y="1664766"/>
                  </a:lnTo>
                  <a:lnTo>
                    <a:pt x="855319" y="1657350"/>
                  </a:lnTo>
                  <a:close/>
                </a:path>
                <a:path w="8474075" h="1951354">
                  <a:moveTo>
                    <a:pt x="931557" y="1657350"/>
                  </a:moveTo>
                  <a:lnTo>
                    <a:pt x="930059" y="1649933"/>
                  </a:lnTo>
                  <a:lnTo>
                    <a:pt x="925969" y="1643875"/>
                  </a:lnTo>
                  <a:lnTo>
                    <a:pt x="919924" y="1639798"/>
                  </a:lnTo>
                  <a:lnTo>
                    <a:pt x="912507" y="1638300"/>
                  </a:lnTo>
                  <a:lnTo>
                    <a:pt x="905052" y="1639798"/>
                  </a:lnTo>
                  <a:lnTo>
                    <a:pt x="898994" y="1643875"/>
                  </a:lnTo>
                  <a:lnTo>
                    <a:pt x="894918" y="1649933"/>
                  </a:lnTo>
                  <a:lnTo>
                    <a:pt x="893419" y="1657350"/>
                  </a:lnTo>
                  <a:lnTo>
                    <a:pt x="894918" y="1664766"/>
                  </a:lnTo>
                  <a:lnTo>
                    <a:pt x="898994" y="1670812"/>
                  </a:lnTo>
                  <a:lnTo>
                    <a:pt x="905052" y="1674901"/>
                  </a:lnTo>
                  <a:lnTo>
                    <a:pt x="912469" y="1676400"/>
                  </a:lnTo>
                  <a:lnTo>
                    <a:pt x="919924" y="1674901"/>
                  </a:lnTo>
                  <a:lnTo>
                    <a:pt x="925969" y="1670812"/>
                  </a:lnTo>
                  <a:lnTo>
                    <a:pt x="930059" y="1664766"/>
                  </a:lnTo>
                  <a:lnTo>
                    <a:pt x="931557" y="1657350"/>
                  </a:lnTo>
                  <a:close/>
                </a:path>
                <a:path w="8474075" h="1951354">
                  <a:moveTo>
                    <a:pt x="1007795" y="1657350"/>
                  </a:moveTo>
                  <a:lnTo>
                    <a:pt x="1006297" y="1649933"/>
                  </a:lnTo>
                  <a:lnTo>
                    <a:pt x="1002207" y="1643875"/>
                  </a:lnTo>
                  <a:lnTo>
                    <a:pt x="996162" y="1639798"/>
                  </a:lnTo>
                  <a:lnTo>
                    <a:pt x="988745" y="1638300"/>
                  </a:lnTo>
                  <a:lnTo>
                    <a:pt x="981290" y="1639798"/>
                  </a:lnTo>
                  <a:lnTo>
                    <a:pt x="975233" y="1643875"/>
                  </a:lnTo>
                  <a:lnTo>
                    <a:pt x="971156" y="1649933"/>
                  </a:lnTo>
                  <a:lnTo>
                    <a:pt x="969657" y="1657350"/>
                  </a:lnTo>
                  <a:lnTo>
                    <a:pt x="971156" y="1664766"/>
                  </a:lnTo>
                  <a:lnTo>
                    <a:pt x="975233" y="1670812"/>
                  </a:lnTo>
                  <a:lnTo>
                    <a:pt x="981290" y="1674901"/>
                  </a:lnTo>
                  <a:lnTo>
                    <a:pt x="988707" y="1676400"/>
                  </a:lnTo>
                  <a:lnTo>
                    <a:pt x="996162" y="1674901"/>
                  </a:lnTo>
                  <a:lnTo>
                    <a:pt x="1002207" y="1670812"/>
                  </a:lnTo>
                  <a:lnTo>
                    <a:pt x="1006297" y="1664766"/>
                  </a:lnTo>
                  <a:lnTo>
                    <a:pt x="1007795" y="1657350"/>
                  </a:lnTo>
                  <a:close/>
                </a:path>
                <a:path w="8474075" h="1951354">
                  <a:moveTo>
                    <a:pt x="1084033" y="1657350"/>
                  </a:moveTo>
                  <a:lnTo>
                    <a:pt x="1082535" y="1649933"/>
                  </a:lnTo>
                  <a:lnTo>
                    <a:pt x="1078445" y="1643875"/>
                  </a:lnTo>
                  <a:lnTo>
                    <a:pt x="1072400" y="1639798"/>
                  </a:lnTo>
                  <a:lnTo>
                    <a:pt x="1064983" y="1638300"/>
                  </a:lnTo>
                  <a:lnTo>
                    <a:pt x="1057529" y="1639798"/>
                  </a:lnTo>
                  <a:lnTo>
                    <a:pt x="1051471" y="1643875"/>
                  </a:lnTo>
                  <a:lnTo>
                    <a:pt x="1047394" y="1649933"/>
                  </a:lnTo>
                  <a:lnTo>
                    <a:pt x="1045895" y="1657350"/>
                  </a:lnTo>
                  <a:lnTo>
                    <a:pt x="1047394" y="1664766"/>
                  </a:lnTo>
                  <a:lnTo>
                    <a:pt x="1051471" y="1670812"/>
                  </a:lnTo>
                  <a:lnTo>
                    <a:pt x="1057529" y="1674901"/>
                  </a:lnTo>
                  <a:lnTo>
                    <a:pt x="1064945" y="1676400"/>
                  </a:lnTo>
                  <a:lnTo>
                    <a:pt x="1072400" y="1674901"/>
                  </a:lnTo>
                  <a:lnTo>
                    <a:pt x="1078445" y="1670812"/>
                  </a:lnTo>
                  <a:lnTo>
                    <a:pt x="1082535" y="1664766"/>
                  </a:lnTo>
                  <a:lnTo>
                    <a:pt x="1084033" y="1657350"/>
                  </a:lnTo>
                  <a:close/>
                </a:path>
                <a:path w="8474075" h="1951354">
                  <a:moveTo>
                    <a:pt x="1160272" y="1657350"/>
                  </a:moveTo>
                  <a:lnTo>
                    <a:pt x="1158773" y="1649933"/>
                  </a:lnTo>
                  <a:lnTo>
                    <a:pt x="1154684" y="1643875"/>
                  </a:lnTo>
                  <a:lnTo>
                    <a:pt x="1148638" y="1639798"/>
                  </a:lnTo>
                  <a:lnTo>
                    <a:pt x="1141222" y="1638300"/>
                  </a:lnTo>
                  <a:lnTo>
                    <a:pt x="1133767" y="1639798"/>
                  </a:lnTo>
                  <a:lnTo>
                    <a:pt x="1127709" y="1643875"/>
                  </a:lnTo>
                  <a:lnTo>
                    <a:pt x="1123632" y="1649933"/>
                  </a:lnTo>
                  <a:lnTo>
                    <a:pt x="1122133" y="1657350"/>
                  </a:lnTo>
                  <a:lnTo>
                    <a:pt x="1123632" y="1664766"/>
                  </a:lnTo>
                  <a:lnTo>
                    <a:pt x="1127709" y="1670812"/>
                  </a:lnTo>
                  <a:lnTo>
                    <a:pt x="1133767" y="1674901"/>
                  </a:lnTo>
                  <a:lnTo>
                    <a:pt x="1141183" y="1676400"/>
                  </a:lnTo>
                  <a:lnTo>
                    <a:pt x="1148638" y="1674901"/>
                  </a:lnTo>
                  <a:lnTo>
                    <a:pt x="1154684" y="1670812"/>
                  </a:lnTo>
                  <a:lnTo>
                    <a:pt x="1158773" y="1664766"/>
                  </a:lnTo>
                  <a:lnTo>
                    <a:pt x="1160272" y="1657350"/>
                  </a:lnTo>
                  <a:close/>
                </a:path>
                <a:path w="8474075" h="1951354">
                  <a:moveTo>
                    <a:pt x="1236510" y="1657350"/>
                  </a:moveTo>
                  <a:lnTo>
                    <a:pt x="1235011" y="1649933"/>
                  </a:lnTo>
                  <a:lnTo>
                    <a:pt x="1230922" y="1643875"/>
                  </a:lnTo>
                  <a:lnTo>
                    <a:pt x="1224876" y="1639798"/>
                  </a:lnTo>
                  <a:lnTo>
                    <a:pt x="1217460" y="1638300"/>
                  </a:lnTo>
                  <a:lnTo>
                    <a:pt x="1210005" y="1639798"/>
                  </a:lnTo>
                  <a:lnTo>
                    <a:pt x="1203947" y="1643875"/>
                  </a:lnTo>
                  <a:lnTo>
                    <a:pt x="1199870" y="1649933"/>
                  </a:lnTo>
                  <a:lnTo>
                    <a:pt x="1198372" y="1657350"/>
                  </a:lnTo>
                  <a:lnTo>
                    <a:pt x="1199870" y="1664766"/>
                  </a:lnTo>
                  <a:lnTo>
                    <a:pt x="1203947" y="1670812"/>
                  </a:lnTo>
                  <a:lnTo>
                    <a:pt x="1210005" y="1674901"/>
                  </a:lnTo>
                  <a:lnTo>
                    <a:pt x="1217422" y="1676400"/>
                  </a:lnTo>
                  <a:lnTo>
                    <a:pt x="1224876" y="1674901"/>
                  </a:lnTo>
                  <a:lnTo>
                    <a:pt x="1230922" y="1670812"/>
                  </a:lnTo>
                  <a:lnTo>
                    <a:pt x="1235011" y="1664766"/>
                  </a:lnTo>
                  <a:lnTo>
                    <a:pt x="1236510" y="1657350"/>
                  </a:lnTo>
                  <a:close/>
                </a:path>
                <a:path w="8474075" h="1951354">
                  <a:moveTo>
                    <a:pt x="1312748" y="1657350"/>
                  </a:moveTo>
                  <a:lnTo>
                    <a:pt x="1311249" y="1649933"/>
                  </a:lnTo>
                  <a:lnTo>
                    <a:pt x="1307160" y="1643875"/>
                  </a:lnTo>
                  <a:lnTo>
                    <a:pt x="1301115" y="1639798"/>
                  </a:lnTo>
                  <a:lnTo>
                    <a:pt x="1293698" y="1638300"/>
                  </a:lnTo>
                  <a:lnTo>
                    <a:pt x="1286243" y="1639798"/>
                  </a:lnTo>
                  <a:lnTo>
                    <a:pt x="1280185" y="1643875"/>
                  </a:lnTo>
                  <a:lnTo>
                    <a:pt x="1276108" y="1649933"/>
                  </a:lnTo>
                  <a:lnTo>
                    <a:pt x="1274610" y="1657350"/>
                  </a:lnTo>
                  <a:lnTo>
                    <a:pt x="1276108" y="1664766"/>
                  </a:lnTo>
                  <a:lnTo>
                    <a:pt x="1280185" y="1670812"/>
                  </a:lnTo>
                  <a:lnTo>
                    <a:pt x="1286243" y="1674901"/>
                  </a:lnTo>
                  <a:lnTo>
                    <a:pt x="1293660" y="1676400"/>
                  </a:lnTo>
                  <a:lnTo>
                    <a:pt x="1301115" y="1674901"/>
                  </a:lnTo>
                  <a:lnTo>
                    <a:pt x="1307160" y="1670812"/>
                  </a:lnTo>
                  <a:lnTo>
                    <a:pt x="1311249" y="1664766"/>
                  </a:lnTo>
                  <a:lnTo>
                    <a:pt x="1312748" y="1657350"/>
                  </a:lnTo>
                  <a:close/>
                </a:path>
                <a:path w="8474075" h="1951354">
                  <a:moveTo>
                    <a:pt x="1368488" y="1330985"/>
                  </a:moveTo>
                  <a:lnTo>
                    <a:pt x="1366989" y="1323530"/>
                  </a:lnTo>
                  <a:lnTo>
                    <a:pt x="1362900" y="1317485"/>
                  </a:lnTo>
                  <a:lnTo>
                    <a:pt x="1356855" y="1313395"/>
                  </a:lnTo>
                  <a:lnTo>
                    <a:pt x="1349438" y="1311897"/>
                  </a:lnTo>
                  <a:lnTo>
                    <a:pt x="1342021" y="1313395"/>
                  </a:lnTo>
                  <a:lnTo>
                    <a:pt x="1335963" y="1317485"/>
                  </a:lnTo>
                  <a:lnTo>
                    <a:pt x="1331887" y="1323530"/>
                  </a:lnTo>
                  <a:lnTo>
                    <a:pt x="1330388" y="1330947"/>
                  </a:lnTo>
                  <a:lnTo>
                    <a:pt x="1331887" y="1338402"/>
                  </a:lnTo>
                  <a:lnTo>
                    <a:pt x="1335963" y="1344460"/>
                  </a:lnTo>
                  <a:lnTo>
                    <a:pt x="1342021" y="1348536"/>
                  </a:lnTo>
                  <a:lnTo>
                    <a:pt x="1349438" y="1350035"/>
                  </a:lnTo>
                  <a:lnTo>
                    <a:pt x="1356855" y="1348536"/>
                  </a:lnTo>
                  <a:lnTo>
                    <a:pt x="1362900" y="1344460"/>
                  </a:lnTo>
                  <a:lnTo>
                    <a:pt x="1366989" y="1338402"/>
                  </a:lnTo>
                  <a:lnTo>
                    <a:pt x="1368488" y="1330985"/>
                  </a:lnTo>
                  <a:close/>
                </a:path>
                <a:path w="8474075" h="1951354">
                  <a:moveTo>
                    <a:pt x="1368488" y="1254747"/>
                  </a:moveTo>
                  <a:lnTo>
                    <a:pt x="1366989" y="1247292"/>
                  </a:lnTo>
                  <a:lnTo>
                    <a:pt x="1362900" y="1241247"/>
                  </a:lnTo>
                  <a:lnTo>
                    <a:pt x="1356855" y="1237157"/>
                  </a:lnTo>
                  <a:lnTo>
                    <a:pt x="1349438" y="1235659"/>
                  </a:lnTo>
                  <a:lnTo>
                    <a:pt x="1342021" y="1237157"/>
                  </a:lnTo>
                  <a:lnTo>
                    <a:pt x="1335963" y="1241247"/>
                  </a:lnTo>
                  <a:lnTo>
                    <a:pt x="1331887" y="1247292"/>
                  </a:lnTo>
                  <a:lnTo>
                    <a:pt x="1330388" y="1254709"/>
                  </a:lnTo>
                  <a:lnTo>
                    <a:pt x="1331887" y="1262164"/>
                  </a:lnTo>
                  <a:lnTo>
                    <a:pt x="1335963" y="1268222"/>
                  </a:lnTo>
                  <a:lnTo>
                    <a:pt x="1342021" y="1272298"/>
                  </a:lnTo>
                  <a:lnTo>
                    <a:pt x="1349438" y="1273797"/>
                  </a:lnTo>
                  <a:lnTo>
                    <a:pt x="1356855" y="1272298"/>
                  </a:lnTo>
                  <a:lnTo>
                    <a:pt x="1362900" y="1268222"/>
                  </a:lnTo>
                  <a:lnTo>
                    <a:pt x="1366989" y="1262164"/>
                  </a:lnTo>
                  <a:lnTo>
                    <a:pt x="1368488" y="1254747"/>
                  </a:lnTo>
                  <a:close/>
                </a:path>
                <a:path w="8474075" h="1951354">
                  <a:moveTo>
                    <a:pt x="1368488" y="1178509"/>
                  </a:moveTo>
                  <a:lnTo>
                    <a:pt x="1366989" y="1171054"/>
                  </a:lnTo>
                  <a:lnTo>
                    <a:pt x="1362900" y="1165009"/>
                  </a:lnTo>
                  <a:lnTo>
                    <a:pt x="1356855" y="1160919"/>
                  </a:lnTo>
                  <a:lnTo>
                    <a:pt x="1349438" y="1159421"/>
                  </a:lnTo>
                  <a:lnTo>
                    <a:pt x="1342021" y="1160919"/>
                  </a:lnTo>
                  <a:lnTo>
                    <a:pt x="1335963" y="1165009"/>
                  </a:lnTo>
                  <a:lnTo>
                    <a:pt x="1331887" y="1171054"/>
                  </a:lnTo>
                  <a:lnTo>
                    <a:pt x="1330388" y="1178471"/>
                  </a:lnTo>
                  <a:lnTo>
                    <a:pt x="1331887" y="1185926"/>
                  </a:lnTo>
                  <a:lnTo>
                    <a:pt x="1335963" y="1191983"/>
                  </a:lnTo>
                  <a:lnTo>
                    <a:pt x="1342021" y="1196060"/>
                  </a:lnTo>
                  <a:lnTo>
                    <a:pt x="1349438" y="1197559"/>
                  </a:lnTo>
                  <a:lnTo>
                    <a:pt x="1356855" y="1196060"/>
                  </a:lnTo>
                  <a:lnTo>
                    <a:pt x="1362900" y="1191983"/>
                  </a:lnTo>
                  <a:lnTo>
                    <a:pt x="1366989" y="1185926"/>
                  </a:lnTo>
                  <a:lnTo>
                    <a:pt x="1368488" y="1178509"/>
                  </a:lnTo>
                  <a:close/>
                </a:path>
                <a:path w="8474075" h="1951354">
                  <a:moveTo>
                    <a:pt x="1368488" y="1102271"/>
                  </a:moveTo>
                  <a:lnTo>
                    <a:pt x="1366989" y="1094816"/>
                  </a:lnTo>
                  <a:lnTo>
                    <a:pt x="1362900" y="1088771"/>
                  </a:lnTo>
                  <a:lnTo>
                    <a:pt x="1356855" y="1084681"/>
                  </a:lnTo>
                  <a:lnTo>
                    <a:pt x="1349438" y="1083183"/>
                  </a:lnTo>
                  <a:lnTo>
                    <a:pt x="1342021" y="1084681"/>
                  </a:lnTo>
                  <a:lnTo>
                    <a:pt x="1335963" y="1088771"/>
                  </a:lnTo>
                  <a:lnTo>
                    <a:pt x="1331887" y="1094816"/>
                  </a:lnTo>
                  <a:lnTo>
                    <a:pt x="1330388" y="1102233"/>
                  </a:lnTo>
                  <a:lnTo>
                    <a:pt x="1331887" y="1109687"/>
                  </a:lnTo>
                  <a:lnTo>
                    <a:pt x="1335963" y="1115745"/>
                  </a:lnTo>
                  <a:lnTo>
                    <a:pt x="1342021" y="1119822"/>
                  </a:lnTo>
                  <a:lnTo>
                    <a:pt x="1349438" y="1121321"/>
                  </a:lnTo>
                  <a:lnTo>
                    <a:pt x="1356855" y="1119822"/>
                  </a:lnTo>
                  <a:lnTo>
                    <a:pt x="1362900" y="1115745"/>
                  </a:lnTo>
                  <a:lnTo>
                    <a:pt x="1366989" y="1109687"/>
                  </a:lnTo>
                  <a:lnTo>
                    <a:pt x="1368488" y="1102271"/>
                  </a:lnTo>
                  <a:close/>
                </a:path>
                <a:path w="8474075" h="1951354">
                  <a:moveTo>
                    <a:pt x="1388986" y="1657350"/>
                  </a:moveTo>
                  <a:lnTo>
                    <a:pt x="1387487" y="1649933"/>
                  </a:lnTo>
                  <a:lnTo>
                    <a:pt x="1383398" y="1643875"/>
                  </a:lnTo>
                  <a:lnTo>
                    <a:pt x="1377353" y="1639798"/>
                  </a:lnTo>
                  <a:lnTo>
                    <a:pt x="1369936" y="1638300"/>
                  </a:lnTo>
                  <a:lnTo>
                    <a:pt x="1362481" y="1639798"/>
                  </a:lnTo>
                  <a:lnTo>
                    <a:pt x="1356423" y="1643875"/>
                  </a:lnTo>
                  <a:lnTo>
                    <a:pt x="1352346" y="1649933"/>
                  </a:lnTo>
                  <a:lnTo>
                    <a:pt x="1350848" y="1657350"/>
                  </a:lnTo>
                  <a:lnTo>
                    <a:pt x="1352346" y="1664766"/>
                  </a:lnTo>
                  <a:lnTo>
                    <a:pt x="1356423" y="1670812"/>
                  </a:lnTo>
                  <a:lnTo>
                    <a:pt x="1362481" y="1674901"/>
                  </a:lnTo>
                  <a:lnTo>
                    <a:pt x="1369898" y="1676400"/>
                  </a:lnTo>
                  <a:lnTo>
                    <a:pt x="1377353" y="1674901"/>
                  </a:lnTo>
                  <a:lnTo>
                    <a:pt x="1383398" y="1670812"/>
                  </a:lnTo>
                  <a:lnTo>
                    <a:pt x="1387487" y="1664766"/>
                  </a:lnTo>
                  <a:lnTo>
                    <a:pt x="1388986" y="1657350"/>
                  </a:lnTo>
                  <a:close/>
                </a:path>
                <a:path w="8474075" h="1951354">
                  <a:moveTo>
                    <a:pt x="1434045" y="1341653"/>
                  </a:moveTo>
                  <a:lnTo>
                    <a:pt x="1432560" y="1334249"/>
                  </a:lnTo>
                  <a:lnTo>
                    <a:pt x="1428470" y="1328191"/>
                  </a:lnTo>
                  <a:lnTo>
                    <a:pt x="1422412" y="1324102"/>
                  </a:lnTo>
                  <a:lnTo>
                    <a:pt x="1414995" y="1322603"/>
                  </a:lnTo>
                  <a:lnTo>
                    <a:pt x="1407553" y="1324102"/>
                  </a:lnTo>
                  <a:lnTo>
                    <a:pt x="1401495" y="1328191"/>
                  </a:lnTo>
                  <a:lnTo>
                    <a:pt x="1397406" y="1334249"/>
                  </a:lnTo>
                  <a:lnTo>
                    <a:pt x="1395907" y="1341653"/>
                  </a:lnTo>
                  <a:lnTo>
                    <a:pt x="1397406" y="1349070"/>
                  </a:lnTo>
                  <a:lnTo>
                    <a:pt x="1401495" y="1355128"/>
                  </a:lnTo>
                  <a:lnTo>
                    <a:pt x="1407553" y="1359217"/>
                  </a:lnTo>
                  <a:lnTo>
                    <a:pt x="1414957" y="1360703"/>
                  </a:lnTo>
                  <a:lnTo>
                    <a:pt x="1422412" y="1359217"/>
                  </a:lnTo>
                  <a:lnTo>
                    <a:pt x="1428470" y="1355128"/>
                  </a:lnTo>
                  <a:lnTo>
                    <a:pt x="1432560" y="1349070"/>
                  </a:lnTo>
                  <a:lnTo>
                    <a:pt x="1434045" y="1341653"/>
                  </a:lnTo>
                  <a:close/>
                </a:path>
                <a:path w="8474075" h="1951354">
                  <a:moveTo>
                    <a:pt x="1465224" y="1657350"/>
                  </a:moveTo>
                  <a:lnTo>
                    <a:pt x="1463725" y="1649933"/>
                  </a:lnTo>
                  <a:lnTo>
                    <a:pt x="1459636" y="1643875"/>
                  </a:lnTo>
                  <a:lnTo>
                    <a:pt x="1453591" y="1639798"/>
                  </a:lnTo>
                  <a:lnTo>
                    <a:pt x="1446174" y="1638300"/>
                  </a:lnTo>
                  <a:lnTo>
                    <a:pt x="1438719" y="1639798"/>
                  </a:lnTo>
                  <a:lnTo>
                    <a:pt x="1432661" y="1643875"/>
                  </a:lnTo>
                  <a:lnTo>
                    <a:pt x="1428584" y="1649933"/>
                  </a:lnTo>
                  <a:lnTo>
                    <a:pt x="1427086" y="1657350"/>
                  </a:lnTo>
                  <a:lnTo>
                    <a:pt x="1428584" y="1664766"/>
                  </a:lnTo>
                  <a:lnTo>
                    <a:pt x="1432661" y="1670812"/>
                  </a:lnTo>
                  <a:lnTo>
                    <a:pt x="1438719" y="1674901"/>
                  </a:lnTo>
                  <a:lnTo>
                    <a:pt x="1446136" y="1676400"/>
                  </a:lnTo>
                  <a:lnTo>
                    <a:pt x="1453591" y="1674901"/>
                  </a:lnTo>
                  <a:lnTo>
                    <a:pt x="1459636" y="1670812"/>
                  </a:lnTo>
                  <a:lnTo>
                    <a:pt x="1463725" y="1664766"/>
                  </a:lnTo>
                  <a:lnTo>
                    <a:pt x="1465224" y="1657350"/>
                  </a:lnTo>
                  <a:close/>
                </a:path>
                <a:path w="8474075" h="1951354">
                  <a:moveTo>
                    <a:pt x="1510284" y="1341653"/>
                  </a:moveTo>
                  <a:lnTo>
                    <a:pt x="1508798" y="1334249"/>
                  </a:lnTo>
                  <a:lnTo>
                    <a:pt x="1504708" y="1328191"/>
                  </a:lnTo>
                  <a:lnTo>
                    <a:pt x="1498650" y="1324102"/>
                  </a:lnTo>
                  <a:lnTo>
                    <a:pt x="1491234" y="1322603"/>
                  </a:lnTo>
                  <a:lnTo>
                    <a:pt x="1483791" y="1324102"/>
                  </a:lnTo>
                  <a:lnTo>
                    <a:pt x="1477733" y="1328191"/>
                  </a:lnTo>
                  <a:lnTo>
                    <a:pt x="1473644" y="1334249"/>
                  </a:lnTo>
                  <a:lnTo>
                    <a:pt x="1472145" y="1341653"/>
                  </a:lnTo>
                  <a:lnTo>
                    <a:pt x="1473644" y="1349070"/>
                  </a:lnTo>
                  <a:lnTo>
                    <a:pt x="1477733" y="1355128"/>
                  </a:lnTo>
                  <a:lnTo>
                    <a:pt x="1483791" y="1359217"/>
                  </a:lnTo>
                  <a:lnTo>
                    <a:pt x="1491195" y="1360703"/>
                  </a:lnTo>
                  <a:lnTo>
                    <a:pt x="1498650" y="1359217"/>
                  </a:lnTo>
                  <a:lnTo>
                    <a:pt x="1504708" y="1355128"/>
                  </a:lnTo>
                  <a:lnTo>
                    <a:pt x="1508798" y="1349070"/>
                  </a:lnTo>
                  <a:lnTo>
                    <a:pt x="1510284" y="1341653"/>
                  </a:lnTo>
                  <a:close/>
                </a:path>
                <a:path w="8474075" h="1951354">
                  <a:moveTo>
                    <a:pt x="1541462" y="1657350"/>
                  </a:moveTo>
                  <a:lnTo>
                    <a:pt x="1539963" y="1649933"/>
                  </a:lnTo>
                  <a:lnTo>
                    <a:pt x="1535874" y="1643875"/>
                  </a:lnTo>
                  <a:lnTo>
                    <a:pt x="1529829" y="1639798"/>
                  </a:lnTo>
                  <a:lnTo>
                    <a:pt x="1522412" y="1638300"/>
                  </a:lnTo>
                  <a:lnTo>
                    <a:pt x="1514957" y="1639798"/>
                  </a:lnTo>
                  <a:lnTo>
                    <a:pt x="1508899" y="1643875"/>
                  </a:lnTo>
                  <a:lnTo>
                    <a:pt x="1504823" y="1649933"/>
                  </a:lnTo>
                  <a:lnTo>
                    <a:pt x="1503324" y="1657350"/>
                  </a:lnTo>
                  <a:lnTo>
                    <a:pt x="1504823" y="1664766"/>
                  </a:lnTo>
                  <a:lnTo>
                    <a:pt x="1508899" y="1670812"/>
                  </a:lnTo>
                  <a:lnTo>
                    <a:pt x="1514957" y="1674901"/>
                  </a:lnTo>
                  <a:lnTo>
                    <a:pt x="1522374" y="1676400"/>
                  </a:lnTo>
                  <a:lnTo>
                    <a:pt x="1529829" y="1674901"/>
                  </a:lnTo>
                  <a:lnTo>
                    <a:pt x="1535874" y="1670812"/>
                  </a:lnTo>
                  <a:lnTo>
                    <a:pt x="1539963" y="1664766"/>
                  </a:lnTo>
                  <a:lnTo>
                    <a:pt x="1541462" y="1657350"/>
                  </a:lnTo>
                  <a:close/>
                </a:path>
                <a:path w="8474075" h="1951354">
                  <a:moveTo>
                    <a:pt x="1586522" y="1341653"/>
                  </a:moveTo>
                  <a:lnTo>
                    <a:pt x="1585036" y="1334249"/>
                  </a:lnTo>
                  <a:lnTo>
                    <a:pt x="1580946" y="1328191"/>
                  </a:lnTo>
                  <a:lnTo>
                    <a:pt x="1574888" y="1324102"/>
                  </a:lnTo>
                  <a:lnTo>
                    <a:pt x="1567472" y="1322603"/>
                  </a:lnTo>
                  <a:lnTo>
                    <a:pt x="1560029" y="1324102"/>
                  </a:lnTo>
                  <a:lnTo>
                    <a:pt x="1553972" y="1328191"/>
                  </a:lnTo>
                  <a:lnTo>
                    <a:pt x="1549882" y="1334249"/>
                  </a:lnTo>
                  <a:lnTo>
                    <a:pt x="1548384" y="1341653"/>
                  </a:lnTo>
                  <a:lnTo>
                    <a:pt x="1549882" y="1349070"/>
                  </a:lnTo>
                  <a:lnTo>
                    <a:pt x="1553972" y="1355128"/>
                  </a:lnTo>
                  <a:lnTo>
                    <a:pt x="1560029" y="1359217"/>
                  </a:lnTo>
                  <a:lnTo>
                    <a:pt x="1567434" y="1360703"/>
                  </a:lnTo>
                  <a:lnTo>
                    <a:pt x="1574888" y="1359217"/>
                  </a:lnTo>
                  <a:lnTo>
                    <a:pt x="1580946" y="1355128"/>
                  </a:lnTo>
                  <a:lnTo>
                    <a:pt x="1585036" y="1349070"/>
                  </a:lnTo>
                  <a:lnTo>
                    <a:pt x="1586522" y="1341653"/>
                  </a:lnTo>
                  <a:close/>
                </a:path>
                <a:path w="8474075" h="1951354">
                  <a:moveTo>
                    <a:pt x="1617700" y="1657350"/>
                  </a:moveTo>
                  <a:lnTo>
                    <a:pt x="1616202" y="1649933"/>
                  </a:lnTo>
                  <a:lnTo>
                    <a:pt x="1612112" y="1643875"/>
                  </a:lnTo>
                  <a:lnTo>
                    <a:pt x="1606067" y="1639798"/>
                  </a:lnTo>
                  <a:lnTo>
                    <a:pt x="1598650" y="1638300"/>
                  </a:lnTo>
                  <a:lnTo>
                    <a:pt x="1591195" y="1639798"/>
                  </a:lnTo>
                  <a:lnTo>
                    <a:pt x="1585137" y="1643875"/>
                  </a:lnTo>
                  <a:lnTo>
                    <a:pt x="1581061" y="1649933"/>
                  </a:lnTo>
                  <a:lnTo>
                    <a:pt x="1579562" y="1657350"/>
                  </a:lnTo>
                  <a:lnTo>
                    <a:pt x="1581061" y="1664766"/>
                  </a:lnTo>
                  <a:lnTo>
                    <a:pt x="1585137" y="1670812"/>
                  </a:lnTo>
                  <a:lnTo>
                    <a:pt x="1591195" y="1674901"/>
                  </a:lnTo>
                  <a:lnTo>
                    <a:pt x="1598612" y="1676400"/>
                  </a:lnTo>
                  <a:lnTo>
                    <a:pt x="1606067" y="1674901"/>
                  </a:lnTo>
                  <a:lnTo>
                    <a:pt x="1612112" y="1670812"/>
                  </a:lnTo>
                  <a:lnTo>
                    <a:pt x="1616202" y="1664766"/>
                  </a:lnTo>
                  <a:lnTo>
                    <a:pt x="1617700" y="1657350"/>
                  </a:lnTo>
                  <a:close/>
                </a:path>
                <a:path w="8474075" h="1951354">
                  <a:moveTo>
                    <a:pt x="1662760" y="1341653"/>
                  </a:moveTo>
                  <a:lnTo>
                    <a:pt x="1661274" y="1334249"/>
                  </a:lnTo>
                  <a:lnTo>
                    <a:pt x="1657184" y="1328191"/>
                  </a:lnTo>
                  <a:lnTo>
                    <a:pt x="1651127" y="1324102"/>
                  </a:lnTo>
                  <a:lnTo>
                    <a:pt x="1643710" y="1322603"/>
                  </a:lnTo>
                  <a:lnTo>
                    <a:pt x="1636268" y="1324102"/>
                  </a:lnTo>
                  <a:lnTo>
                    <a:pt x="1630210" y="1328191"/>
                  </a:lnTo>
                  <a:lnTo>
                    <a:pt x="1626120" y="1334249"/>
                  </a:lnTo>
                  <a:lnTo>
                    <a:pt x="1624622" y="1341653"/>
                  </a:lnTo>
                  <a:lnTo>
                    <a:pt x="1626120" y="1349070"/>
                  </a:lnTo>
                  <a:lnTo>
                    <a:pt x="1630210" y="1355128"/>
                  </a:lnTo>
                  <a:lnTo>
                    <a:pt x="1636268" y="1359217"/>
                  </a:lnTo>
                  <a:lnTo>
                    <a:pt x="1643672" y="1360703"/>
                  </a:lnTo>
                  <a:lnTo>
                    <a:pt x="1651127" y="1359217"/>
                  </a:lnTo>
                  <a:lnTo>
                    <a:pt x="1657184" y="1355128"/>
                  </a:lnTo>
                  <a:lnTo>
                    <a:pt x="1661274" y="1349070"/>
                  </a:lnTo>
                  <a:lnTo>
                    <a:pt x="1662760" y="1341653"/>
                  </a:lnTo>
                  <a:close/>
                </a:path>
                <a:path w="8474075" h="1951354">
                  <a:moveTo>
                    <a:pt x="1688198" y="1815553"/>
                  </a:moveTo>
                  <a:lnTo>
                    <a:pt x="1686699" y="1808099"/>
                  </a:lnTo>
                  <a:lnTo>
                    <a:pt x="1682623" y="1802053"/>
                  </a:lnTo>
                  <a:lnTo>
                    <a:pt x="1676565" y="1797964"/>
                  </a:lnTo>
                  <a:lnTo>
                    <a:pt x="1669148" y="1796465"/>
                  </a:lnTo>
                  <a:lnTo>
                    <a:pt x="1661731" y="1797964"/>
                  </a:lnTo>
                  <a:lnTo>
                    <a:pt x="1655686" y="1802053"/>
                  </a:lnTo>
                  <a:lnTo>
                    <a:pt x="1651596" y="1808099"/>
                  </a:lnTo>
                  <a:lnTo>
                    <a:pt x="1650098" y="1815515"/>
                  </a:lnTo>
                  <a:lnTo>
                    <a:pt x="1651596" y="1822970"/>
                  </a:lnTo>
                  <a:lnTo>
                    <a:pt x="1655686" y="1829028"/>
                  </a:lnTo>
                  <a:lnTo>
                    <a:pt x="1661731" y="1833105"/>
                  </a:lnTo>
                  <a:lnTo>
                    <a:pt x="1669148" y="1834603"/>
                  </a:lnTo>
                  <a:lnTo>
                    <a:pt x="1676565" y="1833105"/>
                  </a:lnTo>
                  <a:lnTo>
                    <a:pt x="1682623" y="1829028"/>
                  </a:lnTo>
                  <a:lnTo>
                    <a:pt x="1686699" y="1822970"/>
                  </a:lnTo>
                  <a:lnTo>
                    <a:pt x="1688198" y="1815553"/>
                  </a:lnTo>
                  <a:close/>
                </a:path>
                <a:path w="8474075" h="1951354">
                  <a:moveTo>
                    <a:pt x="1688198" y="1739315"/>
                  </a:moveTo>
                  <a:lnTo>
                    <a:pt x="1686699" y="1731860"/>
                  </a:lnTo>
                  <a:lnTo>
                    <a:pt x="1682623" y="1725815"/>
                  </a:lnTo>
                  <a:lnTo>
                    <a:pt x="1676565" y="1721726"/>
                  </a:lnTo>
                  <a:lnTo>
                    <a:pt x="1669148" y="1720227"/>
                  </a:lnTo>
                  <a:lnTo>
                    <a:pt x="1661731" y="1721726"/>
                  </a:lnTo>
                  <a:lnTo>
                    <a:pt x="1655686" y="1725815"/>
                  </a:lnTo>
                  <a:lnTo>
                    <a:pt x="1651596" y="1731860"/>
                  </a:lnTo>
                  <a:lnTo>
                    <a:pt x="1650098" y="1739277"/>
                  </a:lnTo>
                  <a:lnTo>
                    <a:pt x="1651596" y="1746732"/>
                  </a:lnTo>
                  <a:lnTo>
                    <a:pt x="1655686" y="1752790"/>
                  </a:lnTo>
                  <a:lnTo>
                    <a:pt x="1661731" y="1756867"/>
                  </a:lnTo>
                  <a:lnTo>
                    <a:pt x="1669148" y="1758365"/>
                  </a:lnTo>
                  <a:lnTo>
                    <a:pt x="1676565" y="1756867"/>
                  </a:lnTo>
                  <a:lnTo>
                    <a:pt x="1682623" y="1752790"/>
                  </a:lnTo>
                  <a:lnTo>
                    <a:pt x="1686699" y="1746732"/>
                  </a:lnTo>
                  <a:lnTo>
                    <a:pt x="1688198" y="1739315"/>
                  </a:lnTo>
                  <a:close/>
                </a:path>
                <a:path w="8474075" h="1951354">
                  <a:moveTo>
                    <a:pt x="1688198" y="1663077"/>
                  </a:moveTo>
                  <a:lnTo>
                    <a:pt x="1686699" y="1655622"/>
                  </a:lnTo>
                  <a:lnTo>
                    <a:pt x="1682623" y="1649577"/>
                  </a:lnTo>
                  <a:lnTo>
                    <a:pt x="1676565" y="1645488"/>
                  </a:lnTo>
                  <a:lnTo>
                    <a:pt x="1669148" y="1643989"/>
                  </a:lnTo>
                  <a:lnTo>
                    <a:pt x="1661731" y="1645488"/>
                  </a:lnTo>
                  <a:lnTo>
                    <a:pt x="1655686" y="1649577"/>
                  </a:lnTo>
                  <a:lnTo>
                    <a:pt x="1651596" y="1655622"/>
                  </a:lnTo>
                  <a:lnTo>
                    <a:pt x="1650098" y="1663039"/>
                  </a:lnTo>
                  <a:lnTo>
                    <a:pt x="1651596" y="1670494"/>
                  </a:lnTo>
                  <a:lnTo>
                    <a:pt x="1655686" y="1676552"/>
                  </a:lnTo>
                  <a:lnTo>
                    <a:pt x="1661731" y="1680629"/>
                  </a:lnTo>
                  <a:lnTo>
                    <a:pt x="1669148" y="1682127"/>
                  </a:lnTo>
                  <a:lnTo>
                    <a:pt x="1676565" y="1680629"/>
                  </a:lnTo>
                  <a:lnTo>
                    <a:pt x="1682623" y="1676552"/>
                  </a:lnTo>
                  <a:lnTo>
                    <a:pt x="1686699" y="1670494"/>
                  </a:lnTo>
                  <a:lnTo>
                    <a:pt x="1688198" y="1663077"/>
                  </a:lnTo>
                  <a:close/>
                </a:path>
                <a:path w="8474075" h="1951354">
                  <a:moveTo>
                    <a:pt x="1726298" y="1836902"/>
                  </a:moveTo>
                  <a:lnTo>
                    <a:pt x="1611998" y="1836902"/>
                  </a:lnTo>
                  <a:lnTo>
                    <a:pt x="1669148" y="1951202"/>
                  </a:lnTo>
                  <a:lnTo>
                    <a:pt x="1726298" y="1836902"/>
                  </a:lnTo>
                  <a:close/>
                </a:path>
                <a:path w="8474075" h="1951354">
                  <a:moveTo>
                    <a:pt x="1738998" y="1341653"/>
                  </a:moveTo>
                  <a:lnTo>
                    <a:pt x="1737512" y="1334249"/>
                  </a:lnTo>
                  <a:lnTo>
                    <a:pt x="1733423" y="1328191"/>
                  </a:lnTo>
                  <a:lnTo>
                    <a:pt x="1727365" y="1324102"/>
                  </a:lnTo>
                  <a:lnTo>
                    <a:pt x="1719948" y="1322603"/>
                  </a:lnTo>
                  <a:lnTo>
                    <a:pt x="1712506" y="1324102"/>
                  </a:lnTo>
                  <a:lnTo>
                    <a:pt x="1706448" y="1328191"/>
                  </a:lnTo>
                  <a:lnTo>
                    <a:pt x="1702358" y="1334249"/>
                  </a:lnTo>
                  <a:lnTo>
                    <a:pt x="1700860" y="1341653"/>
                  </a:lnTo>
                  <a:lnTo>
                    <a:pt x="1702358" y="1349070"/>
                  </a:lnTo>
                  <a:lnTo>
                    <a:pt x="1706448" y="1355128"/>
                  </a:lnTo>
                  <a:lnTo>
                    <a:pt x="1712506" y="1359217"/>
                  </a:lnTo>
                  <a:lnTo>
                    <a:pt x="1719910" y="1360703"/>
                  </a:lnTo>
                  <a:lnTo>
                    <a:pt x="1727365" y="1359217"/>
                  </a:lnTo>
                  <a:lnTo>
                    <a:pt x="1733423" y="1355128"/>
                  </a:lnTo>
                  <a:lnTo>
                    <a:pt x="1737512" y="1349070"/>
                  </a:lnTo>
                  <a:lnTo>
                    <a:pt x="1738998" y="1341653"/>
                  </a:lnTo>
                  <a:close/>
                </a:path>
                <a:path w="8474075" h="1951354">
                  <a:moveTo>
                    <a:pt x="1815236" y="1341653"/>
                  </a:moveTo>
                  <a:lnTo>
                    <a:pt x="1813750" y="1334249"/>
                  </a:lnTo>
                  <a:lnTo>
                    <a:pt x="1809661" y="1328191"/>
                  </a:lnTo>
                  <a:lnTo>
                    <a:pt x="1803603" y="1324102"/>
                  </a:lnTo>
                  <a:lnTo>
                    <a:pt x="1796186" y="1322603"/>
                  </a:lnTo>
                  <a:lnTo>
                    <a:pt x="1788744" y="1324102"/>
                  </a:lnTo>
                  <a:lnTo>
                    <a:pt x="1782686" y="1328191"/>
                  </a:lnTo>
                  <a:lnTo>
                    <a:pt x="1778596" y="1334249"/>
                  </a:lnTo>
                  <a:lnTo>
                    <a:pt x="1777098" y="1341653"/>
                  </a:lnTo>
                  <a:lnTo>
                    <a:pt x="1778596" y="1349070"/>
                  </a:lnTo>
                  <a:lnTo>
                    <a:pt x="1782686" y="1355128"/>
                  </a:lnTo>
                  <a:lnTo>
                    <a:pt x="1788744" y="1359217"/>
                  </a:lnTo>
                  <a:lnTo>
                    <a:pt x="1796148" y="1360703"/>
                  </a:lnTo>
                  <a:lnTo>
                    <a:pt x="1803603" y="1359217"/>
                  </a:lnTo>
                  <a:lnTo>
                    <a:pt x="1809661" y="1355128"/>
                  </a:lnTo>
                  <a:lnTo>
                    <a:pt x="1813750" y="1349070"/>
                  </a:lnTo>
                  <a:lnTo>
                    <a:pt x="1815236" y="1341653"/>
                  </a:lnTo>
                  <a:close/>
                </a:path>
                <a:path w="8474075" h="1951354">
                  <a:moveTo>
                    <a:pt x="1891474" y="1341653"/>
                  </a:moveTo>
                  <a:lnTo>
                    <a:pt x="1889988" y="1334249"/>
                  </a:lnTo>
                  <a:lnTo>
                    <a:pt x="1885899" y="1328191"/>
                  </a:lnTo>
                  <a:lnTo>
                    <a:pt x="1879841" y="1324102"/>
                  </a:lnTo>
                  <a:lnTo>
                    <a:pt x="1872424" y="1322603"/>
                  </a:lnTo>
                  <a:lnTo>
                    <a:pt x="1864982" y="1324102"/>
                  </a:lnTo>
                  <a:lnTo>
                    <a:pt x="1858924" y="1328191"/>
                  </a:lnTo>
                  <a:lnTo>
                    <a:pt x="1854835" y="1334249"/>
                  </a:lnTo>
                  <a:lnTo>
                    <a:pt x="1853336" y="1341653"/>
                  </a:lnTo>
                  <a:lnTo>
                    <a:pt x="1854835" y="1349070"/>
                  </a:lnTo>
                  <a:lnTo>
                    <a:pt x="1858924" y="1355128"/>
                  </a:lnTo>
                  <a:lnTo>
                    <a:pt x="1864982" y="1359217"/>
                  </a:lnTo>
                  <a:lnTo>
                    <a:pt x="1872386" y="1360703"/>
                  </a:lnTo>
                  <a:lnTo>
                    <a:pt x="1879841" y="1359217"/>
                  </a:lnTo>
                  <a:lnTo>
                    <a:pt x="1885899" y="1355128"/>
                  </a:lnTo>
                  <a:lnTo>
                    <a:pt x="1889988" y="1349070"/>
                  </a:lnTo>
                  <a:lnTo>
                    <a:pt x="1891474" y="1341653"/>
                  </a:lnTo>
                  <a:close/>
                </a:path>
                <a:path w="8474075" h="1951354">
                  <a:moveTo>
                    <a:pt x="1967712" y="1341653"/>
                  </a:moveTo>
                  <a:lnTo>
                    <a:pt x="1966226" y="1334249"/>
                  </a:lnTo>
                  <a:lnTo>
                    <a:pt x="1962137" y="1328191"/>
                  </a:lnTo>
                  <a:lnTo>
                    <a:pt x="1956079" y="1324102"/>
                  </a:lnTo>
                  <a:lnTo>
                    <a:pt x="1948662" y="1322603"/>
                  </a:lnTo>
                  <a:lnTo>
                    <a:pt x="1941220" y="1324102"/>
                  </a:lnTo>
                  <a:lnTo>
                    <a:pt x="1935162" y="1328191"/>
                  </a:lnTo>
                  <a:lnTo>
                    <a:pt x="1931073" y="1334249"/>
                  </a:lnTo>
                  <a:lnTo>
                    <a:pt x="1929574" y="1341653"/>
                  </a:lnTo>
                  <a:lnTo>
                    <a:pt x="1931073" y="1349070"/>
                  </a:lnTo>
                  <a:lnTo>
                    <a:pt x="1935162" y="1355128"/>
                  </a:lnTo>
                  <a:lnTo>
                    <a:pt x="1941220" y="1359217"/>
                  </a:lnTo>
                  <a:lnTo>
                    <a:pt x="1948624" y="1360703"/>
                  </a:lnTo>
                  <a:lnTo>
                    <a:pt x="1956079" y="1359217"/>
                  </a:lnTo>
                  <a:lnTo>
                    <a:pt x="1962137" y="1355128"/>
                  </a:lnTo>
                  <a:lnTo>
                    <a:pt x="1966226" y="1349070"/>
                  </a:lnTo>
                  <a:lnTo>
                    <a:pt x="1967712" y="1341653"/>
                  </a:lnTo>
                  <a:close/>
                </a:path>
                <a:path w="8474075" h="1951354">
                  <a:moveTo>
                    <a:pt x="2043950" y="1341653"/>
                  </a:moveTo>
                  <a:lnTo>
                    <a:pt x="2042464" y="1334249"/>
                  </a:lnTo>
                  <a:lnTo>
                    <a:pt x="2038375" y="1328191"/>
                  </a:lnTo>
                  <a:lnTo>
                    <a:pt x="2032317" y="1324102"/>
                  </a:lnTo>
                  <a:lnTo>
                    <a:pt x="2024900" y="1322603"/>
                  </a:lnTo>
                  <a:lnTo>
                    <a:pt x="2017458" y="1324102"/>
                  </a:lnTo>
                  <a:lnTo>
                    <a:pt x="2011400" y="1328191"/>
                  </a:lnTo>
                  <a:lnTo>
                    <a:pt x="2007311" y="1334249"/>
                  </a:lnTo>
                  <a:lnTo>
                    <a:pt x="2005812" y="1341653"/>
                  </a:lnTo>
                  <a:lnTo>
                    <a:pt x="2007311" y="1349070"/>
                  </a:lnTo>
                  <a:lnTo>
                    <a:pt x="2011400" y="1355128"/>
                  </a:lnTo>
                  <a:lnTo>
                    <a:pt x="2017458" y="1359217"/>
                  </a:lnTo>
                  <a:lnTo>
                    <a:pt x="2024862" y="1360703"/>
                  </a:lnTo>
                  <a:lnTo>
                    <a:pt x="2032317" y="1359217"/>
                  </a:lnTo>
                  <a:lnTo>
                    <a:pt x="2038375" y="1355128"/>
                  </a:lnTo>
                  <a:lnTo>
                    <a:pt x="2042464" y="1349070"/>
                  </a:lnTo>
                  <a:lnTo>
                    <a:pt x="2043950" y="1341653"/>
                  </a:lnTo>
                  <a:close/>
                </a:path>
                <a:path w="8474075" h="1951354">
                  <a:moveTo>
                    <a:pt x="2096427" y="806475"/>
                  </a:moveTo>
                  <a:lnTo>
                    <a:pt x="2094966" y="799045"/>
                  </a:lnTo>
                  <a:lnTo>
                    <a:pt x="2090915" y="792975"/>
                  </a:lnTo>
                  <a:lnTo>
                    <a:pt x="2084882" y="788860"/>
                  </a:lnTo>
                  <a:lnTo>
                    <a:pt x="2077440" y="787323"/>
                  </a:lnTo>
                  <a:lnTo>
                    <a:pt x="2070023" y="788784"/>
                  </a:lnTo>
                  <a:lnTo>
                    <a:pt x="2063940" y="792835"/>
                  </a:lnTo>
                  <a:lnTo>
                    <a:pt x="2059825" y="798868"/>
                  </a:lnTo>
                  <a:lnTo>
                    <a:pt x="2058289" y="806272"/>
                  </a:lnTo>
                  <a:lnTo>
                    <a:pt x="2059749" y="813701"/>
                  </a:lnTo>
                  <a:lnTo>
                    <a:pt x="2063800" y="819772"/>
                  </a:lnTo>
                  <a:lnTo>
                    <a:pt x="2069833" y="823887"/>
                  </a:lnTo>
                  <a:lnTo>
                    <a:pt x="2077288" y="825423"/>
                  </a:lnTo>
                  <a:lnTo>
                    <a:pt x="2084705" y="823963"/>
                  </a:lnTo>
                  <a:lnTo>
                    <a:pt x="2090775" y="819912"/>
                  </a:lnTo>
                  <a:lnTo>
                    <a:pt x="2094890" y="813879"/>
                  </a:lnTo>
                  <a:lnTo>
                    <a:pt x="2096427" y="806475"/>
                  </a:lnTo>
                  <a:close/>
                </a:path>
                <a:path w="8474075" h="1951354">
                  <a:moveTo>
                    <a:pt x="2120188" y="1341653"/>
                  </a:moveTo>
                  <a:lnTo>
                    <a:pt x="2118703" y="1334249"/>
                  </a:lnTo>
                  <a:lnTo>
                    <a:pt x="2114613" y="1328191"/>
                  </a:lnTo>
                  <a:lnTo>
                    <a:pt x="2108555" y="1324102"/>
                  </a:lnTo>
                  <a:lnTo>
                    <a:pt x="2101138" y="1322603"/>
                  </a:lnTo>
                  <a:lnTo>
                    <a:pt x="2093696" y="1324102"/>
                  </a:lnTo>
                  <a:lnTo>
                    <a:pt x="2087638" y="1328191"/>
                  </a:lnTo>
                  <a:lnTo>
                    <a:pt x="2083549" y="1334249"/>
                  </a:lnTo>
                  <a:lnTo>
                    <a:pt x="2082050" y="1341653"/>
                  </a:lnTo>
                  <a:lnTo>
                    <a:pt x="2083549" y="1349070"/>
                  </a:lnTo>
                  <a:lnTo>
                    <a:pt x="2087638" y="1355128"/>
                  </a:lnTo>
                  <a:lnTo>
                    <a:pt x="2093696" y="1359217"/>
                  </a:lnTo>
                  <a:lnTo>
                    <a:pt x="2101100" y="1360703"/>
                  </a:lnTo>
                  <a:lnTo>
                    <a:pt x="2108555" y="1359217"/>
                  </a:lnTo>
                  <a:lnTo>
                    <a:pt x="2114613" y="1355128"/>
                  </a:lnTo>
                  <a:lnTo>
                    <a:pt x="2118703" y="1349070"/>
                  </a:lnTo>
                  <a:lnTo>
                    <a:pt x="2120188" y="1341653"/>
                  </a:lnTo>
                  <a:close/>
                </a:path>
                <a:path w="8474075" h="1951354">
                  <a:moveTo>
                    <a:pt x="2172665" y="806869"/>
                  </a:moveTo>
                  <a:lnTo>
                    <a:pt x="2171204" y="799439"/>
                  </a:lnTo>
                  <a:lnTo>
                    <a:pt x="2167153" y="793369"/>
                  </a:lnTo>
                  <a:lnTo>
                    <a:pt x="2161121" y="789254"/>
                  </a:lnTo>
                  <a:lnTo>
                    <a:pt x="2153678" y="787717"/>
                  </a:lnTo>
                  <a:lnTo>
                    <a:pt x="2146249" y="789178"/>
                  </a:lnTo>
                  <a:lnTo>
                    <a:pt x="2140178" y="793229"/>
                  </a:lnTo>
                  <a:lnTo>
                    <a:pt x="2136063" y="799261"/>
                  </a:lnTo>
                  <a:lnTo>
                    <a:pt x="2134527" y="806665"/>
                  </a:lnTo>
                  <a:lnTo>
                    <a:pt x="2135987" y="814095"/>
                  </a:lnTo>
                  <a:lnTo>
                    <a:pt x="2140039" y="820166"/>
                  </a:lnTo>
                  <a:lnTo>
                    <a:pt x="2146071" y="824280"/>
                  </a:lnTo>
                  <a:lnTo>
                    <a:pt x="2153526" y="825817"/>
                  </a:lnTo>
                  <a:lnTo>
                    <a:pt x="2160943" y="824357"/>
                  </a:lnTo>
                  <a:lnTo>
                    <a:pt x="2167013" y="820305"/>
                  </a:lnTo>
                  <a:lnTo>
                    <a:pt x="2171128" y="814273"/>
                  </a:lnTo>
                  <a:lnTo>
                    <a:pt x="2172665" y="806869"/>
                  </a:lnTo>
                  <a:close/>
                </a:path>
                <a:path w="8474075" h="1951354">
                  <a:moveTo>
                    <a:pt x="2196427" y="1341653"/>
                  </a:moveTo>
                  <a:lnTo>
                    <a:pt x="2194941" y="1334249"/>
                  </a:lnTo>
                  <a:lnTo>
                    <a:pt x="2190851" y="1328191"/>
                  </a:lnTo>
                  <a:lnTo>
                    <a:pt x="2184793" y="1324102"/>
                  </a:lnTo>
                  <a:lnTo>
                    <a:pt x="2177377" y="1322603"/>
                  </a:lnTo>
                  <a:lnTo>
                    <a:pt x="2169934" y="1324102"/>
                  </a:lnTo>
                  <a:lnTo>
                    <a:pt x="2163876" y="1328191"/>
                  </a:lnTo>
                  <a:lnTo>
                    <a:pt x="2159787" y="1334249"/>
                  </a:lnTo>
                  <a:lnTo>
                    <a:pt x="2158288" y="1341653"/>
                  </a:lnTo>
                  <a:lnTo>
                    <a:pt x="2159787" y="1349070"/>
                  </a:lnTo>
                  <a:lnTo>
                    <a:pt x="2163876" y="1355128"/>
                  </a:lnTo>
                  <a:lnTo>
                    <a:pt x="2169934" y="1359217"/>
                  </a:lnTo>
                  <a:lnTo>
                    <a:pt x="2177338" y="1360703"/>
                  </a:lnTo>
                  <a:lnTo>
                    <a:pt x="2184793" y="1359217"/>
                  </a:lnTo>
                  <a:lnTo>
                    <a:pt x="2190851" y="1355128"/>
                  </a:lnTo>
                  <a:lnTo>
                    <a:pt x="2194941" y="1349070"/>
                  </a:lnTo>
                  <a:lnTo>
                    <a:pt x="2196427" y="1341653"/>
                  </a:lnTo>
                  <a:close/>
                </a:path>
                <a:path w="8474075" h="1951354">
                  <a:moveTo>
                    <a:pt x="2248903" y="807262"/>
                  </a:moveTo>
                  <a:lnTo>
                    <a:pt x="2247442" y="799833"/>
                  </a:lnTo>
                  <a:lnTo>
                    <a:pt x="2243391" y="793762"/>
                  </a:lnTo>
                  <a:lnTo>
                    <a:pt x="2237359" y="789647"/>
                  </a:lnTo>
                  <a:lnTo>
                    <a:pt x="2229916" y="788111"/>
                  </a:lnTo>
                  <a:lnTo>
                    <a:pt x="2222487" y="789571"/>
                  </a:lnTo>
                  <a:lnTo>
                    <a:pt x="2216416" y="793623"/>
                  </a:lnTo>
                  <a:lnTo>
                    <a:pt x="2212302" y="799655"/>
                  </a:lnTo>
                  <a:lnTo>
                    <a:pt x="2210765" y="807059"/>
                  </a:lnTo>
                  <a:lnTo>
                    <a:pt x="2212225" y="814489"/>
                  </a:lnTo>
                  <a:lnTo>
                    <a:pt x="2216277" y="820559"/>
                  </a:lnTo>
                  <a:lnTo>
                    <a:pt x="2222309" y="824674"/>
                  </a:lnTo>
                  <a:lnTo>
                    <a:pt x="2229751" y="826211"/>
                  </a:lnTo>
                  <a:lnTo>
                    <a:pt x="2237181" y="824750"/>
                  </a:lnTo>
                  <a:lnTo>
                    <a:pt x="2243251" y="820699"/>
                  </a:lnTo>
                  <a:lnTo>
                    <a:pt x="2247366" y="814666"/>
                  </a:lnTo>
                  <a:lnTo>
                    <a:pt x="2248903" y="807262"/>
                  </a:lnTo>
                  <a:close/>
                </a:path>
                <a:path w="8474075" h="1951354">
                  <a:moveTo>
                    <a:pt x="2272665" y="1341653"/>
                  </a:moveTo>
                  <a:lnTo>
                    <a:pt x="2271179" y="1334249"/>
                  </a:lnTo>
                  <a:lnTo>
                    <a:pt x="2267089" y="1328191"/>
                  </a:lnTo>
                  <a:lnTo>
                    <a:pt x="2261031" y="1324102"/>
                  </a:lnTo>
                  <a:lnTo>
                    <a:pt x="2253615" y="1322603"/>
                  </a:lnTo>
                  <a:lnTo>
                    <a:pt x="2246172" y="1324102"/>
                  </a:lnTo>
                  <a:lnTo>
                    <a:pt x="2240115" y="1328191"/>
                  </a:lnTo>
                  <a:lnTo>
                    <a:pt x="2236025" y="1334249"/>
                  </a:lnTo>
                  <a:lnTo>
                    <a:pt x="2234527" y="1341653"/>
                  </a:lnTo>
                  <a:lnTo>
                    <a:pt x="2236025" y="1349070"/>
                  </a:lnTo>
                  <a:lnTo>
                    <a:pt x="2240115" y="1355128"/>
                  </a:lnTo>
                  <a:lnTo>
                    <a:pt x="2246172" y="1359217"/>
                  </a:lnTo>
                  <a:lnTo>
                    <a:pt x="2253577" y="1360703"/>
                  </a:lnTo>
                  <a:lnTo>
                    <a:pt x="2261031" y="1359217"/>
                  </a:lnTo>
                  <a:lnTo>
                    <a:pt x="2267089" y="1355128"/>
                  </a:lnTo>
                  <a:lnTo>
                    <a:pt x="2271179" y="1349070"/>
                  </a:lnTo>
                  <a:lnTo>
                    <a:pt x="2272665" y="1341653"/>
                  </a:lnTo>
                  <a:close/>
                </a:path>
                <a:path w="8474075" h="1951354">
                  <a:moveTo>
                    <a:pt x="2325141" y="807643"/>
                  </a:moveTo>
                  <a:lnTo>
                    <a:pt x="2323681" y="800227"/>
                  </a:lnTo>
                  <a:lnTo>
                    <a:pt x="2319629" y="794156"/>
                  </a:lnTo>
                  <a:lnTo>
                    <a:pt x="2313597" y="790041"/>
                  </a:lnTo>
                  <a:lnTo>
                    <a:pt x="2306155" y="788504"/>
                  </a:lnTo>
                  <a:lnTo>
                    <a:pt x="2298725" y="789965"/>
                  </a:lnTo>
                  <a:lnTo>
                    <a:pt x="2292654" y="794016"/>
                  </a:lnTo>
                  <a:lnTo>
                    <a:pt x="2288540" y="800049"/>
                  </a:lnTo>
                  <a:lnTo>
                    <a:pt x="2287003" y="807453"/>
                  </a:lnTo>
                  <a:lnTo>
                    <a:pt x="2288463" y="814882"/>
                  </a:lnTo>
                  <a:lnTo>
                    <a:pt x="2292515" y="820953"/>
                  </a:lnTo>
                  <a:lnTo>
                    <a:pt x="2298547" y="825068"/>
                  </a:lnTo>
                  <a:lnTo>
                    <a:pt x="2305989" y="826604"/>
                  </a:lnTo>
                  <a:lnTo>
                    <a:pt x="2313419" y="825144"/>
                  </a:lnTo>
                  <a:lnTo>
                    <a:pt x="2319490" y="821093"/>
                  </a:lnTo>
                  <a:lnTo>
                    <a:pt x="2323604" y="815060"/>
                  </a:lnTo>
                  <a:lnTo>
                    <a:pt x="2325141" y="807643"/>
                  </a:lnTo>
                  <a:close/>
                </a:path>
                <a:path w="8474075" h="1951354">
                  <a:moveTo>
                    <a:pt x="2348903" y="1341653"/>
                  </a:moveTo>
                  <a:lnTo>
                    <a:pt x="2347417" y="1334249"/>
                  </a:lnTo>
                  <a:lnTo>
                    <a:pt x="2343327" y="1328191"/>
                  </a:lnTo>
                  <a:lnTo>
                    <a:pt x="2337270" y="1324102"/>
                  </a:lnTo>
                  <a:lnTo>
                    <a:pt x="2329853" y="1322603"/>
                  </a:lnTo>
                  <a:lnTo>
                    <a:pt x="2322411" y="1324102"/>
                  </a:lnTo>
                  <a:lnTo>
                    <a:pt x="2316353" y="1328191"/>
                  </a:lnTo>
                  <a:lnTo>
                    <a:pt x="2312263" y="1334249"/>
                  </a:lnTo>
                  <a:lnTo>
                    <a:pt x="2310765" y="1341653"/>
                  </a:lnTo>
                  <a:lnTo>
                    <a:pt x="2312263" y="1349070"/>
                  </a:lnTo>
                  <a:lnTo>
                    <a:pt x="2316353" y="1355128"/>
                  </a:lnTo>
                  <a:lnTo>
                    <a:pt x="2322411" y="1359217"/>
                  </a:lnTo>
                  <a:lnTo>
                    <a:pt x="2329815" y="1360703"/>
                  </a:lnTo>
                  <a:lnTo>
                    <a:pt x="2337270" y="1359217"/>
                  </a:lnTo>
                  <a:lnTo>
                    <a:pt x="2343327" y="1355128"/>
                  </a:lnTo>
                  <a:lnTo>
                    <a:pt x="2347417" y="1349070"/>
                  </a:lnTo>
                  <a:lnTo>
                    <a:pt x="2348903" y="1341653"/>
                  </a:lnTo>
                  <a:close/>
                </a:path>
                <a:path w="8474075" h="1951354">
                  <a:moveTo>
                    <a:pt x="2401379" y="808037"/>
                  </a:moveTo>
                  <a:lnTo>
                    <a:pt x="2399919" y="800620"/>
                  </a:lnTo>
                  <a:lnTo>
                    <a:pt x="2395867" y="794550"/>
                  </a:lnTo>
                  <a:lnTo>
                    <a:pt x="2389835" y="790435"/>
                  </a:lnTo>
                  <a:lnTo>
                    <a:pt x="2382393" y="788898"/>
                  </a:lnTo>
                  <a:lnTo>
                    <a:pt x="2374963" y="790359"/>
                  </a:lnTo>
                  <a:lnTo>
                    <a:pt x="2368893" y="794410"/>
                  </a:lnTo>
                  <a:lnTo>
                    <a:pt x="2364778" y="800442"/>
                  </a:lnTo>
                  <a:lnTo>
                    <a:pt x="2363241" y="807847"/>
                  </a:lnTo>
                  <a:lnTo>
                    <a:pt x="2364702" y="815263"/>
                  </a:lnTo>
                  <a:lnTo>
                    <a:pt x="2368753" y="821347"/>
                  </a:lnTo>
                  <a:lnTo>
                    <a:pt x="2374785" y="825461"/>
                  </a:lnTo>
                  <a:lnTo>
                    <a:pt x="2382189" y="826998"/>
                  </a:lnTo>
                  <a:lnTo>
                    <a:pt x="2389657" y="825538"/>
                  </a:lnTo>
                  <a:lnTo>
                    <a:pt x="2395728" y="821486"/>
                  </a:lnTo>
                  <a:lnTo>
                    <a:pt x="2399842" y="815454"/>
                  </a:lnTo>
                  <a:lnTo>
                    <a:pt x="2401379" y="808037"/>
                  </a:lnTo>
                  <a:close/>
                </a:path>
                <a:path w="8474075" h="1951354">
                  <a:moveTo>
                    <a:pt x="2425154" y="1341653"/>
                  </a:moveTo>
                  <a:lnTo>
                    <a:pt x="2423655" y="1334249"/>
                  </a:lnTo>
                  <a:lnTo>
                    <a:pt x="2419566" y="1328191"/>
                  </a:lnTo>
                  <a:lnTo>
                    <a:pt x="2413508" y="1324102"/>
                  </a:lnTo>
                  <a:lnTo>
                    <a:pt x="2406104" y="1322603"/>
                  </a:lnTo>
                  <a:lnTo>
                    <a:pt x="2398649" y="1324102"/>
                  </a:lnTo>
                  <a:lnTo>
                    <a:pt x="2392591" y="1328191"/>
                  </a:lnTo>
                  <a:lnTo>
                    <a:pt x="2388501" y="1334249"/>
                  </a:lnTo>
                  <a:lnTo>
                    <a:pt x="2387003" y="1341653"/>
                  </a:lnTo>
                  <a:lnTo>
                    <a:pt x="2388501" y="1349070"/>
                  </a:lnTo>
                  <a:lnTo>
                    <a:pt x="2392591" y="1355128"/>
                  </a:lnTo>
                  <a:lnTo>
                    <a:pt x="2398649" y="1359217"/>
                  </a:lnTo>
                  <a:lnTo>
                    <a:pt x="2406053" y="1360703"/>
                  </a:lnTo>
                  <a:lnTo>
                    <a:pt x="2413508" y="1359217"/>
                  </a:lnTo>
                  <a:lnTo>
                    <a:pt x="2419566" y="1355128"/>
                  </a:lnTo>
                  <a:lnTo>
                    <a:pt x="2423655" y="1349070"/>
                  </a:lnTo>
                  <a:lnTo>
                    <a:pt x="2425154" y="1341653"/>
                  </a:lnTo>
                  <a:close/>
                </a:path>
                <a:path w="8474075" h="1951354">
                  <a:moveTo>
                    <a:pt x="2477617" y="808431"/>
                  </a:moveTo>
                  <a:lnTo>
                    <a:pt x="2476157" y="801014"/>
                  </a:lnTo>
                  <a:lnTo>
                    <a:pt x="2472105" y="794931"/>
                  </a:lnTo>
                  <a:lnTo>
                    <a:pt x="2466073" y="790816"/>
                  </a:lnTo>
                  <a:lnTo>
                    <a:pt x="2458631" y="789292"/>
                  </a:lnTo>
                  <a:lnTo>
                    <a:pt x="2451201" y="790740"/>
                  </a:lnTo>
                  <a:lnTo>
                    <a:pt x="2445131" y="794791"/>
                  </a:lnTo>
                  <a:lnTo>
                    <a:pt x="2441016" y="800836"/>
                  </a:lnTo>
                  <a:lnTo>
                    <a:pt x="2439479" y="808240"/>
                  </a:lnTo>
                  <a:lnTo>
                    <a:pt x="2440940" y="815657"/>
                  </a:lnTo>
                  <a:lnTo>
                    <a:pt x="2444991" y="821740"/>
                  </a:lnTo>
                  <a:lnTo>
                    <a:pt x="2451023" y="825855"/>
                  </a:lnTo>
                  <a:lnTo>
                    <a:pt x="2458466" y="827379"/>
                  </a:lnTo>
                  <a:lnTo>
                    <a:pt x="2465895" y="825931"/>
                  </a:lnTo>
                  <a:lnTo>
                    <a:pt x="2471966" y="821880"/>
                  </a:lnTo>
                  <a:lnTo>
                    <a:pt x="2476081" y="815848"/>
                  </a:lnTo>
                  <a:lnTo>
                    <a:pt x="2477617" y="808431"/>
                  </a:lnTo>
                  <a:close/>
                </a:path>
                <a:path w="8474075" h="1951354">
                  <a:moveTo>
                    <a:pt x="2501392" y="1341653"/>
                  </a:moveTo>
                  <a:lnTo>
                    <a:pt x="2499893" y="1334249"/>
                  </a:lnTo>
                  <a:lnTo>
                    <a:pt x="2495804" y="1328191"/>
                  </a:lnTo>
                  <a:lnTo>
                    <a:pt x="2489746" y="1324102"/>
                  </a:lnTo>
                  <a:lnTo>
                    <a:pt x="2482342" y="1322603"/>
                  </a:lnTo>
                  <a:lnTo>
                    <a:pt x="2474887" y="1324102"/>
                  </a:lnTo>
                  <a:lnTo>
                    <a:pt x="2468829" y="1328191"/>
                  </a:lnTo>
                  <a:lnTo>
                    <a:pt x="2464739" y="1334249"/>
                  </a:lnTo>
                  <a:lnTo>
                    <a:pt x="2463254" y="1341653"/>
                  </a:lnTo>
                  <a:lnTo>
                    <a:pt x="2464739" y="1349070"/>
                  </a:lnTo>
                  <a:lnTo>
                    <a:pt x="2468829" y="1355128"/>
                  </a:lnTo>
                  <a:lnTo>
                    <a:pt x="2474887" y="1359217"/>
                  </a:lnTo>
                  <a:lnTo>
                    <a:pt x="2482304" y="1360703"/>
                  </a:lnTo>
                  <a:lnTo>
                    <a:pt x="2489746" y="1359217"/>
                  </a:lnTo>
                  <a:lnTo>
                    <a:pt x="2495804" y="1355128"/>
                  </a:lnTo>
                  <a:lnTo>
                    <a:pt x="2499893" y="1349070"/>
                  </a:lnTo>
                  <a:lnTo>
                    <a:pt x="2501392" y="1341653"/>
                  </a:lnTo>
                  <a:close/>
                </a:path>
                <a:path w="8474075" h="1951354">
                  <a:moveTo>
                    <a:pt x="2553855" y="808824"/>
                  </a:moveTo>
                  <a:lnTo>
                    <a:pt x="2552395" y="801408"/>
                  </a:lnTo>
                  <a:lnTo>
                    <a:pt x="2548344" y="795324"/>
                  </a:lnTo>
                  <a:lnTo>
                    <a:pt x="2542311" y="791210"/>
                  </a:lnTo>
                  <a:lnTo>
                    <a:pt x="2534869" y="789673"/>
                  </a:lnTo>
                  <a:lnTo>
                    <a:pt x="2527439" y="791133"/>
                  </a:lnTo>
                  <a:lnTo>
                    <a:pt x="2521369" y="795185"/>
                  </a:lnTo>
                  <a:lnTo>
                    <a:pt x="2517254" y="801217"/>
                  </a:lnTo>
                  <a:lnTo>
                    <a:pt x="2515717" y="808634"/>
                  </a:lnTo>
                  <a:lnTo>
                    <a:pt x="2517178" y="816051"/>
                  </a:lnTo>
                  <a:lnTo>
                    <a:pt x="2521229" y="822134"/>
                  </a:lnTo>
                  <a:lnTo>
                    <a:pt x="2527262" y="826249"/>
                  </a:lnTo>
                  <a:lnTo>
                    <a:pt x="2534704" y="827773"/>
                  </a:lnTo>
                  <a:lnTo>
                    <a:pt x="2542133" y="826325"/>
                  </a:lnTo>
                  <a:lnTo>
                    <a:pt x="2548204" y="822274"/>
                  </a:lnTo>
                  <a:lnTo>
                    <a:pt x="2552319" y="816229"/>
                  </a:lnTo>
                  <a:lnTo>
                    <a:pt x="2553855" y="808824"/>
                  </a:lnTo>
                  <a:close/>
                </a:path>
                <a:path w="8474075" h="1951354">
                  <a:moveTo>
                    <a:pt x="2577630" y="1341653"/>
                  </a:moveTo>
                  <a:lnTo>
                    <a:pt x="2576131" y="1334249"/>
                  </a:lnTo>
                  <a:lnTo>
                    <a:pt x="2572042" y="1328191"/>
                  </a:lnTo>
                  <a:lnTo>
                    <a:pt x="2565984" y="1324102"/>
                  </a:lnTo>
                  <a:lnTo>
                    <a:pt x="2558580" y="1322603"/>
                  </a:lnTo>
                  <a:lnTo>
                    <a:pt x="2551125" y="1324102"/>
                  </a:lnTo>
                  <a:lnTo>
                    <a:pt x="2545067" y="1328191"/>
                  </a:lnTo>
                  <a:lnTo>
                    <a:pt x="2540978" y="1334249"/>
                  </a:lnTo>
                  <a:lnTo>
                    <a:pt x="2539492" y="1341653"/>
                  </a:lnTo>
                  <a:lnTo>
                    <a:pt x="2540978" y="1349070"/>
                  </a:lnTo>
                  <a:lnTo>
                    <a:pt x="2545067" y="1355128"/>
                  </a:lnTo>
                  <a:lnTo>
                    <a:pt x="2551125" y="1359217"/>
                  </a:lnTo>
                  <a:lnTo>
                    <a:pt x="2558542" y="1360703"/>
                  </a:lnTo>
                  <a:lnTo>
                    <a:pt x="2565984" y="1359217"/>
                  </a:lnTo>
                  <a:lnTo>
                    <a:pt x="2572042" y="1355128"/>
                  </a:lnTo>
                  <a:lnTo>
                    <a:pt x="2576131" y="1349070"/>
                  </a:lnTo>
                  <a:lnTo>
                    <a:pt x="2577630" y="1341653"/>
                  </a:lnTo>
                  <a:close/>
                </a:path>
                <a:path w="8474075" h="1951354">
                  <a:moveTo>
                    <a:pt x="2630093" y="809218"/>
                  </a:moveTo>
                  <a:lnTo>
                    <a:pt x="2628633" y="801801"/>
                  </a:lnTo>
                  <a:lnTo>
                    <a:pt x="2624582" y="795718"/>
                  </a:lnTo>
                  <a:lnTo>
                    <a:pt x="2618549" y="791603"/>
                  </a:lnTo>
                  <a:lnTo>
                    <a:pt x="2611107" y="790067"/>
                  </a:lnTo>
                  <a:lnTo>
                    <a:pt x="2603677" y="791527"/>
                  </a:lnTo>
                  <a:lnTo>
                    <a:pt x="2597607" y="795578"/>
                  </a:lnTo>
                  <a:lnTo>
                    <a:pt x="2593492" y="801611"/>
                  </a:lnTo>
                  <a:lnTo>
                    <a:pt x="2591955" y="809028"/>
                  </a:lnTo>
                  <a:lnTo>
                    <a:pt x="2593416" y="816444"/>
                  </a:lnTo>
                  <a:lnTo>
                    <a:pt x="2597467" y="822515"/>
                  </a:lnTo>
                  <a:lnTo>
                    <a:pt x="2603500" y="826630"/>
                  </a:lnTo>
                  <a:lnTo>
                    <a:pt x="2610942" y="828167"/>
                  </a:lnTo>
                  <a:lnTo>
                    <a:pt x="2618371" y="826706"/>
                  </a:lnTo>
                  <a:lnTo>
                    <a:pt x="2624442" y="822655"/>
                  </a:lnTo>
                  <a:lnTo>
                    <a:pt x="2628557" y="816622"/>
                  </a:lnTo>
                  <a:lnTo>
                    <a:pt x="2630093" y="809218"/>
                  </a:lnTo>
                  <a:close/>
                </a:path>
                <a:path w="8474075" h="1951354">
                  <a:moveTo>
                    <a:pt x="2653868" y="1341653"/>
                  </a:moveTo>
                  <a:lnTo>
                    <a:pt x="2652369" y="1334249"/>
                  </a:lnTo>
                  <a:lnTo>
                    <a:pt x="2648280" y="1328191"/>
                  </a:lnTo>
                  <a:lnTo>
                    <a:pt x="2642222" y="1324102"/>
                  </a:lnTo>
                  <a:lnTo>
                    <a:pt x="2634818" y="1322603"/>
                  </a:lnTo>
                  <a:lnTo>
                    <a:pt x="2627363" y="1324102"/>
                  </a:lnTo>
                  <a:lnTo>
                    <a:pt x="2621305" y="1328191"/>
                  </a:lnTo>
                  <a:lnTo>
                    <a:pt x="2617216" y="1334249"/>
                  </a:lnTo>
                  <a:lnTo>
                    <a:pt x="2615730" y="1341653"/>
                  </a:lnTo>
                  <a:lnTo>
                    <a:pt x="2617216" y="1349070"/>
                  </a:lnTo>
                  <a:lnTo>
                    <a:pt x="2621305" y="1355128"/>
                  </a:lnTo>
                  <a:lnTo>
                    <a:pt x="2627363" y="1359217"/>
                  </a:lnTo>
                  <a:lnTo>
                    <a:pt x="2634780" y="1360703"/>
                  </a:lnTo>
                  <a:lnTo>
                    <a:pt x="2642222" y="1359217"/>
                  </a:lnTo>
                  <a:lnTo>
                    <a:pt x="2648280" y="1355128"/>
                  </a:lnTo>
                  <a:lnTo>
                    <a:pt x="2652369" y="1349070"/>
                  </a:lnTo>
                  <a:lnTo>
                    <a:pt x="2653868" y="1341653"/>
                  </a:lnTo>
                  <a:close/>
                </a:path>
                <a:path w="8474075" h="1951354">
                  <a:moveTo>
                    <a:pt x="2706332" y="809612"/>
                  </a:moveTo>
                  <a:lnTo>
                    <a:pt x="2704871" y="802182"/>
                  </a:lnTo>
                  <a:lnTo>
                    <a:pt x="2700820" y="796112"/>
                  </a:lnTo>
                  <a:lnTo>
                    <a:pt x="2694787" y="791997"/>
                  </a:lnTo>
                  <a:lnTo>
                    <a:pt x="2687332" y="790460"/>
                  </a:lnTo>
                  <a:lnTo>
                    <a:pt x="2679916" y="791921"/>
                  </a:lnTo>
                  <a:lnTo>
                    <a:pt x="2673845" y="795972"/>
                  </a:lnTo>
                  <a:lnTo>
                    <a:pt x="2669730" y="802005"/>
                  </a:lnTo>
                  <a:lnTo>
                    <a:pt x="2668193" y="809409"/>
                  </a:lnTo>
                  <a:lnTo>
                    <a:pt x="2669654" y="816838"/>
                  </a:lnTo>
                  <a:lnTo>
                    <a:pt x="2673705" y="822909"/>
                  </a:lnTo>
                  <a:lnTo>
                    <a:pt x="2679738" y="827024"/>
                  </a:lnTo>
                  <a:lnTo>
                    <a:pt x="2687180" y="828560"/>
                  </a:lnTo>
                  <a:lnTo>
                    <a:pt x="2694597" y="827100"/>
                  </a:lnTo>
                  <a:lnTo>
                    <a:pt x="2700680" y="823048"/>
                  </a:lnTo>
                  <a:lnTo>
                    <a:pt x="2704795" y="817016"/>
                  </a:lnTo>
                  <a:lnTo>
                    <a:pt x="2706332" y="809612"/>
                  </a:lnTo>
                  <a:close/>
                </a:path>
                <a:path w="8474075" h="1951354">
                  <a:moveTo>
                    <a:pt x="2730106" y="1341653"/>
                  </a:moveTo>
                  <a:lnTo>
                    <a:pt x="2728607" y="1334249"/>
                  </a:lnTo>
                  <a:lnTo>
                    <a:pt x="2724518" y="1328191"/>
                  </a:lnTo>
                  <a:lnTo>
                    <a:pt x="2718460" y="1324102"/>
                  </a:lnTo>
                  <a:lnTo>
                    <a:pt x="2711056" y="1322603"/>
                  </a:lnTo>
                  <a:lnTo>
                    <a:pt x="2703601" y="1324102"/>
                  </a:lnTo>
                  <a:lnTo>
                    <a:pt x="2697543" y="1328191"/>
                  </a:lnTo>
                  <a:lnTo>
                    <a:pt x="2693454" y="1334249"/>
                  </a:lnTo>
                  <a:lnTo>
                    <a:pt x="2691968" y="1341653"/>
                  </a:lnTo>
                  <a:lnTo>
                    <a:pt x="2693454" y="1349070"/>
                  </a:lnTo>
                  <a:lnTo>
                    <a:pt x="2697543" y="1355128"/>
                  </a:lnTo>
                  <a:lnTo>
                    <a:pt x="2703601" y="1359217"/>
                  </a:lnTo>
                  <a:lnTo>
                    <a:pt x="2711018" y="1360703"/>
                  </a:lnTo>
                  <a:lnTo>
                    <a:pt x="2718460" y="1359217"/>
                  </a:lnTo>
                  <a:lnTo>
                    <a:pt x="2724518" y="1355128"/>
                  </a:lnTo>
                  <a:lnTo>
                    <a:pt x="2728607" y="1349070"/>
                  </a:lnTo>
                  <a:lnTo>
                    <a:pt x="2730106" y="1341653"/>
                  </a:lnTo>
                  <a:close/>
                </a:path>
                <a:path w="8474075" h="1951354">
                  <a:moveTo>
                    <a:pt x="2806344" y="1341653"/>
                  </a:moveTo>
                  <a:lnTo>
                    <a:pt x="2804845" y="1334249"/>
                  </a:lnTo>
                  <a:lnTo>
                    <a:pt x="2800756" y="1328191"/>
                  </a:lnTo>
                  <a:lnTo>
                    <a:pt x="2794698" y="1324102"/>
                  </a:lnTo>
                  <a:lnTo>
                    <a:pt x="2787294" y="1322603"/>
                  </a:lnTo>
                  <a:lnTo>
                    <a:pt x="2779839" y="1324102"/>
                  </a:lnTo>
                  <a:lnTo>
                    <a:pt x="2773781" y="1328191"/>
                  </a:lnTo>
                  <a:lnTo>
                    <a:pt x="2769692" y="1334249"/>
                  </a:lnTo>
                  <a:lnTo>
                    <a:pt x="2768206" y="1341653"/>
                  </a:lnTo>
                  <a:lnTo>
                    <a:pt x="2769692" y="1349070"/>
                  </a:lnTo>
                  <a:lnTo>
                    <a:pt x="2773781" y="1355128"/>
                  </a:lnTo>
                  <a:lnTo>
                    <a:pt x="2779839" y="1359217"/>
                  </a:lnTo>
                  <a:lnTo>
                    <a:pt x="2787256" y="1360703"/>
                  </a:lnTo>
                  <a:lnTo>
                    <a:pt x="2794698" y="1359217"/>
                  </a:lnTo>
                  <a:lnTo>
                    <a:pt x="2800756" y="1355128"/>
                  </a:lnTo>
                  <a:lnTo>
                    <a:pt x="2804845" y="1349070"/>
                  </a:lnTo>
                  <a:lnTo>
                    <a:pt x="2806344" y="1341653"/>
                  </a:lnTo>
                  <a:close/>
                </a:path>
                <a:path w="8474075" h="1951354">
                  <a:moveTo>
                    <a:pt x="2840342" y="810298"/>
                  </a:moveTo>
                  <a:lnTo>
                    <a:pt x="2726347" y="752563"/>
                  </a:lnTo>
                  <a:lnTo>
                    <a:pt x="2725750" y="866863"/>
                  </a:lnTo>
                  <a:lnTo>
                    <a:pt x="2840342" y="810298"/>
                  </a:lnTo>
                  <a:close/>
                </a:path>
                <a:path w="8474075" h="1951354">
                  <a:moveTo>
                    <a:pt x="2882582" y="1341653"/>
                  </a:moveTo>
                  <a:lnTo>
                    <a:pt x="2881084" y="1334249"/>
                  </a:lnTo>
                  <a:lnTo>
                    <a:pt x="2876994" y="1328191"/>
                  </a:lnTo>
                  <a:lnTo>
                    <a:pt x="2870936" y="1324102"/>
                  </a:lnTo>
                  <a:lnTo>
                    <a:pt x="2863532" y="1322603"/>
                  </a:lnTo>
                  <a:lnTo>
                    <a:pt x="2856077" y="1324102"/>
                  </a:lnTo>
                  <a:lnTo>
                    <a:pt x="2850019" y="1328191"/>
                  </a:lnTo>
                  <a:lnTo>
                    <a:pt x="2845930" y="1334249"/>
                  </a:lnTo>
                  <a:lnTo>
                    <a:pt x="2844444" y="1341653"/>
                  </a:lnTo>
                  <a:lnTo>
                    <a:pt x="2845930" y="1349070"/>
                  </a:lnTo>
                  <a:lnTo>
                    <a:pt x="2850019" y="1355128"/>
                  </a:lnTo>
                  <a:lnTo>
                    <a:pt x="2856077" y="1359217"/>
                  </a:lnTo>
                  <a:lnTo>
                    <a:pt x="2863494" y="1360703"/>
                  </a:lnTo>
                  <a:lnTo>
                    <a:pt x="2870936" y="1359217"/>
                  </a:lnTo>
                  <a:lnTo>
                    <a:pt x="2876994" y="1355128"/>
                  </a:lnTo>
                  <a:lnTo>
                    <a:pt x="2881084" y="1349070"/>
                  </a:lnTo>
                  <a:lnTo>
                    <a:pt x="2882582" y="1341653"/>
                  </a:lnTo>
                  <a:close/>
                </a:path>
                <a:path w="8474075" h="1951354">
                  <a:moveTo>
                    <a:pt x="2958808" y="1341653"/>
                  </a:moveTo>
                  <a:lnTo>
                    <a:pt x="2957322" y="1334249"/>
                  </a:lnTo>
                  <a:lnTo>
                    <a:pt x="2953232" y="1328191"/>
                  </a:lnTo>
                  <a:lnTo>
                    <a:pt x="2947174" y="1324102"/>
                  </a:lnTo>
                  <a:lnTo>
                    <a:pt x="2939758" y="1322603"/>
                  </a:lnTo>
                  <a:lnTo>
                    <a:pt x="2932315" y="1324102"/>
                  </a:lnTo>
                  <a:lnTo>
                    <a:pt x="2926257" y="1328191"/>
                  </a:lnTo>
                  <a:lnTo>
                    <a:pt x="2922168" y="1334249"/>
                  </a:lnTo>
                  <a:lnTo>
                    <a:pt x="2920669" y="1341653"/>
                  </a:lnTo>
                  <a:lnTo>
                    <a:pt x="2922168" y="1349070"/>
                  </a:lnTo>
                  <a:lnTo>
                    <a:pt x="2926257" y="1355128"/>
                  </a:lnTo>
                  <a:lnTo>
                    <a:pt x="2932315" y="1359217"/>
                  </a:lnTo>
                  <a:lnTo>
                    <a:pt x="2939719" y="1360703"/>
                  </a:lnTo>
                  <a:lnTo>
                    <a:pt x="2947174" y="1359217"/>
                  </a:lnTo>
                  <a:lnTo>
                    <a:pt x="2953232" y="1355128"/>
                  </a:lnTo>
                  <a:lnTo>
                    <a:pt x="2957322" y="1349070"/>
                  </a:lnTo>
                  <a:lnTo>
                    <a:pt x="2958808" y="1341653"/>
                  </a:lnTo>
                  <a:close/>
                </a:path>
                <a:path w="8474075" h="1951354">
                  <a:moveTo>
                    <a:pt x="3035046" y="1341653"/>
                  </a:moveTo>
                  <a:lnTo>
                    <a:pt x="3033560" y="1334249"/>
                  </a:lnTo>
                  <a:lnTo>
                    <a:pt x="3029470" y="1328191"/>
                  </a:lnTo>
                  <a:lnTo>
                    <a:pt x="3023412" y="1324102"/>
                  </a:lnTo>
                  <a:lnTo>
                    <a:pt x="3015996" y="1322603"/>
                  </a:lnTo>
                  <a:lnTo>
                    <a:pt x="3008553" y="1324102"/>
                  </a:lnTo>
                  <a:lnTo>
                    <a:pt x="3002496" y="1328191"/>
                  </a:lnTo>
                  <a:lnTo>
                    <a:pt x="2998406" y="1334249"/>
                  </a:lnTo>
                  <a:lnTo>
                    <a:pt x="2996908" y="1341653"/>
                  </a:lnTo>
                  <a:lnTo>
                    <a:pt x="2998406" y="1349070"/>
                  </a:lnTo>
                  <a:lnTo>
                    <a:pt x="3002496" y="1355128"/>
                  </a:lnTo>
                  <a:lnTo>
                    <a:pt x="3008553" y="1359217"/>
                  </a:lnTo>
                  <a:lnTo>
                    <a:pt x="3015958" y="1360703"/>
                  </a:lnTo>
                  <a:lnTo>
                    <a:pt x="3023412" y="1359217"/>
                  </a:lnTo>
                  <a:lnTo>
                    <a:pt x="3029470" y="1355128"/>
                  </a:lnTo>
                  <a:lnTo>
                    <a:pt x="3033560" y="1349070"/>
                  </a:lnTo>
                  <a:lnTo>
                    <a:pt x="3035046" y="1341653"/>
                  </a:lnTo>
                  <a:close/>
                </a:path>
                <a:path w="8474075" h="1951354">
                  <a:moveTo>
                    <a:pt x="3111284" y="1341653"/>
                  </a:moveTo>
                  <a:lnTo>
                    <a:pt x="3109798" y="1334249"/>
                  </a:lnTo>
                  <a:lnTo>
                    <a:pt x="3105708" y="1328191"/>
                  </a:lnTo>
                  <a:lnTo>
                    <a:pt x="3099651" y="1324102"/>
                  </a:lnTo>
                  <a:lnTo>
                    <a:pt x="3092234" y="1322603"/>
                  </a:lnTo>
                  <a:lnTo>
                    <a:pt x="3084792" y="1324102"/>
                  </a:lnTo>
                  <a:lnTo>
                    <a:pt x="3078734" y="1328191"/>
                  </a:lnTo>
                  <a:lnTo>
                    <a:pt x="3074644" y="1334249"/>
                  </a:lnTo>
                  <a:lnTo>
                    <a:pt x="3073146" y="1341653"/>
                  </a:lnTo>
                  <a:lnTo>
                    <a:pt x="3074644" y="1349070"/>
                  </a:lnTo>
                  <a:lnTo>
                    <a:pt x="3078734" y="1355128"/>
                  </a:lnTo>
                  <a:lnTo>
                    <a:pt x="3084792" y="1359217"/>
                  </a:lnTo>
                  <a:lnTo>
                    <a:pt x="3092196" y="1360703"/>
                  </a:lnTo>
                  <a:lnTo>
                    <a:pt x="3099651" y="1359217"/>
                  </a:lnTo>
                  <a:lnTo>
                    <a:pt x="3105708" y="1355128"/>
                  </a:lnTo>
                  <a:lnTo>
                    <a:pt x="3109798" y="1349070"/>
                  </a:lnTo>
                  <a:lnTo>
                    <a:pt x="3111284" y="1341653"/>
                  </a:lnTo>
                  <a:close/>
                </a:path>
                <a:path w="8474075" h="1951354">
                  <a:moveTo>
                    <a:pt x="3187522" y="1341653"/>
                  </a:moveTo>
                  <a:lnTo>
                    <a:pt x="3186036" y="1334249"/>
                  </a:lnTo>
                  <a:lnTo>
                    <a:pt x="3181947" y="1328191"/>
                  </a:lnTo>
                  <a:lnTo>
                    <a:pt x="3175889" y="1324102"/>
                  </a:lnTo>
                  <a:lnTo>
                    <a:pt x="3168472" y="1322603"/>
                  </a:lnTo>
                  <a:lnTo>
                    <a:pt x="3161030" y="1324102"/>
                  </a:lnTo>
                  <a:lnTo>
                    <a:pt x="3154972" y="1328191"/>
                  </a:lnTo>
                  <a:lnTo>
                    <a:pt x="3150882" y="1334249"/>
                  </a:lnTo>
                  <a:lnTo>
                    <a:pt x="3149384" y="1341653"/>
                  </a:lnTo>
                  <a:lnTo>
                    <a:pt x="3150882" y="1349070"/>
                  </a:lnTo>
                  <a:lnTo>
                    <a:pt x="3154972" y="1355128"/>
                  </a:lnTo>
                  <a:lnTo>
                    <a:pt x="3161030" y="1359217"/>
                  </a:lnTo>
                  <a:lnTo>
                    <a:pt x="3168434" y="1360703"/>
                  </a:lnTo>
                  <a:lnTo>
                    <a:pt x="3175889" y="1359217"/>
                  </a:lnTo>
                  <a:lnTo>
                    <a:pt x="3181947" y="1355128"/>
                  </a:lnTo>
                  <a:lnTo>
                    <a:pt x="3186036" y="1349070"/>
                  </a:lnTo>
                  <a:lnTo>
                    <a:pt x="3187522" y="1341653"/>
                  </a:lnTo>
                  <a:close/>
                </a:path>
                <a:path w="8474075" h="1951354">
                  <a:moveTo>
                    <a:pt x="3263760" y="1341653"/>
                  </a:moveTo>
                  <a:lnTo>
                    <a:pt x="3262274" y="1334249"/>
                  </a:lnTo>
                  <a:lnTo>
                    <a:pt x="3258185" y="1328191"/>
                  </a:lnTo>
                  <a:lnTo>
                    <a:pt x="3252127" y="1324102"/>
                  </a:lnTo>
                  <a:lnTo>
                    <a:pt x="3244710" y="1322603"/>
                  </a:lnTo>
                  <a:lnTo>
                    <a:pt x="3237268" y="1324102"/>
                  </a:lnTo>
                  <a:lnTo>
                    <a:pt x="3231210" y="1328191"/>
                  </a:lnTo>
                  <a:lnTo>
                    <a:pt x="3227120" y="1334249"/>
                  </a:lnTo>
                  <a:lnTo>
                    <a:pt x="3225622" y="1341653"/>
                  </a:lnTo>
                  <a:lnTo>
                    <a:pt x="3227120" y="1349070"/>
                  </a:lnTo>
                  <a:lnTo>
                    <a:pt x="3231210" y="1355128"/>
                  </a:lnTo>
                  <a:lnTo>
                    <a:pt x="3237268" y="1359217"/>
                  </a:lnTo>
                  <a:lnTo>
                    <a:pt x="3244672" y="1360703"/>
                  </a:lnTo>
                  <a:lnTo>
                    <a:pt x="3252127" y="1359217"/>
                  </a:lnTo>
                  <a:lnTo>
                    <a:pt x="3258185" y="1355128"/>
                  </a:lnTo>
                  <a:lnTo>
                    <a:pt x="3262274" y="1349070"/>
                  </a:lnTo>
                  <a:lnTo>
                    <a:pt x="3263760" y="1341653"/>
                  </a:lnTo>
                  <a:close/>
                </a:path>
                <a:path w="8474075" h="1951354">
                  <a:moveTo>
                    <a:pt x="3339998" y="1341653"/>
                  </a:moveTo>
                  <a:lnTo>
                    <a:pt x="3338512" y="1334249"/>
                  </a:lnTo>
                  <a:lnTo>
                    <a:pt x="3334423" y="1328191"/>
                  </a:lnTo>
                  <a:lnTo>
                    <a:pt x="3328365" y="1324102"/>
                  </a:lnTo>
                  <a:lnTo>
                    <a:pt x="3320948" y="1322603"/>
                  </a:lnTo>
                  <a:lnTo>
                    <a:pt x="3313506" y="1324102"/>
                  </a:lnTo>
                  <a:lnTo>
                    <a:pt x="3307448" y="1328191"/>
                  </a:lnTo>
                  <a:lnTo>
                    <a:pt x="3303359" y="1334249"/>
                  </a:lnTo>
                  <a:lnTo>
                    <a:pt x="3301860" y="1341653"/>
                  </a:lnTo>
                  <a:lnTo>
                    <a:pt x="3303359" y="1349070"/>
                  </a:lnTo>
                  <a:lnTo>
                    <a:pt x="3307448" y="1355128"/>
                  </a:lnTo>
                  <a:lnTo>
                    <a:pt x="3313506" y="1359217"/>
                  </a:lnTo>
                  <a:lnTo>
                    <a:pt x="3320910" y="1360703"/>
                  </a:lnTo>
                  <a:lnTo>
                    <a:pt x="3328365" y="1359217"/>
                  </a:lnTo>
                  <a:lnTo>
                    <a:pt x="3334423" y="1355128"/>
                  </a:lnTo>
                  <a:lnTo>
                    <a:pt x="3338512" y="1349070"/>
                  </a:lnTo>
                  <a:lnTo>
                    <a:pt x="3339998" y="1341653"/>
                  </a:lnTo>
                  <a:close/>
                </a:path>
                <a:path w="8474075" h="1951354">
                  <a:moveTo>
                    <a:pt x="3416236" y="1341653"/>
                  </a:moveTo>
                  <a:lnTo>
                    <a:pt x="3414750" y="1334249"/>
                  </a:lnTo>
                  <a:lnTo>
                    <a:pt x="3410661" y="1328191"/>
                  </a:lnTo>
                  <a:lnTo>
                    <a:pt x="3404603" y="1324102"/>
                  </a:lnTo>
                  <a:lnTo>
                    <a:pt x="3397186" y="1322603"/>
                  </a:lnTo>
                  <a:lnTo>
                    <a:pt x="3389744" y="1324102"/>
                  </a:lnTo>
                  <a:lnTo>
                    <a:pt x="3383686" y="1328191"/>
                  </a:lnTo>
                  <a:lnTo>
                    <a:pt x="3379597" y="1334249"/>
                  </a:lnTo>
                  <a:lnTo>
                    <a:pt x="3378098" y="1341653"/>
                  </a:lnTo>
                  <a:lnTo>
                    <a:pt x="3379597" y="1349070"/>
                  </a:lnTo>
                  <a:lnTo>
                    <a:pt x="3383686" y="1355128"/>
                  </a:lnTo>
                  <a:lnTo>
                    <a:pt x="3389744" y="1359217"/>
                  </a:lnTo>
                  <a:lnTo>
                    <a:pt x="3397148" y="1360703"/>
                  </a:lnTo>
                  <a:lnTo>
                    <a:pt x="3404603" y="1359217"/>
                  </a:lnTo>
                  <a:lnTo>
                    <a:pt x="3410661" y="1355128"/>
                  </a:lnTo>
                  <a:lnTo>
                    <a:pt x="3414750" y="1349070"/>
                  </a:lnTo>
                  <a:lnTo>
                    <a:pt x="3416236" y="1341653"/>
                  </a:lnTo>
                  <a:close/>
                </a:path>
                <a:path w="8474075" h="1951354">
                  <a:moveTo>
                    <a:pt x="3492474" y="1341653"/>
                  </a:moveTo>
                  <a:lnTo>
                    <a:pt x="3490988" y="1334249"/>
                  </a:lnTo>
                  <a:lnTo>
                    <a:pt x="3486899" y="1328191"/>
                  </a:lnTo>
                  <a:lnTo>
                    <a:pt x="3480841" y="1324102"/>
                  </a:lnTo>
                  <a:lnTo>
                    <a:pt x="3473424" y="1322603"/>
                  </a:lnTo>
                  <a:lnTo>
                    <a:pt x="3465982" y="1324102"/>
                  </a:lnTo>
                  <a:lnTo>
                    <a:pt x="3459924" y="1328191"/>
                  </a:lnTo>
                  <a:lnTo>
                    <a:pt x="3455835" y="1334249"/>
                  </a:lnTo>
                  <a:lnTo>
                    <a:pt x="3454336" y="1341653"/>
                  </a:lnTo>
                  <a:lnTo>
                    <a:pt x="3455835" y="1349070"/>
                  </a:lnTo>
                  <a:lnTo>
                    <a:pt x="3459924" y="1355128"/>
                  </a:lnTo>
                  <a:lnTo>
                    <a:pt x="3465982" y="1359217"/>
                  </a:lnTo>
                  <a:lnTo>
                    <a:pt x="3473386" y="1360703"/>
                  </a:lnTo>
                  <a:lnTo>
                    <a:pt x="3480841" y="1359217"/>
                  </a:lnTo>
                  <a:lnTo>
                    <a:pt x="3486899" y="1355128"/>
                  </a:lnTo>
                  <a:lnTo>
                    <a:pt x="3490988" y="1349070"/>
                  </a:lnTo>
                  <a:lnTo>
                    <a:pt x="3492474" y="1341653"/>
                  </a:lnTo>
                  <a:close/>
                </a:path>
                <a:path w="8474075" h="1951354">
                  <a:moveTo>
                    <a:pt x="3568712" y="1341653"/>
                  </a:moveTo>
                  <a:lnTo>
                    <a:pt x="3567226" y="1334249"/>
                  </a:lnTo>
                  <a:lnTo>
                    <a:pt x="3563137" y="1328191"/>
                  </a:lnTo>
                  <a:lnTo>
                    <a:pt x="3557079" y="1324102"/>
                  </a:lnTo>
                  <a:lnTo>
                    <a:pt x="3549662" y="1322603"/>
                  </a:lnTo>
                  <a:lnTo>
                    <a:pt x="3542220" y="1324102"/>
                  </a:lnTo>
                  <a:lnTo>
                    <a:pt x="3536162" y="1328191"/>
                  </a:lnTo>
                  <a:lnTo>
                    <a:pt x="3532073" y="1334249"/>
                  </a:lnTo>
                  <a:lnTo>
                    <a:pt x="3530574" y="1341653"/>
                  </a:lnTo>
                  <a:lnTo>
                    <a:pt x="3532073" y="1349070"/>
                  </a:lnTo>
                  <a:lnTo>
                    <a:pt x="3536162" y="1355128"/>
                  </a:lnTo>
                  <a:lnTo>
                    <a:pt x="3542220" y="1359217"/>
                  </a:lnTo>
                  <a:lnTo>
                    <a:pt x="3549624" y="1360703"/>
                  </a:lnTo>
                  <a:lnTo>
                    <a:pt x="3557079" y="1359217"/>
                  </a:lnTo>
                  <a:lnTo>
                    <a:pt x="3563137" y="1355128"/>
                  </a:lnTo>
                  <a:lnTo>
                    <a:pt x="3567226" y="1349070"/>
                  </a:lnTo>
                  <a:lnTo>
                    <a:pt x="3568712" y="1341653"/>
                  </a:lnTo>
                  <a:close/>
                </a:path>
                <a:path w="8474075" h="1951354">
                  <a:moveTo>
                    <a:pt x="3644950" y="1341653"/>
                  </a:moveTo>
                  <a:lnTo>
                    <a:pt x="3643465" y="1334249"/>
                  </a:lnTo>
                  <a:lnTo>
                    <a:pt x="3639375" y="1328191"/>
                  </a:lnTo>
                  <a:lnTo>
                    <a:pt x="3633317" y="1324102"/>
                  </a:lnTo>
                  <a:lnTo>
                    <a:pt x="3625900" y="1322603"/>
                  </a:lnTo>
                  <a:lnTo>
                    <a:pt x="3618458" y="1324102"/>
                  </a:lnTo>
                  <a:lnTo>
                    <a:pt x="3612400" y="1328191"/>
                  </a:lnTo>
                  <a:lnTo>
                    <a:pt x="3608311" y="1334249"/>
                  </a:lnTo>
                  <a:lnTo>
                    <a:pt x="3606812" y="1341653"/>
                  </a:lnTo>
                  <a:lnTo>
                    <a:pt x="3608311" y="1349070"/>
                  </a:lnTo>
                  <a:lnTo>
                    <a:pt x="3612400" y="1355128"/>
                  </a:lnTo>
                  <a:lnTo>
                    <a:pt x="3618458" y="1359217"/>
                  </a:lnTo>
                  <a:lnTo>
                    <a:pt x="3625862" y="1360703"/>
                  </a:lnTo>
                  <a:lnTo>
                    <a:pt x="3633317" y="1359217"/>
                  </a:lnTo>
                  <a:lnTo>
                    <a:pt x="3639375" y="1355128"/>
                  </a:lnTo>
                  <a:lnTo>
                    <a:pt x="3643465" y="1349070"/>
                  </a:lnTo>
                  <a:lnTo>
                    <a:pt x="3644950" y="1341653"/>
                  </a:lnTo>
                  <a:close/>
                </a:path>
                <a:path w="8474075" h="1951354">
                  <a:moveTo>
                    <a:pt x="3721189" y="1341653"/>
                  </a:moveTo>
                  <a:lnTo>
                    <a:pt x="3719703" y="1334249"/>
                  </a:lnTo>
                  <a:lnTo>
                    <a:pt x="3715613" y="1328191"/>
                  </a:lnTo>
                  <a:lnTo>
                    <a:pt x="3709555" y="1324102"/>
                  </a:lnTo>
                  <a:lnTo>
                    <a:pt x="3702139" y="1322603"/>
                  </a:lnTo>
                  <a:lnTo>
                    <a:pt x="3694696" y="1324102"/>
                  </a:lnTo>
                  <a:lnTo>
                    <a:pt x="3688638" y="1328191"/>
                  </a:lnTo>
                  <a:lnTo>
                    <a:pt x="3684549" y="1334249"/>
                  </a:lnTo>
                  <a:lnTo>
                    <a:pt x="3683050" y="1341653"/>
                  </a:lnTo>
                  <a:lnTo>
                    <a:pt x="3684549" y="1349070"/>
                  </a:lnTo>
                  <a:lnTo>
                    <a:pt x="3688638" y="1355128"/>
                  </a:lnTo>
                  <a:lnTo>
                    <a:pt x="3694696" y="1359217"/>
                  </a:lnTo>
                  <a:lnTo>
                    <a:pt x="3702100" y="1360703"/>
                  </a:lnTo>
                  <a:lnTo>
                    <a:pt x="3709555" y="1359217"/>
                  </a:lnTo>
                  <a:lnTo>
                    <a:pt x="3715613" y="1355128"/>
                  </a:lnTo>
                  <a:lnTo>
                    <a:pt x="3719703" y="1349070"/>
                  </a:lnTo>
                  <a:lnTo>
                    <a:pt x="3721189" y="1341653"/>
                  </a:lnTo>
                  <a:close/>
                </a:path>
                <a:path w="8474075" h="1951354">
                  <a:moveTo>
                    <a:pt x="3797427" y="1341653"/>
                  </a:moveTo>
                  <a:lnTo>
                    <a:pt x="3795928" y="1334249"/>
                  </a:lnTo>
                  <a:lnTo>
                    <a:pt x="3791851" y="1328191"/>
                  </a:lnTo>
                  <a:lnTo>
                    <a:pt x="3785793" y="1324102"/>
                  </a:lnTo>
                  <a:lnTo>
                    <a:pt x="3778377" y="1322603"/>
                  </a:lnTo>
                  <a:lnTo>
                    <a:pt x="3770934" y="1324102"/>
                  </a:lnTo>
                  <a:lnTo>
                    <a:pt x="3764877" y="1328191"/>
                  </a:lnTo>
                  <a:lnTo>
                    <a:pt x="3760787" y="1334249"/>
                  </a:lnTo>
                  <a:lnTo>
                    <a:pt x="3759289" y="1341653"/>
                  </a:lnTo>
                  <a:lnTo>
                    <a:pt x="3760787" y="1349070"/>
                  </a:lnTo>
                  <a:lnTo>
                    <a:pt x="3764877" y="1355128"/>
                  </a:lnTo>
                  <a:lnTo>
                    <a:pt x="3770934" y="1359217"/>
                  </a:lnTo>
                  <a:lnTo>
                    <a:pt x="3778339" y="1360703"/>
                  </a:lnTo>
                  <a:lnTo>
                    <a:pt x="3785793" y="1359217"/>
                  </a:lnTo>
                  <a:lnTo>
                    <a:pt x="3791851" y="1355128"/>
                  </a:lnTo>
                  <a:lnTo>
                    <a:pt x="3795928" y="1349070"/>
                  </a:lnTo>
                  <a:lnTo>
                    <a:pt x="3797427" y="1341653"/>
                  </a:lnTo>
                  <a:close/>
                </a:path>
                <a:path w="8474075" h="1951354">
                  <a:moveTo>
                    <a:pt x="3873665" y="1341653"/>
                  </a:moveTo>
                  <a:lnTo>
                    <a:pt x="3872166" y="1334249"/>
                  </a:lnTo>
                  <a:lnTo>
                    <a:pt x="3868089" y="1328191"/>
                  </a:lnTo>
                  <a:lnTo>
                    <a:pt x="3862032" y="1324102"/>
                  </a:lnTo>
                  <a:lnTo>
                    <a:pt x="3854615" y="1322603"/>
                  </a:lnTo>
                  <a:lnTo>
                    <a:pt x="3847160" y="1324102"/>
                  </a:lnTo>
                  <a:lnTo>
                    <a:pt x="3841115" y="1328191"/>
                  </a:lnTo>
                  <a:lnTo>
                    <a:pt x="3837025" y="1334249"/>
                  </a:lnTo>
                  <a:lnTo>
                    <a:pt x="3835527" y="1341653"/>
                  </a:lnTo>
                  <a:lnTo>
                    <a:pt x="3837025" y="1349070"/>
                  </a:lnTo>
                  <a:lnTo>
                    <a:pt x="3841115" y="1355128"/>
                  </a:lnTo>
                  <a:lnTo>
                    <a:pt x="3847160" y="1359217"/>
                  </a:lnTo>
                  <a:lnTo>
                    <a:pt x="3854577" y="1360703"/>
                  </a:lnTo>
                  <a:lnTo>
                    <a:pt x="3862032" y="1359217"/>
                  </a:lnTo>
                  <a:lnTo>
                    <a:pt x="3868089" y="1355128"/>
                  </a:lnTo>
                  <a:lnTo>
                    <a:pt x="3872166" y="1349070"/>
                  </a:lnTo>
                  <a:lnTo>
                    <a:pt x="3873665" y="1341653"/>
                  </a:lnTo>
                  <a:close/>
                </a:path>
                <a:path w="8474075" h="1951354">
                  <a:moveTo>
                    <a:pt x="3949903" y="1341653"/>
                  </a:moveTo>
                  <a:lnTo>
                    <a:pt x="3948404" y="1334249"/>
                  </a:lnTo>
                  <a:lnTo>
                    <a:pt x="3944328" y="1328191"/>
                  </a:lnTo>
                  <a:lnTo>
                    <a:pt x="3938270" y="1324102"/>
                  </a:lnTo>
                  <a:lnTo>
                    <a:pt x="3930853" y="1322603"/>
                  </a:lnTo>
                  <a:lnTo>
                    <a:pt x="3923398" y="1324102"/>
                  </a:lnTo>
                  <a:lnTo>
                    <a:pt x="3917353" y="1328191"/>
                  </a:lnTo>
                  <a:lnTo>
                    <a:pt x="3913263" y="1334249"/>
                  </a:lnTo>
                  <a:lnTo>
                    <a:pt x="3911765" y="1341653"/>
                  </a:lnTo>
                  <a:lnTo>
                    <a:pt x="3913263" y="1349070"/>
                  </a:lnTo>
                  <a:lnTo>
                    <a:pt x="3917353" y="1355128"/>
                  </a:lnTo>
                  <a:lnTo>
                    <a:pt x="3923398" y="1359217"/>
                  </a:lnTo>
                  <a:lnTo>
                    <a:pt x="3930815" y="1360703"/>
                  </a:lnTo>
                  <a:lnTo>
                    <a:pt x="3938270" y="1359217"/>
                  </a:lnTo>
                  <a:lnTo>
                    <a:pt x="3944328" y="1355128"/>
                  </a:lnTo>
                  <a:lnTo>
                    <a:pt x="3948404" y="1349070"/>
                  </a:lnTo>
                  <a:lnTo>
                    <a:pt x="3949903" y="1341653"/>
                  </a:lnTo>
                  <a:close/>
                </a:path>
                <a:path w="8474075" h="1951354">
                  <a:moveTo>
                    <a:pt x="3966375" y="501904"/>
                  </a:moveTo>
                  <a:lnTo>
                    <a:pt x="3964876" y="494449"/>
                  </a:lnTo>
                  <a:lnTo>
                    <a:pt x="3960799" y="488391"/>
                  </a:lnTo>
                  <a:lnTo>
                    <a:pt x="3954742" y="484301"/>
                  </a:lnTo>
                  <a:lnTo>
                    <a:pt x="3947325" y="482815"/>
                  </a:lnTo>
                  <a:lnTo>
                    <a:pt x="3939908" y="484301"/>
                  </a:lnTo>
                  <a:lnTo>
                    <a:pt x="3933863" y="488391"/>
                  </a:lnTo>
                  <a:lnTo>
                    <a:pt x="3929773" y="494449"/>
                  </a:lnTo>
                  <a:lnTo>
                    <a:pt x="3928275" y="501865"/>
                  </a:lnTo>
                  <a:lnTo>
                    <a:pt x="3929773" y="509308"/>
                  </a:lnTo>
                  <a:lnTo>
                    <a:pt x="3933863" y="515366"/>
                  </a:lnTo>
                  <a:lnTo>
                    <a:pt x="3939908" y="519455"/>
                  </a:lnTo>
                  <a:lnTo>
                    <a:pt x="3947325" y="520954"/>
                  </a:lnTo>
                  <a:lnTo>
                    <a:pt x="3954742" y="519455"/>
                  </a:lnTo>
                  <a:lnTo>
                    <a:pt x="3960799" y="515366"/>
                  </a:lnTo>
                  <a:lnTo>
                    <a:pt x="3964876" y="509308"/>
                  </a:lnTo>
                  <a:lnTo>
                    <a:pt x="3966375" y="501904"/>
                  </a:lnTo>
                  <a:close/>
                </a:path>
                <a:path w="8474075" h="1951354">
                  <a:moveTo>
                    <a:pt x="3966375" y="425665"/>
                  </a:moveTo>
                  <a:lnTo>
                    <a:pt x="3964876" y="418211"/>
                  </a:lnTo>
                  <a:lnTo>
                    <a:pt x="3960799" y="412153"/>
                  </a:lnTo>
                  <a:lnTo>
                    <a:pt x="3954742" y="408063"/>
                  </a:lnTo>
                  <a:lnTo>
                    <a:pt x="3947325" y="406577"/>
                  </a:lnTo>
                  <a:lnTo>
                    <a:pt x="3939908" y="408063"/>
                  </a:lnTo>
                  <a:lnTo>
                    <a:pt x="3933863" y="412153"/>
                  </a:lnTo>
                  <a:lnTo>
                    <a:pt x="3929773" y="418211"/>
                  </a:lnTo>
                  <a:lnTo>
                    <a:pt x="3928275" y="425627"/>
                  </a:lnTo>
                  <a:lnTo>
                    <a:pt x="3929773" y="433070"/>
                  </a:lnTo>
                  <a:lnTo>
                    <a:pt x="3933863" y="439127"/>
                  </a:lnTo>
                  <a:lnTo>
                    <a:pt x="3939908" y="443217"/>
                  </a:lnTo>
                  <a:lnTo>
                    <a:pt x="3947325" y="444715"/>
                  </a:lnTo>
                  <a:lnTo>
                    <a:pt x="3954742" y="443217"/>
                  </a:lnTo>
                  <a:lnTo>
                    <a:pt x="3960799" y="439127"/>
                  </a:lnTo>
                  <a:lnTo>
                    <a:pt x="3964876" y="433070"/>
                  </a:lnTo>
                  <a:lnTo>
                    <a:pt x="3966375" y="425665"/>
                  </a:lnTo>
                  <a:close/>
                </a:path>
                <a:path w="8474075" h="1951354">
                  <a:moveTo>
                    <a:pt x="3966375" y="349427"/>
                  </a:moveTo>
                  <a:lnTo>
                    <a:pt x="3964876" y="341972"/>
                  </a:lnTo>
                  <a:lnTo>
                    <a:pt x="3960799" y="335915"/>
                  </a:lnTo>
                  <a:lnTo>
                    <a:pt x="3954742" y="331825"/>
                  </a:lnTo>
                  <a:lnTo>
                    <a:pt x="3947325" y="330339"/>
                  </a:lnTo>
                  <a:lnTo>
                    <a:pt x="3939908" y="331825"/>
                  </a:lnTo>
                  <a:lnTo>
                    <a:pt x="3933863" y="335915"/>
                  </a:lnTo>
                  <a:lnTo>
                    <a:pt x="3929773" y="341972"/>
                  </a:lnTo>
                  <a:lnTo>
                    <a:pt x="3928275" y="349389"/>
                  </a:lnTo>
                  <a:lnTo>
                    <a:pt x="3929773" y="356831"/>
                  </a:lnTo>
                  <a:lnTo>
                    <a:pt x="3933863" y="362889"/>
                  </a:lnTo>
                  <a:lnTo>
                    <a:pt x="3939908" y="366979"/>
                  </a:lnTo>
                  <a:lnTo>
                    <a:pt x="3947325" y="368477"/>
                  </a:lnTo>
                  <a:lnTo>
                    <a:pt x="3954742" y="366979"/>
                  </a:lnTo>
                  <a:lnTo>
                    <a:pt x="3960799" y="362889"/>
                  </a:lnTo>
                  <a:lnTo>
                    <a:pt x="3964876" y="356831"/>
                  </a:lnTo>
                  <a:lnTo>
                    <a:pt x="3966375" y="349427"/>
                  </a:lnTo>
                  <a:close/>
                </a:path>
                <a:path w="8474075" h="1951354">
                  <a:moveTo>
                    <a:pt x="3966375" y="273189"/>
                  </a:moveTo>
                  <a:lnTo>
                    <a:pt x="3964876" y="265734"/>
                  </a:lnTo>
                  <a:lnTo>
                    <a:pt x="3960799" y="259676"/>
                  </a:lnTo>
                  <a:lnTo>
                    <a:pt x="3954742" y="255587"/>
                  </a:lnTo>
                  <a:lnTo>
                    <a:pt x="3947325" y="254101"/>
                  </a:lnTo>
                  <a:lnTo>
                    <a:pt x="3939908" y="255587"/>
                  </a:lnTo>
                  <a:lnTo>
                    <a:pt x="3933863" y="259676"/>
                  </a:lnTo>
                  <a:lnTo>
                    <a:pt x="3929773" y="265734"/>
                  </a:lnTo>
                  <a:lnTo>
                    <a:pt x="3928275" y="273151"/>
                  </a:lnTo>
                  <a:lnTo>
                    <a:pt x="3929773" y="280593"/>
                  </a:lnTo>
                  <a:lnTo>
                    <a:pt x="3933863" y="286651"/>
                  </a:lnTo>
                  <a:lnTo>
                    <a:pt x="3939908" y="290741"/>
                  </a:lnTo>
                  <a:lnTo>
                    <a:pt x="3947325" y="292239"/>
                  </a:lnTo>
                  <a:lnTo>
                    <a:pt x="3954742" y="290741"/>
                  </a:lnTo>
                  <a:lnTo>
                    <a:pt x="3960799" y="286651"/>
                  </a:lnTo>
                  <a:lnTo>
                    <a:pt x="3964876" y="280593"/>
                  </a:lnTo>
                  <a:lnTo>
                    <a:pt x="3966375" y="273189"/>
                  </a:lnTo>
                  <a:close/>
                </a:path>
                <a:path w="8474075" h="1951354">
                  <a:moveTo>
                    <a:pt x="3966375" y="196951"/>
                  </a:moveTo>
                  <a:lnTo>
                    <a:pt x="3964876" y="189496"/>
                  </a:lnTo>
                  <a:lnTo>
                    <a:pt x="3960799" y="183438"/>
                  </a:lnTo>
                  <a:lnTo>
                    <a:pt x="3954742" y="179349"/>
                  </a:lnTo>
                  <a:lnTo>
                    <a:pt x="3947325" y="177863"/>
                  </a:lnTo>
                  <a:lnTo>
                    <a:pt x="3939908" y="179349"/>
                  </a:lnTo>
                  <a:lnTo>
                    <a:pt x="3933863" y="183438"/>
                  </a:lnTo>
                  <a:lnTo>
                    <a:pt x="3929773" y="189496"/>
                  </a:lnTo>
                  <a:lnTo>
                    <a:pt x="3928275" y="196913"/>
                  </a:lnTo>
                  <a:lnTo>
                    <a:pt x="3929773" y="204355"/>
                  </a:lnTo>
                  <a:lnTo>
                    <a:pt x="3933863" y="210413"/>
                  </a:lnTo>
                  <a:lnTo>
                    <a:pt x="3939908" y="214503"/>
                  </a:lnTo>
                  <a:lnTo>
                    <a:pt x="3947325" y="216001"/>
                  </a:lnTo>
                  <a:lnTo>
                    <a:pt x="3954742" y="214503"/>
                  </a:lnTo>
                  <a:lnTo>
                    <a:pt x="3960799" y="210413"/>
                  </a:lnTo>
                  <a:lnTo>
                    <a:pt x="3964876" y="204355"/>
                  </a:lnTo>
                  <a:lnTo>
                    <a:pt x="3966375" y="196951"/>
                  </a:lnTo>
                  <a:close/>
                </a:path>
                <a:path w="8474075" h="1951354">
                  <a:moveTo>
                    <a:pt x="4004475" y="114300"/>
                  </a:moveTo>
                  <a:lnTo>
                    <a:pt x="3998137" y="101625"/>
                  </a:lnTo>
                  <a:lnTo>
                    <a:pt x="3947325" y="0"/>
                  </a:lnTo>
                  <a:lnTo>
                    <a:pt x="3890175" y="114300"/>
                  </a:lnTo>
                  <a:lnTo>
                    <a:pt x="3929557" y="114300"/>
                  </a:lnTo>
                  <a:lnTo>
                    <a:pt x="3928275" y="120675"/>
                  </a:lnTo>
                  <a:lnTo>
                    <a:pt x="3929773" y="128117"/>
                  </a:lnTo>
                  <a:lnTo>
                    <a:pt x="3933863" y="134175"/>
                  </a:lnTo>
                  <a:lnTo>
                    <a:pt x="3939908" y="138264"/>
                  </a:lnTo>
                  <a:lnTo>
                    <a:pt x="3947325" y="139763"/>
                  </a:lnTo>
                  <a:lnTo>
                    <a:pt x="3954742" y="138264"/>
                  </a:lnTo>
                  <a:lnTo>
                    <a:pt x="3960799" y="134175"/>
                  </a:lnTo>
                  <a:lnTo>
                    <a:pt x="3964876" y="128117"/>
                  </a:lnTo>
                  <a:lnTo>
                    <a:pt x="3966375" y="120713"/>
                  </a:lnTo>
                  <a:lnTo>
                    <a:pt x="3964876" y="113258"/>
                  </a:lnTo>
                  <a:lnTo>
                    <a:pt x="3965092" y="114300"/>
                  </a:lnTo>
                  <a:lnTo>
                    <a:pt x="4004475" y="114300"/>
                  </a:lnTo>
                  <a:close/>
                </a:path>
                <a:path w="8474075" h="1951354">
                  <a:moveTo>
                    <a:pt x="4026141" y="1341653"/>
                  </a:moveTo>
                  <a:lnTo>
                    <a:pt x="4024642" y="1334249"/>
                  </a:lnTo>
                  <a:lnTo>
                    <a:pt x="4020566" y="1328191"/>
                  </a:lnTo>
                  <a:lnTo>
                    <a:pt x="4014508" y="1324102"/>
                  </a:lnTo>
                  <a:lnTo>
                    <a:pt x="4007091" y="1322603"/>
                  </a:lnTo>
                  <a:lnTo>
                    <a:pt x="3999636" y="1324102"/>
                  </a:lnTo>
                  <a:lnTo>
                    <a:pt x="3993591" y="1328191"/>
                  </a:lnTo>
                  <a:lnTo>
                    <a:pt x="3989501" y="1334249"/>
                  </a:lnTo>
                  <a:lnTo>
                    <a:pt x="3988003" y="1341653"/>
                  </a:lnTo>
                  <a:lnTo>
                    <a:pt x="3989501" y="1349070"/>
                  </a:lnTo>
                  <a:lnTo>
                    <a:pt x="3993591" y="1355128"/>
                  </a:lnTo>
                  <a:lnTo>
                    <a:pt x="3999636" y="1359217"/>
                  </a:lnTo>
                  <a:lnTo>
                    <a:pt x="4007053" y="1360703"/>
                  </a:lnTo>
                  <a:lnTo>
                    <a:pt x="4014508" y="1359217"/>
                  </a:lnTo>
                  <a:lnTo>
                    <a:pt x="4020566" y="1355128"/>
                  </a:lnTo>
                  <a:lnTo>
                    <a:pt x="4024642" y="1349070"/>
                  </a:lnTo>
                  <a:lnTo>
                    <a:pt x="4026141" y="1341653"/>
                  </a:lnTo>
                  <a:close/>
                </a:path>
                <a:path w="8474075" h="1951354">
                  <a:moveTo>
                    <a:pt x="4102379" y="1341653"/>
                  </a:moveTo>
                  <a:lnTo>
                    <a:pt x="4100880" y="1334249"/>
                  </a:lnTo>
                  <a:lnTo>
                    <a:pt x="4096804" y="1328191"/>
                  </a:lnTo>
                  <a:lnTo>
                    <a:pt x="4090746" y="1324102"/>
                  </a:lnTo>
                  <a:lnTo>
                    <a:pt x="4083329" y="1322603"/>
                  </a:lnTo>
                  <a:lnTo>
                    <a:pt x="4075874" y="1324102"/>
                  </a:lnTo>
                  <a:lnTo>
                    <a:pt x="4069829" y="1328191"/>
                  </a:lnTo>
                  <a:lnTo>
                    <a:pt x="4065740" y="1334249"/>
                  </a:lnTo>
                  <a:lnTo>
                    <a:pt x="4064241" y="1341653"/>
                  </a:lnTo>
                  <a:lnTo>
                    <a:pt x="4065740" y="1349070"/>
                  </a:lnTo>
                  <a:lnTo>
                    <a:pt x="4069829" y="1355128"/>
                  </a:lnTo>
                  <a:lnTo>
                    <a:pt x="4075874" y="1359217"/>
                  </a:lnTo>
                  <a:lnTo>
                    <a:pt x="4083291" y="1360703"/>
                  </a:lnTo>
                  <a:lnTo>
                    <a:pt x="4090746" y="1359217"/>
                  </a:lnTo>
                  <a:lnTo>
                    <a:pt x="4096804" y="1355128"/>
                  </a:lnTo>
                  <a:lnTo>
                    <a:pt x="4100880" y="1349070"/>
                  </a:lnTo>
                  <a:lnTo>
                    <a:pt x="4102379" y="1341653"/>
                  </a:lnTo>
                  <a:close/>
                </a:path>
                <a:path w="8474075" h="1951354">
                  <a:moveTo>
                    <a:pt x="4178617" y="1341653"/>
                  </a:moveTo>
                  <a:lnTo>
                    <a:pt x="4177119" y="1334249"/>
                  </a:lnTo>
                  <a:lnTo>
                    <a:pt x="4173042" y="1328191"/>
                  </a:lnTo>
                  <a:lnTo>
                    <a:pt x="4166984" y="1324102"/>
                  </a:lnTo>
                  <a:lnTo>
                    <a:pt x="4159567" y="1322603"/>
                  </a:lnTo>
                  <a:lnTo>
                    <a:pt x="4152112" y="1324102"/>
                  </a:lnTo>
                  <a:lnTo>
                    <a:pt x="4146067" y="1328191"/>
                  </a:lnTo>
                  <a:lnTo>
                    <a:pt x="4141978" y="1334249"/>
                  </a:lnTo>
                  <a:lnTo>
                    <a:pt x="4140479" y="1341653"/>
                  </a:lnTo>
                  <a:lnTo>
                    <a:pt x="4141978" y="1349070"/>
                  </a:lnTo>
                  <a:lnTo>
                    <a:pt x="4146067" y="1355128"/>
                  </a:lnTo>
                  <a:lnTo>
                    <a:pt x="4152112" y="1359217"/>
                  </a:lnTo>
                  <a:lnTo>
                    <a:pt x="4159529" y="1360703"/>
                  </a:lnTo>
                  <a:lnTo>
                    <a:pt x="4166984" y="1359217"/>
                  </a:lnTo>
                  <a:lnTo>
                    <a:pt x="4173042" y="1355128"/>
                  </a:lnTo>
                  <a:lnTo>
                    <a:pt x="4177119" y="1349070"/>
                  </a:lnTo>
                  <a:lnTo>
                    <a:pt x="4178617" y="1341653"/>
                  </a:lnTo>
                  <a:close/>
                </a:path>
                <a:path w="8474075" h="1951354">
                  <a:moveTo>
                    <a:pt x="4254855" y="1341653"/>
                  </a:moveTo>
                  <a:lnTo>
                    <a:pt x="4253357" y="1334249"/>
                  </a:lnTo>
                  <a:lnTo>
                    <a:pt x="4249280" y="1328191"/>
                  </a:lnTo>
                  <a:lnTo>
                    <a:pt x="4243222" y="1324102"/>
                  </a:lnTo>
                  <a:lnTo>
                    <a:pt x="4235805" y="1322603"/>
                  </a:lnTo>
                  <a:lnTo>
                    <a:pt x="4228350" y="1324102"/>
                  </a:lnTo>
                  <a:lnTo>
                    <a:pt x="4222305" y="1328191"/>
                  </a:lnTo>
                  <a:lnTo>
                    <a:pt x="4218216" y="1334249"/>
                  </a:lnTo>
                  <a:lnTo>
                    <a:pt x="4216717" y="1341653"/>
                  </a:lnTo>
                  <a:lnTo>
                    <a:pt x="4218216" y="1349070"/>
                  </a:lnTo>
                  <a:lnTo>
                    <a:pt x="4222305" y="1355128"/>
                  </a:lnTo>
                  <a:lnTo>
                    <a:pt x="4228350" y="1359217"/>
                  </a:lnTo>
                  <a:lnTo>
                    <a:pt x="4235767" y="1360703"/>
                  </a:lnTo>
                  <a:lnTo>
                    <a:pt x="4243222" y="1359217"/>
                  </a:lnTo>
                  <a:lnTo>
                    <a:pt x="4249280" y="1355128"/>
                  </a:lnTo>
                  <a:lnTo>
                    <a:pt x="4253357" y="1349070"/>
                  </a:lnTo>
                  <a:lnTo>
                    <a:pt x="4254855" y="1341653"/>
                  </a:lnTo>
                  <a:close/>
                </a:path>
                <a:path w="8474075" h="1951354">
                  <a:moveTo>
                    <a:pt x="4331093" y="1341653"/>
                  </a:moveTo>
                  <a:lnTo>
                    <a:pt x="4329595" y="1334249"/>
                  </a:lnTo>
                  <a:lnTo>
                    <a:pt x="4325518" y="1328191"/>
                  </a:lnTo>
                  <a:lnTo>
                    <a:pt x="4319460" y="1324102"/>
                  </a:lnTo>
                  <a:lnTo>
                    <a:pt x="4312043" y="1322603"/>
                  </a:lnTo>
                  <a:lnTo>
                    <a:pt x="4304589" y="1324102"/>
                  </a:lnTo>
                  <a:lnTo>
                    <a:pt x="4298543" y="1328191"/>
                  </a:lnTo>
                  <a:lnTo>
                    <a:pt x="4294454" y="1334249"/>
                  </a:lnTo>
                  <a:lnTo>
                    <a:pt x="4292955" y="1341653"/>
                  </a:lnTo>
                  <a:lnTo>
                    <a:pt x="4294454" y="1349070"/>
                  </a:lnTo>
                  <a:lnTo>
                    <a:pt x="4298543" y="1355128"/>
                  </a:lnTo>
                  <a:lnTo>
                    <a:pt x="4304589" y="1359217"/>
                  </a:lnTo>
                  <a:lnTo>
                    <a:pt x="4312005" y="1360703"/>
                  </a:lnTo>
                  <a:lnTo>
                    <a:pt x="4319460" y="1359217"/>
                  </a:lnTo>
                  <a:lnTo>
                    <a:pt x="4325518" y="1355128"/>
                  </a:lnTo>
                  <a:lnTo>
                    <a:pt x="4329595" y="1349070"/>
                  </a:lnTo>
                  <a:lnTo>
                    <a:pt x="4331093" y="1341653"/>
                  </a:lnTo>
                  <a:close/>
                </a:path>
                <a:path w="8474075" h="1951354">
                  <a:moveTo>
                    <a:pt x="4407332" y="1341653"/>
                  </a:moveTo>
                  <a:lnTo>
                    <a:pt x="4405833" y="1334249"/>
                  </a:lnTo>
                  <a:lnTo>
                    <a:pt x="4401756" y="1328191"/>
                  </a:lnTo>
                  <a:lnTo>
                    <a:pt x="4395698" y="1324102"/>
                  </a:lnTo>
                  <a:lnTo>
                    <a:pt x="4388282" y="1322603"/>
                  </a:lnTo>
                  <a:lnTo>
                    <a:pt x="4380827" y="1324102"/>
                  </a:lnTo>
                  <a:lnTo>
                    <a:pt x="4374781" y="1328191"/>
                  </a:lnTo>
                  <a:lnTo>
                    <a:pt x="4370692" y="1334249"/>
                  </a:lnTo>
                  <a:lnTo>
                    <a:pt x="4369193" y="1341653"/>
                  </a:lnTo>
                  <a:lnTo>
                    <a:pt x="4370692" y="1349070"/>
                  </a:lnTo>
                  <a:lnTo>
                    <a:pt x="4374781" y="1355128"/>
                  </a:lnTo>
                  <a:lnTo>
                    <a:pt x="4380827" y="1359217"/>
                  </a:lnTo>
                  <a:lnTo>
                    <a:pt x="4388243" y="1360703"/>
                  </a:lnTo>
                  <a:lnTo>
                    <a:pt x="4395698" y="1359217"/>
                  </a:lnTo>
                  <a:lnTo>
                    <a:pt x="4401756" y="1355128"/>
                  </a:lnTo>
                  <a:lnTo>
                    <a:pt x="4405833" y="1349070"/>
                  </a:lnTo>
                  <a:lnTo>
                    <a:pt x="4407332" y="1341653"/>
                  </a:lnTo>
                  <a:close/>
                </a:path>
                <a:path w="8474075" h="1951354">
                  <a:moveTo>
                    <a:pt x="4445355" y="330415"/>
                  </a:moveTo>
                  <a:lnTo>
                    <a:pt x="4443857" y="322961"/>
                  </a:lnTo>
                  <a:lnTo>
                    <a:pt x="4439767" y="316903"/>
                  </a:lnTo>
                  <a:lnTo>
                    <a:pt x="4433709" y="312813"/>
                  </a:lnTo>
                  <a:lnTo>
                    <a:pt x="4426305" y="311327"/>
                  </a:lnTo>
                  <a:lnTo>
                    <a:pt x="4418889" y="312813"/>
                  </a:lnTo>
                  <a:lnTo>
                    <a:pt x="4412831" y="316903"/>
                  </a:lnTo>
                  <a:lnTo>
                    <a:pt x="4408741" y="322961"/>
                  </a:lnTo>
                  <a:lnTo>
                    <a:pt x="4407255" y="330377"/>
                  </a:lnTo>
                  <a:lnTo>
                    <a:pt x="4408741" y="337820"/>
                  </a:lnTo>
                  <a:lnTo>
                    <a:pt x="4412831" y="343877"/>
                  </a:lnTo>
                  <a:lnTo>
                    <a:pt x="4418889" y="347967"/>
                  </a:lnTo>
                  <a:lnTo>
                    <a:pt x="4426305" y="349465"/>
                  </a:lnTo>
                  <a:lnTo>
                    <a:pt x="4433709" y="347967"/>
                  </a:lnTo>
                  <a:lnTo>
                    <a:pt x="4439767" y="343877"/>
                  </a:lnTo>
                  <a:lnTo>
                    <a:pt x="4443857" y="337820"/>
                  </a:lnTo>
                  <a:lnTo>
                    <a:pt x="4445355" y="330415"/>
                  </a:lnTo>
                  <a:close/>
                </a:path>
                <a:path w="8474075" h="1951354">
                  <a:moveTo>
                    <a:pt x="4445355" y="254177"/>
                  </a:moveTo>
                  <a:lnTo>
                    <a:pt x="4443857" y="246722"/>
                  </a:lnTo>
                  <a:lnTo>
                    <a:pt x="4439767" y="240665"/>
                  </a:lnTo>
                  <a:lnTo>
                    <a:pt x="4433709" y="236575"/>
                  </a:lnTo>
                  <a:lnTo>
                    <a:pt x="4426305" y="235089"/>
                  </a:lnTo>
                  <a:lnTo>
                    <a:pt x="4418889" y="236575"/>
                  </a:lnTo>
                  <a:lnTo>
                    <a:pt x="4412831" y="240665"/>
                  </a:lnTo>
                  <a:lnTo>
                    <a:pt x="4408741" y="246722"/>
                  </a:lnTo>
                  <a:lnTo>
                    <a:pt x="4407255" y="254139"/>
                  </a:lnTo>
                  <a:lnTo>
                    <a:pt x="4408741" y="261581"/>
                  </a:lnTo>
                  <a:lnTo>
                    <a:pt x="4412831" y="267639"/>
                  </a:lnTo>
                  <a:lnTo>
                    <a:pt x="4418889" y="271729"/>
                  </a:lnTo>
                  <a:lnTo>
                    <a:pt x="4426305" y="273227"/>
                  </a:lnTo>
                  <a:lnTo>
                    <a:pt x="4433709" y="271729"/>
                  </a:lnTo>
                  <a:lnTo>
                    <a:pt x="4439767" y="267639"/>
                  </a:lnTo>
                  <a:lnTo>
                    <a:pt x="4443857" y="261581"/>
                  </a:lnTo>
                  <a:lnTo>
                    <a:pt x="4445355" y="254177"/>
                  </a:lnTo>
                  <a:close/>
                </a:path>
                <a:path w="8474075" h="1951354">
                  <a:moveTo>
                    <a:pt x="4445355" y="177939"/>
                  </a:moveTo>
                  <a:lnTo>
                    <a:pt x="4443857" y="170484"/>
                  </a:lnTo>
                  <a:lnTo>
                    <a:pt x="4439767" y="164426"/>
                  </a:lnTo>
                  <a:lnTo>
                    <a:pt x="4433709" y="160337"/>
                  </a:lnTo>
                  <a:lnTo>
                    <a:pt x="4426305" y="158851"/>
                  </a:lnTo>
                  <a:lnTo>
                    <a:pt x="4418889" y="160337"/>
                  </a:lnTo>
                  <a:lnTo>
                    <a:pt x="4412831" y="164426"/>
                  </a:lnTo>
                  <a:lnTo>
                    <a:pt x="4408741" y="170484"/>
                  </a:lnTo>
                  <a:lnTo>
                    <a:pt x="4407255" y="177901"/>
                  </a:lnTo>
                  <a:lnTo>
                    <a:pt x="4408741" y="185343"/>
                  </a:lnTo>
                  <a:lnTo>
                    <a:pt x="4412831" y="191401"/>
                  </a:lnTo>
                  <a:lnTo>
                    <a:pt x="4418889" y="195491"/>
                  </a:lnTo>
                  <a:lnTo>
                    <a:pt x="4426305" y="196989"/>
                  </a:lnTo>
                  <a:lnTo>
                    <a:pt x="4433709" y="195491"/>
                  </a:lnTo>
                  <a:lnTo>
                    <a:pt x="4439767" y="191401"/>
                  </a:lnTo>
                  <a:lnTo>
                    <a:pt x="4443857" y="185343"/>
                  </a:lnTo>
                  <a:lnTo>
                    <a:pt x="4445355" y="177939"/>
                  </a:lnTo>
                  <a:close/>
                </a:path>
                <a:path w="8474075" h="1951354">
                  <a:moveTo>
                    <a:pt x="4445355" y="101701"/>
                  </a:moveTo>
                  <a:lnTo>
                    <a:pt x="4443857" y="94246"/>
                  </a:lnTo>
                  <a:lnTo>
                    <a:pt x="4439767" y="88188"/>
                  </a:lnTo>
                  <a:lnTo>
                    <a:pt x="4433709" y="84099"/>
                  </a:lnTo>
                  <a:lnTo>
                    <a:pt x="4426305" y="82613"/>
                  </a:lnTo>
                  <a:lnTo>
                    <a:pt x="4418889" y="84099"/>
                  </a:lnTo>
                  <a:lnTo>
                    <a:pt x="4412831" y="88188"/>
                  </a:lnTo>
                  <a:lnTo>
                    <a:pt x="4408741" y="94246"/>
                  </a:lnTo>
                  <a:lnTo>
                    <a:pt x="4407255" y="101663"/>
                  </a:lnTo>
                  <a:lnTo>
                    <a:pt x="4408741" y="109105"/>
                  </a:lnTo>
                  <a:lnTo>
                    <a:pt x="4412831" y="115163"/>
                  </a:lnTo>
                  <a:lnTo>
                    <a:pt x="4418889" y="119253"/>
                  </a:lnTo>
                  <a:lnTo>
                    <a:pt x="4426305" y="120751"/>
                  </a:lnTo>
                  <a:lnTo>
                    <a:pt x="4433709" y="119253"/>
                  </a:lnTo>
                  <a:lnTo>
                    <a:pt x="4439767" y="115163"/>
                  </a:lnTo>
                  <a:lnTo>
                    <a:pt x="4443857" y="109105"/>
                  </a:lnTo>
                  <a:lnTo>
                    <a:pt x="4445355" y="101701"/>
                  </a:lnTo>
                  <a:close/>
                </a:path>
                <a:path w="8474075" h="1951354">
                  <a:moveTo>
                    <a:pt x="4445355" y="25463"/>
                  </a:moveTo>
                  <a:lnTo>
                    <a:pt x="4443857" y="18008"/>
                  </a:lnTo>
                  <a:lnTo>
                    <a:pt x="4439767" y="11950"/>
                  </a:lnTo>
                  <a:lnTo>
                    <a:pt x="4433709" y="7861"/>
                  </a:lnTo>
                  <a:lnTo>
                    <a:pt x="4426305" y="6375"/>
                  </a:lnTo>
                  <a:lnTo>
                    <a:pt x="4418889" y="7861"/>
                  </a:lnTo>
                  <a:lnTo>
                    <a:pt x="4412831" y="11950"/>
                  </a:lnTo>
                  <a:lnTo>
                    <a:pt x="4408741" y="18008"/>
                  </a:lnTo>
                  <a:lnTo>
                    <a:pt x="4407255" y="25425"/>
                  </a:lnTo>
                  <a:lnTo>
                    <a:pt x="4408741" y="32867"/>
                  </a:lnTo>
                  <a:lnTo>
                    <a:pt x="4412831" y="38925"/>
                  </a:lnTo>
                  <a:lnTo>
                    <a:pt x="4418889" y="43014"/>
                  </a:lnTo>
                  <a:lnTo>
                    <a:pt x="4426305" y="44513"/>
                  </a:lnTo>
                  <a:lnTo>
                    <a:pt x="4433709" y="43014"/>
                  </a:lnTo>
                  <a:lnTo>
                    <a:pt x="4439767" y="38925"/>
                  </a:lnTo>
                  <a:lnTo>
                    <a:pt x="4443857" y="32867"/>
                  </a:lnTo>
                  <a:lnTo>
                    <a:pt x="4445355" y="25463"/>
                  </a:lnTo>
                  <a:close/>
                </a:path>
                <a:path w="8474075" h="1951354">
                  <a:moveTo>
                    <a:pt x="4483455" y="387604"/>
                  </a:moveTo>
                  <a:lnTo>
                    <a:pt x="4426483" y="387604"/>
                  </a:lnTo>
                  <a:lnTo>
                    <a:pt x="4426305" y="387565"/>
                  </a:lnTo>
                  <a:lnTo>
                    <a:pt x="4426115" y="387604"/>
                  </a:lnTo>
                  <a:lnTo>
                    <a:pt x="4369155" y="387604"/>
                  </a:lnTo>
                  <a:lnTo>
                    <a:pt x="4426305" y="501904"/>
                  </a:lnTo>
                  <a:lnTo>
                    <a:pt x="4464405" y="425704"/>
                  </a:lnTo>
                  <a:lnTo>
                    <a:pt x="4483455" y="387604"/>
                  </a:lnTo>
                  <a:close/>
                </a:path>
                <a:path w="8474075" h="1951354">
                  <a:moveTo>
                    <a:pt x="4483570" y="1341653"/>
                  </a:moveTo>
                  <a:lnTo>
                    <a:pt x="4482071" y="1334249"/>
                  </a:lnTo>
                  <a:lnTo>
                    <a:pt x="4477994" y="1328191"/>
                  </a:lnTo>
                  <a:lnTo>
                    <a:pt x="4471936" y="1324102"/>
                  </a:lnTo>
                  <a:lnTo>
                    <a:pt x="4464520" y="1322603"/>
                  </a:lnTo>
                  <a:lnTo>
                    <a:pt x="4457065" y="1324102"/>
                  </a:lnTo>
                  <a:lnTo>
                    <a:pt x="4451020" y="1328191"/>
                  </a:lnTo>
                  <a:lnTo>
                    <a:pt x="4446930" y="1334249"/>
                  </a:lnTo>
                  <a:lnTo>
                    <a:pt x="4445432" y="1341653"/>
                  </a:lnTo>
                  <a:lnTo>
                    <a:pt x="4446930" y="1349070"/>
                  </a:lnTo>
                  <a:lnTo>
                    <a:pt x="4451020" y="1355128"/>
                  </a:lnTo>
                  <a:lnTo>
                    <a:pt x="4457065" y="1359217"/>
                  </a:lnTo>
                  <a:lnTo>
                    <a:pt x="4464482" y="1360703"/>
                  </a:lnTo>
                  <a:lnTo>
                    <a:pt x="4471936" y="1359217"/>
                  </a:lnTo>
                  <a:lnTo>
                    <a:pt x="4477994" y="1355128"/>
                  </a:lnTo>
                  <a:lnTo>
                    <a:pt x="4482071" y="1349070"/>
                  </a:lnTo>
                  <a:lnTo>
                    <a:pt x="4483570" y="1341653"/>
                  </a:lnTo>
                  <a:close/>
                </a:path>
                <a:path w="8474075" h="1951354">
                  <a:moveTo>
                    <a:pt x="4559808" y="1341653"/>
                  </a:moveTo>
                  <a:lnTo>
                    <a:pt x="4558309" y="1334249"/>
                  </a:lnTo>
                  <a:lnTo>
                    <a:pt x="4554232" y="1328191"/>
                  </a:lnTo>
                  <a:lnTo>
                    <a:pt x="4548175" y="1324102"/>
                  </a:lnTo>
                  <a:lnTo>
                    <a:pt x="4540758" y="1322603"/>
                  </a:lnTo>
                  <a:lnTo>
                    <a:pt x="4533303" y="1324102"/>
                  </a:lnTo>
                  <a:lnTo>
                    <a:pt x="4527258" y="1328191"/>
                  </a:lnTo>
                  <a:lnTo>
                    <a:pt x="4523168" y="1334249"/>
                  </a:lnTo>
                  <a:lnTo>
                    <a:pt x="4521670" y="1341653"/>
                  </a:lnTo>
                  <a:lnTo>
                    <a:pt x="4523168" y="1349070"/>
                  </a:lnTo>
                  <a:lnTo>
                    <a:pt x="4527258" y="1355128"/>
                  </a:lnTo>
                  <a:lnTo>
                    <a:pt x="4533303" y="1359217"/>
                  </a:lnTo>
                  <a:lnTo>
                    <a:pt x="4540720" y="1360703"/>
                  </a:lnTo>
                  <a:lnTo>
                    <a:pt x="4548175" y="1359217"/>
                  </a:lnTo>
                  <a:lnTo>
                    <a:pt x="4554232" y="1355128"/>
                  </a:lnTo>
                  <a:lnTo>
                    <a:pt x="4558309" y="1349070"/>
                  </a:lnTo>
                  <a:lnTo>
                    <a:pt x="4559808" y="1341653"/>
                  </a:lnTo>
                  <a:close/>
                </a:path>
                <a:path w="8474075" h="1951354">
                  <a:moveTo>
                    <a:pt x="4636046" y="1341653"/>
                  </a:moveTo>
                  <a:lnTo>
                    <a:pt x="4634547" y="1334249"/>
                  </a:lnTo>
                  <a:lnTo>
                    <a:pt x="4630471" y="1328191"/>
                  </a:lnTo>
                  <a:lnTo>
                    <a:pt x="4624413" y="1324102"/>
                  </a:lnTo>
                  <a:lnTo>
                    <a:pt x="4616996" y="1322603"/>
                  </a:lnTo>
                  <a:lnTo>
                    <a:pt x="4609541" y="1324102"/>
                  </a:lnTo>
                  <a:lnTo>
                    <a:pt x="4603496" y="1328191"/>
                  </a:lnTo>
                  <a:lnTo>
                    <a:pt x="4599406" y="1334249"/>
                  </a:lnTo>
                  <a:lnTo>
                    <a:pt x="4597908" y="1341653"/>
                  </a:lnTo>
                  <a:lnTo>
                    <a:pt x="4599406" y="1349070"/>
                  </a:lnTo>
                  <a:lnTo>
                    <a:pt x="4603496" y="1355128"/>
                  </a:lnTo>
                  <a:lnTo>
                    <a:pt x="4609541" y="1359217"/>
                  </a:lnTo>
                  <a:lnTo>
                    <a:pt x="4616958" y="1360703"/>
                  </a:lnTo>
                  <a:lnTo>
                    <a:pt x="4624413" y="1359217"/>
                  </a:lnTo>
                  <a:lnTo>
                    <a:pt x="4630471" y="1355128"/>
                  </a:lnTo>
                  <a:lnTo>
                    <a:pt x="4634547" y="1349070"/>
                  </a:lnTo>
                  <a:lnTo>
                    <a:pt x="4636046" y="1341653"/>
                  </a:lnTo>
                  <a:close/>
                </a:path>
                <a:path w="8474075" h="1951354">
                  <a:moveTo>
                    <a:pt x="4712284" y="1341653"/>
                  </a:moveTo>
                  <a:lnTo>
                    <a:pt x="4710785" y="1334249"/>
                  </a:lnTo>
                  <a:lnTo>
                    <a:pt x="4706709" y="1328191"/>
                  </a:lnTo>
                  <a:lnTo>
                    <a:pt x="4700651" y="1324102"/>
                  </a:lnTo>
                  <a:lnTo>
                    <a:pt x="4693234" y="1322603"/>
                  </a:lnTo>
                  <a:lnTo>
                    <a:pt x="4685779" y="1324102"/>
                  </a:lnTo>
                  <a:lnTo>
                    <a:pt x="4679734" y="1328191"/>
                  </a:lnTo>
                  <a:lnTo>
                    <a:pt x="4675644" y="1334249"/>
                  </a:lnTo>
                  <a:lnTo>
                    <a:pt x="4674146" y="1341653"/>
                  </a:lnTo>
                  <a:lnTo>
                    <a:pt x="4675644" y="1349070"/>
                  </a:lnTo>
                  <a:lnTo>
                    <a:pt x="4679734" y="1355128"/>
                  </a:lnTo>
                  <a:lnTo>
                    <a:pt x="4685779" y="1359217"/>
                  </a:lnTo>
                  <a:lnTo>
                    <a:pt x="4693196" y="1360703"/>
                  </a:lnTo>
                  <a:lnTo>
                    <a:pt x="4700651" y="1359217"/>
                  </a:lnTo>
                  <a:lnTo>
                    <a:pt x="4706709" y="1355128"/>
                  </a:lnTo>
                  <a:lnTo>
                    <a:pt x="4710785" y="1349070"/>
                  </a:lnTo>
                  <a:lnTo>
                    <a:pt x="4712284" y="1341653"/>
                  </a:lnTo>
                  <a:close/>
                </a:path>
                <a:path w="8474075" h="1951354">
                  <a:moveTo>
                    <a:pt x="4788522" y="1341653"/>
                  </a:moveTo>
                  <a:lnTo>
                    <a:pt x="4787023" y="1334249"/>
                  </a:lnTo>
                  <a:lnTo>
                    <a:pt x="4782947" y="1328191"/>
                  </a:lnTo>
                  <a:lnTo>
                    <a:pt x="4776889" y="1324102"/>
                  </a:lnTo>
                  <a:lnTo>
                    <a:pt x="4769472" y="1322603"/>
                  </a:lnTo>
                  <a:lnTo>
                    <a:pt x="4762017" y="1324102"/>
                  </a:lnTo>
                  <a:lnTo>
                    <a:pt x="4755972" y="1328191"/>
                  </a:lnTo>
                  <a:lnTo>
                    <a:pt x="4751883" y="1334249"/>
                  </a:lnTo>
                  <a:lnTo>
                    <a:pt x="4750384" y="1341653"/>
                  </a:lnTo>
                  <a:lnTo>
                    <a:pt x="4751883" y="1349070"/>
                  </a:lnTo>
                  <a:lnTo>
                    <a:pt x="4755972" y="1355128"/>
                  </a:lnTo>
                  <a:lnTo>
                    <a:pt x="4762017" y="1359217"/>
                  </a:lnTo>
                  <a:lnTo>
                    <a:pt x="4769434" y="1360703"/>
                  </a:lnTo>
                  <a:lnTo>
                    <a:pt x="4776889" y="1359217"/>
                  </a:lnTo>
                  <a:lnTo>
                    <a:pt x="4782947" y="1355128"/>
                  </a:lnTo>
                  <a:lnTo>
                    <a:pt x="4787023" y="1349070"/>
                  </a:lnTo>
                  <a:lnTo>
                    <a:pt x="4788522" y="1341653"/>
                  </a:lnTo>
                  <a:close/>
                </a:path>
                <a:path w="8474075" h="1951354">
                  <a:moveTo>
                    <a:pt x="4864760" y="1341653"/>
                  </a:moveTo>
                  <a:lnTo>
                    <a:pt x="4863262" y="1334249"/>
                  </a:lnTo>
                  <a:lnTo>
                    <a:pt x="4859185" y="1328191"/>
                  </a:lnTo>
                  <a:lnTo>
                    <a:pt x="4853127" y="1324102"/>
                  </a:lnTo>
                  <a:lnTo>
                    <a:pt x="4845710" y="1322603"/>
                  </a:lnTo>
                  <a:lnTo>
                    <a:pt x="4838255" y="1324102"/>
                  </a:lnTo>
                  <a:lnTo>
                    <a:pt x="4832210" y="1328191"/>
                  </a:lnTo>
                  <a:lnTo>
                    <a:pt x="4828121" y="1334249"/>
                  </a:lnTo>
                  <a:lnTo>
                    <a:pt x="4826622" y="1341653"/>
                  </a:lnTo>
                  <a:lnTo>
                    <a:pt x="4828121" y="1349070"/>
                  </a:lnTo>
                  <a:lnTo>
                    <a:pt x="4832210" y="1355128"/>
                  </a:lnTo>
                  <a:lnTo>
                    <a:pt x="4838255" y="1359217"/>
                  </a:lnTo>
                  <a:lnTo>
                    <a:pt x="4845672" y="1360703"/>
                  </a:lnTo>
                  <a:lnTo>
                    <a:pt x="4853127" y="1359217"/>
                  </a:lnTo>
                  <a:lnTo>
                    <a:pt x="4859185" y="1355128"/>
                  </a:lnTo>
                  <a:lnTo>
                    <a:pt x="4863262" y="1349070"/>
                  </a:lnTo>
                  <a:lnTo>
                    <a:pt x="4864760" y="1341653"/>
                  </a:lnTo>
                  <a:close/>
                </a:path>
                <a:path w="8474075" h="1951354">
                  <a:moveTo>
                    <a:pt x="4940998" y="1341653"/>
                  </a:moveTo>
                  <a:lnTo>
                    <a:pt x="4939500" y="1334249"/>
                  </a:lnTo>
                  <a:lnTo>
                    <a:pt x="4935423" y="1328191"/>
                  </a:lnTo>
                  <a:lnTo>
                    <a:pt x="4929365" y="1324102"/>
                  </a:lnTo>
                  <a:lnTo>
                    <a:pt x="4921948" y="1322603"/>
                  </a:lnTo>
                  <a:lnTo>
                    <a:pt x="4914493" y="1324102"/>
                  </a:lnTo>
                  <a:lnTo>
                    <a:pt x="4908448" y="1328191"/>
                  </a:lnTo>
                  <a:lnTo>
                    <a:pt x="4904359" y="1334249"/>
                  </a:lnTo>
                  <a:lnTo>
                    <a:pt x="4902860" y="1341653"/>
                  </a:lnTo>
                  <a:lnTo>
                    <a:pt x="4904359" y="1349070"/>
                  </a:lnTo>
                  <a:lnTo>
                    <a:pt x="4908448" y="1355128"/>
                  </a:lnTo>
                  <a:lnTo>
                    <a:pt x="4914493" y="1359217"/>
                  </a:lnTo>
                  <a:lnTo>
                    <a:pt x="4921910" y="1360703"/>
                  </a:lnTo>
                  <a:lnTo>
                    <a:pt x="4929365" y="1359217"/>
                  </a:lnTo>
                  <a:lnTo>
                    <a:pt x="4935423" y="1355128"/>
                  </a:lnTo>
                  <a:lnTo>
                    <a:pt x="4939500" y="1349070"/>
                  </a:lnTo>
                  <a:lnTo>
                    <a:pt x="4940998" y="1341653"/>
                  </a:lnTo>
                  <a:close/>
                </a:path>
                <a:path w="8474075" h="1951354">
                  <a:moveTo>
                    <a:pt x="5017236" y="1341653"/>
                  </a:moveTo>
                  <a:lnTo>
                    <a:pt x="5015738" y="1334249"/>
                  </a:lnTo>
                  <a:lnTo>
                    <a:pt x="5011661" y="1328191"/>
                  </a:lnTo>
                  <a:lnTo>
                    <a:pt x="5005603" y="1324102"/>
                  </a:lnTo>
                  <a:lnTo>
                    <a:pt x="4998186" y="1322603"/>
                  </a:lnTo>
                  <a:lnTo>
                    <a:pt x="4990731" y="1324102"/>
                  </a:lnTo>
                  <a:lnTo>
                    <a:pt x="4984686" y="1328191"/>
                  </a:lnTo>
                  <a:lnTo>
                    <a:pt x="4980597" y="1334249"/>
                  </a:lnTo>
                  <a:lnTo>
                    <a:pt x="4979098" y="1341653"/>
                  </a:lnTo>
                  <a:lnTo>
                    <a:pt x="4980597" y="1349070"/>
                  </a:lnTo>
                  <a:lnTo>
                    <a:pt x="4984686" y="1355128"/>
                  </a:lnTo>
                  <a:lnTo>
                    <a:pt x="4990731" y="1359217"/>
                  </a:lnTo>
                  <a:lnTo>
                    <a:pt x="4998148" y="1360703"/>
                  </a:lnTo>
                  <a:lnTo>
                    <a:pt x="5005603" y="1359217"/>
                  </a:lnTo>
                  <a:lnTo>
                    <a:pt x="5011661" y="1355128"/>
                  </a:lnTo>
                  <a:lnTo>
                    <a:pt x="5015738" y="1349070"/>
                  </a:lnTo>
                  <a:lnTo>
                    <a:pt x="5017236" y="1341653"/>
                  </a:lnTo>
                  <a:close/>
                </a:path>
                <a:path w="8474075" h="1951354">
                  <a:moveTo>
                    <a:pt x="5093474" y="1341653"/>
                  </a:moveTo>
                  <a:lnTo>
                    <a:pt x="5091976" y="1334249"/>
                  </a:lnTo>
                  <a:lnTo>
                    <a:pt x="5087899" y="1328191"/>
                  </a:lnTo>
                  <a:lnTo>
                    <a:pt x="5081841" y="1324102"/>
                  </a:lnTo>
                  <a:lnTo>
                    <a:pt x="5074424" y="1322603"/>
                  </a:lnTo>
                  <a:lnTo>
                    <a:pt x="5066970" y="1324102"/>
                  </a:lnTo>
                  <a:lnTo>
                    <a:pt x="5060924" y="1328191"/>
                  </a:lnTo>
                  <a:lnTo>
                    <a:pt x="5056835" y="1334249"/>
                  </a:lnTo>
                  <a:lnTo>
                    <a:pt x="5055336" y="1341653"/>
                  </a:lnTo>
                  <a:lnTo>
                    <a:pt x="5056835" y="1349070"/>
                  </a:lnTo>
                  <a:lnTo>
                    <a:pt x="5060924" y="1355128"/>
                  </a:lnTo>
                  <a:lnTo>
                    <a:pt x="5066970" y="1359217"/>
                  </a:lnTo>
                  <a:lnTo>
                    <a:pt x="5074386" y="1360703"/>
                  </a:lnTo>
                  <a:lnTo>
                    <a:pt x="5081841" y="1359217"/>
                  </a:lnTo>
                  <a:lnTo>
                    <a:pt x="5087899" y="1355128"/>
                  </a:lnTo>
                  <a:lnTo>
                    <a:pt x="5091976" y="1349070"/>
                  </a:lnTo>
                  <a:lnTo>
                    <a:pt x="5093474" y="1341653"/>
                  </a:lnTo>
                  <a:close/>
                </a:path>
                <a:path w="8474075" h="1951354">
                  <a:moveTo>
                    <a:pt x="5169713" y="1341653"/>
                  </a:moveTo>
                  <a:lnTo>
                    <a:pt x="5168214" y="1334249"/>
                  </a:lnTo>
                  <a:lnTo>
                    <a:pt x="5164137" y="1328191"/>
                  </a:lnTo>
                  <a:lnTo>
                    <a:pt x="5158079" y="1324102"/>
                  </a:lnTo>
                  <a:lnTo>
                    <a:pt x="5150663" y="1322603"/>
                  </a:lnTo>
                  <a:lnTo>
                    <a:pt x="5143208" y="1324102"/>
                  </a:lnTo>
                  <a:lnTo>
                    <a:pt x="5137162" y="1328191"/>
                  </a:lnTo>
                  <a:lnTo>
                    <a:pt x="5133073" y="1334249"/>
                  </a:lnTo>
                  <a:lnTo>
                    <a:pt x="5131574" y="1341653"/>
                  </a:lnTo>
                  <a:lnTo>
                    <a:pt x="5133073" y="1349070"/>
                  </a:lnTo>
                  <a:lnTo>
                    <a:pt x="5137162" y="1355128"/>
                  </a:lnTo>
                  <a:lnTo>
                    <a:pt x="5143208" y="1359217"/>
                  </a:lnTo>
                  <a:lnTo>
                    <a:pt x="5150624" y="1360703"/>
                  </a:lnTo>
                  <a:lnTo>
                    <a:pt x="5158079" y="1359217"/>
                  </a:lnTo>
                  <a:lnTo>
                    <a:pt x="5164137" y="1355128"/>
                  </a:lnTo>
                  <a:lnTo>
                    <a:pt x="5168214" y="1349070"/>
                  </a:lnTo>
                  <a:lnTo>
                    <a:pt x="5169713" y="1341653"/>
                  </a:lnTo>
                  <a:close/>
                </a:path>
                <a:path w="8474075" h="1951354">
                  <a:moveTo>
                    <a:pt x="5245951" y="1341653"/>
                  </a:moveTo>
                  <a:lnTo>
                    <a:pt x="5244452" y="1334249"/>
                  </a:lnTo>
                  <a:lnTo>
                    <a:pt x="5240375" y="1328191"/>
                  </a:lnTo>
                  <a:lnTo>
                    <a:pt x="5234317" y="1324102"/>
                  </a:lnTo>
                  <a:lnTo>
                    <a:pt x="5226901" y="1322603"/>
                  </a:lnTo>
                  <a:lnTo>
                    <a:pt x="5219446" y="1324102"/>
                  </a:lnTo>
                  <a:lnTo>
                    <a:pt x="5213401" y="1328191"/>
                  </a:lnTo>
                  <a:lnTo>
                    <a:pt x="5209311" y="1334249"/>
                  </a:lnTo>
                  <a:lnTo>
                    <a:pt x="5207813" y="1341653"/>
                  </a:lnTo>
                  <a:lnTo>
                    <a:pt x="5209311" y="1349070"/>
                  </a:lnTo>
                  <a:lnTo>
                    <a:pt x="5213401" y="1355128"/>
                  </a:lnTo>
                  <a:lnTo>
                    <a:pt x="5219446" y="1359217"/>
                  </a:lnTo>
                  <a:lnTo>
                    <a:pt x="5226863" y="1360703"/>
                  </a:lnTo>
                  <a:lnTo>
                    <a:pt x="5234317" y="1359217"/>
                  </a:lnTo>
                  <a:lnTo>
                    <a:pt x="5240375" y="1355128"/>
                  </a:lnTo>
                  <a:lnTo>
                    <a:pt x="5244452" y="1349070"/>
                  </a:lnTo>
                  <a:lnTo>
                    <a:pt x="5245951" y="1341653"/>
                  </a:lnTo>
                  <a:close/>
                </a:path>
                <a:path w="8474075" h="1951354">
                  <a:moveTo>
                    <a:pt x="5322189" y="1341653"/>
                  </a:moveTo>
                  <a:lnTo>
                    <a:pt x="5320690" y="1334249"/>
                  </a:lnTo>
                  <a:lnTo>
                    <a:pt x="5316613" y="1328191"/>
                  </a:lnTo>
                  <a:lnTo>
                    <a:pt x="5310556" y="1324102"/>
                  </a:lnTo>
                  <a:lnTo>
                    <a:pt x="5303139" y="1322603"/>
                  </a:lnTo>
                  <a:lnTo>
                    <a:pt x="5295684" y="1324102"/>
                  </a:lnTo>
                  <a:lnTo>
                    <a:pt x="5289639" y="1328191"/>
                  </a:lnTo>
                  <a:lnTo>
                    <a:pt x="5285549" y="1334249"/>
                  </a:lnTo>
                  <a:lnTo>
                    <a:pt x="5284051" y="1341653"/>
                  </a:lnTo>
                  <a:lnTo>
                    <a:pt x="5285549" y="1349070"/>
                  </a:lnTo>
                  <a:lnTo>
                    <a:pt x="5289639" y="1355128"/>
                  </a:lnTo>
                  <a:lnTo>
                    <a:pt x="5295684" y="1359217"/>
                  </a:lnTo>
                  <a:lnTo>
                    <a:pt x="5303101" y="1360703"/>
                  </a:lnTo>
                  <a:lnTo>
                    <a:pt x="5310556" y="1359217"/>
                  </a:lnTo>
                  <a:lnTo>
                    <a:pt x="5316613" y="1355128"/>
                  </a:lnTo>
                  <a:lnTo>
                    <a:pt x="5320690" y="1349070"/>
                  </a:lnTo>
                  <a:lnTo>
                    <a:pt x="5322189" y="1341653"/>
                  </a:lnTo>
                  <a:close/>
                </a:path>
                <a:path w="8474075" h="1951354">
                  <a:moveTo>
                    <a:pt x="5374271" y="1746999"/>
                  </a:moveTo>
                  <a:lnTo>
                    <a:pt x="5372773" y="1739557"/>
                  </a:lnTo>
                  <a:lnTo>
                    <a:pt x="5368696" y="1733499"/>
                  </a:lnTo>
                  <a:lnTo>
                    <a:pt x="5362638" y="1729409"/>
                  </a:lnTo>
                  <a:lnTo>
                    <a:pt x="5355221" y="1727911"/>
                  </a:lnTo>
                  <a:lnTo>
                    <a:pt x="5347805" y="1729409"/>
                  </a:lnTo>
                  <a:lnTo>
                    <a:pt x="5341759" y="1733499"/>
                  </a:lnTo>
                  <a:lnTo>
                    <a:pt x="5337670" y="1739557"/>
                  </a:lnTo>
                  <a:lnTo>
                    <a:pt x="5336171" y="1746961"/>
                  </a:lnTo>
                  <a:lnTo>
                    <a:pt x="5337670" y="1754416"/>
                  </a:lnTo>
                  <a:lnTo>
                    <a:pt x="5341759" y="1760474"/>
                  </a:lnTo>
                  <a:lnTo>
                    <a:pt x="5347805" y="1764563"/>
                  </a:lnTo>
                  <a:lnTo>
                    <a:pt x="5355221" y="1766049"/>
                  </a:lnTo>
                  <a:lnTo>
                    <a:pt x="5362638" y="1764563"/>
                  </a:lnTo>
                  <a:lnTo>
                    <a:pt x="5368696" y="1760474"/>
                  </a:lnTo>
                  <a:lnTo>
                    <a:pt x="5372773" y="1754416"/>
                  </a:lnTo>
                  <a:lnTo>
                    <a:pt x="5374271" y="1746999"/>
                  </a:lnTo>
                  <a:close/>
                </a:path>
                <a:path w="8474075" h="1951354">
                  <a:moveTo>
                    <a:pt x="5374271" y="1670761"/>
                  </a:moveTo>
                  <a:lnTo>
                    <a:pt x="5372773" y="1663319"/>
                  </a:lnTo>
                  <a:lnTo>
                    <a:pt x="5368696" y="1657261"/>
                  </a:lnTo>
                  <a:lnTo>
                    <a:pt x="5362638" y="1653171"/>
                  </a:lnTo>
                  <a:lnTo>
                    <a:pt x="5355221" y="1651673"/>
                  </a:lnTo>
                  <a:lnTo>
                    <a:pt x="5347805" y="1653171"/>
                  </a:lnTo>
                  <a:lnTo>
                    <a:pt x="5341759" y="1657261"/>
                  </a:lnTo>
                  <a:lnTo>
                    <a:pt x="5337670" y="1663319"/>
                  </a:lnTo>
                  <a:lnTo>
                    <a:pt x="5336171" y="1670723"/>
                  </a:lnTo>
                  <a:lnTo>
                    <a:pt x="5337670" y="1678178"/>
                  </a:lnTo>
                  <a:lnTo>
                    <a:pt x="5341759" y="1684235"/>
                  </a:lnTo>
                  <a:lnTo>
                    <a:pt x="5347805" y="1688325"/>
                  </a:lnTo>
                  <a:lnTo>
                    <a:pt x="5355221" y="1689811"/>
                  </a:lnTo>
                  <a:lnTo>
                    <a:pt x="5362638" y="1688325"/>
                  </a:lnTo>
                  <a:lnTo>
                    <a:pt x="5368696" y="1684235"/>
                  </a:lnTo>
                  <a:lnTo>
                    <a:pt x="5372773" y="1678178"/>
                  </a:lnTo>
                  <a:lnTo>
                    <a:pt x="5374271" y="1670761"/>
                  </a:lnTo>
                  <a:close/>
                </a:path>
                <a:path w="8474075" h="1951354">
                  <a:moveTo>
                    <a:pt x="5374271" y="1594523"/>
                  </a:moveTo>
                  <a:lnTo>
                    <a:pt x="5372773" y="1587080"/>
                  </a:lnTo>
                  <a:lnTo>
                    <a:pt x="5368696" y="1581023"/>
                  </a:lnTo>
                  <a:lnTo>
                    <a:pt x="5362638" y="1576933"/>
                  </a:lnTo>
                  <a:lnTo>
                    <a:pt x="5355221" y="1575435"/>
                  </a:lnTo>
                  <a:lnTo>
                    <a:pt x="5347805" y="1576933"/>
                  </a:lnTo>
                  <a:lnTo>
                    <a:pt x="5341759" y="1581023"/>
                  </a:lnTo>
                  <a:lnTo>
                    <a:pt x="5337670" y="1587080"/>
                  </a:lnTo>
                  <a:lnTo>
                    <a:pt x="5336171" y="1594485"/>
                  </a:lnTo>
                  <a:lnTo>
                    <a:pt x="5337670" y="1601939"/>
                  </a:lnTo>
                  <a:lnTo>
                    <a:pt x="5341759" y="1607997"/>
                  </a:lnTo>
                  <a:lnTo>
                    <a:pt x="5347805" y="1612087"/>
                  </a:lnTo>
                  <a:lnTo>
                    <a:pt x="5355221" y="1613573"/>
                  </a:lnTo>
                  <a:lnTo>
                    <a:pt x="5362638" y="1612087"/>
                  </a:lnTo>
                  <a:lnTo>
                    <a:pt x="5368696" y="1607997"/>
                  </a:lnTo>
                  <a:lnTo>
                    <a:pt x="5372773" y="1601939"/>
                  </a:lnTo>
                  <a:lnTo>
                    <a:pt x="5374271" y="1594523"/>
                  </a:lnTo>
                  <a:close/>
                </a:path>
                <a:path w="8474075" h="1951354">
                  <a:moveTo>
                    <a:pt x="5374271" y="1518285"/>
                  </a:moveTo>
                  <a:lnTo>
                    <a:pt x="5372773" y="1510842"/>
                  </a:lnTo>
                  <a:lnTo>
                    <a:pt x="5368696" y="1504784"/>
                  </a:lnTo>
                  <a:lnTo>
                    <a:pt x="5362638" y="1500695"/>
                  </a:lnTo>
                  <a:lnTo>
                    <a:pt x="5355221" y="1499196"/>
                  </a:lnTo>
                  <a:lnTo>
                    <a:pt x="5347805" y="1500695"/>
                  </a:lnTo>
                  <a:lnTo>
                    <a:pt x="5341759" y="1504784"/>
                  </a:lnTo>
                  <a:lnTo>
                    <a:pt x="5337670" y="1510842"/>
                  </a:lnTo>
                  <a:lnTo>
                    <a:pt x="5336171" y="1518246"/>
                  </a:lnTo>
                  <a:lnTo>
                    <a:pt x="5337670" y="1525701"/>
                  </a:lnTo>
                  <a:lnTo>
                    <a:pt x="5341759" y="1531759"/>
                  </a:lnTo>
                  <a:lnTo>
                    <a:pt x="5347805" y="1535849"/>
                  </a:lnTo>
                  <a:lnTo>
                    <a:pt x="5355221" y="1537335"/>
                  </a:lnTo>
                  <a:lnTo>
                    <a:pt x="5362638" y="1535849"/>
                  </a:lnTo>
                  <a:lnTo>
                    <a:pt x="5368696" y="1531759"/>
                  </a:lnTo>
                  <a:lnTo>
                    <a:pt x="5372773" y="1525701"/>
                  </a:lnTo>
                  <a:lnTo>
                    <a:pt x="5374271" y="1518285"/>
                  </a:lnTo>
                  <a:close/>
                </a:path>
                <a:path w="8474075" h="1951354">
                  <a:moveTo>
                    <a:pt x="5374271" y="1442046"/>
                  </a:moveTo>
                  <a:lnTo>
                    <a:pt x="5372773" y="1434604"/>
                  </a:lnTo>
                  <a:lnTo>
                    <a:pt x="5368696" y="1428546"/>
                  </a:lnTo>
                  <a:lnTo>
                    <a:pt x="5362638" y="1424457"/>
                  </a:lnTo>
                  <a:lnTo>
                    <a:pt x="5355221" y="1422958"/>
                  </a:lnTo>
                  <a:lnTo>
                    <a:pt x="5347805" y="1424457"/>
                  </a:lnTo>
                  <a:lnTo>
                    <a:pt x="5341759" y="1428546"/>
                  </a:lnTo>
                  <a:lnTo>
                    <a:pt x="5337670" y="1434604"/>
                  </a:lnTo>
                  <a:lnTo>
                    <a:pt x="5336171" y="1442008"/>
                  </a:lnTo>
                  <a:lnTo>
                    <a:pt x="5337670" y="1449463"/>
                  </a:lnTo>
                  <a:lnTo>
                    <a:pt x="5341759" y="1455521"/>
                  </a:lnTo>
                  <a:lnTo>
                    <a:pt x="5347805" y="1459611"/>
                  </a:lnTo>
                  <a:lnTo>
                    <a:pt x="5355221" y="1461096"/>
                  </a:lnTo>
                  <a:lnTo>
                    <a:pt x="5362638" y="1459611"/>
                  </a:lnTo>
                  <a:lnTo>
                    <a:pt x="5368696" y="1455521"/>
                  </a:lnTo>
                  <a:lnTo>
                    <a:pt x="5372773" y="1449463"/>
                  </a:lnTo>
                  <a:lnTo>
                    <a:pt x="5374271" y="1442046"/>
                  </a:lnTo>
                  <a:close/>
                </a:path>
                <a:path w="8474075" h="1951354">
                  <a:moveTo>
                    <a:pt x="5374271" y="1365808"/>
                  </a:moveTo>
                  <a:lnTo>
                    <a:pt x="5372773" y="1358366"/>
                  </a:lnTo>
                  <a:lnTo>
                    <a:pt x="5368696" y="1352308"/>
                  </a:lnTo>
                  <a:lnTo>
                    <a:pt x="5362638" y="1348219"/>
                  </a:lnTo>
                  <a:lnTo>
                    <a:pt x="5355221" y="1346720"/>
                  </a:lnTo>
                  <a:lnTo>
                    <a:pt x="5347805" y="1348219"/>
                  </a:lnTo>
                  <a:lnTo>
                    <a:pt x="5341759" y="1352308"/>
                  </a:lnTo>
                  <a:lnTo>
                    <a:pt x="5337670" y="1358366"/>
                  </a:lnTo>
                  <a:lnTo>
                    <a:pt x="5336171" y="1365770"/>
                  </a:lnTo>
                  <a:lnTo>
                    <a:pt x="5337670" y="1373225"/>
                  </a:lnTo>
                  <a:lnTo>
                    <a:pt x="5341759" y="1379283"/>
                  </a:lnTo>
                  <a:lnTo>
                    <a:pt x="5347805" y="1383372"/>
                  </a:lnTo>
                  <a:lnTo>
                    <a:pt x="5355221" y="1384858"/>
                  </a:lnTo>
                  <a:lnTo>
                    <a:pt x="5362638" y="1383372"/>
                  </a:lnTo>
                  <a:lnTo>
                    <a:pt x="5368696" y="1379283"/>
                  </a:lnTo>
                  <a:lnTo>
                    <a:pt x="5372773" y="1373225"/>
                  </a:lnTo>
                  <a:lnTo>
                    <a:pt x="5374271" y="1365808"/>
                  </a:lnTo>
                  <a:close/>
                </a:path>
                <a:path w="8474075" h="1951354">
                  <a:moveTo>
                    <a:pt x="5412371" y="1836889"/>
                  </a:moveTo>
                  <a:lnTo>
                    <a:pt x="5368429" y="1836889"/>
                  </a:lnTo>
                  <a:lnTo>
                    <a:pt x="5368696" y="1836712"/>
                  </a:lnTo>
                  <a:lnTo>
                    <a:pt x="5372773" y="1830654"/>
                  </a:lnTo>
                  <a:lnTo>
                    <a:pt x="5374271" y="1823237"/>
                  </a:lnTo>
                  <a:lnTo>
                    <a:pt x="5372773" y="1815795"/>
                  </a:lnTo>
                  <a:lnTo>
                    <a:pt x="5368696" y="1809737"/>
                  </a:lnTo>
                  <a:lnTo>
                    <a:pt x="5362638" y="1805647"/>
                  </a:lnTo>
                  <a:lnTo>
                    <a:pt x="5355221" y="1804149"/>
                  </a:lnTo>
                  <a:lnTo>
                    <a:pt x="5347805" y="1805647"/>
                  </a:lnTo>
                  <a:lnTo>
                    <a:pt x="5341759" y="1809737"/>
                  </a:lnTo>
                  <a:lnTo>
                    <a:pt x="5337670" y="1815795"/>
                  </a:lnTo>
                  <a:lnTo>
                    <a:pt x="5336171" y="1823199"/>
                  </a:lnTo>
                  <a:lnTo>
                    <a:pt x="5337670" y="1830654"/>
                  </a:lnTo>
                  <a:lnTo>
                    <a:pt x="5341759" y="1836712"/>
                  </a:lnTo>
                  <a:lnTo>
                    <a:pt x="5342013" y="1836889"/>
                  </a:lnTo>
                  <a:lnTo>
                    <a:pt x="5298071" y="1836889"/>
                  </a:lnTo>
                  <a:lnTo>
                    <a:pt x="5355221" y="1951189"/>
                  </a:lnTo>
                  <a:lnTo>
                    <a:pt x="5409679" y="1842287"/>
                  </a:lnTo>
                  <a:lnTo>
                    <a:pt x="5412371" y="1836889"/>
                  </a:lnTo>
                  <a:close/>
                </a:path>
                <a:path w="8474075" h="1951354">
                  <a:moveTo>
                    <a:pt x="5650331" y="810298"/>
                  </a:moveTo>
                  <a:lnTo>
                    <a:pt x="5648833" y="802881"/>
                  </a:lnTo>
                  <a:lnTo>
                    <a:pt x="5644756" y="796836"/>
                  </a:lnTo>
                  <a:lnTo>
                    <a:pt x="5638698" y="792746"/>
                  </a:lnTo>
                  <a:lnTo>
                    <a:pt x="5631281" y="791248"/>
                  </a:lnTo>
                  <a:lnTo>
                    <a:pt x="5623826" y="792746"/>
                  </a:lnTo>
                  <a:lnTo>
                    <a:pt x="5617781" y="796836"/>
                  </a:lnTo>
                  <a:lnTo>
                    <a:pt x="5613692" y="802881"/>
                  </a:lnTo>
                  <a:lnTo>
                    <a:pt x="5612193" y="810298"/>
                  </a:lnTo>
                  <a:lnTo>
                    <a:pt x="5613692" y="817714"/>
                  </a:lnTo>
                  <a:lnTo>
                    <a:pt x="5617781" y="823772"/>
                  </a:lnTo>
                  <a:lnTo>
                    <a:pt x="5623826" y="827849"/>
                  </a:lnTo>
                  <a:lnTo>
                    <a:pt x="5631243" y="829348"/>
                  </a:lnTo>
                  <a:lnTo>
                    <a:pt x="5638698" y="827849"/>
                  </a:lnTo>
                  <a:lnTo>
                    <a:pt x="5644756" y="823772"/>
                  </a:lnTo>
                  <a:lnTo>
                    <a:pt x="5648833" y="817714"/>
                  </a:lnTo>
                  <a:lnTo>
                    <a:pt x="5650331" y="810298"/>
                  </a:lnTo>
                  <a:close/>
                </a:path>
                <a:path w="8474075" h="1951354">
                  <a:moveTo>
                    <a:pt x="5726569" y="810298"/>
                  </a:moveTo>
                  <a:lnTo>
                    <a:pt x="5725071" y="802881"/>
                  </a:lnTo>
                  <a:lnTo>
                    <a:pt x="5720994" y="796836"/>
                  </a:lnTo>
                  <a:lnTo>
                    <a:pt x="5714936" y="792746"/>
                  </a:lnTo>
                  <a:lnTo>
                    <a:pt x="5707519" y="791248"/>
                  </a:lnTo>
                  <a:lnTo>
                    <a:pt x="5700065" y="792746"/>
                  </a:lnTo>
                  <a:lnTo>
                    <a:pt x="5694019" y="796836"/>
                  </a:lnTo>
                  <a:lnTo>
                    <a:pt x="5689930" y="802881"/>
                  </a:lnTo>
                  <a:lnTo>
                    <a:pt x="5688431" y="810298"/>
                  </a:lnTo>
                  <a:lnTo>
                    <a:pt x="5689930" y="817714"/>
                  </a:lnTo>
                  <a:lnTo>
                    <a:pt x="5694019" y="823772"/>
                  </a:lnTo>
                  <a:lnTo>
                    <a:pt x="5700065" y="827849"/>
                  </a:lnTo>
                  <a:lnTo>
                    <a:pt x="5707481" y="829348"/>
                  </a:lnTo>
                  <a:lnTo>
                    <a:pt x="5714936" y="827849"/>
                  </a:lnTo>
                  <a:lnTo>
                    <a:pt x="5720994" y="823772"/>
                  </a:lnTo>
                  <a:lnTo>
                    <a:pt x="5725071" y="817714"/>
                  </a:lnTo>
                  <a:lnTo>
                    <a:pt x="5726569" y="810298"/>
                  </a:lnTo>
                  <a:close/>
                </a:path>
                <a:path w="8474075" h="1951354">
                  <a:moveTo>
                    <a:pt x="5802808" y="810298"/>
                  </a:moveTo>
                  <a:lnTo>
                    <a:pt x="5801309" y="802881"/>
                  </a:lnTo>
                  <a:lnTo>
                    <a:pt x="5797232" y="796823"/>
                  </a:lnTo>
                  <a:lnTo>
                    <a:pt x="5791174" y="792746"/>
                  </a:lnTo>
                  <a:lnTo>
                    <a:pt x="5783758" y="791248"/>
                  </a:lnTo>
                  <a:lnTo>
                    <a:pt x="5776303" y="792746"/>
                  </a:lnTo>
                  <a:lnTo>
                    <a:pt x="5770257" y="796823"/>
                  </a:lnTo>
                  <a:lnTo>
                    <a:pt x="5766168" y="802881"/>
                  </a:lnTo>
                  <a:lnTo>
                    <a:pt x="5764669" y="810298"/>
                  </a:lnTo>
                  <a:lnTo>
                    <a:pt x="5766168" y="817714"/>
                  </a:lnTo>
                  <a:lnTo>
                    <a:pt x="5770257" y="823772"/>
                  </a:lnTo>
                  <a:lnTo>
                    <a:pt x="5776303" y="827849"/>
                  </a:lnTo>
                  <a:lnTo>
                    <a:pt x="5783719" y="829348"/>
                  </a:lnTo>
                  <a:lnTo>
                    <a:pt x="5791174" y="827849"/>
                  </a:lnTo>
                  <a:lnTo>
                    <a:pt x="5797232" y="823772"/>
                  </a:lnTo>
                  <a:lnTo>
                    <a:pt x="5801309" y="817714"/>
                  </a:lnTo>
                  <a:lnTo>
                    <a:pt x="5802808" y="810298"/>
                  </a:lnTo>
                  <a:close/>
                </a:path>
                <a:path w="8474075" h="1951354">
                  <a:moveTo>
                    <a:pt x="5879046" y="810298"/>
                  </a:moveTo>
                  <a:lnTo>
                    <a:pt x="5877547" y="802881"/>
                  </a:lnTo>
                  <a:lnTo>
                    <a:pt x="5873470" y="796823"/>
                  </a:lnTo>
                  <a:lnTo>
                    <a:pt x="5867412" y="792746"/>
                  </a:lnTo>
                  <a:lnTo>
                    <a:pt x="5859996" y="791248"/>
                  </a:lnTo>
                  <a:lnTo>
                    <a:pt x="5852541" y="792746"/>
                  </a:lnTo>
                  <a:lnTo>
                    <a:pt x="5846496" y="796823"/>
                  </a:lnTo>
                  <a:lnTo>
                    <a:pt x="5842406" y="802881"/>
                  </a:lnTo>
                  <a:lnTo>
                    <a:pt x="5840908" y="810298"/>
                  </a:lnTo>
                  <a:lnTo>
                    <a:pt x="5842406" y="817714"/>
                  </a:lnTo>
                  <a:lnTo>
                    <a:pt x="5846496" y="823772"/>
                  </a:lnTo>
                  <a:lnTo>
                    <a:pt x="5852541" y="827849"/>
                  </a:lnTo>
                  <a:lnTo>
                    <a:pt x="5859958" y="829348"/>
                  </a:lnTo>
                  <a:lnTo>
                    <a:pt x="5867412" y="827849"/>
                  </a:lnTo>
                  <a:lnTo>
                    <a:pt x="5873470" y="823772"/>
                  </a:lnTo>
                  <a:lnTo>
                    <a:pt x="5877547" y="817714"/>
                  </a:lnTo>
                  <a:lnTo>
                    <a:pt x="5879046" y="810298"/>
                  </a:lnTo>
                  <a:close/>
                </a:path>
                <a:path w="8474075" h="1951354">
                  <a:moveTo>
                    <a:pt x="5955284" y="810298"/>
                  </a:moveTo>
                  <a:lnTo>
                    <a:pt x="5953785" y="802881"/>
                  </a:lnTo>
                  <a:lnTo>
                    <a:pt x="5949708" y="796823"/>
                  </a:lnTo>
                  <a:lnTo>
                    <a:pt x="5943651" y="792746"/>
                  </a:lnTo>
                  <a:lnTo>
                    <a:pt x="5936234" y="791248"/>
                  </a:lnTo>
                  <a:lnTo>
                    <a:pt x="5928779" y="792746"/>
                  </a:lnTo>
                  <a:lnTo>
                    <a:pt x="5922734" y="796823"/>
                  </a:lnTo>
                  <a:lnTo>
                    <a:pt x="5918644" y="802881"/>
                  </a:lnTo>
                  <a:lnTo>
                    <a:pt x="5917146" y="810298"/>
                  </a:lnTo>
                  <a:lnTo>
                    <a:pt x="5918644" y="817714"/>
                  </a:lnTo>
                  <a:lnTo>
                    <a:pt x="5922734" y="823772"/>
                  </a:lnTo>
                  <a:lnTo>
                    <a:pt x="5928779" y="827849"/>
                  </a:lnTo>
                  <a:lnTo>
                    <a:pt x="5936196" y="829348"/>
                  </a:lnTo>
                  <a:lnTo>
                    <a:pt x="5943651" y="827849"/>
                  </a:lnTo>
                  <a:lnTo>
                    <a:pt x="5949708" y="823772"/>
                  </a:lnTo>
                  <a:lnTo>
                    <a:pt x="5953785" y="817714"/>
                  </a:lnTo>
                  <a:lnTo>
                    <a:pt x="5955284" y="810298"/>
                  </a:lnTo>
                  <a:close/>
                </a:path>
                <a:path w="8474075" h="1951354">
                  <a:moveTo>
                    <a:pt x="6031522" y="810298"/>
                  </a:moveTo>
                  <a:lnTo>
                    <a:pt x="6030023" y="802881"/>
                  </a:lnTo>
                  <a:lnTo>
                    <a:pt x="6025947" y="796823"/>
                  </a:lnTo>
                  <a:lnTo>
                    <a:pt x="6019889" y="792746"/>
                  </a:lnTo>
                  <a:lnTo>
                    <a:pt x="6012472" y="791248"/>
                  </a:lnTo>
                  <a:lnTo>
                    <a:pt x="6005017" y="792746"/>
                  </a:lnTo>
                  <a:lnTo>
                    <a:pt x="5998972" y="796823"/>
                  </a:lnTo>
                  <a:lnTo>
                    <a:pt x="5994882" y="802881"/>
                  </a:lnTo>
                  <a:lnTo>
                    <a:pt x="5993384" y="810298"/>
                  </a:lnTo>
                  <a:lnTo>
                    <a:pt x="5994882" y="817714"/>
                  </a:lnTo>
                  <a:lnTo>
                    <a:pt x="5998972" y="823772"/>
                  </a:lnTo>
                  <a:lnTo>
                    <a:pt x="6005017" y="827849"/>
                  </a:lnTo>
                  <a:lnTo>
                    <a:pt x="6012434" y="829348"/>
                  </a:lnTo>
                  <a:lnTo>
                    <a:pt x="6019889" y="827849"/>
                  </a:lnTo>
                  <a:lnTo>
                    <a:pt x="6025947" y="823772"/>
                  </a:lnTo>
                  <a:lnTo>
                    <a:pt x="6030023" y="817714"/>
                  </a:lnTo>
                  <a:lnTo>
                    <a:pt x="6031522" y="810298"/>
                  </a:lnTo>
                  <a:close/>
                </a:path>
                <a:path w="8474075" h="1951354">
                  <a:moveTo>
                    <a:pt x="6107760" y="810298"/>
                  </a:moveTo>
                  <a:lnTo>
                    <a:pt x="6106261" y="802881"/>
                  </a:lnTo>
                  <a:lnTo>
                    <a:pt x="6102185" y="796823"/>
                  </a:lnTo>
                  <a:lnTo>
                    <a:pt x="6096127" y="792746"/>
                  </a:lnTo>
                  <a:lnTo>
                    <a:pt x="6088710" y="791248"/>
                  </a:lnTo>
                  <a:lnTo>
                    <a:pt x="6081255" y="792746"/>
                  </a:lnTo>
                  <a:lnTo>
                    <a:pt x="6075210" y="796823"/>
                  </a:lnTo>
                  <a:lnTo>
                    <a:pt x="6071120" y="802881"/>
                  </a:lnTo>
                  <a:lnTo>
                    <a:pt x="6069622" y="810298"/>
                  </a:lnTo>
                  <a:lnTo>
                    <a:pt x="6071120" y="817714"/>
                  </a:lnTo>
                  <a:lnTo>
                    <a:pt x="6075210" y="823772"/>
                  </a:lnTo>
                  <a:lnTo>
                    <a:pt x="6081255" y="827849"/>
                  </a:lnTo>
                  <a:lnTo>
                    <a:pt x="6088672" y="829348"/>
                  </a:lnTo>
                  <a:lnTo>
                    <a:pt x="6096127" y="827849"/>
                  </a:lnTo>
                  <a:lnTo>
                    <a:pt x="6102185" y="823772"/>
                  </a:lnTo>
                  <a:lnTo>
                    <a:pt x="6106261" y="817714"/>
                  </a:lnTo>
                  <a:lnTo>
                    <a:pt x="6107760" y="810298"/>
                  </a:lnTo>
                  <a:close/>
                </a:path>
                <a:path w="8474075" h="1951354">
                  <a:moveTo>
                    <a:pt x="6183998" y="810298"/>
                  </a:moveTo>
                  <a:lnTo>
                    <a:pt x="6182499" y="802881"/>
                  </a:lnTo>
                  <a:lnTo>
                    <a:pt x="6178423" y="796823"/>
                  </a:lnTo>
                  <a:lnTo>
                    <a:pt x="6172365" y="792746"/>
                  </a:lnTo>
                  <a:lnTo>
                    <a:pt x="6164948" y="791248"/>
                  </a:lnTo>
                  <a:lnTo>
                    <a:pt x="6157493" y="792746"/>
                  </a:lnTo>
                  <a:lnTo>
                    <a:pt x="6151448" y="796823"/>
                  </a:lnTo>
                  <a:lnTo>
                    <a:pt x="6147359" y="802881"/>
                  </a:lnTo>
                  <a:lnTo>
                    <a:pt x="6145860" y="810298"/>
                  </a:lnTo>
                  <a:lnTo>
                    <a:pt x="6147359" y="817714"/>
                  </a:lnTo>
                  <a:lnTo>
                    <a:pt x="6151448" y="823772"/>
                  </a:lnTo>
                  <a:lnTo>
                    <a:pt x="6157493" y="827849"/>
                  </a:lnTo>
                  <a:lnTo>
                    <a:pt x="6164910" y="829348"/>
                  </a:lnTo>
                  <a:lnTo>
                    <a:pt x="6172365" y="827849"/>
                  </a:lnTo>
                  <a:lnTo>
                    <a:pt x="6178423" y="823772"/>
                  </a:lnTo>
                  <a:lnTo>
                    <a:pt x="6182499" y="817714"/>
                  </a:lnTo>
                  <a:lnTo>
                    <a:pt x="6183998" y="810298"/>
                  </a:lnTo>
                  <a:close/>
                </a:path>
                <a:path w="8474075" h="1951354">
                  <a:moveTo>
                    <a:pt x="6260236" y="810298"/>
                  </a:moveTo>
                  <a:lnTo>
                    <a:pt x="6258738" y="802881"/>
                  </a:lnTo>
                  <a:lnTo>
                    <a:pt x="6254661" y="796823"/>
                  </a:lnTo>
                  <a:lnTo>
                    <a:pt x="6248603" y="792746"/>
                  </a:lnTo>
                  <a:lnTo>
                    <a:pt x="6241186" y="791248"/>
                  </a:lnTo>
                  <a:lnTo>
                    <a:pt x="6233731" y="792746"/>
                  </a:lnTo>
                  <a:lnTo>
                    <a:pt x="6227686" y="796823"/>
                  </a:lnTo>
                  <a:lnTo>
                    <a:pt x="6223597" y="802881"/>
                  </a:lnTo>
                  <a:lnTo>
                    <a:pt x="6222098" y="810298"/>
                  </a:lnTo>
                  <a:lnTo>
                    <a:pt x="6223597" y="817714"/>
                  </a:lnTo>
                  <a:lnTo>
                    <a:pt x="6227686" y="823772"/>
                  </a:lnTo>
                  <a:lnTo>
                    <a:pt x="6233731" y="827849"/>
                  </a:lnTo>
                  <a:lnTo>
                    <a:pt x="6241148" y="829348"/>
                  </a:lnTo>
                  <a:lnTo>
                    <a:pt x="6248603" y="827849"/>
                  </a:lnTo>
                  <a:lnTo>
                    <a:pt x="6254661" y="823772"/>
                  </a:lnTo>
                  <a:lnTo>
                    <a:pt x="6258738" y="817714"/>
                  </a:lnTo>
                  <a:lnTo>
                    <a:pt x="6260236" y="810298"/>
                  </a:lnTo>
                  <a:close/>
                </a:path>
                <a:path w="8474075" h="1951354">
                  <a:moveTo>
                    <a:pt x="6387389" y="810298"/>
                  </a:moveTo>
                  <a:lnTo>
                    <a:pt x="6273089" y="753148"/>
                  </a:lnTo>
                  <a:lnTo>
                    <a:pt x="6273089" y="867448"/>
                  </a:lnTo>
                  <a:lnTo>
                    <a:pt x="6387389" y="810298"/>
                  </a:lnTo>
                  <a:close/>
                </a:path>
                <a:path w="8474075" h="1951354">
                  <a:moveTo>
                    <a:pt x="6709359" y="1781365"/>
                  </a:moveTo>
                  <a:lnTo>
                    <a:pt x="6707860" y="1773948"/>
                  </a:lnTo>
                  <a:lnTo>
                    <a:pt x="6703771" y="1767890"/>
                  </a:lnTo>
                  <a:lnTo>
                    <a:pt x="6697726" y="1763814"/>
                  </a:lnTo>
                  <a:lnTo>
                    <a:pt x="6690309" y="1762315"/>
                  </a:lnTo>
                  <a:lnTo>
                    <a:pt x="6682892" y="1763814"/>
                  </a:lnTo>
                  <a:lnTo>
                    <a:pt x="6676834" y="1767890"/>
                  </a:lnTo>
                  <a:lnTo>
                    <a:pt x="6672758" y="1773948"/>
                  </a:lnTo>
                  <a:lnTo>
                    <a:pt x="6671259" y="1781403"/>
                  </a:lnTo>
                  <a:lnTo>
                    <a:pt x="6672758" y="1788820"/>
                  </a:lnTo>
                  <a:lnTo>
                    <a:pt x="6676834" y="1794878"/>
                  </a:lnTo>
                  <a:lnTo>
                    <a:pt x="6682892" y="1798955"/>
                  </a:lnTo>
                  <a:lnTo>
                    <a:pt x="6690309" y="1800453"/>
                  </a:lnTo>
                  <a:lnTo>
                    <a:pt x="6697726" y="1798955"/>
                  </a:lnTo>
                  <a:lnTo>
                    <a:pt x="6703771" y="1794878"/>
                  </a:lnTo>
                  <a:lnTo>
                    <a:pt x="6707860" y="1788820"/>
                  </a:lnTo>
                  <a:lnTo>
                    <a:pt x="6709359" y="1781365"/>
                  </a:lnTo>
                  <a:close/>
                </a:path>
                <a:path w="8474075" h="1951354">
                  <a:moveTo>
                    <a:pt x="6709359" y="1705127"/>
                  </a:moveTo>
                  <a:lnTo>
                    <a:pt x="6707860" y="1697710"/>
                  </a:lnTo>
                  <a:lnTo>
                    <a:pt x="6703771" y="1691652"/>
                  </a:lnTo>
                  <a:lnTo>
                    <a:pt x="6697726" y="1687576"/>
                  </a:lnTo>
                  <a:lnTo>
                    <a:pt x="6690309" y="1686077"/>
                  </a:lnTo>
                  <a:lnTo>
                    <a:pt x="6682892" y="1687576"/>
                  </a:lnTo>
                  <a:lnTo>
                    <a:pt x="6676834" y="1691652"/>
                  </a:lnTo>
                  <a:lnTo>
                    <a:pt x="6672758" y="1697710"/>
                  </a:lnTo>
                  <a:lnTo>
                    <a:pt x="6671259" y="1705165"/>
                  </a:lnTo>
                  <a:lnTo>
                    <a:pt x="6672758" y="1712582"/>
                  </a:lnTo>
                  <a:lnTo>
                    <a:pt x="6676834" y="1718640"/>
                  </a:lnTo>
                  <a:lnTo>
                    <a:pt x="6682892" y="1722716"/>
                  </a:lnTo>
                  <a:lnTo>
                    <a:pt x="6690309" y="1724215"/>
                  </a:lnTo>
                  <a:lnTo>
                    <a:pt x="6697726" y="1722716"/>
                  </a:lnTo>
                  <a:lnTo>
                    <a:pt x="6703771" y="1718640"/>
                  </a:lnTo>
                  <a:lnTo>
                    <a:pt x="6707860" y="1712582"/>
                  </a:lnTo>
                  <a:lnTo>
                    <a:pt x="6709359" y="1705127"/>
                  </a:lnTo>
                  <a:close/>
                </a:path>
                <a:path w="8474075" h="1951354">
                  <a:moveTo>
                    <a:pt x="6747459" y="1836889"/>
                  </a:moveTo>
                  <a:lnTo>
                    <a:pt x="6633159" y="1836889"/>
                  </a:lnTo>
                  <a:lnTo>
                    <a:pt x="6690309" y="1951189"/>
                  </a:lnTo>
                  <a:lnTo>
                    <a:pt x="6747459" y="1836889"/>
                  </a:lnTo>
                  <a:close/>
                </a:path>
                <a:path w="8474075" h="1951354">
                  <a:moveTo>
                    <a:pt x="6761543" y="1681073"/>
                  </a:moveTo>
                  <a:lnTo>
                    <a:pt x="6760045" y="1673669"/>
                  </a:lnTo>
                  <a:lnTo>
                    <a:pt x="6755968" y="1667611"/>
                  </a:lnTo>
                  <a:lnTo>
                    <a:pt x="6749910" y="1663522"/>
                  </a:lnTo>
                  <a:lnTo>
                    <a:pt x="6742455" y="1662023"/>
                  </a:lnTo>
                  <a:lnTo>
                    <a:pt x="6735038" y="1663522"/>
                  </a:lnTo>
                  <a:lnTo>
                    <a:pt x="6728981" y="1667611"/>
                  </a:lnTo>
                  <a:lnTo>
                    <a:pt x="6724904" y="1673669"/>
                  </a:lnTo>
                  <a:lnTo>
                    <a:pt x="6723405" y="1681073"/>
                  </a:lnTo>
                  <a:lnTo>
                    <a:pt x="6724904" y="1688490"/>
                  </a:lnTo>
                  <a:lnTo>
                    <a:pt x="6728981" y="1694548"/>
                  </a:lnTo>
                  <a:lnTo>
                    <a:pt x="6735038" y="1698637"/>
                  </a:lnTo>
                  <a:lnTo>
                    <a:pt x="6742493" y="1700123"/>
                  </a:lnTo>
                  <a:lnTo>
                    <a:pt x="6749910" y="1698637"/>
                  </a:lnTo>
                  <a:lnTo>
                    <a:pt x="6755968" y="1694548"/>
                  </a:lnTo>
                  <a:lnTo>
                    <a:pt x="6760045" y="1688490"/>
                  </a:lnTo>
                  <a:lnTo>
                    <a:pt x="6761543" y="1681073"/>
                  </a:lnTo>
                  <a:close/>
                </a:path>
                <a:path w="8474075" h="1951354">
                  <a:moveTo>
                    <a:pt x="6837781" y="1681073"/>
                  </a:moveTo>
                  <a:lnTo>
                    <a:pt x="6836283" y="1673669"/>
                  </a:lnTo>
                  <a:lnTo>
                    <a:pt x="6832206" y="1667611"/>
                  </a:lnTo>
                  <a:lnTo>
                    <a:pt x="6826148" y="1663522"/>
                  </a:lnTo>
                  <a:lnTo>
                    <a:pt x="6818693" y="1662023"/>
                  </a:lnTo>
                  <a:lnTo>
                    <a:pt x="6811277" y="1663522"/>
                  </a:lnTo>
                  <a:lnTo>
                    <a:pt x="6805219" y="1667611"/>
                  </a:lnTo>
                  <a:lnTo>
                    <a:pt x="6801142" y="1673669"/>
                  </a:lnTo>
                  <a:lnTo>
                    <a:pt x="6799643" y="1681073"/>
                  </a:lnTo>
                  <a:lnTo>
                    <a:pt x="6801142" y="1688490"/>
                  </a:lnTo>
                  <a:lnTo>
                    <a:pt x="6805219" y="1694548"/>
                  </a:lnTo>
                  <a:lnTo>
                    <a:pt x="6811277" y="1698637"/>
                  </a:lnTo>
                  <a:lnTo>
                    <a:pt x="6818731" y="1700123"/>
                  </a:lnTo>
                  <a:lnTo>
                    <a:pt x="6826148" y="1698637"/>
                  </a:lnTo>
                  <a:lnTo>
                    <a:pt x="6832206" y="1694548"/>
                  </a:lnTo>
                  <a:lnTo>
                    <a:pt x="6836283" y="1688490"/>
                  </a:lnTo>
                  <a:lnTo>
                    <a:pt x="6837781" y="1681073"/>
                  </a:lnTo>
                  <a:close/>
                </a:path>
                <a:path w="8474075" h="1951354">
                  <a:moveTo>
                    <a:pt x="6914020" y="1681073"/>
                  </a:moveTo>
                  <a:lnTo>
                    <a:pt x="6912521" y="1673669"/>
                  </a:lnTo>
                  <a:lnTo>
                    <a:pt x="6908444" y="1667611"/>
                  </a:lnTo>
                  <a:lnTo>
                    <a:pt x="6902386" y="1663522"/>
                  </a:lnTo>
                  <a:lnTo>
                    <a:pt x="6894931" y="1662023"/>
                  </a:lnTo>
                  <a:lnTo>
                    <a:pt x="6887515" y="1663522"/>
                  </a:lnTo>
                  <a:lnTo>
                    <a:pt x="6881457" y="1667611"/>
                  </a:lnTo>
                  <a:lnTo>
                    <a:pt x="6877380" y="1673669"/>
                  </a:lnTo>
                  <a:lnTo>
                    <a:pt x="6875881" y="1681073"/>
                  </a:lnTo>
                  <a:lnTo>
                    <a:pt x="6877380" y="1688490"/>
                  </a:lnTo>
                  <a:lnTo>
                    <a:pt x="6881457" y="1694548"/>
                  </a:lnTo>
                  <a:lnTo>
                    <a:pt x="6887515" y="1698637"/>
                  </a:lnTo>
                  <a:lnTo>
                    <a:pt x="6894970" y="1700123"/>
                  </a:lnTo>
                  <a:lnTo>
                    <a:pt x="6902386" y="1698637"/>
                  </a:lnTo>
                  <a:lnTo>
                    <a:pt x="6908444" y="1694548"/>
                  </a:lnTo>
                  <a:lnTo>
                    <a:pt x="6912521" y="1688490"/>
                  </a:lnTo>
                  <a:lnTo>
                    <a:pt x="6914020" y="1681073"/>
                  </a:lnTo>
                  <a:close/>
                </a:path>
                <a:path w="8474075" h="1951354">
                  <a:moveTo>
                    <a:pt x="6990258" y="1681073"/>
                  </a:moveTo>
                  <a:lnTo>
                    <a:pt x="6988759" y="1673669"/>
                  </a:lnTo>
                  <a:lnTo>
                    <a:pt x="6984682" y="1667611"/>
                  </a:lnTo>
                  <a:lnTo>
                    <a:pt x="6978624" y="1663522"/>
                  </a:lnTo>
                  <a:lnTo>
                    <a:pt x="6971170" y="1662023"/>
                  </a:lnTo>
                  <a:lnTo>
                    <a:pt x="6963753" y="1663522"/>
                  </a:lnTo>
                  <a:lnTo>
                    <a:pt x="6957695" y="1667611"/>
                  </a:lnTo>
                  <a:lnTo>
                    <a:pt x="6953618" y="1673669"/>
                  </a:lnTo>
                  <a:lnTo>
                    <a:pt x="6952120" y="1681073"/>
                  </a:lnTo>
                  <a:lnTo>
                    <a:pt x="6953618" y="1688490"/>
                  </a:lnTo>
                  <a:lnTo>
                    <a:pt x="6957695" y="1694548"/>
                  </a:lnTo>
                  <a:lnTo>
                    <a:pt x="6963753" y="1698637"/>
                  </a:lnTo>
                  <a:lnTo>
                    <a:pt x="6971208" y="1700123"/>
                  </a:lnTo>
                  <a:lnTo>
                    <a:pt x="6978624" y="1698637"/>
                  </a:lnTo>
                  <a:lnTo>
                    <a:pt x="6984682" y="1694548"/>
                  </a:lnTo>
                  <a:lnTo>
                    <a:pt x="6988759" y="1688490"/>
                  </a:lnTo>
                  <a:lnTo>
                    <a:pt x="6990258" y="1681073"/>
                  </a:lnTo>
                  <a:close/>
                </a:path>
                <a:path w="8474075" h="1951354">
                  <a:moveTo>
                    <a:pt x="7066496" y="1681073"/>
                  </a:moveTo>
                  <a:lnTo>
                    <a:pt x="7064997" y="1673669"/>
                  </a:lnTo>
                  <a:lnTo>
                    <a:pt x="7060920" y="1667611"/>
                  </a:lnTo>
                  <a:lnTo>
                    <a:pt x="7054863" y="1663522"/>
                  </a:lnTo>
                  <a:lnTo>
                    <a:pt x="7047408" y="1662023"/>
                  </a:lnTo>
                  <a:lnTo>
                    <a:pt x="7039991" y="1663522"/>
                  </a:lnTo>
                  <a:lnTo>
                    <a:pt x="7033933" y="1667611"/>
                  </a:lnTo>
                  <a:lnTo>
                    <a:pt x="7029856" y="1673669"/>
                  </a:lnTo>
                  <a:lnTo>
                    <a:pt x="7028358" y="1681073"/>
                  </a:lnTo>
                  <a:lnTo>
                    <a:pt x="7029856" y="1688490"/>
                  </a:lnTo>
                  <a:lnTo>
                    <a:pt x="7033933" y="1694548"/>
                  </a:lnTo>
                  <a:lnTo>
                    <a:pt x="7039991" y="1698637"/>
                  </a:lnTo>
                  <a:lnTo>
                    <a:pt x="7047446" y="1700123"/>
                  </a:lnTo>
                  <a:lnTo>
                    <a:pt x="7054863" y="1698637"/>
                  </a:lnTo>
                  <a:lnTo>
                    <a:pt x="7060920" y="1694548"/>
                  </a:lnTo>
                  <a:lnTo>
                    <a:pt x="7064997" y="1688490"/>
                  </a:lnTo>
                  <a:lnTo>
                    <a:pt x="7066496" y="1681073"/>
                  </a:lnTo>
                  <a:close/>
                </a:path>
                <a:path w="8474075" h="1951354">
                  <a:moveTo>
                    <a:pt x="7142734" y="1681073"/>
                  </a:moveTo>
                  <a:lnTo>
                    <a:pt x="7141235" y="1673669"/>
                  </a:lnTo>
                  <a:lnTo>
                    <a:pt x="7137159" y="1667611"/>
                  </a:lnTo>
                  <a:lnTo>
                    <a:pt x="7131101" y="1663522"/>
                  </a:lnTo>
                  <a:lnTo>
                    <a:pt x="7123646" y="1662023"/>
                  </a:lnTo>
                  <a:lnTo>
                    <a:pt x="7116229" y="1663522"/>
                  </a:lnTo>
                  <a:lnTo>
                    <a:pt x="7110171" y="1667611"/>
                  </a:lnTo>
                  <a:lnTo>
                    <a:pt x="7106094" y="1673669"/>
                  </a:lnTo>
                  <a:lnTo>
                    <a:pt x="7104596" y="1681073"/>
                  </a:lnTo>
                  <a:lnTo>
                    <a:pt x="7106094" y="1688490"/>
                  </a:lnTo>
                  <a:lnTo>
                    <a:pt x="7110171" y="1694548"/>
                  </a:lnTo>
                  <a:lnTo>
                    <a:pt x="7116229" y="1698637"/>
                  </a:lnTo>
                  <a:lnTo>
                    <a:pt x="7123684" y="1700123"/>
                  </a:lnTo>
                  <a:lnTo>
                    <a:pt x="7131101" y="1698637"/>
                  </a:lnTo>
                  <a:lnTo>
                    <a:pt x="7137159" y="1694548"/>
                  </a:lnTo>
                  <a:lnTo>
                    <a:pt x="7141235" y="1688490"/>
                  </a:lnTo>
                  <a:lnTo>
                    <a:pt x="7142734" y="1681073"/>
                  </a:lnTo>
                  <a:close/>
                </a:path>
                <a:path w="8474075" h="1951354">
                  <a:moveTo>
                    <a:pt x="7218972" y="1681073"/>
                  </a:moveTo>
                  <a:lnTo>
                    <a:pt x="7217473" y="1673669"/>
                  </a:lnTo>
                  <a:lnTo>
                    <a:pt x="7213397" y="1667611"/>
                  </a:lnTo>
                  <a:lnTo>
                    <a:pt x="7207339" y="1663522"/>
                  </a:lnTo>
                  <a:lnTo>
                    <a:pt x="7199884" y="1662023"/>
                  </a:lnTo>
                  <a:lnTo>
                    <a:pt x="7192467" y="1663522"/>
                  </a:lnTo>
                  <a:lnTo>
                    <a:pt x="7186409" y="1667611"/>
                  </a:lnTo>
                  <a:lnTo>
                    <a:pt x="7182332" y="1673669"/>
                  </a:lnTo>
                  <a:lnTo>
                    <a:pt x="7180834" y="1681073"/>
                  </a:lnTo>
                  <a:lnTo>
                    <a:pt x="7182332" y="1688490"/>
                  </a:lnTo>
                  <a:lnTo>
                    <a:pt x="7186409" y="1694548"/>
                  </a:lnTo>
                  <a:lnTo>
                    <a:pt x="7192467" y="1698637"/>
                  </a:lnTo>
                  <a:lnTo>
                    <a:pt x="7199922" y="1700123"/>
                  </a:lnTo>
                  <a:lnTo>
                    <a:pt x="7207339" y="1698637"/>
                  </a:lnTo>
                  <a:lnTo>
                    <a:pt x="7213397" y="1694548"/>
                  </a:lnTo>
                  <a:lnTo>
                    <a:pt x="7217473" y="1688490"/>
                  </a:lnTo>
                  <a:lnTo>
                    <a:pt x="7218972" y="1681073"/>
                  </a:lnTo>
                  <a:close/>
                </a:path>
                <a:path w="8474075" h="1951354">
                  <a:moveTo>
                    <a:pt x="7295210" y="1681073"/>
                  </a:moveTo>
                  <a:lnTo>
                    <a:pt x="7293711" y="1673669"/>
                  </a:lnTo>
                  <a:lnTo>
                    <a:pt x="7289635" y="1667611"/>
                  </a:lnTo>
                  <a:lnTo>
                    <a:pt x="7283577" y="1663522"/>
                  </a:lnTo>
                  <a:lnTo>
                    <a:pt x="7276122" y="1662023"/>
                  </a:lnTo>
                  <a:lnTo>
                    <a:pt x="7268705" y="1663522"/>
                  </a:lnTo>
                  <a:lnTo>
                    <a:pt x="7262647" y="1667611"/>
                  </a:lnTo>
                  <a:lnTo>
                    <a:pt x="7258571" y="1673669"/>
                  </a:lnTo>
                  <a:lnTo>
                    <a:pt x="7257072" y="1681073"/>
                  </a:lnTo>
                  <a:lnTo>
                    <a:pt x="7258571" y="1688490"/>
                  </a:lnTo>
                  <a:lnTo>
                    <a:pt x="7262647" y="1694548"/>
                  </a:lnTo>
                  <a:lnTo>
                    <a:pt x="7268705" y="1698637"/>
                  </a:lnTo>
                  <a:lnTo>
                    <a:pt x="7276160" y="1700123"/>
                  </a:lnTo>
                  <a:lnTo>
                    <a:pt x="7283577" y="1698637"/>
                  </a:lnTo>
                  <a:lnTo>
                    <a:pt x="7289635" y="1694548"/>
                  </a:lnTo>
                  <a:lnTo>
                    <a:pt x="7293711" y="1688490"/>
                  </a:lnTo>
                  <a:lnTo>
                    <a:pt x="7295210" y="1681073"/>
                  </a:lnTo>
                  <a:close/>
                </a:path>
                <a:path w="8474075" h="1951354">
                  <a:moveTo>
                    <a:pt x="7371448" y="1681073"/>
                  </a:moveTo>
                  <a:lnTo>
                    <a:pt x="7369950" y="1673669"/>
                  </a:lnTo>
                  <a:lnTo>
                    <a:pt x="7365873" y="1667611"/>
                  </a:lnTo>
                  <a:lnTo>
                    <a:pt x="7359815" y="1663522"/>
                  </a:lnTo>
                  <a:lnTo>
                    <a:pt x="7352360" y="1662023"/>
                  </a:lnTo>
                  <a:lnTo>
                    <a:pt x="7344943" y="1663522"/>
                  </a:lnTo>
                  <a:lnTo>
                    <a:pt x="7338885" y="1667611"/>
                  </a:lnTo>
                  <a:lnTo>
                    <a:pt x="7334809" y="1673669"/>
                  </a:lnTo>
                  <a:lnTo>
                    <a:pt x="7333310" y="1681073"/>
                  </a:lnTo>
                  <a:lnTo>
                    <a:pt x="7334809" y="1688490"/>
                  </a:lnTo>
                  <a:lnTo>
                    <a:pt x="7338885" y="1694548"/>
                  </a:lnTo>
                  <a:lnTo>
                    <a:pt x="7344943" y="1698637"/>
                  </a:lnTo>
                  <a:lnTo>
                    <a:pt x="7352398" y="1700123"/>
                  </a:lnTo>
                  <a:lnTo>
                    <a:pt x="7359815" y="1698637"/>
                  </a:lnTo>
                  <a:lnTo>
                    <a:pt x="7365873" y="1694548"/>
                  </a:lnTo>
                  <a:lnTo>
                    <a:pt x="7369950" y="1688490"/>
                  </a:lnTo>
                  <a:lnTo>
                    <a:pt x="7371448" y="1681073"/>
                  </a:lnTo>
                  <a:close/>
                </a:path>
                <a:path w="8474075" h="1951354">
                  <a:moveTo>
                    <a:pt x="7447686" y="1681073"/>
                  </a:moveTo>
                  <a:lnTo>
                    <a:pt x="7446188" y="1673669"/>
                  </a:lnTo>
                  <a:lnTo>
                    <a:pt x="7442111" y="1667611"/>
                  </a:lnTo>
                  <a:lnTo>
                    <a:pt x="7436053" y="1663522"/>
                  </a:lnTo>
                  <a:lnTo>
                    <a:pt x="7428598" y="1662023"/>
                  </a:lnTo>
                  <a:lnTo>
                    <a:pt x="7421181" y="1663522"/>
                  </a:lnTo>
                  <a:lnTo>
                    <a:pt x="7415123" y="1667611"/>
                  </a:lnTo>
                  <a:lnTo>
                    <a:pt x="7411047" y="1673669"/>
                  </a:lnTo>
                  <a:lnTo>
                    <a:pt x="7409548" y="1681073"/>
                  </a:lnTo>
                  <a:lnTo>
                    <a:pt x="7411047" y="1688490"/>
                  </a:lnTo>
                  <a:lnTo>
                    <a:pt x="7415123" y="1694548"/>
                  </a:lnTo>
                  <a:lnTo>
                    <a:pt x="7421181" y="1698637"/>
                  </a:lnTo>
                  <a:lnTo>
                    <a:pt x="7428636" y="1700123"/>
                  </a:lnTo>
                  <a:lnTo>
                    <a:pt x="7436053" y="1698637"/>
                  </a:lnTo>
                  <a:lnTo>
                    <a:pt x="7442111" y="1694548"/>
                  </a:lnTo>
                  <a:lnTo>
                    <a:pt x="7446188" y="1688490"/>
                  </a:lnTo>
                  <a:lnTo>
                    <a:pt x="7447686" y="1681073"/>
                  </a:lnTo>
                  <a:close/>
                </a:path>
                <a:path w="8474075" h="1951354">
                  <a:moveTo>
                    <a:pt x="7523924" y="1681073"/>
                  </a:moveTo>
                  <a:lnTo>
                    <a:pt x="7522426" y="1673669"/>
                  </a:lnTo>
                  <a:lnTo>
                    <a:pt x="7518349" y="1667611"/>
                  </a:lnTo>
                  <a:lnTo>
                    <a:pt x="7512291" y="1663522"/>
                  </a:lnTo>
                  <a:lnTo>
                    <a:pt x="7504836" y="1662023"/>
                  </a:lnTo>
                  <a:lnTo>
                    <a:pt x="7497419" y="1663522"/>
                  </a:lnTo>
                  <a:lnTo>
                    <a:pt x="7491362" y="1667611"/>
                  </a:lnTo>
                  <a:lnTo>
                    <a:pt x="7487285" y="1673669"/>
                  </a:lnTo>
                  <a:lnTo>
                    <a:pt x="7485786" y="1681073"/>
                  </a:lnTo>
                  <a:lnTo>
                    <a:pt x="7487285" y="1688490"/>
                  </a:lnTo>
                  <a:lnTo>
                    <a:pt x="7491362" y="1694548"/>
                  </a:lnTo>
                  <a:lnTo>
                    <a:pt x="7497419" y="1698637"/>
                  </a:lnTo>
                  <a:lnTo>
                    <a:pt x="7504874" y="1700123"/>
                  </a:lnTo>
                  <a:lnTo>
                    <a:pt x="7512291" y="1698637"/>
                  </a:lnTo>
                  <a:lnTo>
                    <a:pt x="7518349" y="1694548"/>
                  </a:lnTo>
                  <a:lnTo>
                    <a:pt x="7522426" y="1688490"/>
                  </a:lnTo>
                  <a:lnTo>
                    <a:pt x="7523924" y="1681073"/>
                  </a:lnTo>
                  <a:close/>
                </a:path>
                <a:path w="8474075" h="1951354">
                  <a:moveTo>
                    <a:pt x="7600162" y="1681073"/>
                  </a:moveTo>
                  <a:lnTo>
                    <a:pt x="7598664" y="1673669"/>
                  </a:lnTo>
                  <a:lnTo>
                    <a:pt x="7594587" y="1667611"/>
                  </a:lnTo>
                  <a:lnTo>
                    <a:pt x="7588529" y="1663522"/>
                  </a:lnTo>
                  <a:lnTo>
                    <a:pt x="7581074" y="1662023"/>
                  </a:lnTo>
                  <a:lnTo>
                    <a:pt x="7573658" y="1663522"/>
                  </a:lnTo>
                  <a:lnTo>
                    <a:pt x="7567600" y="1667611"/>
                  </a:lnTo>
                  <a:lnTo>
                    <a:pt x="7563523" y="1673669"/>
                  </a:lnTo>
                  <a:lnTo>
                    <a:pt x="7562024" y="1681073"/>
                  </a:lnTo>
                  <a:lnTo>
                    <a:pt x="7563523" y="1688490"/>
                  </a:lnTo>
                  <a:lnTo>
                    <a:pt x="7567600" y="1694548"/>
                  </a:lnTo>
                  <a:lnTo>
                    <a:pt x="7573658" y="1698637"/>
                  </a:lnTo>
                  <a:lnTo>
                    <a:pt x="7581112" y="1700123"/>
                  </a:lnTo>
                  <a:lnTo>
                    <a:pt x="7588529" y="1698637"/>
                  </a:lnTo>
                  <a:lnTo>
                    <a:pt x="7594587" y="1694548"/>
                  </a:lnTo>
                  <a:lnTo>
                    <a:pt x="7598664" y="1688490"/>
                  </a:lnTo>
                  <a:lnTo>
                    <a:pt x="7600162" y="1681073"/>
                  </a:lnTo>
                  <a:close/>
                </a:path>
                <a:path w="8474075" h="1951354">
                  <a:moveTo>
                    <a:pt x="7676401" y="1681073"/>
                  </a:moveTo>
                  <a:lnTo>
                    <a:pt x="7674902" y="1673669"/>
                  </a:lnTo>
                  <a:lnTo>
                    <a:pt x="7670825" y="1667611"/>
                  </a:lnTo>
                  <a:lnTo>
                    <a:pt x="7664767" y="1663522"/>
                  </a:lnTo>
                  <a:lnTo>
                    <a:pt x="7657312" y="1662023"/>
                  </a:lnTo>
                  <a:lnTo>
                    <a:pt x="7649896" y="1663522"/>
                  </a:lnTo>
                  <a:lnTo>
                    <a:pt x="7643838" y="1667611"/>
                  </a:lnTo>
                  <a:lnTo>
                    <a:pt x="7639761" y="1673669"/>
                  </a:lnTo>
                  <a:lnTo>
                    <a:pt x="7638262" y="1681073"/>
                  </a:lnTo>
                  <a:lnTo>
                    <a:pt x="7639761" y="1688490"/>
                  </a:lnTo>
                  <a:lnTo>
                    <a:pt x="7643838" y="1694548"/>
                  </a:lnTo>
                  <a:lnTo>
                    <a:pt x="7649896" y="1698637"/>
                  </a:lnTo>
                  <a:lnTo>
                    <a:pt x="7657351" y="1700123"/>
                  </a:lnTo>
                  <a:lnTo>
                    <a:pt x="7664767" y="1698637"/>
                  </a:lnTo>
                  <a:lnTo>
                    <a:pt x="7670825" y="1694548"/>
                  </a:lnTo>
                  <a:lnTo>
                    <a:pt x="7674902" y="1688490"/>
                  </a:lnTo>
                  <a:lnTo>
                    <a:pt x="7676401" y="1681073"/>
                  </a:lnTo>
                  <a:close/>
                </a:path>
                <a:path w="8474075" h="1951354">
                  <a:moveTo>
                    <a:pt x="7752639" y="1681073"/>
                  </a:moveTo>
                  <a:lnTo>
                    <a:pt x="7751140" y="1673669"/>
                  </a:lnTo>
                  <a:lnTo>
                    <a:pt x="7747063" y="1667611"/>
                  </a:lnTo>
                  <a:lnTo>
                    <a:pt x="7741005" y="1663522"/>
                  </a:lnTo>
                  <a:lnTo>
                    <a:pt x="7733551" y="1662023"/>
                  </a:lnTo>
                  <a:lnTo>
                    <a:pt x="7726134" y="1663522"/>
                  </a:lnTo>
                  <a:lnTo>
                    <a:pt x="7720076" y="1667611"/>
                  </a:lnTo>
                  <a:lnTo>
                    <a:pt x="7715999" y="1673669"/>
                  </a:lnTo>
                  <a:lnTo>
                    <a:pt x="7714501" y="1681073"/>
                  </a:lnTo>
                  <a:lnTo>
                    <a:pt x="7715999" y="1688490"/>
                  </a:lnTo>
                  <a:lnTo>
                    <a:pt x="7720076" y="1694548"/>
                  </a:lnTo>
                  <a:lnTo>
                    <a:pt x="7726134" y="1698637"/>
                  </a:lnTo>
                  <a:lnTo>
                    <a:pt x="7733589" y="1700123"/>
                  </a:lnTo>
                  <a:lnTo>
                    <a:pt x="7741005" y="1698637"/>
                  </a:lnTo>
                  <a:lnTo>
                    <a:pt x="7747063" y="1694548"/>
                  </a:lnTo>
                  <a:lnTo>
                    <a:pt x="7751140" y="1688490"/>
                  </a:lnTo>
                  <a:lnTo>
                    <a:pt x="7752639" y="1681073"/>
                  </a:lnTo>
                  <a:close/>
                </a:path>
                <a:path w="8474075" h="1951354">
                  <a:moveTo>
                    <a:pt x="7828877" y="1681073"/>
                  </a:moveTo>
                  <a:lnTo>
                    <a:pt x="7827378" y="1673669"/>
                  </a:lnTo>
                  <a:lnTo>
                    <a:pt x="7823301" y="1667611"/>
                  </a:lnTo>
                  <a:lnTo>
                    <a:pt x="7817244" y="1663522"/>
                  </a:lnTo>
                  <a:lnTo>
                    <a:pt x="7809789" y="1662023"/>
                  </a:lnTo>
                  <a:lnTo>
                    <a:pt x="7802372" y="1663522"/>
                  </a:lnTo>
                  <a:lnTo>
                    <a:pt x="7796314" y="1667611"/>
                  </a:lnTo>
                  <a:lnTo>
                    <a:pt x="7792237" y="1673669"/>
                  </a:lnTo>
                  <a:lnTo>
                    <a:pt x="7790739" y="1681073"/>
                  </a:lnTo>
                  <a:lnTo>
                    <a:pt x="7792237" y="1688490"/>
                  </a:lnTo>
                  <a:lnTo>
                    <a:pt x="7796314" y="1694548"/>
                  </a:lnTo>
                  <a:lnTo>
                    <a:pt x="7802372" y="1698637"/>
                  </a:lnTo>
                  <a:lnTo>
                    <a:pt x="7809827" y="1700123"/>
                  </a:lnTo>
                  <a:lnTo>
                    <a:pt x="7817244" y="1698637"/>
                  </a:lnTo>
                  <a:lnTo>
                    <a:pt x="7823301" y="1694548"/>
                  </a:lnTo>
                  <a:lnTo>
                    <a:pt x="7827378" y="1688490"/>
                  </a:lnTo>
                  <a:lnTo>
                    <a:pt x="7828877" y="1681073"/>
                  </a:lnTo>
                  <a:close/>
                </a:path>
                <a:path w="8474075" h="1951354">
                  <a:moveTo>
                    <a:pt x="7905115" y="1681073"/>
                  </a:moveTo>
                  <a:lnTo>
                    <a:pt x="7903616" y="1673669"/>
                  </a:lnTo>
                  <a:lnTo>
                    <a:pt x="7899540" y="1667611"/>
                  </a:lnTo>
                  <a:lnTo>
                    <a:pt x="7893482" y="1663522"/>
                  </a:lnTo>
                  <a:lnTo>
                    <a:pt x="7886027" y="1662023"/>
                  </a:lnTo>
                  <a:lnTo>
                    <a:pt x="7878610" y="1663522"/>
                  </a:lnTo>
                  <a:lnTo>
                    <a:pt x="7872552" y="1667611"/>
                  </a:lnTo>
                  <a:lnTo>
                    <a:pt x="7868475" y="1673669"/>
                  </a:lnTo>
                  <a:lnTo>
                    <a:pt x="7866977" y="1681073"/>
                  </a:lnTo>
                  <a:lnTo>
                    <a:pt x="7868475" y="1688490"/>
                  </a:lnTo>
                  <a:lnTo>
                    <a:pt x="7872552" y="1694548"/>
                  </a:lnTo>
                  <a:lnTo>
                    <a:pt x="7878610" y="1698637"/>
                  </a:lnTo>
                  <a:lnTo>
                    <a:pt x="7886065" y="1700123"/>
                  </a:lnTo>
                  <a:lnTo>
                    <a:pt x="7893482" y="1698637"/>
                  </a:lnTo>
                  <a:lnTo>
                    <a:pt x="7899540" y="1694548"/>
                  </a:lnTo>
                  <a:lnTo>
                    <a:pt x="7903616" y="1688490"/>
                  </a:lnTo>
                  <a:lnTo>
                    <a:pt x="7905115" y="1681073"/>
                  </a:lnTo>
                  <a:close/>
                </a:path>
                <a:path w="8474075" h="1951354">
                  <a:moveTo>
                    <a:pt x="7981353" y="1681073"/>
                  </a:moveTo>
                  <a:lnTo>
                    <a:pt x="7979854" y="1673669"/>
                  </a:lnTo>
                  <a:lnTo>
                    <a:pt x="7975778" y="1667611"/>
                  </a:lnTo>
                  <a:lnTo>
                    <a:pt x="7969720" y="1663522"/>
                  </a:lnTo>
                  <a:lnTo>
                    <a:pt x="7962265" y="1662023"/>
                  </a:lnTo>
                  <a:lnTo>
                    <a:pt x="7954848" y="1663522"/>
                  </a:lnTo>
                  <a:lnTo>
                    <a:pt x="7948790" y="1667611"/>
                  </a:lnTo>
                  <a:lnTo>
                    <a:pt x="7944713" y="1673669"/>
                  </a:lnTo>
                  <a:lnTo>
                    <a:pt x="7943215" y="1681073"/>
                  </a:lnTo>
                  <a:lnTo>
                    <a:pt x="7944713" y="1688490"/>
                  </a:lnTo>
                  <a:lnTo>
                    <a:pt x="7948790" y="1694548"/>
                  </a:lnTo>
                  <a:lnTo>
                    <a:pt x="7954848" y="1698637"/>
                  </a:lnTo>
                  <a:lnTo>
                    <a:pt x="7962303" y="1700123"/>
                  </a:lnTo>
                  <a:lnTo>
                    <a:pt x="7969720" y="1698637"/>
                  </a:lnTo>
                  <a:lnTo>
                    <a:pt x="7975778" y="1694548"/>
                  </a:lnTo>
                  <a:lnTo>
                    <a:pt x="7979854" y="1688490"/>
                  </a:lnTo>
                  <a:lnTo>
                    <a:pt x="7981353" y="1681073"/>
                  </a:lnTo>
                  <a:close/>
                </a:path>
                <a:path w="8474075" h="1951354">
                  <a:moveTo>
                    <a:pt x="8057591" y="1681073"/>
                  </a:moveTo>
                  <a:lnTo>
                    <a:pt x="8056092" y="1673669"/>
                  </a:lnTo>
                  <a:lnTo>
                    <a:pt x="8052016" y="1667611"/>
                  </a:lnTo>
                  <a:lnTo>
                    <a:pt x="8045958" y="1663522"/>
                  </a:lnTo>
                  <a:lnTo>
                    <a:pt x="8038503" y="1662023"/>
                  </a:lnTo>
                  <a:lnTo>
                    <a:pt x="8031086" y="1663522"/>
                  </a:lnTo>
                  <a:lnTo>
                    <a:pt x="8025028" y="1667611"/>
                  </a:lnTo>
                  <a:lnTo>
                    <a:pt x="8020952" y="1673669"/>
                  </a:lnTo>
                  <a:lnTo>
                    <a:pt x="8019453" y="1681073"/>
                  </a:lnTo>
                  <a:lnTo>
                    <a:pt x="8020952" y="1688490"/>
                  </a:lnTo>
                  <a:lnTo>
                    <a:pt x="8025028" y="1694548"/>
                  </a:lnTo>
                  <a:lnTo>
                    <a:pt x="8031086" y="1698637"/>
                  </a:lnTo>
                  <a:lnTo>
                    <a:pt x="8038541" y="1700123"/>
                  </a:lnTo>
                  <a:lnTo>
                    <a:pt x="8045958" y="1698637"/>
                  </a:lnTo>
                  <a:lnTo>
                    <a:pt x="8052016" y="1694548"/>
                  </a:lnTo>
                  <a:lnTo>
                    <a:pt x="8056092" y="1688490"/>
                  </a:lnTo>
                  <a:lnTo>
                    <a:pt x="8057591" y="1681073"/>
                  </a:lnTo>
                  <a:close/>
                </a:path>
                <a:path w="8474075" h="1951354">
                  <a:moveTo>
                    <a:pt x="8133829" y="1681073"/>
                  </a:moveTo>
                  <a:lnTo>
                    <a:pt x="8132331" y="1673669"/>
                  </a:lnTo>
                  <a:lnTo>
                    <a:pt x="8128254" y="1667611"/>
                  </a:lnTo>
                  <a:lnTo>
                    <a:pt x="8122196" y="1663522"/>
                  </a:lnTo>
                  <a:lnTo>
                    <a:pt x="8114741" y="1662023"/>
                  </a:lnTo>
                  <a:lnTo>
                    <a:pt x="8107324" y="1663522"/>
                  </a:lnTo>
                  <a:lnTo>
                    <a:pt x="8101266" y="1667611"/>
                  </a:lnTo>
                  <a:lnTo>
                    <a:pt x="8097190" y="1673669"/>
                  </a:lnTo>
                  <a:lnTo>
                    <a:pt x="8095691" y="1681073"/>
                  </a:lnTo>
                  <a:lnTo>
                    <a:pt x="8097190" y="1688490"/>
                  </a:lnTo>
                  <a:lnTo>
                    <a:pt x="8101266" y="1694548"/>
                  </a:lnTo>
                  <a:lnTo>
                    <a:pt x="8107324" y="1698637"/>
                  </a:lnTo>
                  <a:lnTo>
                    <a:pt x="8114779" y="1700123"/>
                  </a:lnTo>
                  <a:lnTo>
                    <a:pt x="8122196" y="1698637"/>
                  </a:lnTo>
                  <a:lnTo>
                    <a:pt x="8128254" y="1694548"/>
                  </a:lnTo>
                  <a:lnTo>
                    <a:pt x="8132331" y="1688490"/>
                  </a:lnTo>
                  <a:lnTo>
                    <a:pt x="8133829" y="1681073"/>
                  </a:lnTo>
                  <a:close/>
                </a:path>
                <a:path w="8474075" h="1951354">
                  <a:moveTo>
                    <a:pt x="8210067" y="1681073"/>
                  </a:moveTo>
                  <a:lnTo>
                    <a:pt x="8208569" y="1673669"/>
                  </a:lnTo>
                  <a:lnTo>
                    <a:pt x="8204492" y="1667611"/>
                  </a:lnTo>
                  <a:lnTo>
                    <a:pt x="8198434" y="1663522"/>
                  </a:lnTo>
                  <a:lnTo>
                    <a:pt x="8190979" y="1662023"/>
                  </a:lnTo>
                  <a:lnTo>
                    <a:pt x="8183562" y="1663522"/>
                  </a:lnTo>
                  <a:lnTo>
                    <a:pt x="8177504" y="1667611"/>
                  </a:lnTo>
                  <a:lnTo>
                    <a:pt x="8173428" y="1673669"/>
                  </a:lnTo>
                  <a:lnTo>
                    <a:pt x="8171929" y="1681073"/>
                  </a:lnTo>
                  <a:lnTo>
                    <a:pt x="8173428" y="1688490"/>
                  </a:lnTo>
                  <a:lnTo>
                    <a:pt x="8177504" y="1694548"/>
                  </a:lnTo>
                  <a:lnTo>
                    <a:pt x="8183562" y="1698637"/>
                  </a:lnTo>
                  <a:lnTo>
                    <a:pt x="8191017" y="1700123"/>
                  </a:lnTo>
                  <a:lnTo>
                    <a:pt x="8198434" y="1698637"/>
                  </a:lnTo>
                  <a:lnTo>
                    <a:pt x="8204492" y="1694548"/>
                  </a:lnTo>
                  <a:lnTo>
                    <a:pt x="8208569" y="1688490"/>
                  </a:lnTo>
                  <a:lnTo>
                    <a:pt x="8210067" y="1681073"/>
                  </a:lnTo>
                  <a:close/>
                </a:path>
                <a:path w="8474075" h="1951354">
                  <a:moveTo>
                    <a:pt x="8286305" y="1681073"/>
                  </a:moveTo>
                  <a:lnTo>
                    <a:pt x="8284807" y="1673669"/>
                  </a:lnTo>
                  <a:lnTo>
                    <a:pt x="8280730" y="1667611"/>
                  </a:lnTo>
                  <a:lnTo>
                    <a:pt x="8274672" y="1663522"/>
                  </a:lnTo>
                  <a:lnTo>
                    <a:pt x="8267217" y="1662023"/>
                  </a:lnTo>
                  <a:lnTo>
                    <a:pt x="8259800" y="1663522"/>
                  </a:lnTo>
                  <a:lnTo>
                    <a:pt x="8253743" y="1667611"/>
                  </a:lnTo>
                  <a:lnTo>
                    <a:pt x="8249666" y="1673669"/>
                  </a:lnTo>
                  <a:lnTo>
                    <a:pt x="8248167" y="1681073"/>
                  </a:lnTo>
                  <a:lnTo>
                    <a:pt x="8249666" y="1688490"/>
                  </a:lnTo>
                  <a:lnTo>
                    <a:pt x="8253743" y="1694548"/>
                  </a:lnTo>
                  <a:lnTo>
                    <a:pt x="8259800" y="1698637"/>
                  </a:lnTo>
                  <a:lnTo>
                    <a:pt x="8267255" y="1700123"/>
                  </a:lnTo>
                  <a:lnTo>
                    <a:pt x="8274672" y="1698637"/>
                  </a:lnTo>
                  <a:lnTo>
                    <a:pt x="8280730" y="1694548"/>
                  </a:lnTo>
                  <a:lnTo>
                    <a:pt x="8284807" y="1688490"/>
                  </a:lnTo>
                  <a:lnTo>
                    <a:pt x="8286305" y="1681073"/>
                  </a:lnTo>
                  <a:close/>
                </a:path>
                <a:path w="8474075" h="1951354">
                  <a:moveTo>
                    <a:pt x="8362543" y="1681073"/>
                  </a:moveTo>
                  <a:lnTo>
                    <a:pt x="8361045" y="1673669"/>
                  </a:lnTo>
                  <a:lnTo>
                    <a:pt x="8356968" y="1667611"/>
                  </a:lnTo>
                  <a:lnTo>
                    <a:pt x="8350910" y="1663522"/>
                  </a:lnTo>
                  <a:lnTo>
                    <a:pt x="8343455" y="1662023"/>
                  </a:lnTo>
                  <a:lnTo>
                    <a:pt x="8336039" y="1663522"/>
                  </a:lnTo>
                  <a:lnTo>
                    <a:pt x="8329981" y="1667611"/>
                  </a:lnTo>
                  <a:lnTo>
                    <a:pt x="8325904" y="1673669"/>
                  </a:lnTo>
                  <a:lnTo>
                    <a:pt x="8324405" y="1681073"/>
                  </a:lnTo>
                  <a:lnTo>
                    <a:pt x="8325904" y="1688490"/>
                  </a:lnTo>
                  <a:lnTo>
                    <a:pt x="8329981" y="1694548"/>
                  </a:lnTo>
                  <a:lnTo>
                    <a:pt x="8336039" y="1698637"/>
                  </a:lnTo>
                  <a:lnTo>
                    <a:pt x="8343493" y="1700123"/>
                  </a:lnTo>
                  <a:lnTo>
                    <a:pt x="8350910" y="1698637"/>
                  </a:lnTo>
                  <a:lnTo>
                    <a:pt x="8356968" y="1694548"/>
                  </a:lnTo>
                  <a:lnTo>
                    <a:pt x="8361045" y="1688490"/>
                  </a:lnTo>
                  <a:lnTo>
                    <a:pt x="8362543" y="1681073"/>
                  </a:lnTo>
                  <a:close/>
                </a:path>
                <a:path w="8474075" h="1951354">
                  <a:moveTo>
                    <a:pt x="8438782" y="1681073"/>
                  </a:moveTo>
                  <a:lnTo>
                    <a:pt x="8437283" y="1673669"/>
                  </a:lnTo>
                  <a:lnTo>
                    <a:pt x="8433206" y="1667611"/>
                  </a:lnTo>
                  <a:lnTo>
                    <a:pt x="8427148" y="1663522"/>
                  </a:lnTo>
                  <a:lnTo>
                    <a:pt x="8419693" y="1662023"/>
                  </a:lnTo>
                  <a:lnTo>
                    <a:pt x="8412277" y="1663522"/>
                  </a:lnTo>
                  <a:lnTo>
                    <a:pt x="8406219" y="1667611"/>
                  </a:lnTo>
                  <a:lnTo>
                    <a:pt x="8402142" y="1673669"/>
                  </a:lnTo>
                  <a:lnTo>
                    <a:pt x="8400643" y="1681073"/>
                  </a:lnTo>
                  <a:lnTo>
                    <a:pt x="8402142" y="1688490"/>
                  </a:lnTo>
                  <a:lnTo>
                    <a:pt x="8406219" y="1694548"/>
                  </a:lnTo>
                  <a:lnTo>
                    <a:pt x="8412277" y="1698637"/>
                  </a:lnTo>
                  <a:lnTo>
                    <a:pt x="8419732" y="1700123"/>
                  </a:lnTo>
                  <a:lnTo>
                    <a:pt x="8427148" y="1698637"/>
                  </a:lnTo>
                  <a:lnTo>
                    <a:pt x="8433206" y="1694548"/>
                  </a:lnTo>
                  <a:lnTo>
                    <a:pt x="8437283" y="1688490"/>
                  </a:lnTo>
                  <a:lnTo>
                    <a:pt x="8438782" y="1681073"/>
                  </a:lnTo>
                  <a:close/>
                </a:path>
                <a:path w="8474075" h="1951354">
                  <a:moveTo>
                    <a:pt x="8473770" y="1639824"/>
                  </a:moveTo>
                  <a:lnTo>
                    <a:pt x="8472272" y="1632407"/>
                  </a:lnTo>
                  <a:lnTo>
                    <a:pt x="8468182" y="1626349"/>
                  </a:lnTo>
                  <a:lnTo>
                    <a:pt x="8462124" y="1622272"/>
                  </a:lnTo>
                  <a:lnTo>
                    <a:pt x="8454720" y="1620774"/>
                  </a:lnTo>
                  <a:lnTo>
                    <a:pt x="8447303" y="1622272"/>
                  </a:lnTo>
                  <a:lnTo>
                    <a:pt x="8441245" y="1626349"/>
                  </a:lnTo>
                  <a:lnTo>
                    <a:pt x="8437156" y="1632407"/>
                  </a:lnTo>
                  <a:lnTo>
                    <a:pt x="8435670" y="1639862"/>
                  </a:lnTo>
                  <a:lnTo>
                    <a:pt x="8437156" y="1647278"/>
                  </a:lnTo>
                  <a:lnTo>
                    <a:pt x="8441245" y="1653336"/>
                  </a:lnTo>
                  <a:lnTo>
                    <a:pt x="8447303" y="1657413"/>
                  </a:lnTo>
                  <a:lnTo>
                    <a:pt x="8454720" y="1658912"/>
                  </a:lnTo>
                  <a:lnTo>
                    <a:pt x="8462124" y="1657413"/>
                  </a:lnTo>
                  <a:lnTo>
                    <a:pt x="8468182" y="1653336"/>
                  </a:lnTo>
                  <a:lnTo>
                    <a:pt x="8472272" y="1647278"/>
                  </a:lnTo>
                  <a:lnTo>
                    <a:pt x="8473770" y="1639824"/>
                  </a:lnTo>
                  <a:close/>
                </a:path>
                <a:path w="8474075" h="1951354">
                  <a:moveTo>
                    <a:pt x="8473770" y="1563585"/>
                  </a:moveTo>
                  <a:lnTo>
                    <a:pt x="8472272" y="1556169"/>
                  </a:lnTo>
                  <a:lnTo>
                    <a:pt x="8468182" y="1550111"/>
                  </a:lnTo>
                  <a:lnTo>
                    <a:pt x="8462124" y="1546034"/>
                  </a:lnTo>
                  <a:lnTo>
                    <a:pt x="8454720" y="1544535"/>
                  </a:lnTo>
                  <a:lnTo>
                    <a:pt x="8447303" y="1546034"/>
                  </a:lnTo>
                  <a:lnTo>
                    <a:pt x="8441245" y="1550111"/>
                  </a:lnTo>
                  <a:lnTo>
                    <a:pt x="8437156" y="1556169"/>
                  </a:lnTo>
                  <a:lnTo>
                    <a:pt x="8435670" y="1563624"/>
                  </a:lnTo>
                  <a:lnTo>
                    <a:pt x="8437156" y="1571040"/>
                  </a:lnTo>
                  <a:lnTo>
                    <a:pt x="8441245" y="1577098"/>
                  </a:lnTo>
                  <a:lnTo>
                    <a:pt x="8447303" y="1581175"/>
                  </a:lnTo>
                  <a:lnTo>
                    <a:pt x="8454720" y="1582674"/>
                  </a:lnTo>
                  <a:lnTo>
                    <a:pt x="8462124" y="1581175"/>
                  </a:lnTo>
                  <a:lnTo>
                    <a:pt x="8468182" y="1577098"/>
                  </a:lnTo>
                  <a:lnTo>
                    <a:pt x="8472272" y="1571040"/>
                  </a:lnTo>
                  <a:lnTo>
                    <a:pt x="8473770" y="1563585"/>
                  </a:lnTo>
                  <a:close/>
                </a:path>
                <a:path w="8474075" h="1951354">
                  <a:moveTo>
                    <a:pt x="8473770" y="1487347"/>
                  </a:moveTo>
                  <a:lnTo>
                    <a:pt x="8472272" y="1479931"/>
                  </a:lnTo>
                  <a:lnTo>
                    <a:pt x="8468182" y="1473873"/>
                  </a:lnTo>
                  <a:lnTo>
                    <a:pt x="8462124" y="1469796"/>
                  </a:lnTo>
                  <a:lnTo>
                    <a:pt x="8454720" y="1468297"/>
                  </a:lnTo>
                  <a:lnTo>
                    <a:pt x="8447303" y="1469796"/>
                  </a:lnTo>
                  <a:lnTo>
                    <a:pt x="8441245" y="1473873"/>
                  </a:lnTo>
                  <a:lnTo>
                    <a:pt x="8437156" y="1479931"/>
                  </a:lnTo>
                  <a:lnTo>
                    <a:pt x="8435670" y="1487385"/>
                  </a:lnTo>
                  <a:lnTo>
                    <a:pt x="8437156" y="1494802"/>
                  </a:lnTo>
                  <a:lnTo>
                    <a:pt x="8441245" y="1500860"/>
                  </a:lnTo>
                  <a:lnTo>
                    <a:pt x="8447303" y="1504937"/>
                  </a:lnTo>
                  <a:lnTo>
                    <a:pt x="8454720" y="1506435"/>
                  </a:lnTo>
                  <a:lnTo>
                    <a:pt x="8462124" y="1504937"/>
                  </a:lnTo>
                  <a:lnTo>
                    <a:pt x="8468182" y="1500860"/>
                  </a:lnTo>
                  <a:lnTo>
                    <a:pt x="8472272" y="1494802"/>
                  </a:lnTo>
                  <a:lnTo>
                    <a:pt x="8473770" y="1487347"/>
                  </a:lnTo>
                  <a:close/>
                </a:path>
                <a:path w="8474075" h="1951354">
                  <a:moveTo>
                    <a:pt x="8473770" y="1411109"/>
                  </a:moveTo>
                  <a:lnTo>
                    <a:pt x="8472272" y="1403692"/>
                  </a:lnTo>
                  <a:lnTo>
                    <a:pt x="8468182" y="1397635"/>
                  </a:lnTo>
                  <a:lnTo>
                    <a:pt x="8462124" y="1393558"/>
                  </a:lnTo>
                  <a:lnTo>
                    <a:pt x="8454720" y="1392059"/>
                  </a:lnTo>
                  <a:lnTo>
                    <a:pt x="8447303" y="1393558"/>
                  </a:lnTo>
                  <a:lnTo>
                    <a:pt x="8441245" y="1397635"/>
                  </a:lnTo>
                  <a:lnTo>
                    <a:pt x="8437156" y="1403692"/>
                  </a:lnTo>
                  <a:lnTo>
                    <a:pt x="8435670" y="1411147"/>
                  </a:lnTo>
                  <a:lnTo>
                    <a:pt x="8437156" y="1418564"/>
                  </a:lnTo>
                  <a:lnTo>
                    <a:pt x="8441245" y="1424622"/>
                  </a:lnTo>
                  <a:lnTo>
                    <a:pt x="8447303" y="1428699"/>
                  </a:lnTo>
                  <a:lnTo>
                    <a:pt x="8454720" y="1430197"/>
                  </a:lnTo>
                  <a:lnTo>
                    <a:pt x="8462124" y="1428699"/>
                  </a:lnTo>
                  <a:lnTo>
                    <a:pt x="8468182" y="1424622"/>
                  </a:lnTo>
                  <a:lnTo>
                    <a:pt x="8472272" y="1418564"/>
                  </a:lnTo>
                  <a:lnTo>
                    <a:pt x="8473770" y="1411109"/>
                  </a:lnTo>
                  <a:close/>
                </a:path>
                <a:path w="8474075" h="1951354">
                  <a:moveTo>
                    <a:pt x="8473770" y="1334871"/>
                  </a:moveTo>
                  <a:lnTo>
                    <a:pt x="8472272" y="1327454"/>
                  </a:lnTo>
                  <a:lnTo>
                    <a:pt x="8468182" y="1321396"/>
                  </a:lnTo>
                  <a:lnTo>
                    <a:pt x="8462124" y="1317320"/>
                  </a:lnTo>
                  <a:lnTo>
                    <a:pt x="8454720" y="1315821"/>
                  </a:lnTo>
                  <a:lnTo>
                    <a:pt x="8447303" y="1317320"/>
                  </a:lnTo>
                  <a:lnTo>
                    <a:pt x="8441245" y="1321396"/>
                  </a:lnTo>
                  <a:lnTo>
                    <a:pt x="8437156" y="1327454"/>
                  </a:lnTo>
                  <a:lnTo>
                    <a:pt x="8435670" y="1334909"/>
                  </a:lnTo>
                  <a:lnTo>
                    <a:pt x="8437156" y="1342326"/>
                  </a:lnTo>
                  <a:lnTo>
                    <a:pt x="8441245" y="1348384"/>
                  </a:lnTo>
                  <a:lnTo>
                    <a:pt x="8447303" y="1352461"/>
                  </a:lnTo>
                  <a:lnTo>
                    <a:pt x="8454720" y="1353959"/>
                  </a:lnTo>
                  <a:lnTo>
                    <a:pt x="8462124" y="1352461"/>
                  </a:lnTo>
                  <a:lnTo>
                    <a:pt x="8468182" y="1348384"/>
                  </a:lnTo>
                  <a:lnTo>
                    <a:pt x="8472272" y="1342326"/>
                  </a:lnTo>
                  <a:lnTo>
                    <a:pt x="8473770" y="1334871"/>
                  </a:lnTo>
                  <a:close/>
                </a:path>
                <a:path w="8474075" h="1951354">
                  <a:moveTo>
                    <a:pt x="8473770" y="1258633"/>
                  </a:moveTo>
                  <a:lnTo>
                    <a:pt x="8472272" y="1251216"/>
                  </a:lnTo>
                  <a:lnTo>
                    <a:pt x="8468182" y="1245158"/>
                  </a:lnTo>
                  <a:lnTo>
                    <a:pt x="8462124" y="1241082"/>
                  </a:lnTo>
                  <a:lnTo>
                    <a:pt x="8454720" y="1239583"/>
                  </a:lnTo>
                  <a:lnTo>
                    <a:pt x="8447303" y="1241082"/>
                  </a:lnTo>
                  <a:lnTo>
                    <a:pt x="8441245" y="1245158"/>
                  </a:lnTo>
                  <a:lnTo>
                    <a:pt x="8437156" y="1251216"/>
                  </a:lnTo>
                  <a:lnTo>
                    <a:pt x="8435670" y="1258671"/>
                  </a:lnTo>
                  <a:lnTo>
                    <a:pt x="8437156" y="1266088"/>
                  </a:lnTo>
                  <a:lnTo>
                    <a:pt x="8441245" y="1272146"/>
                  </a:lnTo>
                  <a:lnTo>
                    <a:pt x="8447303" y="1276223"/>
                  </a:lnTo>
                  <a:lnTo>
                    <a:pt x="8454720" y="1277721"/>
                  </a:lnTo>
                  <a:lnTo>
                    <a:pt x="8462124" y="1276223"/>
                  </a:lnTo>
                  <a:lnTo>
                    <a:pt x="8468182" y="1272146"/>
                  </a:lnTo>
                  <a:lnTo>
                    <a:pt x="8472272" y="1266088"/>
                  </a:lnTo>
                  <a:lnTo>
                    <a:pt x="8473770" y="1258633"/>
                  </a:lnTo>
                  <a:close/>
                </a:path>
                <a:path w="8474075" h="1951354">
                  <a:moveTo>
                    <a:pt x="8473770" y="1182395"/>
                  </a:moveTo>
                  <a:lnTo>
                    <a:pt x="8472272" y="1174978"/>
                  </a:lnTo>
                  <a:lnTo>
                    <a:pt x="8468182" y="1168920"/>
                  </a:lnTo>
                  <a:lnTo>
                    <a:pt x="8462124" y="1164844"/>
                  </a:lnTo>
                  <a:lnTo>
                    <a:pt x="8454720" y="1163345"/>
                  </a:lnTo>
                  <a:lnTo>
                    <a:pt x="8447303" y="1164844"/>
                  </a:lnTo>
                  <a:lnTo>
                    <a:pt x="8441245" y="1168920"/>
                  </a:lnTo>
                  <a:lnTo>
                    <a:pt x="8437156" y="1174978"/>
                  </a:lnTo>
                  <a:lnTo>
                    <a:pt x="8435670" y="1182433"/>
                  </a:lnTo>
                  <a:lnTo>
                    <a:pt x="8437156" y="1189850"/>
                  </a:lnTo>
                  <a:lnTo>
                    <a:pt x="8441245" y="1195908"/>
                  </a:lnTo>
                  <a:lnTo>
                    <a:pt x="8447303" y="1199984"/>
                  </a:lnTo>
                  <a:lnTo>
                    <a:pt x="8454720" y="1201483"/>
                  </a:lnTo>
                  <a:lnTo>
                    <a:pt x="8462124" y="1199984"/>
                  </a:lnTo>
                  <a:lnTo>
                    <a:pt x="8468182" y="1195908"/>
                  </a:lnTo>
                  <a:lnTo>
                    <a:pt x="8472272" y="1189850"/>
                  </a:lnTo>
                  <a:lnTo>
                    <a:pt x="8473770" y="1182395"/>
                  </a:lnTo>
                  <a:close/>
                </a:path>
                <a:path w="8474075" h="1951354">
                  <a:moveTo>
                    <a:pt x="8473770" y="1106157"/>
                  </a:moveTo>
                  <a:lnTo>
                    <a:pt x="8472272" y="1098740"/>
                  </a:lnTo>
                  <a:lnTo>
                    <a:pt x="8468182" y="1092682"/>
                  </a:lnTo>
                  <a:lnTo>
                    <a:pt x="8462124" y="1088605"/>
                  </a:lnTo>
                  <a:lnTo>
                    <a:pt x="8454720" y="1087107"/>
                  </a:lnTo>
                  <a:lnTo>
                    <a:pt x="8447303" y="1088605"/>
                  </a:lnTo>
                  <a:lnTo>
                    <a:pt x="8441245" y="1092682"/>
                  </a:lnTo>
                  <a:lnTo>
                    <a:pt x="8437156" y="1098740"/>
                  </a:lnTo>
                  <a:lnTo>
                    <a:pt x="8435670" y="1106195"/>
                  </a:lnTo>
                  <a:lnTo>
                    <a:pt x="8437156" y="1113612"/>
                  </a:lnTo>
                  <a:lnTo>
                    <a:pt x="8441245" y="1119670"/>
                  </a:lnTo>
                  <a:lnTo>
                    <a:pt x="8447303" y="1123746"/>
                  </a:lnTo>
                  <a:lnTo>
                    <a:pt x="8454720" y="1125245"/>
                  </a:lnTo>
                  <a:lnTo>
                    <a:pt x="8462124" y="1123746"/>
                  </a:lnTo>
                  <a:lnTo>
                    <a:pt x="8468182" y="1119670"/>
                  </a:lnTo>
                  <a:lnTo>
                    <a:pt x="8472272" y="1113612"/>
                  </a:lnTo>
                  <a:lnTo>
                    <a:pt x="8473770" y="1106157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41028" y="4310743"/>
              <a:ext cx="250825" cy="161925"/>
            </a:xfrm>
            <a:custGeom>
              <a:avLst/>
              <a:gdLst/>
              <a:ahLst/>
              <a:cxnLst/>
              <a:rect l="l" t="t" r="r" b="b"/>
              <a:pathLst>
                <a:path w="250825" h="161925">
                  <a:moveTo>
                    <a:pt x="250371" y="0"/>
                  </a:moveTo>
                  <a:lnTo>
                    <a:pt x="0" y="0"/>
                  </a:lnTo>
                  <a:lnTo>
                    <a:pt x="0" y="161371"/>
                  </a:lnTo>
                  <a:lnTo>
                    <a:pt x="250371" y="161371"/>
                  </a:lnTo>
                  <a:lnTo>
                    <a:pt x="250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93539" y="3949858"/>
              <a:ext cx="4139565" cy="864235"/>
            </a:xfrm>
            <a:custGeom>
              <a:avLst/>
              <a:gdLst/>
              <a:ahLst/>
              <a:cxnLst/>
              <a:rect l="l" t="t" r="r" b="b"/>
              <a:pathLst>
                <a:path w="4139565" h="864235">
                  <a:moveTo>
                    <a:pt x="4120057" y="0"/>
                  </a:moveTo>
                  <a:lnTo>
                    <a:pt x="4112642" y="1497"/>
                  </a:lnTo>
                  <a:lnTo>
                    <a:pt x="4106587" y="5579"/>
                  </a:lnTo>
                  <a:lnTo>
                    <a:pt x="4102504" y="11635"/>
                  </a:lnTo>
                  <a:lnTo>
                    <a:pt x="4101007" y="19088"/>
                  </a:lnTo>
                  <a:lnTo>
                    <a:pt x="4102504" y="26503"/>
                  </a:lnTo>
                  <a:lnTo>
                    <a:pt x="4106587" y="32558"/>
                  </a:lnTo>
                  <a:lnTo>
                    <a:pt x="4112642" y="36641"/>
                  </a:lnTo>
                  <a:lnTo>
                    <a:pt x="4120057" y="38138"/>
                  </a:lnTo>
                  <a:lnTo>
                    <a:pt x="4127472" y="36641"/>
                  </a:lnTo>
                  <a:lnTo>
                    <a:pt x="4133528" y="32558"/>
                  </a:lnTo>
                  <a:lnTo>
                    <a:pt x="4137610" y="26503"/>
                  </a:lnTo>
                  <a:lnTo>
                    <a:pt x="4139107" y="19050"/>
                  </a:lnTo>
                  <a:lnTo>
                    <a:pt x="4137610" y="11635"/>
                  </a:lnTo>
                  <a:lnTo>
                    <a:pt x="4133528" y="5579"/>
                  </a:lnTo>
                  <a:lnTo>
                    <a:pt x="4127472" y="1497"/>
                  </a:lnTo>
                  <a:lnTo>
                    <a:pt x="4120057" y="0"/>
                  </a:lnTo>
                  <a:close/>
                </a:path>
                <a:path w="4139565" h="864235">
                  <a:moveTo>
                    <a:pt x="4120057" y="76238"/>
                  </a:moveTo>
                  <a:lnTo>
                    <a:pt x="4112642" y="77735"/>
                  </a:lnTo>
                  <a:lnTo>
                    <a:pt x="4106587" y="81817"/>
                  </a:lnTo>
                  <a:lnTo>
                    <a:pt x="4102504" y="87873"/>
                  </a:lnTo>
                  <a:lnTo>
                    <a:pt x="4101007" y="95326"/>
                  </a:lnTo>
                  <a:lnTo>
                    <a:pt x="4102504" y="102741"/>
                  </a:lnTo>
                  <a:lnTo>
                    <a:pt x="4106587" y="108796"/>
                  </a:lnTo>
                  <a:lnTo>
                    <a:pt x="4112642" y="112879"/>
                  </a:lnTo>
                  <a:lnTo>
                    <a:pt x="4120057" y="114376"/>
                  </a:lnTo>
                  <a:lnTo>
                    <a:pt x="4127472" y="112879"/>
                  </a:lnTo>
                  <a:lnTo>
                    <a:pt x="4133528" y="108796"/>
                  </a:lnTo>
                  <a:lnTo>
                    <a:pt x="4137610" y="102741"/>
                  </a:lnTo>
                  <a:lnTo>
                    <a:pt x="4139107" y="95288"/>
                  </a:lnTo>
                  <a:lnTo>
                    <a:pt x="4137610" y="87873"/>
                  </a:lnTo>
                  <a:lnTo>
                    <a:pt x="4133528" y="81817"/>
                  </a:lnTo>
                  <a:lnTo>
                    <a:pt x="4127472" y="77735"/>
                  </a:lnTo>
                  <a:lnTo>
                    <a:pt x="4120057" y="76238"/>
                  </a:lnTo>
                  <a:close/>
                </a:path>
                <a:path w="4139565" h="864235">
                  <a:moveTo>
                    <a:pt x="4120057" y="152476"/>
                  </a:moveTo>
                  <a:lnTo>
                    <a:pt x="4112642" y="153973"/>
                  </a:lnTo>
                  <a:lnTo>
                    <a:pt x="4106587" y="158055"/>
                  </a:lnTo>
                  <a:lnTo>
                    <a:pt x="4102504" y="164111"/>
                  </a:lnTo>
                  <a:lnTo>
                    <a:pt x="4101007" y="171564"/>
                  </a:lnTo>
                  <a:lnTo>
                    <a:pt x="4102504" y="178979"/>
                  </a:lnTo>
                  <a:lnTo>
                    <a:pt x="4106587" y="185035"/>
                  </a:lnTo>
                  <a:lnTo>
                    <a:pt x="4112642" y="189117"/>
                  </a:lnTo>
                  <a:lnTo>
                    <a:pt x="4120057" y="190614"/>
                  </a:lnTo>
                  <a:lnTo>
                    <a:pt x="4127472" y="189117"/>
                  </a:lnTo>
                  <a:lnTo>
                    <a:pt x="4133528" y="185035"/>
                  </a:lnTo>
                  <a:lnTo>
                    <a:pt x="4137610" y="178979"/>
                  </a:lnTo>
                  <a:lnTo>
                    <a:pt x="4139107" y="171526"/>
                  </a:lnTo>
                  <a:lnTo>
                    <a:pt x="4137610" y="164111"/>
                  </a:lnTo>
                  <a:lnTo>
                    <a:pt x="4133528" y="158055"/>
                  </a:lnTo>
                  <a:lnTo>
                    <a:pt x="4127472" y="153973"/>
                  </a:lnTo>
                  <a:lnTo>
                    <a:pt x="4120057" y="152476"/>
                  </a:lnTo>
                  <a:close/>
                </a:path>
                <a:path w="4139565" h="864235">
                  <a:moveTo>
                    <a:pt x="4120057" y="228714"/>
                  </a:moveTo>
                  <a:lnTo>
                    <a:pt x="4112642" y="230211"/>
                  </a:lnTo>
                  <a:lnTo>
                    <a:pt x="4106587" y="234294"/>
                  </a:lnTo>
                  <a:lnTo>
                    <a:pt x="4102504" y="240349"/>
                  </a:lnTo>
                  <a:lnTo>
                    <a:pt x="4101007" y="247802"/>
                  </a:lnTo>
                  <a:lnTo>
                    <a:pt x="4102504" y="255217"/>
                  </a:lnTo>
                  <a:lnTo>
                    <a:pt x="4106587" y="261273"/>
                  </a:lnTo>
                  <a:lnTo>
                    <a:pt x="4112642" y="265355"/>
                  </a:lnTo>
                  <a:lnTo>
                    <a:pt x="4120057" y="266852"/>
                  </a:lnTo>
                  <a:lnTo>
                    <a:pt x="4127472" y="265355"/>
                  </a:lnTo>
                  <a:lnTo>
                    <a:pt x="4133528" y="261273"/>
                  </a:lnTo>
                  <a:lnTo>
                    <a:pt x="4137610" y="255217"/>
                  </a:lnTo>
                  <a:lnTo>
                    <a:pt x="4139107" y="247764"/>
                  </a:lnTo>
                  <a:lnTo>
                    <a:pt x="4137610" y="240349"/>
                  </a:lnTo>
                  <a:lnTo>
                    <a:pt x="4133528" y="234294"/>
                  </a:lnTo>
                  <a:lnTo>
                    <a:pt x="4127472" y="230211"/>
                  </a:lnTo>
                  <a:lnTo>
                    <a:pt x="4120057" y="228714"/>
                  </a:lnTo>
                  <a:close/>
                </a:path>
                <a:path w="4139565" h="864235">
                  <a:moveTo>
                    <a:pt x="4120057" y="304952"/>
                  </a:moveTo>
                  <a:lnTo>
                    <a:pt x="4112642" y="306449"/>
                  </a:lnTo>
                  <a:lnTo>
                    <a:pt x="4106587" y="310532"/>
                  </a:lnTo>
                  <a:lnTo>
                    <a:pt x="4102504" y="316587"/>
                  </a:lnTo>
                  <a:lnTo>
                    <a:pt x="4101007" y="324040"/>
                  </a:lnTo>
                  <a:lnTo>
                    <a:pt x="4102504" y="331456"/>
                  </a:lnTo>
                  <a:lnTo>
                    <a:pt x="4106587" y="337511"/>
                  </a:lnTo>
                  <a:lnTo>
                    <a:pt x="4112642" y="341593"/>
                  </a:lnTo>
                  <a:lnTo>
                    <a:pt x="4120057" y="343090"/>
                  </a:lnTo>
                  <a:lnTo>
                    <a:pt x="4127472" y="341593"/>
                  </a:lnTo>
                  <a:lnTo>
                    <a:pt x="4133528" y="337511"/>
                  </a:lnTo>
                  <a:lnTo>
                    <a:pt x="4137610" y="331456"/>
                  </a:lnTo>
                  <a:lnTo>
                    <a:pt x="4139107" y="324002"/>
                  </a:lnTo>
                  <a:lnTo>
                    <a:pt x="4137610" y="316587"/>
                  </a:lnTo>
                  <a:lnTo>
                    <a:pt x="4133528" y="310532"/>
                  </a:lnTo>
                  <a:lnTo>
                    <a:pt x="4127472" y="306449"/>
                  </a:lnTo>
                  <a:lnTo>
                    <a:pt x="4120057" y="304952"/>
                  </a:lnTo>
                  <a:close/>
                </a:path>
                <a:path w="4139565" h="864235">
                  <a:moveTo>
                    <a:pt x="4120057" y="381190"/>
                  </a:moveTo>
                  <a:lnTo>
                    <a:pt x="4112642" y="382687"/>
                  </a:lnTo>
                  <a:lnTo>
                    <a:pt x="4106587" y="386770"/>
                  </a:lnTo>
                  <a:lnTo>
                    <a:pt x="4102504" y="392825"/>
                  </a:lnTo>
                  <a:lnTo>
                    <a:pt x="4101007" y="400278"/>
                  </a:lnTo>
                  <a:lnTo>
                    <a:pt x="4102504" y="407694"/>
                  </a:lnTo>
                  <a:lnTo>
                    <a:pt x="4106587" y="413749"/>
                  </a:lnTo>
                  <a:lnTo>
                    <a:pt x="4112642" y="417831"/>
                  </a:lnTo>
                  <a:lnTo>
                    <a:pt x="4120057" y="419328"/>
                  </a:lnTo>
                  <a:lnTo>
                    <a:pt x="4127472" y="417831"/>
                  </a:lnTo>
                  <a:lnTo>
                    <a:pt x="4133528" y="413749"/>
                  </a:lnTo>
                  <a:lnTo>
                    <a:pt x="4137610" y="407694"/>
                  </a:lnTo>
                  <a:lnTo>
                    <a:pt x="4139107" y="400240"/>
                  </a:lnTo>
                  <a:lnTo>
                    <a:pt x="4137610" y="392825"/>
                  </a:lnTo>
                  <a:lnTo>
                    <a:pt x="4133528" y="386770"/>
                  </a:lnTo>
                  <a:lnTo>
                    <a:pt x="4127472" y="382687"/>
                  </a:lnTo>
                  <a:lnTo>
                    <a:pt x="4120057" y="381190"/>
                  </a:lnTo>
                  <a:close/>
                </a:path>
                <a:path w="4139565" h="864235">
                  <a:moveTo>
                    <a:pt x="4085109" y="422520"/>
                  </a:moveTo>
                  <a:lnTo>
                    <a:pt x="4077694" y="424017"/>
                  </a:lnTo>
                  <a:lnTo>
                    <a:pt x="4071639" y="428099"/>
                  </a:lnTo>
                  <a:lnTo>
                    <a:pt x="4067557" y="434155"/>
                  </a:lnTo>
                  <a:lnTo>
                    <a:pt x="4066059" y="441570"/>
                  </a:lnTo>
                  <a:lnTo>
                    <a:pt x="4067557" y="448985"/>
                  </a:lnTo>
                  <a:lnTo>
                    <a:pt x="4071639" y="455040"/>
                  </a:lnTo>
                  <a:lnTo>
                    <a:pt x="4077694" y="459123"/>
                  </a:lnTo>
                  <a:lnTo>
                    <a:pt x="4085148" y="460620"/>
                  </a:lnTo>
                  <a:lnTo>
                    <a:pt x="4092563" y="459123"/>
                  </a:lnTo>
                  <a:lnTo>
                    <a:pt x="4098618" y="455040"/>
                  </a:lnTo>
                  <a:lnTo>
                    <a:pt x="4102701" y="448985"/>
                  </a:lnTo>
                  <a:lnTo>
                    <a:pt x="4104198" y="441570"/>
                  </a:lnTo>
                  <a:lnTo>
                    <a:pt x="4102701" y="434155"/>
                  </a:lnTo>
                  <a:lnTo>
                    <a:pt x="4098618" y="428099"/>
                  </a:lnTo>
                  <a:lnTo>
                    <a:pt x="4092563" y="424017"/>
                  </a:lnTo>
                  <a:lnTo>
                    <a:pt x="4085109" y="422520"/>
                  </a:lnTo>
                  <a:close/>
                </a:path>
                <a:path w="4139565" h="864235">
                  <a:moveTo>
                    <a:pt x="4008871" y="422520"/>
                  </a:moveTo>
                  <a:lnTo>
                    <a:pt x="4001456" y="424017"/>
                  </a:lnTo>
                  <a:lnTo>
                    <a:pt x="3995401" y="428099"/>
                  </a:lnTo>
                  <a:lnTo>
                    <a:pt x="3991318" y="434155"/>
                  </a:lnTo>
                  <a:lnTo>
                    <a:pt x="3989821" y="441570"/>
                  </a:lnTo>
                  <a:lnTo>
                    <a:pt x="3991318" y="448985"/>
                  </a:lnTo>
                  <a:lnTo>
                    <a:pt x="3995401" y="455040"/>
                  </a:lnTo>
                  <a:lnTo>
                    <a:pt x="4001456" y="459123"/>
                  </a:lnTo>
                  <a:lnTo>
                    <a:pt x="4008909" y="460620"/>
                  </a:lnTo>
                  <a:lnTo>
                    <a:pt x="4016325" y="459123"/>
                  </a:lnTo>
                  <a:lnTo>
                    <a:pt x="4022380" y="455040"/>
                  </a:lnTo>
                  <a:lnTo>
                    <a:pt x="4026463" y="448985"/>
                  </a:lnTo>
                  <a:lnTo>
                    <a:pt x="4027959" y="441570"/>
                  </a:lnTo>
                  <a:lnTo>
                    <a:pt x="4026463" y="434155"/>
                  </a:lnTo>
                  <a:lnTo>
                    <a:pt x="4022380" y="428099"/>
                  </a:lnTo>
                  <a:lnTo>
                    <a:pt x="4016325" y="424017"/>
                  </a:lnTo>
                  <a:lnTo>
                    <a:pt x="4008871" y="422520"/>
                  </a:lnTo>
                  <a:close/>
                </a:path>
                <a:path w="4139565" h="864235">
                  <a:moveTo>
                    <a:pt x="3932633" y="422520"/>
                  </a:moveTo>
                  <a:lnTo>
                    <a:pt x="3925218" y="424017"/>
                  </a:lnTo>
                  <a:lnTo>
                    <a:pt x="3919163" y="428099"/>
                  </a:lnTo>
                  <a:lnTo>
                    <a:pt x="3915080" y="434155"/>
                  </a:lnTo>
                  <a:lnTo>
                    <a:pt x="3913583" y="441570"/>
                  </a:lnTo>
                  <a:lnTo>
                    <a:pt x="3915080" y="448985"/>
                  </a:lnTo>
                  <a:lnTo>
                    <a:pt x="3919163" y="455040"/>
                  </a:lnTo>
                  <a:lnTo>
                    <a:pt x="3925218" y="459123"/>
                  </a:lnTo>
                  <a:lnTo>
                    <a:pt x="3932671" y="460620"/>
                  </a:lnTo>
                  <a:lnTo>
                    <a:pt x="3940087" y="459123"/>
                  </a:lnTo>
                  <a:lnTo>
                    <a:pt x="3946142" y="455040"/>
                  </a:lnTo>
                  <a:lnTo>
                    <a:pt x="3950224" y="448985"/>
                  </a:lnTo>
                  <a:lnTo>
                    <a:pt x="3951721" y="441570"/>
                  </a:lnTo>
                  <a:lnTo>
                    <a:pt x="3950224" y="434155"/>
                  </a:lnTo>
                  <a:lnTo>
                    <a:pt x="3946142" y="428099"/>
                  </a:lnTo>
                  <a:lnTo>
                    <a:pt x="3940087" y="424017"/>
                  </a:lnTo>
                  <a:lnTo>
                    <a:pt x="3932633" y="422520"/>
                  </a:lnTo>
                  <a:close/>
                </a:path>
                <a:path w="4139565" h="864235">
                  <a:moveTo>
                    <a:pt x="3856395" y="422520"/>
                  </a:moveTo>
                  <a:lnTo>
                    <a:pt x="3848980" y="424017"/>
                  </a:lnTo>
                  <a:lnTo>
                    <a:pt x="3842925" y="428099"/>
                  </a:lnTo>
                  <a:lnTo>
                    <a:pt x="3838842" y="434155"/>
                  </a:lnTo>
                  <a:lnTo>
                    <a:pt x="3837345" y="441570"/>
                  </a:lnTo>
                  <a:lnTo>
                    <a:pt x="3838842" y="448985"/>
                  </a:lnTo>
                  <a:lnTo>
                    <a:pt x="3842925" y="455040"/>
                  </a:lnTo>
                  <a:lnTo>
                    <a:pt x="3848980" y="459123"/>
                  </a:lnTo>
                  <a:lnTo>
                    <a:pt x="3856433" y="460620"/>
                  </a:lnTo>
                  <a:lnTo>
                    <a:pt x="3863849" y="459123"/>
                  </a:lnTo>
                  <a:lnTo>
                    <a:pt x="3869904" y="455040"/>
                  </a:lnTo>
                  <a:lnTo>
                    <a:pt x="3873986" y="448985"/>
                  </a:lnTo>
                  <a:lnTo>
                    <a:pt x="3875483" y="441570"/>
                  </a:lnTo>
                  <a:lnTo>
                    <a:pt x="3873986" y="434155"/>
                  </a:lnTo>
                  <a:lnTo>
                    <a:pt x="3869904" y="428099"/>
                  </a:lnTo>
                  <a:lnTo>
                    <a:pt x="3863849" y="424017"/>
                  </a:lnTo>
                  <a:lnTo>
                    <a:pt x="3856395" y="422520"/>
                  </a:lnTo>
                  <a:close/>
                </a:path>
                <a:path w="4139565" h="864235">
                  <a:moveTo>
                    <a:pt x="3780157" y="422520"/>
                  </a:moveTo>
                  <a:lnTo>
                    <a:pt x="3772742" y="424017"/>
                  </a:lnTo>
                  <a:lnTo>
                    <a:pt x="3766687" y="428099"/>
                  </a:lnTo>
                  <a:lnTo>
                    <a:pt x="3762604" y="434155"/>
                  </a:lnTo>
                  <a:lnTo>
                    <a:pt x="3761107" y="441570"/>
                  </a:lnTo>
                  <a:lnTo>
                    <a:pt x="3762604" y="448985"/>
                  </a:lnTo>
                  <a:lnTo>
                    <a:pt x="3766687" y="455040"/>
                  </a:lnTo>
                  <a:lnTo>
                    <a:pt x="3772742" y="459123"/>
                  </a:lnTo>
                  <a:lnTo>
                    <a:pt x="3780195" y="460620"/>
                  </a:lnTo>
                  <a:lnTo>
                    <a:pt x="3787611" y="459123"/>
                  </a:lnTo>
                  <a:lnTo>
                    <a:pt x="3793666" y="455040"/>
                  </a:lnTo>
                  <a:lnTo>
                    <a:pt x="3797748" y="448985"/>
                  </a:lnTo>
                  <a:lnTo>
                    <a:pt x="3799245" y="441570"/>
                  </a:lnTo>
                  <a:lnTo>
                    <a:pt x="3797748" y="434155"/>
                  </a:lnTo>
                  <a:lnTo>
                    <a:pt x="3793666" y="428099"/>
                  </a:lnTo>
                  <a:lnTo>
                    <a:pt x="3787611" y="424017"/>
                  </a:lnTo>
                  <a:lnTo>
                    <a:pt x="3780157" y="422520"/>
                  </a:lnTo>
                  <a:close/>
                </a:path>
                <a:path w="4139565" h="864235">
                  <a:moveTo>
                    <a:pt x="3703919" y="422520"/>
                  </a:moveTo>
                  <a:lnTo>
                    <a:pt x="3696504" y="424017"/>
                  </a:lnTo>
                  <a:lnTo>
                    <a:pt x="3690449" y="428099"/>
                  </a:lnTo>
                  <a:lnTo>
                    <a:pt x="3686366" y="434155"/>
                  </a:lnTo>
                  <a:lnTo>
                    <a:pt x="3684869" y="441570"/>
                  </a:lnTo>
                  <a:lnTo>
                    <a:pt x="3686366" y="448985"/>
                  </a:lnTo>
                  <a:lnTo>
                    <a:pt x="3690449" y="455040"/>
                  </a:lnTo>
                  <a:lnTo>
                    <a:pt x="3696504" y="459123"/>
                  </a:lnTo>
                  <a:lnTo>
                    <a:pt x="3703957" y="460620"/>
                  </a:lnTo>
                  <a:lnTo>
                    <a:pt x="3711373" y="459123"/>
                  </a:lnTo>
                  <a:lnTo>
                    <a:pt x="3717428" y="455040"/>
                  </a:lnTo>
                  <a:lnTo>
                    <a:pt x="3721510" y="448985"/>
                  </a:lnTo>
                  <a:lnTo>
                    <a:pt x="3723007" y="441570"/>
                  </a:lnTo>
                  <a:lnTo>
                    <a:pt x="3721510" y="434155"/>
                  </a:lnTo>
                  <a:lnTo>
                    <a:pt x="3717428" y="428099"/>
                  </a:lnTo>
                  <a:lnTo>
                    <a:pt x="3711373" y="424017"/>
                  </a:lnTo>
                  <a:lnTo>
                    <a:pt x="3703919" y="422520"/>
                  </a:lnTo>
                  <a:close/>
                </a:path>
                <a:path w="4139565" h="864235">
                  <a:moveTo>
                    <a:pt x="3627681" y="422520"/>
                  </a:moveTo>
                  <a:lnTo>
                    <a:pt x="3620266" y="424017"/>
                  </a:lnTo>
                  <a:lnTo>
                    <a:pt x="3614211" y="428099"/>
                  </a:lnTo>
                  <a:lnTo>
                    <a:pt x="3610128" y="434155"/>
                  </a:lnTo>
                  <a:lnTo>
                    <a:pt x="3608631" y="441570"/>
                  </a:lnTo>
                  <a:lnTo>
                    <a:pt x="3610128" y="448985"/>
                  </a:lnTo>
                  <a:lnTo>
                    <a:pt x="3614211" y="455040"/>
                  </a:lnTo>
                  <a:lnTo>
                    <a:pt x="3620266" y="459123"/>
                  </a:lnTo>
                  <a:lnTo>
                    <a:pt x="3627719" y="460620"/>
                  </a:lnTo>
                  <a:lnTo>
                    <a:pt x="3635134" y="459123"/>
                  </a:lnTo>
                  <a:lnTo>
                    <a:pt x="3641190" y="455040"/>
                  </a:lnTo>
                  <a:lnTo>
                    <a:pt x="3645272" y="448985"/>
                  </a:lnTo>
                  <a:lnTo>
                    <a:pt x="3646769" y="441570"/>
                  </a:lnTo>
                  <a:lnTo>
                    <a:pt x="3645272" y="434155"/>
                  </a:lnTo>
                  <a:lnTo>
                    <a:pt x="3641190" y="428099"/>
                  </a:lnTo>
                  <a:lnTo>
                    <a:pt x="3635134" y="424017"/>
                  </a:lnTo>
                  <a:lnTo>
                    <a:pt x="3627681" y="422520"/>
                  </a:lnTo>
                  <a:close/>
                </a:path>
                <a:path w="4139565" h="864235">
                  <a:moveTo>
                    <a:pt x="3551443" y="422520"/>
                  </a:moveTo>
                  <a:lnTo>
                    <a:pt x="3544028" y="424017"/>
                  </a:lnTo>
                  <a:lnTo>
                    <a:pt x="3537972" y="428099"/>
                  </a:lnTo>
                  <a:lnTo>
                    <a:pt x="3533890" y="434155"/>
                  </a:lnTo>
                  <a:lnTo>
                    <a:pt x="3532393" y="441570"/>
                  </a:lnTo>
                  <a:lnTo>
                    <a:pt x="3533890" y="448985"/>
                  </a:lnTo>
                  <a:lnTo>
                    <a:pt x="3537972" y="455040"/>
                  </a:lnTo>
                  <a:lnTo>
                    <a:pt x="3544028" y="459123"/>
                  </a:lnTo>
                  <a:lnTo>
                    <a:pt x="3551481" y="460620"/>
                  </a:lnTo>
                  <a:lnTo>
                    <a:pt x="3558896" y="459123"/>
                  </a:lnTo>
                  <a:lnTo>
                    <a:pt x="3564952" y="455040"/>
                  </a:lnTo>
                  <a:lnTo>
                    <a:pt x="3569034" y="448985"/>
                  </a:lnTo>
                  <a:lnTo>
                    <a:pt x="3570531" y="441570"/>
                  </a:lnTo>
                  <a:lnTo>
                    <a:pt x="3569034" y="434155"/>
                  </a:lnTo>
                  <a:lnTo>
                    <a:pt x="3564952" y="428099"/>
                  </a:lnTo>
                  <a:lnTo>
                    <a:pt x="3558896" y="424017"/>
                  </a:lnTo>
                  <a:lnTo>
                    <a:pt x="3551443" y="422520"/>
                  </a:lnTo>
                  <a:close/>
                </a:path>
                <a:path w="4139565" h="864235">
                  <a:moveTo>
                    <a:pt x="3475205" y="422520"/>
                  </a:moveTo>
                  <a:lnTo>
                    <a:pt x="3467790" y="424017"/>
                  </a:lnTo>
                  <a:lnTo>
                    <a:pt x="3461734" y="428099"/>
                  </a:lnTo>
                  <a:lnTo>
                    <a:pt x="3457652" y="434155"/>
                  </a:lnTo>
                  <a:lnTo>
                    <a:pt x="3456155" y="441570"/>
                  </a:lnTo>
                  <a:lnTo>
                    <a:pt x="3457652" y="448985"/>
                  </a:lnTo>
                  <a:lnTo>
                    <a:pt x="3461734" y="455040"/>
                  </a:lnTo>
                  <a:lnTo>
                    <a:pt x="3467790" y="459123"/>
                  </a:lnTo>
                  <a:lnTo>
                    <a:pt x="3475243" y="460620"/>
                  </a:lnTo>
                  <a:lnTo>
                    <a:pt x="3482658" y="459123"/>
                  </a:lnTo>
                  <a:lnTo>
                    <a:pt x="3488713" y="455040"/>
                  </a:lnTo>
                  <a:lnTo>
                    <a:pt x="3492796" y="448985"/>
                  </a:lnTo>
                  <a:lnTo>
                    <a:pt x="3494293" y="441570"/>
                  </a:lnTo>
                  <a:lnTo>
                    <a:pt x="3492796" y="434155"/>
                  </a:lnTo>
                  <a:lnTo>
                    <a:pt x="3488713" y="428099"/>
                  </a:lnTo>
                  <a:lnTo>
                    <a:pt x="3482658" y="424017"/>
                  </a:lnTo>
                  <a:lnTo>
                    <a:pt x="3475205" y="422520"/>
                  </a:lnTo>
                  <a:close/>
                </a:path>
                <a:path w="4139565" h="864235">
                  <a:moveTo>
                    <a:pt x="3398967" y="422520"/>
                  </a:moveTo>
                  <a:lnTo>
                    <a:pt x="3391552" y="424017"/>
                  </a:lnTo>
                  <a:lnTo>
                    <a:pt x="3385496" y="428099"/>
                  </a:lnTo>
                  <a:lnTo>
                    <a:pt x="3381414" y="434155"/>
                  </a:lnTo>
                  <a:lnTo>
                    <a:pt x="3379917" y="441570"/>
                  </a:lnTo>
                  <a:lnTo>
                    <a:pt x="3381414" y="448985"/>
                  </a:lnTo>
                  <a:lnTo>
                    <a:pt x="3385496" y="455040"/>
                  </a:lnTo>
                  <a:lnTo>
                    <a:pt x="3391552" y="459123"/>
                  </a:lnTo>
                  <a:lnTo>
                    <a:pt x="3399005" y="460620"/>
                  </a:lnTo>
                  <a:lnTo>
                    <a:pt x="3406420" y="459123"/>
                  </a:lnTo>
                  <a:lnTo>
                    <a:pt x="3412475" y="455040"/>
                  </a:lnTo>
                  <a:lnTo>
                    <a:pt x="3416558" y="448985"/>
                  </a:lnTo>
                  <a:lnTo>
                    <a:pt x="3418055" y="441570"/>
                  </a:lnTo>
                  <a:lnTo>
                    <a:pt x="3416558" y="434155"/>
                  </a:lnTo>
                  <a:lnTo>
                    <a:pt x="3412475" y="428099"/>
                  </a:lnTo>
                  <a:lnTo>
                    <a:pt x="3406420" y="424017"/>
                  </a:lnTo>
                  <a:lnTo>
                    <a:pt x="3398967" y="422520"/>
                  </a:lnTo>
                  <a:close/>
                </a:path>
                <a:path w="4139565" h="864235">
                  <a:moveTo>
                    <a:pt x="3322728" y="422520"/>
                  </a:moveTo>
                  <a:lnTo>
                    <a:pt x="3315313" y="424017"/>
                  </a:lnTo>
                  <a:lnTo>
                    <a:pt x="3309258" y="428099"/>
                  </a:lnTo>
                  <a:lnTo>
                    <a:pt x="3305176" y="434155"/>
                  </a:lnTo>
                  <a:lnTo>
                    <a:pt x="3303678" y="441570"/>
                  </a:lnTo>
                  <a:lnTo>
                    <a:pt x="3305176" y="448985"/>
                  </a:lnTo>
                  <a:lnTo>
                    <a:pt x="3309258" y="455040"/>
                  </a:lnTo>
                  <a:lnTo>
                    <a:pt x="3315313" y="459123"/>
                  </a:lnTo>
                  <a:lnTo>
                    <a:pt x="3322767" y="460620"/>
                  </a:lnTo>
                  <a:lnTo>
                    <a:pt x="3330182" y="459123"/>
                  </a:lnTo>
                  <a:lnTo>
                    <a:pt x="3336237" y="455040"/>
                  </a:lnTo>
                  <a:lnTo>
                    <a:pt x="3340320" y="448985"/>
                  </a:lnTo>
                  <a:lnTo>
                    <a:pt x="3341817" y="441570"/>
                  </a:lnTo>
                  <a:lnTo>
                    <a:pt x="3340320" y="434155"/>
                  </a:lnTo>
                  <a:lnTo>
                    <a:pt x="3336237" y="428099"/>
                  </a:lnTo>
                  <a:lnTo>
                    <a:pt x="3330182" y="424017"/>
                  </a:lnTo>
                  <a:lnTo>
                    <a:pt x="3322728" y="422520"/>
                  </a:lnTo>
                  <a:close/>
                </a:path>
                <a:path w="4139565" h="864235">
                  <a:moveTo>
                    <a:pt x="3246490" y="422520"/>
                  </a:moveTo>
                  <a:lnTo>
                    <a:pt x="3239075" y="424017"/>
                  </a:lnTo>
                  <a:lnTo>
                    <a:pt x="3233020" y="428099"/>
                  </a:lnTo>
                  <a:lnTo>
                    <a:pt x="3228937" y="434155"/>
                  </a:lnTo>
                  <a:lnTo>
                    <a:pt x="3227440" y="441570"/>
                  </a:lnTo>
                  <a:lnTo>
                    <a:pt x="3228937" y="448985"/>
                  </a:lnTo>
                  <a:lnTo>
                    <a:pt x="3233020" y="455040"/>
                  </a:lnTo>
                  <a:lnTo>
                    <a:pt x="3239075" y="459123"/>
                  </a:lnTo>
                  <a:lnTo>
                    <a:pt x="3246528" y="460620"/>
                  </a:lnTo>
                  <a:lnTo>
                    <a:pt x="3253944" y="459123"/>
                  </a:lnTo>
                  <a:lnTo>
                    <a:pt x="3259999" y="455040"/>
                  </a:lnTo>
                  <a:lnTo>
                    <a:pt x="3264082" y="448985"/>
                  </a:lnTo>
                  <a:lnTo>
                    <a:pt x="3265578" y="441570"/>
                  </a:lnTo>
                  <a:lnTo>
                    <a:pt x="3264082" y="434155"/>
                  </a:lnTo>
                  <a:lnTo>
                    <a:pt x="3259999" y="428099"/>
                  </a:lnTo>
                  <a:lnTo>
                    <a:pt x="3253944" y="424017"/>
                  </a:lnTo>
                  <a:lnTo>
                    <a:pt x="3246490" y="422520"/>
                  </a:lnTo>
                  <a:close/>
                </a:path>
                <a:path w="4139565" h="864235">
                  <a:moveTo>
                    <a:pt x="3170252" y="422520"/>
                  </a:moveTo>
                  <a:lnTo>
                    <a:pt x="3162837" y="424017"/>
                  </a:lnTo>
                  <a:lnTo>
                    <a:pt x="3156782" y="428099"/>
                  </a:lnTo>
                  <a:lnTo>
                    <a:pt x="3152699" y="434155"/>
                  </a:lnTo>
                  <a:lnTo>
                    <a:pt x="3151202" y="441570"/>
                  </a:lnTo>
                  <a:lnTo>
                    <a:pt x="3152699" y="448985"/>
                  </a:lnTo>
                  <a:lnTo>
                    <a:pt x="3156782" y="455040"/>
                  </a:lnTo>
                  <a:lnTo>
                    <a:pt x="3162837" y="459123"/>
                  </a:lnTo>
                  <a:lnTo>
                    <a:pt x="3170290" y="460620"/>
                  </a:lnTo>
                  <a:lnTo>
                    <a:pt x="3177706" y="459123"/>
                  </a:lnTo>
                  <a:lnTo>
                    <a:pt x="3183761" y="455040"/>
                  </a:lnTo>
                  <a:lnTo>
                    <a:pt x="3187843" y="448985"/>
                  </a:lnTo>
                  <a:lnTo>
                    <a:pt x="3189340" y="441570"/>
                  </a:lnTo>
                  <a:lnTo>
                    <a:pt x="3187843" y="434155"/>
                  </a:lnTo>
                  <a:lnTo>
                    <a:pt x="3183761" y="428099"/>
                  </a:lnTo>
                  <a:lnTo>
                    <a:pt x="3177706" y="424017"/>
                  </a:lnTo>
                  <a:lnTo>
                    <a:pt x="3170252" y="422520"/>
                  </a:lnTo>
                  <a:close/>
                </a:path>
                <a:path w="4139565" h="864235">
                  <a:moveTo>
                    <a:pt x="3094014" y="422520"/>
                  </a:moveTo>
                  <a:lnTo>
                    <a:pt x="3086599" y="424017"/>
                  </a:lnTo>
                  <a:lnTo>
                    <a:pt x="3080544" y="428099"/>
                  </a:lnTo>
                  <a:lnTo>
                    <a:pt x="3076461" y="434155"/>
                  </a:lnTo>
                  <a:lnTo>
                    <a:pt x="3074964" y="441570"/>
                  </a:lnTo>
                  <a:lnTo>
                    <a:pt x="3076461" y="448985"/>
                  </a:lnTo>
                  <a:lnTo>
                    <a:pt x="3080544" y="455040"/>
                  </a:lnTo>
                  <a:lnTo>
                    <a:pt x="3086599" y="459123"/>
                  </a:lnTo>
                  <a:lnTo>
                    <a:pt x="3094052" y="460620"/>
                  </a:lnTo>
                  <a:lnTo>
                    <a:pt x="3101468" y="459123"/>
                  </a:lnTo>
                  <a:lnTo>
                    <a:pt x="3107523" y="455040"/>
                  </a:lnTo>
                  <a:lnTo>
                    <a:pt x="3111605" y="448985"/>
                  </a:lnTo>
                  <a:lnTo>
                    <a:pt x="3113102" y="441570"/>
                  </a:lnTo>
                  <a:lnTo>
                    <a:pt x="3111605" y="434155"/>
                  </a:lnTo>
                  <a:lnTo>
                    <a:pt x="3107523" y="428099"/>
                  </a:lnTo>
                  <a:lnTo>
                    <a:pt x="3101468" y="424017"/>
                  </a:lnTo>
                  <a:lnTo>
                    <a:pt x="3094014" y="422520"/>
                  </a:lnTo>
                  <a:close/>
                </a:path>
                <a:path w="4139565" h="864235">
                  <a:moveTo>
                    <a:pt x="3017776" y="422520"/>
                  </a:moveTo>
                  <a:lnTo>
                    <a:pt x="3010361" y="424017"/>
                  </a:lnTo>
                  <a:lnTo>
                    <a:pt x="3004306" y="428099"/>
                  </a:lnTo>
                  <a:lnTo>
                    <a:pt x="3000223" y="434155"/>
                  </a:lnTo>
                  <a:lnTo>
                    <a:pt x="2998726" y="441570"/>
                  </a:lnTo>
                  <a:lnTo>
                    <a:pt x="3000223" y="448985"/>
                  </a:lnTo>
                  <a:lnTo>
                    <a:pt x="3004306" y="455040"/>
                  </a:lnTo>
                  <a:lnTo>
                    <a:pt x="3010361" y="459123"/>
                  </a:lnTo>
                  <a:lnTo>
                    <a:pt x="3017814" y="460620"/>
                  </a:lnTo>
                  <a:lnTo>
                    <a:pt x="3025230" y="459123"/>
                  </a:lnTo>
                  <a:lnTo>
                    <a:pt x="3031285" y="455040"/>
                  </a:lnTo>
                  <a:lnTo>
                    <a:pt x="3035367" y="448985"/>
                  </a:lnTo>
                  <a:lnTo>
                    <a:pt x="3036864" y="441570"/>
                  </a:lnTo>
                  <a:lnTo>
                    <a:pt x="3035367" y="434155"/>
                  </a:lnTo>
                  <a:lnTo>
                    <a:pt x="3031285" y="428099"/>
                  </a:lnTo>
                  <a:lnTo>
                    <a:pt x="3025230" y="424017"/>
                  </a:lnTo>
                  <a:lnTo>
                    <a:pt x="3017776" y="422520"/>
                  </a:lnTo>
                  <a:close/>
                </a:path>
                <a:path w="4139565" h="864235">
                  <a:moveTo>
                    <a:pt x="2941538" y="422520"/>
                  </a:moveTo>
                  <a:lnTo>
                    <a:pt x="2934123" y="424017"/>
                  </a:lnTo>
                  <a:lnTo>
                    <a:pt x="2928068" y="428099"/>
                  </a:lnTo>
                  <a:lnTo>
                    <a:pt x="2923985" y="434155"/>
                  </a:lnTo>
                  <a:lnTo>
                    <a:pt x="2922488" y="441570"/>
                  </a:lnTo>
                  <a:lnTo>
                    <a:pt x="2923985" y="448985"/>
                  </a:lnTo>
                  <a:lnTo>
                    <a:pt x="2928068" y="455040"/>
                  </a:lnTo>
                  <a:lnTo>
                    <a:pt x="2934123" y="459123"/>
                  </a:lnTo>
                  <a:lnTo>
                    <a:pt x="2941576" y="460620"/>
                  </a:lnTo>
                  <a:lnTo>
                    <a:pt x="2948992" y="459123"/>
                  </a:lnTo>
                  <a:lnTo>
                    <a:pt x="2955047" y="455040"/>
                  </a:lnTo>
                  <a:lnTo>
                    <a:pt x="2959129" y="448985"/>
                  </a:lnTo>
                  <a:lnTo>
                    <a:pt x="2960626" y="441570"/>
                  </a:lnTo>
                  <a:lnTo>
                    <a:pt x="2959129" y="434155"/>
                  </a:lnTo>
                  <a:lnTo>
                    <a:pt x="2955047" y="428099"/>
                  </a:lnTo>
                  <a:lnTo>
                    <a:pt x="2948992" y="424017"/>
                  </a:lnTo>
                  <a:lnTo>
                    <a:pt x="2941538" y="422520"/>
                  </a:lnTo>
                  <a:close/>
                </a:path>
                <a:path w="4139565" h="864235">
                  <a:moveTo>
                    <a:pt x="2865300" y="422520"/>
                  </a:moveTo>
                  <a:lnTo>
                    <a:pt x="2857885" y="424017"/>
                  </a:lnTo>
                  <a:lnTo>
                    <a:pt x="2851830" y="428099"/>
                  </a:lnTo>
                  <a:lnTo>
                    <a:pt x="2847747" y="434155"/>
                  </a:lnTo>
                  <a:lnTo>
                    <a:pt x="2846250" y="441570"/>
                  </a:lnTo>
                  <a:lnTo>
                    <a:pt x="2847747" y="448985"/>
                  </a:lnTo>
                  <a:lnTo>
                    <a:pt x="2851830" y="455040"/>
                  </a:lnTo>
                  <a:lnTo>
                    <a:pt x="2857885" y="459123"/>
                  </a:lnTo>
                  <a:lnTo>
                    <a:pt x="2865338" y="460620"/>
                  </a:lnTo>
                  <a:lnTo>
                    <a:pt x="2872753" y="459123"/>
                  </a:lnTo>
                  <a:lnTo>
                    <a:pt x="2878808" y="455040"/>
                  </a:lnTo>
                  <a:lnTo>
                    <a:pt x="2882891" y="448985"/>
                  </a:lnTo>
                  <a:lnTo>
                    <a:pt x="2884388" y="441570"/>
                  </a:lnTo>
                  <a:lnTo>
                    <a:pt x="2882891" y="434155"/>
                  </a:lnTo>
                  <a:lnTo>
                    <a:pt x="2878808" y="428099"/>
                  </a:lnTo>
                  <a:lnTo>
                    <a:pt x="2872753" y="424017"/>
                  </a:lnTo>
                  <a:lnTo>
                    <a:pt x="2865300" y="422520"/>
                  </a:lnTo>
                  <a:close/>
                </a:path>
                <a:path w="4139565" h="864235">
                  <a:moveTo>
                    <a:pt x="2789062" y="422520"/>
                  </a:moveTo>
                  <a:lnTo>
                    <a:pt x="2781647" y="424017"/>
                  </a:lnTo>
                  <a:lnTo>
                    <a:pt x="2775591" y="428099"/>
                  </a:lnTo>
                  <a:lnTo>
                    <a:pt x="2771509" y="434155"/>
                  </a:lnTo>
                  <a:lnTo>
                    <a:pt x="2770012" y="441570"/>
                  </a:lnTo>
                  <a:lnTo>
                    <a:pt x="2771509" y="448985"/>
                  </a:lnTo>
                  <a:lnTo>
                    <a:pt x="2775591" y="455040"/>
                  </a:lnTo>
                  <a:lnTo>
                    <a:pt x="2781647" y="459123"/>
                  </a:lnTo>
                  <a:lnTo>
                    <a:pt x="2789100" y="460620"/>
                  </a:lnTo>
                  <a:lnTo>
                    <a:pt x="2796515" y="459123"/>
                  </a:lnTo>
                  <a:lnTo>
                    <a:pt x="2802570" y="455040"/>
                  </a:lnTo>
                  <a:lnTo>
                    <a:pt x="2806653" y="448985"/>
                  </a:lnTo>
                  <a:lnTo>
                    <a:pt x="2808150" y="441570"/>
                  </a:lnTo>
                  <a:lnTo>
                    <a:pt x="2806653" y="434155"/>
                  </a:lnTo>
                  <a:lnTo>
                    <a:pt x="2802570" y="428099"/>
                  </a:lnTo>
                  <a:lnTo>
                    <a:pt x="2796515" y="424017"/>
                  </a:lnTo>
                  <a:lnTo>
                    <a:pt x="2789062" y="422520"/>
                  </a:lnTo>
                  <a:close/>
                </a:path>
                <a:path w="4139565" h="864235">
                  <a:moveTo>
                    <a:pt x="2712824" y="422520"/>
                  </a:moveTo>
                  <a:lnTo>
                    <a:pt x="2705409" y="424017"/>
                  </a:lnTo>
                  <a:lnTo>
                    <a:pt x="2699353" y="428099"/>
                  </a:lnTo>
                  <a:lnTo>
                    <a:pt x="2695271" y="434155"/>
                  </a:lnTo>
                  <a:lnTo>
                    <a:pt x="2693774" y="441570"/>
                  </a:lnTo>
                  <a:lnTo>
                    <a:pt x="2695271" y="448985"/>
                  </a:lnTo>
                  <a:lnTo>
                    <a:pt x="2699353" y="455040"/>
                  </a:lnTo>
                  <a:lnTo>
                    <a:pt x="2705409" y="459123"/>
                  </a:lnTo>
                  <a:lnTo>
                    <a:pt x="2712862" y="460620"/>
                  </a:lnTo>
                  <a:lnTo>
                    <a:pt x="2720277" y="459123"/>
                  </a:lnTo>
                  <a:lnTo>
                    <a:pt x="2726332" y="455040"/>
                  </a:lnTo>
                  <a:lnTo>
                    <a:pt x="2730415" y="448985"/>
                  </a:lnTo>
                  <a:lnTo>
                    <a:pt x="2731912" y="441570"/>
                  </a:lnTo>
                  <a:lnTo>
                    <a:pt x="2730415" y="434155"/>
                  </a:lnTo>
                  <a:lnTo>
                    <a:pt x="2726332" y="428099"/>
                  </a:lnTo>
                  <a:lnTo>
                    <a:pt x="2720277" y="424017"/>
                  </a:lnTo>
                  <a:lnTo>
                    <a:pt x="2712824" y="422520"/>
                  </a:lnTo>
                  <a:close/>
                </a:path>
                <a:path w="4139565" h="864235">
                  <a:moveTo>
                    <a:pt x="2636586" y="422520"/>
                  </a:moveTo>
                  <a:lnTo>
                    <a:pt x="2629171" y="424017"/>
                  </a:lnTo>
                  <a:lnTo>
                    <a:pt x="2623115" y="428099"/>
                  </a:lnTo>
                  <a:lnTo>
                    <a:pt x="2619033" y="434155"/>
                  </a:lnTo>
                  <a:lnTo>
                    <a:pt x="2617536" y="441570"/>
                  </a:lnTo>
                  <a:lnTo>
                    <a:pt x="2619033" y="448985"/>
                  </a:lnTo>
                  <a:lnTo>
                    <a:pt x="2623115" y="455040"/>
                  </a:lnTo>
                  <a:lnTo>
                    <a:pt x="2629171" y="459123"/>
                  </a:lnTo>
                  <a:lnTo>
                    <a:pt x="2636624" y="460620"/>
                  </a:lnTo>
                  <a:lnTo>
                    <a:pt x="2644039" y="459123"/>
                  </a:lnTo>
                  <a:lnTo>
                    <a:pt x="2650094" y="455040"/>
                  </a:lnTo>
                  <a:lnTo>
                    <a:pt x="2654177" y="448985"/>
                  </a:lnTo>
                  <a:lnTo>
                    <a:pt x="2655674" y="441570"/>
                  </a:lnTo>
                  <a:lnTo>
                    <a:pt x="2654177" y="434155"/>
                  </a:lnTo>
                  <a:lnTo>
                    <a:pt x="2650094" y="428099"/>
                  </a:lnTo>
                  <a:lnTo>
                    <a:pt x="2644039" y="424017"/>
                  </a:lnTo>
                  <a:lnTo>
                    <a:pt x="2636586" y="422520"/>
                  </a:lnTo>
                  <a:close/>
                </a:path>
                <a:path w="4139565" h="864235">
                  <a:moveTo>
                    <a:pt x="2560347" y="422520"/>
                  </a:moveTo>
                  <a:lnTo>
                    <a:pt x="2552932" y="424017"/>
                  </a:lnTo>
                  <a:lnTo>
                    <a:pt x="2546877" y="428099"/>
                  </a:lnTo>
                  <a:lnTo>
                    <a:pt x="2542795" y="434155"/>
                  </a:lnTo>
                  <a:lnTo>
                    <a:pt x="2541297" y="441570"/>
                  </a:lnTo>
                  <a:lnTo>
                    <a:pt x="2542795" y="448985"/>
                  </a:lnTo>
                  <a:lnTo>
                    <a:pt x="2546877" y="455040"/>
                  </a:lnTo>
                  <a:lnTo>
                    <a:pt x="2552932" y="459123"/>
                  </a:lnTo>
                  <a:lnTo>
                    <a:pt x="2560386" y="460620"/>
                  </a:lnTo>
                  <a:lnTo>
                    <a:pt x="2567801" y="459123"/>
                  </a:lnTo>
                  <a:lnTo>
                    <a:pt x="2573856" y="455040"/>
                  </a:lnTo>
                  <a:lnTo>
                    <a:pt x="2577939" y="448985"/>
                  </a:lnTo>
                  <a:lnTo>
                    <a:pt x="2579436" y="441570"/>
                  </a:lnTo>
                  <a:lnTo>
                    <a:pt x="2577939" y="434155"/>
                  </a:lnTo>
                  <a:lnTo>
                    <a:pt x="2573856" y="428099"/>
                  </a:lnTo>
                  <a:lnTo>
                    <a:pt x="2567801" y="424017"/>
                  </a:lnTo>
                  <a:lnTo>
                    <a:pt x="2560347" y="422520"/>
                  </a:lnTo>
                  <a:close/>
                </a:path>
                <a:path w="4139565" h="864235">
                  <a:moveTo>
                    <a:pt x="2484109" y="422520"/>
                  </a:moveTo>
                  <a:lnTo>
                    <a:pt x="2476694" y="424017"/>
                  </a:lnTo>
                  <a:lnTo>
                    <a:pt x="2470639" y="428099"/>
                  </a:lnTo>
                  <a:lnTo>
                    <a:pt x="2466556" y="434155"/>
                  </a:lnTo>
                  <a:lnTo>
                    <a:pt x="2465059" y="441570"/>
                  </a:lnTo>
                  <a:lnTo>
                    <a:pt x="2466556" y="448985"/>
                  </a:lnTo>
                  <a:lnTo>
                    <a:pt x="2470639" y="455040"/>
                  </a:lnTo>
                  <a:lnTo>
                    <a:pt x="2476694" y="459123"/>
                  </a:lnTo>
                  <a:lnTo>
                    <a:pt x="2484147" y="460620"/>
                  </a:lnTo>
                  <a:lnTo>
                    <a:pt x="2491563" y="459123"/>
                  </a:lnTo>
                  <a:lnTo>
                    <a:pt x="2497618" y="455040"/>
                  </a:lnTo>
                  <a:lnTo>
                    <a:pt x="2501701" y="448985"/>
                  </a:lnTo>
                  <a:lnTo>
                    <a:pt x="2503197" y="441570"/>
                  </a:lnTo>
                  <a:lnTo>
                    <a:pt x="2501701" y="434155"/>
                  </a:lnTo>
                  <a:lnTo>
                    <a:pt x="2497618" y="428099"/>
                  </a:lnTo>
                  <a:lnTo>
                    <a:pt x="2491563" y="424017"/>
                  </a:lnTo>
                  <a:lnTo>
                    <a:pt x="2484109" y="422520"/>
                  </a:lnTo>
                  <a:close/>
                </a:path>
                <a:path w="4139565" h="864235">
                  <a:moveTo>
                    <a:pt x="2407871" y="422520"/>
                  </a:moveTo>
                  <a:lnTo>
                    <a:pt x="2400456" y="424017"/>
                  </a:lnTo>
                  <a:lnTo>
                    <a:pt x="2394401" y="428099"/>
                  </a:lnTo>
                  <a:lnTo>
                    <a:pt x="2390318" y="434155"/>
                  </a:lnTo>
                  <a:lnTo>
                    <a:pt x="2388821" y="441570"/>
                  </a:lnTo>
                  <a:lnTo>
                    <a:pt x="2390318" y="448985"/>
                  </a:lnTo>
                  <a:lnTo>
                    <a:pt x="2394401" y="455040"/>
                  </a:lnTo>
                  <a:lnTo>
                    <a:pt x="2400456" y="459123"/>
                  </a:lnTo>
                  <a:lnTo>
                    <a:pt x="2407909" y="460620"/>
                  </a:lnTo>
                  <a:lnTo>
                    <a:pt x="2415325" y="459123"/>
                  </a:lnTo>
                  <a:lnTo>
                    <a:pt x="2421380" y="455040"/>
                  </a:lnTo>
                  <a:lnTo>
                    <a:pt x="2425462" y="448985"/>
                  </a:lnTo>
                  <a:lnTo>
                    <a:pt x="2426959" y="441570"/>
                  </a:lnTo>
                  <a:lnTo>
                    <a:pt x="2425462" y="434155"/>
                  </a:lnTo>
                  <a:lnTo>
                    <a:pt x="2421380" y="428099"/>
                  </a:lnTo>
                  <a:lnTo>
                    <a:pt x="2415325" y="424017"/>
                  </a:lnTo>
                  <a:lnTo>
                    <a:pt x="2407871" y="422520"/>
                  </a:lnTo>
                  <a:close/>
                </a:path>
                <a:path w="4139565" h="864235">
                  <a:moveTo>
                    <a:pt x="2331633" y="422520"/>
                  </a:moveTo>
                  <a:lnTo>
                    <a:pt x="2324218" y="424017"/>
                  </a:lnTo>
                  <a:lnTo>
                    <a:pt x="2318163" y="428099"/>
                  </a:lnTo>
                  <a:lnTo>
                    <a:pt x="2314080" y="434155"/>
                  </a:lnTo>
                  <a:lnTo>
                    <a:pt x="2312583" y="441570"/>
                  </a:lnTo>
                  <a:lnTo>
                    <a:pt x="2314080" y="448985"/>
                  </a:lnTo>
                  <a:lnTo>
                    <a:pt x="2318163" y="455040"/>
                  </a:lnTo>
                  <a:lnTo>
                    <a:pt x="2324218" y="459123"/>
                  </a:lnTo>
                  <a:lnTo>
                    <a:pt x="2331673" y="460620"/>
                  </a:lnTo>
                  <a:lnTo>
                    <a:pt x="2339087" y="459123"/>
                  </a:lnTo>
                  <a:lnTo>
                    <a:pt x="2345143" y="455040"/>
                  </a:lnTo>
                  <a:lnTo>
                    <a:pt x="2349225" y="448985"/>
                  </a:lnTo>
                  <a:lnTo>
                    <a:pt x="2350723" y="441570"/>
                  </a:lnTo>
                  <a:lnTo>
                    <a:pt x="2349225" y="434155"/>
                  </a:lnTo>
                  <a:lnTo>
                    <a:pt x="2345143" y="428099"/>
                  </a:lnTo>
                  <a:lnTo>
                    <a:pt x="2339087" y="424017"/>
                  </a:lnTo>
                  <a:lnTo>
                    <a:pt x="2331633" y="422520"/>
                  </a:lnTo>
                  <a:close/>
                </a:path>
                <a:path w="4139565" h="864235">
                  <a:moveTo>
                    <a:pt x="2255396" y="422520"/>
                  </a:moveTo>
                  <a:lnTo>
                    <a:pt x="2247981" y="424017"/>
                  </a:lnTo>
                  <a:lnTo>
                    <a:pt x="2241926" y="428099"/>
                  </a:lnTo>
                  <a:lnTo>
                    <a:pt x="2237843" y="434155"/>
                  </a:lnTo>
                  <a:lnTo>
                    <a:pt x="2236346" y="441570"/>
                  </a:lnTo>
                  <a:lnTo>
                    <a:pt x="2237843" y="448985"/>
                  </a:lnTo>
                  <a:lnTo>
                    <a:pt x="2241926" y="455040"/>
                  </a:lnTo>
                  <a:lnTo>
                    <a:pt x="2247981" y="459123"/>
                  </a:lnTo>
                  <a:lnTo>
                    <a:pt x="2255434" y="460620"/>
                  </a:lnTo>
                  <a:lnTo>
                    <a:pt x="2262849" y="459123"/>
                  </a:lnTo>
                  <a:lnTo>
                    <a:pt x="2268905" y="455040"/>
                  </a:lnTo>
                  <a:lnTo>
                    <a:pt x="2272987" y="448985"/>
                  </a:lnTo>
                  <a:lnTo>
                    <a:pt x="2274484" y="441570"/>
                  </a:lnTo>
                  <a:lnTo>
                    <a:pt x="2272987" y="434155"/>
                  </a:lnTo>
                  <a:lnTo>
                    <a:pt x="2268905" y="428099"/>
                  </a:lnTo>
                  <a:lnTo>
                    <a:pt x="2262849" y="424017"/>
                  </a:lnTo>
                  <a:lnTo>
                    <a:pt x="2255396" y="422520"/>
                  </a:lnTo>
                  <a:close/>
                </a:path>
                <a:path w="4139565" h="864235">
                  <a:moveTo>
                    <a:pt x="2179158" y="422520"/>
                  </a:moveTo>
                  <a:lnTo>
                    <a:pt x="2171743" y="424017"/>
                  </a:lnTo>
                  <a:lnTo>
                    <a:pt x="2165687" y="428099"/>
                  </a:lnTo>
                  <a:lnTo>
                    <a:pt x="2161605" y="434155"/>
                  </a:lnTo>
                  <a:lnTo>
                    <a:pt x="2160108" y="441570"/>
                  </a:lnTo>
                  <a:lnTo>
                    <a:pt x="2161605" y="448985"/>
                  </a:lnTo>
                  <a:lnTo>
                    <a:pt x="2165687" y="455040"/>
                  </a:lnTo>
                  <a:lnTo>
                    <a:pt x="2171743" y="459123"/>
                  </a:lnTo>
                  <a:lnTo>
                    <a:pt x="2179196" y="460620"/>
                  </a:lnTo>
                  <a:lnTo>
                    <a:pt x="2186611" y="459123"/>
                  </a:lnTo>
                  <a:lnTo>
                    <a:pt x="2192667" y="455040"/>
                  </a:lnTo>
                  <a:lnTo>
                    <a:pt x="2196749" y="448985"/>
                  </a:lnTo>
                  <a:lnTo>
                    <a:pt x="2198246" y="441570"/>
                  </a:lnTo>
                  <a:lnTo>
                    <a:pt x="2196749" y="434155"/>
                  </a:lnTo>
                  <a:lnTo>
                    <a:pt x="2192667" y="428099"/>
                  </a:lnTo>
                  <a:lnTo>
                    <a:pt x="2186611" y="424017"/>
                  </a:lnTo>
                  <a:lnTo>
                    <a:pt x="2179158" y="422520"/>
                  </a:lnTo>
                  <a:close/>
                </a:path>
                <a:path w="4139565" h="864235">
                  <a:moveTo>
                    <a:pt x="2102920" y="422520"/>
                  </a:moveTo>
                  <a:lnTo>
                    <a:pt x="2095505" y="424017"/>
                  </a:lnTo>
                  <a:lnTo>
                    <a:pt x="2089449" y="428099"/>
                  </a:lnTo>
                  <a:lnTo>
                    <a:pt x="2085367" y="434155"/>
                  </a:lnTo>
                  <a:lnTo>
                    <a:pt x="2083870" y="441570"/>
                  </a:lnTo>
                  <a:lnTo>
                    <a:pt x="2085367" y="448985"/>
                  </a:lnTo>
                  <a:lnTo>
                    <a:pt x="2089449" y="455040"/>
                  </a:lnTo>
                  <a:lnTo>
                    <a:pt x="2095505" y="459123"/>
                  </a:lnTo>
                  <a:lnTo>
                    <a:pt x="2102958" y="460620"/>
                  </a:lnTo>
                  <a:lnTo>
                    <a:pt x="2110373" y="459123"/>
                  </a:lnTo>
                  <a:lnTo>
                    <a:pt x="2116428" y="455040"/>
                  </a:lnTo>
                  <a:lnTo>
                    <a:pt x="2120511" y="448985"/>
                  </a:lnTo>
                  <a:lnTo>
                    <a:pt x="2122008" y="441570"/>
                  </a:lnTo>
                  <a:lnTo>
                    <a:pt x="2120511" y="434155"/>
                  </a:lnTo>
                  <a:lnTo>
                    <a:pt x="2116428" y="428099"/>
                  </a:lnTo>
                  <a:lnTo>
                    <a:pt x="2110373" y="424017"/>
                  </a:lnTo>
                  <a:lnTo>
                    <a:pt x="2102920" y="422520"/>
                  </a:lnTo>
                  <a:close/>
                </a:path>
                <a:path w="4139565" h="864235">
                  <a:moveTo>
                    <a:pt x="2026682" y="422520"/>
                  </a:moveTo>
                  <a:lnTo>
                    <a:pt x="2019267" y="424017"/>
                  </a:lnTo>
                  <a:lnTo>
                    <a:pt x="2013212" y="428099"/>
                  </a:lnTo>
                  <a:lnTo>
                    <a:pt x="2009129" y="434155"/>
                  </a:lnTo>
                  <a:lnTo>
                    <a:pt x="2007632" y="441570"/>
                  </a:lnTo>
                  <a:lnTo>
                    <a:pt x="2009129" y="448985"/>
                  </a:lnTo>
                  <a:lnTo>
                    <a:pt x="2013212" y="455040"/>
                  </a:lnTo>
                  <a:lnTo>
                    <a:pt x="2019267" y="459123"/>
                  </a:lnTo>
                  <a:lnTo>
                    <a:pt x="2026720" y="460620"/>
                  </a:lnTo>
                  <a:lnTo>
                    <a:pt x="2034135" y="459123"/>
                  </a:lnTo>
                  <a:lnTo>
                    <a:pt x="2040190" y="455040"/>
                  </a:lnTo>
                  <a:lnTo>
                    <a:pt x="2044273" y="448985"/>
                  </a:lnTo>
                  <a:lnTo>
                    <a:pt x="2045770" y="441570"/>
                  </a:lnTo>
                  <a:lnTo>
                    <a:pt x="2044273" y="434155"/>
                  </a:lnTo>
                  <a:lnTo>
                    <a:pt x="2040190" y="428099"/>
                  </a:lnTo>
                  <a:lnTo>
                    <a:pt x="2034135" y="424017"/>
                  </a:lnTo>
                  <a:lnTo>
                    <a:pt x="2026682" y="422520"/>
                  </a:lnTo>
                  <a:close/>
                </a:path>
                <a:path w="4139565" h="864235">
                  <a:moveTo>
                    <a:pt x="1950444" y="422520"/>
                  </a:moveTo>
                  <a:lnTo>
                    <a:pt x="1943029" y="424017"/>
                  </a:lnTo>
                  <a:lnTo>
                    <a:pt x="1936974" y="428099"/>
                  </a:lnTo>
                  <a:lnTo>
                    <a:pt x="1932891" y="434155"/>
                  </a:lnTo>
                  <a:lnTo>
                    <a:pt x="1931394" y="441570"/>
                  </a:lnTo>
                  <a:lnTo>
                    <a:pt x="1932891" y="448985"/>
                  </a:lnTo>
                  <a:lnTo>
                    <a:pt x="1936974" y="455040"/>
                  </a:lnTo>
                  <a:lnTo>
                    <a:pt x="1943029" y="459123"/>
                  </a:lnTo>
                  <a:lnTo>
                    <a:pt x="1950482" y="460620"/>
                  </a:lnTo>
                  <a:lnTo>
                    <a:pt x="1957897" y="459123"/>
                  </a:lnTo>
                  <a:lnTo>
                    <a:pt x="1963952" y="455040"/>
                  </a:lnTo>
                  <a:lnTo>
                    <a:pt x="1968035" y="448985"/>
                  </a:lnTo>
                  <a:lnTo>
                    <a:pt x="1969532" y="441570"/>
                  </a:lnTo>
                  <a:lnTo>
                    <a:pt x="1968035" y="434155"/>
                  </a:lnTo>
                  <a:lnTo>
                    <a:pt x="1963952" y="428099"/>
                  </a:lnTo>
                  <a:lnTo>
                    <a:pt x="1957897" y="424017"/>
                  </a:lnTo>
                  <a:lnTo>
                    <a:pt x="1950444" y="422520"/>
                  </a:lnTo>
                  <a:close/>
                </a:path>
                <a:path w="4139565" h="864235">
                  <a:moveTo>
                    <a:pt x="1874206" y="422520"/>
                  </a:moveTo>
                  <a:lnTo>
                    <a:pt x="1866791" y="424017"/>
                  </a:lnTo>
                  <a:lnTo>
                    <a:pt x="1860736" y="428099"/>
                  </a:lnTo>
                  <a:lnTo>
                    <a:pt x="1856653" y="434155"/>
                  </a:lnTo>
                  <a:lnTo>
                    <a:pt x="1855156" y="441570"/>
                  </a:lnTo>
                  <a:lnTo>
                    <a:pt x="1856653" y="448985"/>
                  </a:lnTo>
                  <a:lnTo>
                    <a:pt x="1860736" y="455040"/>
                  </a:lnTo>
                  <a:lnTo>
                    <a:pt x="1866791" y="459123"/>
                  </a:lnTo>
                  <a:lnTo>
                    <a:pt x="1874244" y="460620"/>
                  </a:lnTo>
                  <a:lnTo>
                    <a:pt x="1881659" y="459123"/>
                  </a:lnTo>
                  <a:lnTo>
                    <a:pt x="1887714" y="455040"/>
                  </a:lnTo>
                  <a:lnTo>
                    <a:pt x="1891797" y="448985"/>
                  </a:lnTo>
                  <a:lnTo>
                    <a:pt x="1893294" y="441570"/>
                  </a:lnTo>
                  <a:lnTo>
                    <a:pt x="1891797" y="434155"/>
                  </a:lnTo>
                  <a:lnTo>
                    <a:pt x="1887714" y="428099"/>
                  </a:lnTo>
                  <a:lnTo>
                    <a:pt x="1881659" y="424017"/>
                  </a:lnTo>
                  <a:lnTo>
                    <a:pt x="1874206" y="422520"/>
                  </a:lnTo>
                  <a:close/>
                </a:path>
                <a:path w="4139565" h="864235">
                  <a:moveTo>
                    <a:pt x="1797968" y="422520"/>
                  </a:moveTo>
                  <a:lnTo>
                    <a:pt x="1790553" y="424017"/>
                  </a:lnTo>
                  <a:lnTo>
                    <a:pt x="1784497" y="428099"/>
                  </a:lnTo>
                  <a:lnTo>
                    <a:pt x="1780415" y="434155"/>
                  </a:lnTo>
                  <a:lnTo>
                    <a:pt x="1778918" y="441570"/>
                  </a:lnTo>
                  <a:lnTo>
                    <a:pt x="1780415" y="448985"/>
                  </a:lnTo>
                  <a:lnTo>
                    <a:pt x="1784497" y="455040"/>
                  </a:lnTo>
                  <a:lnTo>
                    <a:pt x="1790553" y="459123"/>
                  </a:lnTo>
                  <a:lnTo>
                    <a:pt x="1798006" y="460620"/>
                  </a:lnTo>
                  <a:lnTo>
                    <a:pt x="1805421" y="459123"/>
                  </a:lnTo>
                  <a:lnTo>
                    <a:pt x="1811476" y="455040"/>
                  </a:lnTo>
                  <a:lnTo>
                    <a:pt x="1815559" y="448985"/>
                  </a:lnTo>
                  <a:lnTo>
                    <a:pt x="1817056" y="441570"/>
                  </a:lnTo>
                  <a:lnTo>
                    <a:pt x="1815559" y="434155"/>
                  </a:lnTo>
                  <a:lnTo>
                    <a:pt x="1811476" y="428099"/>
                  </a:lnTo>
                  <a:lnTo>
                    <a:pt x="1805421" y="424017"/>
                  </a:lnTo>
                  <a:lnTo>
                    <a:pt x="1797968" y="422520"/>
                  </a:lnTo>
                  <a:close/>
                </a:path>
                <a:path w="4139565" h="864235">
                  <a:moveTo>
                    <a:pt x="1721730" y="422520"/>
                  </a:moveTo>
                  <a:lnTo>
                    <a:pt x="1714315" y="424017"/>
                  </a:lnTo>
                  <a:lnTo>
                    <a:pt x="1708259" y="428099"/>
                  </a:lnTo>
                  <a:lnTo>
                    <a:pt x="1704177" y="434155"/>
                  </a:lnTo>
                  <a:lnTo>
                    <a:pt x="1702680" y="441570"/>
                  </a:lnTo>
                  <a:lnTo>
                    <a:pt x="1704177" y="448985"/>
                  </a:lnTo>
                  <a:lnTo>
                    <a:pt x="1708259" y="455040"/>
                  </a:lnTo>
                  <a:lnTo>
                    <a:pt x="1714315" y="459123"/>
                  </a:lnTo>
                  <a:lnTo>
                    <a:pt x="1721768" y="460620"/>
                  </a:lnTo>
                  <a:lnTo>
                    <a:pt x="1729183" y="459123"/>
                  </a:lnTo>
                  <a:lnTo>
                    <a:pt x="1735238" y="455040"/>
                  </a:lnTo>
                  <a:lnTo>
                    <a:pt x="1739321" y="448985"/>
                  </a:lnTo>
                  <a:lnTo>
                    <a:pt x="1740818" y="441570"/>
                  </a:lnTo>
                  <a:lnTo>
                    <a:pt x="1739321" y="434155"/>
                  </a:lnTo>
                  <a:lnTo>
                    <a:pt x="1735238" y="428099"/>
                  </a:lnTo>
                  <a:lnTo>
                    <a:pt x="1729183" y="424017"/>
                  </a:lnTo>
                  <a:lnTo>
                    <a:pt x="1721730" y="422520"/>
                  </a:lnTo>
                  <a:close/>
                </a:path>
                <a:path w="4139565" h="864235">
                  <a:moveTo>
                    <a:pt x="1645492" y="422520"/>
                  </a:moveTo>
                  <a:lnTo>
                    <a:pt x="1638077" y="424017"/>
                  </a:lnTo>
                  <a:lnTo>
                    <a:pt x="1632021" y="428099"/>
                  </a:lnTo>
                  <a:lnTo>
                    <a:pt x="1627939" y="434155"/>
                  </a:lnTo>
                  <a:lnTo>
                    <a:pt x="1626442" y="441570"/>
                  </a:lnTo>
                  <a:lnTo>
                    <a:pt x="1627939" y="448985"/>
                  </a:lnTo>
                  <a:lnTo>
                    <a:pt x="1632021" y="455040"/>
                  </a:lnTo>
                  <a:lnTo>
                    <a:pt x="1638077" y="459123"/>
                  </a:lnTo>
                  <a:lnTo>
                    <a:pt x="1645530" y="460620"/>
                  </a:lnTo>
                  <a:lnTo>
                    <a:pt x="1652945" y="459123"/>
                  </a:lnTo>
                  <a:lnTo>
                    <a:pt x="1659000" y="455040"/>
                  </a:lnTo>
                  <a:lnTo>
                    <a:pt x="1663083" y="448985"/>
                  </a:lnTo>
                  <a:lnTo>
                    <a:pt x="1664580" y="441570"/>
                  </a:lnTo>
                  <a:lnTo>
                    <a:pt x="1663083" y="434155"/>
                  </a:lnTo>
                  <a:lnTo>
                    <a:pt x="1659000" y="428099"/>
                  </a:lnTo>
                  <a:lnTo>
                    <a:pt x="1652945" y="424017"/>
                  </a:lnTo>
                  <a:lnTo>
                    <a:pt x="1645492" y="422520"/>
                  </a:lnTo>
                  <a:close/>
                </a:path>
                <a:path w="4139565" h="864235">
                  <a:moveTo>
                    <a:pt x="1569253" y="422520"/>
                  </a:moveTo>
                  <a:lnTo>
                    <a:pt x="1561838" y="424017"/>
                  </a:lnTo>
                  <a:lnTo>
                    <a:pt x="1555783" y="428099"/>
                  </a:lnTo>
                  <a:lnTo>
                    <a:pt x="1551701" y="434155"/>
                  </a:lnTo>
                  <a:lnTo>
                    <a:pt x="1550203" y="441570"/>
                  </a:lnTo>
                  <a:lnTo>
                    <a:pt x="1551701" y="448985"/>
                  </a:lnTo>
                  <a:lnTo>
                    <a:pt x="1555783" y="455040"/>
                  </a:lnTo>
                  <a:lnTo>
                    <a:pt x="1561838" y="459123"/>
                  </a:lnTo>
                  <a:lnTo>
                    <a:pt x="1569292" y="460620"/>
                  </a:lnTo>
                  <a:lnTo>
                    <a:pt x="1576706" y="459123"/>
                  </a:lnTo>
                  <a:lnTo>
                    <a:pt x="1582762" y="455040"/>
                  </a:lnTo>
                  <a:lnTo>
                    <a:pt x="1586844" y="448985"/>
                  </a:lnTo>
                  <a:lnTo>
                    <a:pt x="1588342" y="441570"/>
                  </a:lnTo>
                  <a:lnTo>
                    <a:pt x="1586844" y="434155"/>
                  </a:lnTo>
                  <a:lnTo>
                    <a:pt x="1582762" y="428099"/>
                  </a:lnTo>
                  <a:lnTo>
                    <a:pt x="1576706" y="424017"/>
                  </a:lnTo>
                  <a:lnTo>
                    <a:pt x="1569253" y="422520"/>
                  </a:lnTo>
                  <a:close/>
                </a:path>
                <a:path w="4139565" h="864235">
                  <a:moveTo>
                    <a:pt x="1493015" y="422520"/>
                  </a:moveTo>
                  <a:lnTo>
                    <a:pt x="1485600" y="424017"/>
                  </a:lnTo>
                  <a:lnTo>
                    <a:pt x="1479545" y="428099"/>
                  </a:lnTo>
                  <a:lnTo>
                    <a:pt x="1475462" y="434155"/>
                  </a:lnTo>
                  <a:lnTo>
                    <a:pt x="1473965" y="441570"/>
                  </a:lnTo>
                  <a:lnTo>
                    <a:pt x="1475462" y="448985"/>
                  </a:lnTo>
                  <a:lnTo>
                    <a:pt x="1479545" y="455040"/>
                  </a:lnTo>
                  <a:lnTo>
                    <a:pt x="1485600" y="459123"/>
                  </a:lnTo>
                  <a:lnTo>
                    <a:pt x="1493053" y="460620"/>
                  </a:lnTo>
                  <a:lnTo>
                    <a:pt x="1500469" y="459123"/>
                  </a:lnTo>
                  <a:lnTo>
                    <a:pt x="1506524" y="455040"/>
                  </a:lnTo>
                  <a:lnTo>
                    <a:pt x="1510606" y="448985"/>
                  </a:lnTo>
                  <a:lnTo>
                    <a:pt x="1512103" y="441570"/>
                  </a:lnTo>
                  <a:lnTo>
                    <a:pt x="1510606" y="434155"/>
                  </a:lnTo>
                  <a:lnTo>
                    <a:pt x="1506524" y="428099"/>
                  </a:lnTo>
                  <a:lnTo>
                    <a:pt x="1500469" y="424017"/>
                  </a:lnTo>
                  <a:lnTo>
                    <a:pt x="1493015" y="422520"/>
                  </a:lnTo>
                  <a:close/>
                </a:path>
                <a:path w="4139565" h="864235">
                  <a:moveTo>
                    <a:pt x="1416777" y="422520"/>
                  </a:moveTo>
                  <a:lnTo>
                    <a:pt x="1409362" y="424017"/>
                  </a:lnTo>
                  <a:lnTo>
                    <a:pt x="1403307" y="428099"/>
                  </a:lnTo>
                  <a:lnTo>
                    <a:pt x="1399224" y="434155"/>
                  </a:lnTo>
                  <a:lnTo>
                    <a:pt x="1397727" y="441570"/>
                  </a:lnTo>
                  <a:lnTo>
                    <a:pt x="1399224" y="448985"/>
                  </a:lnTo>
                  <a:lnTo>
                    <a:pt x="1403307" y="455040"/>
                  </a:lnTo>
                  <a:lnTo>
                    <a:pt x="1409362" y="459123"/>
                  </a:lnTo>
                  <a:lnTo>
                    <a:pt x="1416815" y="460620"/>
                  </a:lnTo>
                  <a:lnTo>
                    <a:pt x="1424231" y="459123"/>
                  </a:lnTo>
                  <a:lnTo>
                    <a:pt x="1430286" y="455040"/>
                  </a:lnTo>
                  <a:lnTo>
                    <a:pt x="1434368" y="448985"/>
                  </a:lnTo>
                  <a:lnTo>
                    <a:pt x="1435865" y="441570"/>
                  </a:lnTo>
                  <a:lnTo>
                    <a:pt x="1434368" y="434155"/>
                  </a:lnTo>
                  <a:lnTo>
                    <a:pt x="1430286" y="428099"/>
                  </a:lnTo>
                  <a:lnTo>
                    <a:pt x="1424231" y="424017"/>
                  </a:lnTo>
                  <a:lnTo>
                    <a:pt x="1416777" y="422520"/>
                  </a:lnTo>
                  <a:close/>
                </a:path>
                <a:path w="4139565" h="864235">
                  <a:moveTo>
                    <a:pt x="1340540" y="422520"/>
                  </a:moveTo>
                  <a:lnTo>
                    <a:pt x="1333125" y="424017"/>
                  </a:lnTo>
                  <a:lnTo>
                    <a:pt x="1327070" y="428099"/>
                  </a:lnTo>
                  <a:lnTo>
                    <a:pt x="1322987" y="434155"/>
                  </a:lnTo>
                  <a:lnTo>
                    <a:pt x="1321490" y="441570"/>
                  </a:lnTo>
                  <a:lnTo>
                    <a:pt x="1322987" y="448985"/>
                  </a:lnTo>
                  <a:lnTo>
                    <a:pt x="1327070" y="455040"/>
                  </a:lnTo>
                  <a:lnTo>
                    <a:pt x="1333125" y="459123"/>
                  </a:lnTo>
                  <a:lnTo>
                    <a:pt x="1340577" y="460620"/>
                  </a:lnTo>
                  <a:lnTo>
                    <a:pt x="1347993" y="459123"/>
                  </a:lnTo>
                  <a:lnTo>
                    <a:pt x="1354048" y="455040"/>
                  </a:lnTo>
                  <a:lnTo>
                    <a:pt x="1358130" y="448985"/>
                  </a:lnTo>
                  <a:lnTo>
                    <a:pt x="1359627" y="441570"/>
                  </a:lnTo>
                  <a:lnTo>
                    <a:pt x="1358130" y="434155"/>
                  </a:lnTo>
                  <a:lnTo>
                    <a:pt x="1354048" y="428099"/>
                  </a:lnTo>
                  <a:lnTo>
                    <a:pt x="1347993" y="424017"/>
                  </a:lnTo>
                  <a:lnTo>
                    <a:pt x="1340540" y="422520"/>
                  </a:lnTo>
                  <a:close/>
                </a:path>
                <a:path w="4139565" h="864235">
                  <a:moveTo>
                    <a:pt x="1264302" y="422520"/>
                  </a:moveTo>
                  <a:lnTo>
                    <a:pt x="1256887" y="424017"/>
                  </a:lnTo>
                  <a:lnTo>
                    <a:pt x="1250832" y="428099"/>
                  </a:lnTo>
                  <a:lnTo>
                    <a:pt x="1246749" y="434155"/>
                  </a:lnTo>
                  <a:lnTo>
                    <a:pt x="1245252" y="441570"/>
                  </a:lnTo>
                  <a:lnTo>
                    <a:pt x="1246749" y="448985"/>
                  </a:lnTo>
                  <a:lnTo>
                    <a:pt x="1250832" y="455040"/>
                  </a:lnTo>
                  <a:lnTo>
                    <a:pt x="1256887" y="459123"/>
                  </a:lnTo>
                  <a:lnTo>
                    <a:pt x="1264340" y="460620"/>
                  </a:lnTo>
                  <a:lnTo>
                    <a:pt x="1271755" y="459123"/>
                  </a:lnTo>
                  <a:lnTo>
                    <a:pt x="1277811" y="455040"/>
                  </a:lnTo>
                  <a:lnTo>
                    <a:pt x="1281893" y="448985"/>
                  </a:lnTo>
                  <a:lnTo>
                    <a:pt x="1283390" y="441570"/>
                  </a:lnTo>
                  <a:lnTo>
                    <a:pt x="1281893" y="434155"/>
                  </a:lnTo>
                  <a:lnTo>
                    <a:pt x="1277811" y="428099"/>
                  </a:lnTo>
                  <a:lnTo>
                    <a:pt x="1271755" y="424017"/>
                  </a:lnTo>
                  <a:lnTo>
                    <a:pt x="1264302" y="422520"/>
                  </a:lnTo>
                  <a:close/>
                </a:path>
                <a:path w="4139565" h="864235">
                  <a:moveTo>
                    <a:pt x="1188064" y="422520"/>
                  </a:moveTo>
                  <a:lnTo>
                    <a:pt x="1180649" y="424017"/>
                  </a:lnTo>
                  <a:lnTo>
                    <a:pt x="1174593" y="428099"/>
                  </a:lnTo>
                  <a:lnTo>
                    <a:pt x="1170511" y="434155"/>
                  </a:lnTo>
                  <a:lnTo>
                    <a:pt x="1169014" y="441570"/>
                  </a:lnTo>
                  <a:lnTo>
                    <a:pt x="1170511" y="448985"/>
                  </a:lnTo>
                  <a:lnTo>
                    <a:pt x="1174593" y="455040"/>
                  </a:lnTo>
                  <a:lnTo>
                    <a:pt x="1180649" y="459123"/>
                  </a:lnTo>
                  <a:lnTo>
                    <a:pt x="1188102" y="460620"/>
                  </a:lnTo>
                  <a:lnTo>
                    <a:pt x="1195517" y="459123"/>
                  </a:lnTo>
                  <a:lnTo>
                    <a:pt x="1201573" y="455040"/>
                  </a:lnTo>
                  <a:lnTo>
                    <a:pt x="1205655" y="448985"/>
                  </a:lnTo>
                  <a:lnTo>
                    <a:pt x="1207152" y="441570"/>
                  </a:lnTo>
                  <a:lnTo>
                    <a:pt x="1205655" y="434155"/>
                  </a:lnTo>
                  <a:lnTo>
                    <a:pt x="1201573" y="428099"/>
                  </a:lnTo>
                  <a:lnTo>
                    <a:pt x="1195517" y="424017"/>
                  </a:lnTo>
                  <a:lnTo>
                    <a:pt x="1188064" y="422520"/>
                  </a:lnTo>
                  <a:close/>
                </a:path>
                <a:path w="4139565" h="864235">
                  <a:moveTo>
                    <a:pt x="1111826" y="422520"/>
                  </a:moveTo>
                  <a:lnTo>
                    <a:pt x="1104411" y="424017"/>
                  </a:lnTo>
                  <a:lnTo>
                    <a:pt x="1098356" y="428099"/>
                  </a:lnTo>
                  <a:lnTo>
                    <a:pt x="1094273" y="434155"/>
                  </a:lnTo>
                  <a:lnTo>
                    <a:pt x="1092776" y="441570"/>
                  </a:lnTo>
                  <a:lnTo>
                    <a:pt x="1094273" y="448985"/>
                  </a:lnTo>
                  <a:lnTo>
                    <a:pt x="1098356" y="455040"/>
                  </a:lnTo>
                  <a:lnTo>
                    <a:pt x="1104411" y="459123"/>
                  </a:lnTo>
                  <a:lnTo>
                    <a:pt x="1111864" y="460620"/>
                  </a:lnTo>
                  <a:lnTo>
                    <a:pt x="1119279" y="459123"/>
                  </a:lnTo>
                  <a:lnTo>
                    <a:pt x="1125334" y="455040"/>
                  </a:lnTo>
                  <a:lnTo>
                    <a:pt x="1129417" y="448985"/>
                  </a:lnTo>
                  <a:lnTo>
                    <a:pt x="1130914" y="441570"/>
                  </a:lnTo>
                  <a:lnTo>
                    <a:pt x="1129417" y="434155"/>
                  </a:lnTo>
                  <a:lnTo>
                    <a:pt x="1125334" y="428099"/>
                  </a:lnTo>
                  <a:lnTo>
                    <a:pt x="1119279" y="424017"/>
                  </a:lnTo>
                  <a:lnTo>
                    <a:pt x="1111826" y="422520"/>
                  </a:lnTo>
                  <a:close/>
                </a:path>
                <a:path w="4139565" h="864235">
                  <a:moveTo>
                    <a:pt x="1035588" y="422520"/>
                  </a:moveTo>
                  <a:lnTo>
                    <a:pt x="1028173" y="424017"/>
                  </a:lnTo>
                  <a:lnTo>
                    <a:pt x="1022118" y="428099"/>
                  </a:lnTo>
                  <a:lnTo>
                    <a:pt x="1018035" y="434155"/>
                  </a:lnTo>
                  <a:lnTo>
                    <a:pt x="1016538" y="441570"/>
                  </a:lnTo>
                  <a:lnTo>
                    <a:pt x="1018035" y="448985"/>
                  </a:lnTo>
                  <a:lnTo>
                    <a:pt x="1022118" y="455040"/>
                  </a:lnTo>
                  <a:lnTo>
                    <a:pt x="1028173" y="459123"/>
                  </a:lnTo>
                  <a:lnTo>
                    <a:pt x="1035626" y="460620"/>
                  </a:lnTo>
                  <a:lnTo>
                    <a:pt x="1043041" y="459123"/>
                  </a:lnTo>
                  <a:lnTo>
                    <a:pt x="1049096" y="455040"/>
                  </a:lnTo>
                  <a:lnTo>
                    <a:pt x="1053179" y="448985"/>
                  </a:lnTo>
                  <a:lnTo>
                    <a:pt x="1054676" y="441570"/>
                  </a:lnTo>
                  <a:lnTo>
                    <a:pt x="1053179" y="434155"/>
                  </a:lnTo>
                  <a:lnTo>
                    <a:pt x="1049096" y="428099"/>
                  </a:lnTo>
                  <a:lnTo>
                    <a:pt x="1043041" y="424017"/>
                  </a:lnTo>
                  <a:lnTo>
                    <a:pt x="1035588" y="422520"/>
                  </a:lnTo>
                  <a:close/>
                </a:path>
                <a:path w="4139565" h="864235">
                  <a:moveTo>
                    <a:pt x="959350" y="422520"/>
                  </a:moveTo>
                  <a:lnTo>
                    <a:pt x="951935" y="424017"/>
                  </a:lnTo>
                  <a:lnTo>
                    <a:pt x="945880" y="428099"/>
                  </a:lnTo>
                  <a:lnTo>
                    <a:pt x="941797" y="434155"/>
                  </a:lnTo>
                  <a:lnTo>
                    <a:pt x="940300" y="441570"/>
                  </a:lnTo>
                  <a:lnTo>
                    <a:pt x="941797" y="448985"/>
                  </a:lnTo>
                  <a:lnTo>
                    <a:pt x="945880" y="455040"/>
                  </a:lnTo>
                  <a:lnTo>
                    <a:pt x="951935" y="459123"/>
                  </a:lnTo>
                  <a:lnTo>
                    <a:pt x="959388" y="460620"/>
                  </a:lnTo>
                  <a:lnTo>
                    <a:pt x="966803" y="459123"/>
                  </a:lnTo>
                  <a:lnTo>
                    <a:pt x="972858" y="455040"/>
                  </a:lnTo>
                  <a:lnTo>
                    <a:pt x="976941" y="448985"/>
                  </a:lnTo>
                  <a:lnTo>
                    <a:pt x="978438" y="441570"/>
                  </a:lnTo>
                  <a:lnTo>
                    <a:pt x="976941" y="434155"/>
                  </a:lnTo>
                  <a:lnTo>
                    <a:pt x="972858" y="428099"/>
                  </a:lnTo>
                  <a:lnTo>
                    <a:pt x="966803" y="424017"/>
                  </a:lnTo>
                  <a:lnTo>
                    <a:pt x="959350" y="422520"/>
                  </a:lnTo>
                  <a:close/>
                </a:path>
                <a:path w="4139565" h="864235">
                  <a:moveTo>
                    <a:pt x="883112" y="422520"/>
                  </a:moveTo>
                  <a:lnTo>
                    <a:pt x="875697" y="424017"/>
                  </a:lnTo>
                  <a:lnTo>
                    <a:pt x="869642" y="428099"/>
                  </a:lnTo>
                  <a:lnTo>
                    <a:pt x="865559" y="434155"/>
                  </a:lnTo>
                  <a:lnTo>
                    <a:pt x="864062" y="441570"/>
                  </a:lnTo>
                  <a:lnTo>
                    <a:pt x="865559" y="448985"/>
                  </a:lnTo>
                  <a:lnTo>
                    <a:pt x="869642" y="455040"/>
                  </a:lnTo>
                  <a:lnTo>
                    <a:pt x="875697" y="459123"/>
                  </a:lnTo>
                  <a:lnTo>
                    <a:pt x="883150" y="460620"/>
                  </a:lnTo>
                  <a:lnTo>
                    <a:pt x="890565" y="459123"/>
                  </a:lnTo>
                  <a:lnTo>
                    <a:pt x="896620" y="455040"/>
                  </a:lnTo>
                  <a:lnTo>
                    <a:pt x="900703" y="448985"/>
                  </a:lnTo>
                  <a:lnTo>
                    <a:pt x="902200" y="441570"/>
                  </a:lnTo>
                  <a:lnTo>
                    <a:pt x="900703" y="434155"/>
                  </a:lnTo>
                  <a:lnTo>
                    <a:pt x="896620" y="428099"/>
                  </a:lnTo>
                  <a:lnTo>
                    <a:pt x="890565" y="424017"/>
                  </a:lnTo>
                  <a:lnTo>
                    <a:pt x="883112" y="422520"/>
                  </a:lnTo>
                  <a:close/>
                </a:path>
                <a:path w="4139565" h="864235">
                  <a:moveTo>
                    <a:pt x="806874" y="422520"/>
                  </a:moveTo>
                  <a:lnTo>
                    <a:pt x="799459" y="424017"/>
                  </a:lnTo>
                  <a:lnTo>
                    <a:pt x="793403" y="428099"/>
                  </a:lnTo>
                  <a:lnTo>
                    <a:pt x="789321" y="434155"/>
                  </a:lnTo>
                  <a:lnTo>
                    <a:pt x="787824" y="441570"/>
                  </a:lnTo>
                  <a:lnTo>
                    <a:pt x="789321" y="448985"/>
                  </a:lnTo>
                  <a:lnTo>
                    <a:pt x="793403" y="455040"/>
                  </a:lnTo>
                  <a:lnTo>
                    <a:pt x="799459" y="459123"/>
                  </a:lnTo>
                  <a:lnTo>
                    <a:pt x="806912" y="460620"/>
                  </a:lnTo>
                  <a:lnTo>
                    <a:pt x="814327" y="459123"/>
                  </a:lnTo>
                  <a:lnTo>
                    <a:pt x="820382" y="455040"/>
                  </a:lnTo>
                  <a:lnTo>
                    <a:pt x="824465" y="448985"/>
                  </a:lnTo>
                  <a:lnTo>
                    <a:pt x="825962" y="441570"/>
                  </a:lnTo>
                  <a:lnTo>
                    <a:pt x="824465" y="434155"/>
                  </a:lnTo>
                  <a:lnTo>
                    <a:pt x="820382" y="428099"/>
                  </a:lnTo>
                  <a:lnTo>
                    <a:pt x="814327" y="424017"/>
                  </a:lnTo>
                  <a:lnTo>
                    <a:pt x="806874" y="422520"/>
                  </a:lnTo>
                  <a:close/>
                </a:path>
                <a:path w="4139565" h="864235">
                  <a:moveTo>
                    <a:pt x="730636" y="422520"/>
                  </a:moveTo>
                  <a:lnTo>
                    <a:pt x="723221" y="424017"/>
                  </a:lnTo>
                  <a:lnTo>
                    <a:pt x="717165" y="428099"/>
                  </a:lnTo>
                  <a:lnTo>
                    <a:pt x="713083" y="434155"/>
                  </a:lnTo>
                  <a:lnTo>
                    <a:pt x="711586" y="441570"/>
                  </a:lnTo>
                  <a:lnTo>
                    <a:pt x="713083" y="448985"/>
                  </a:lnTo>
                  <a:lnTo>
                    <a:pt x="717165" y="455040"/>
                  </a:lnTo>
                  <a:lnTo>
                    <a:pt x="723221" y="459123"/>
                  </a:lnTo>
                  <a:lnTo>
                    <a:pt x="730674" y="460620"/>
                  </a:lnTo>
                  <a:lnTo>
                    <a:pt x="738089" y="459123"/>
                  </a:lnTo>
                  <a:lnTo>
                    <a:pt x="744144" y="455040"/>
                  </a:lnTo>
                  <a:lnTo>
                    <a:pt x="748227" y="448985"/>
                  </a:lnTo>
                  <a:lnTo>
                    <a:pt x="749724" y="441570"/>
                  </a:lnTo>
                  <a:lnTo>
                    <a:pt x="748227" y="434155"/>
                  </a:lnTo>
                  <a:lnTo>
                    <a:pt x="744144" y="428099"/>
                  </a:lnTo>
                  <a:lnTo>
                    <a:pt x="738089" y="424017"/>
                  </a:lnTo>
                  <a:lnTo>
                    <a:pt x="730636" y="422520"/>
                  </a:lnTo>
                  <a:close/>
                </a:path>
                <a:path w="4139565" h="864235">
                  <a:moveTo>
                    <a:pt x="654397" y="422520"/>
                  </a:moveTo>
                  <a:lnTo>
                    <a:pt x="646983" y="424017"/>
                  </a:lnTo>
                  <a:lnTo>
                    <a:pt x="640927" y="428099"/>
                  </a:lnTo>
                  <a:lnTo>
                    <a:pt x="636845" y="434155"/>
                  </a:lnTo>
                  <a:lnTo>
                    <a:pt x="635347" y="441570"/>
                  </a:lnTo>
                  <a:lnTo>
                    <a:pt x="636845" y="448985"/>
                  </a:lnTo>
                  <a:lnTo>
                    <a:pt x="640927" y="455040"/>
                  </a:lnTo>
                  <a:lnTo>
                    <a:pt x="646983" y="459123"/>
                  </a:lnTo>
                  <a:lnTo>
                    <a:pt x="654436" y="460620"/>
                  </a:lnTo>
                  <a:lnTo>
                    <a:pt x="661851" y="459123"/>
                  </a:lnTo>
                  <a:lnTo>
                    <a:pt x="667906" y="455040"/>
                  </a:lnTo>
                  <a:lnTo>
                    <a:pt x="671988" y="448985"/>
                  </a:lnTo>
                  <a:lnTo>
                    <a:pt x="673486" y="441570"/>
                  </a:lnTo>
                  <a:lnTo>
                    <a:pt x="671988" y="434155"/>
                  </a:lnTo>
                  <a:lnTo>
                    <a:pt x="667906" y="428099"/>
                  </a:lnTo>
                  <a:lnTo>
                    <a:pt x="661851" y="424017"/>
                  </a:lnTo>
                  <a:lnTo>
                    <a:pt x="654397" y="422520"/>
                  </a:lnTo>
                  <a:close/>
                </a:path>
                <a:path w="4139565" h="864235">
                  <a:moveTo>
                    <a:pt x="578159" y="422520"/>
                  </a:moveTo>
                  <a:lnTo>
                    <a:pt x="570744" y="424017"/>
                  </a:lnTo>
                  <a:lnTo>
                    <a:pt x="564689" y="428099"/>
                  </a:lnTo>
                  <a:lnTo>
                    <a:pt x="560606" y="434155"/>
                  </a:lnTo>
                  <a:lnTo>
                    <a:pt x="559109" y="441570"/>
                  </a:lnTo>
                  <a:lnTo>
                    <a:pt x="560606" y="448985"/>
                  </a:lnTo>
                  <a:lnTo>
                    <a:pt x="564689" y="455040"/>
                  </a:lnTo>
                  <a:lnTo>
                    <a:pt x="570744" y="459123"/>
                  </a:lnTo>
                  <a:lnTo>
                    <a:pt x="578197" y="460620"/>
                  </a:lnTo>
                  <a:lnTo>
                    <a:pt x="585613" y="459123"/>
                  </a:lnTo>
                  <a:lnTo>
                    <a:pt x="591668" y="455040"/>
                  </a:lnTo>
                  <a:lnTo>
                    <a:pt x="595751" y="448985"/>
                  </a:lnTo>
                  <a:lnTo>
                    <a:pt x="597247" y="441570"/>
                  </a:lnTo>
                  <a:lnTo>
                    <a:pt x="595751" y="434155"/>
                  </a:lnTo>
                  <a:lnTo>
                    <a:pt x="591668" y="428099"/>
                  </a:lnTo>
                  <a:lnTo>
                    <a:pt x="585613" y="424017"/>
                  </a:lnTo>
                  <a:lnTo>
                    <a:pt x="578159" y="422520"/>
                  </a:lnTo>
                  <a:close/>
                </a:path>
                <a:path w="4139565" h="864235">
                  <a:moveTo>
                    <a:pt x="501921" y="422520"/>
                  </a:moveTo>
                  <a:lnTo>
                    <a:pt x="494506" y="424017"/>
                  </a:lnTo>
                  <a:lnTo>
                    <a:pt x="488451" y="428099"/>
                  </a:lnTo>
                  <a:lnTo>
                    <a:pt x="484368" y="434155"/>
                  </a:lnTo>
                  <a:lnTo>
                    <a:pt x="482871" y="441570"/>
                  </a:lnTo>
                  <a:lnTo>
                    <a:pt x="484368" y="448985"/>
                  </a:lnTo>
                  <a:lnTo>
                    <a:pt x="488451" y="455040"/>
                  </a:lnTo>
                  <a:lnTo>
                    <a:pt x="494506" y="459123"/>
                  </a:lnTo>
                  <a:lnTo>
                    <a:pt x="501959" y="460620"/>
                  </a:lnTo>
                  <a:lnTo>
                    <a:pt x="509375" y="459123"/>
                  </a:lnTo>
                  <a:lnTo>
                    <a:pt x="515430" y="455040"/>
                  </a:lnTo>
                  <a:lnTo>
                    <a:pt x="519512" y="448985"/>
                  </a:lnTo>
                  <a:lnTo>
                    <a:pt x="521009" y="441570"/>
                  </a:lnTo>
                  <a:lnTo>
                    <a:pt x="519512" y="434155"/>
                  </a:lnTo>
                  <a:lnTo>
                    <a:pt x="515430" y="428099"/>
                  </a:lnTo>
                  <a:lnTo>
                    <a:pt x="509375" y="424017"/>
                  </a:lnTo>
                  <a:lnTo>
                    <a:pt x="501921" y="422520"/>
                  </a:lnTo>
                  <a:close/>
                </a:path>
                <a:path w="4139565" h="864235">
                  <a:moveTo>
                    <a:pt x="425684" y="422520"/>
                  </a:moveTo>
                  <a:lnTo>
                    <a:pt x="418269" y="424017"/>
                  </a:lnTo>
                  <a:lnTo>
                    <a:pt x="412214" y="428099"/>
                  </a:lnTo>
                  <a:lnTo>
                    <a:pt x="408131" y="434155"/>
                  </a:lnTo>
                  <a:lnTo>
                    <a:pt x="406634" y="441570"/>
                  </a:lnTo>
                  <a:lnTo>
                    <a:pt x="408131" y="448985"/>
                  </a:lnTo>
                  <a:lnTo>
                    <a:pt x="412214" y="455040"/>
                  </a:lnTo>
                  <a:lnTo>
                    <a:pt x="418269" y="459123"/>
                  </a:lnTo>
                  <a:lnTo>
                    <a:pt x="425721" y="460620"/>
                  </a:lnTo>
                  <a:lnTo>
                    <a:pt x="433137" y="459123"/>
                  </a:lnTo>
                  <a:lnTo>
                    <a:pt x="439192" y="455040"/>
                  </a:lnTo>
                  <a:lnTo>
                    <a:pt x="443274" y="448985"/>
                  </a:lnTo>
                  <a:lnTo>
                    <a:pt x="444771" y="441570"/>
                  </a:lnTo>
                  <a:lnTo>
                    <a:pt x="443274" y="434155"/>
                  </a:lnTo>
                  <a:lnTo>
                    <a:pt x="439192" y="428099"/>
                  </a:lnTo>
                  <a:lnTo>
                    <a:pt x="433137" y="424017"/>
                  </a:lnTo>
                  <a:lnTo>
                    <a:pt x="425684" y="422520"/>
                  </a:lnTo>
                  <a:close/>
                </a:path>
                <a:path w="4139565" h="864235">
                  <a:moveTo>
                    <a:pt x="349446" y="422520"/>
                  </a:moveTo>
                  <a:lnTo>
                    <a:pt x="342031" y="424017"/>
                  </a:lnTo>
                  <a:lnTo>
                    <a:pt x="335976" y="428099"/>
                  </a:lnTo>
                  <a:lnTo>
                    <a:pt x="331893" y="434155"/>
                  </a:lnTo>
                  <a:lnTo>
                    <a:pt x="330396" y="441570"/>
                  </a:lnTo>
                  <a:lnTo>
                    <a:pt x="331893" y="448985"/>
                  </a:lnTo>
                  <a:lnTo>
                    <a:pt x="335976" y="455040"/>
                  </a:lnTo>
                  <a:lnTo>
                    <a:pt x="342031" y="459123"/>
                  </a:lnTo>
                  <a:lnTo>
                    <a:pt x="349484" y="460620"/>
                  </a:lnTo>
                  <a:lnTo>
                    <a:pt x="356899" y="459123"/>
                  </a:lnTo>
                  <a:lnTo>
                    <a:pt x="362955" y="455040"/>
                  </a:lnTo>
                  <a:lnTo>
                    <a:pt x="367037" y="448985"/>
                  </a:lnTo>
                  <a:lnTo>
                    <a:pt x="368534" y="441570"/>
                  </a:lnTo>
                  <a:lnTo>
                    <a:pt x="367037" y="434155"/>
                  </a:lnTo>
                  <a:lnTo>
                    <a:pt x="362955" y="428099"/>
                  </a:lnTo>
                  <a:lnTo>
                    <a:pt x="356899" y="424017"/>
                  </a:lnTo>
                  <a:lnTo>
                    <a:pt x="349446" y="422520"/>
                  </a:lnTo>
                  <a:close/>
                </a:path>
                <a:path w="4139565" h="864235">
                  <a:moveTo>
                    <a:pt x="273207" y="422520"/>
                  </a:moveTo>
                  <a:lnTo>
                    <a:pt x="265792" y="424017"/>
                  </a:lnTo>
                  <a:lnTo>
                    <a:pt x="259737" y="428099"/>
                  </a:lnTo>
                  <a:lnTo>
                    <a:pt x="255654" y="434155"/>
                  </a:lnTo>
                  <a:lnTo>
                    <a:pt x="254157" y="441570"/>
                  </a:lnTo>
                  <a:lnTo>
                    <a:pt x="255654" y="448985"/>
                  </a:lnTo>
                  <a:lnTo>
                    <a:pt x="259737" y="455040"/>
                  </a:lnTo>
                  <a:lnTo>
                    <a:pt x="265792" y="459123"/>
                  </a:lnTo>
                  <a:lnTo>
                    <a:pt x="273245" y="460620"/>
                  </a:lnTo>
                  <a:lnTo>
                    <a:pt x="280661" y="459123"/>
                  </a:lnTo>
                  <a:lnTo>
                    <a:pt x="286716" y="455040"/>
                  </a:lnTo>
                  <a:lnTo>
                    <a:pt x="290798" y="448985"/>
                  </a:lnTo>
                  <a:lnTo>
                    <a:pt x="292295" y="441570"/>
                  </a:lnTo>
                  <a:lnTo>
                    <a:pt x="290798" y="434155"/>
                  </a:lnTo>
                  <a:lnTo>
                    <a:pt x="286716" y="428099"/>
                  </a:lnTo>
                  <a:lnTo>
                    <a:pt x="280661" y="424017"/>
                  </a:lnTo>
                  <a:lnTo>
                    <a:pt x="273207" y="422520"/>
                  </a:lnTo>
                  <a:close/>
                </a:path>
                <a:path w="4139565" h="864235">
                  <a:moveTo>
                    <a:pt x="196969" y="422520"/>
                  </a:moveTo>
                  <a:lnTo>
                    <a:pt x="189554" y="424017"/>
                  </a:lnTo>
                  <a:lnTo>
                    <a:pt x="183499" y="428099"/>
                  </a:lnTo>
                  <a:lnTo>
                    <a:pt x="179416" y="434155"/>
                  </a:lnTo>
                  <a:lnTo>
                    <a:pt x="177919" y="441570"/>
                  </a:lnTo>
                  <a:lnTo>
                    <a:pt x="179416" y="448985"/>
                  </a:lnTo>
                  <a:lnTo>
                    <a:pt x="183499" y="455040"/>
                  </a:lnTo>
                  <a:lnTo>
                    <a:pt x="189554" y="459123"/>
                  </a:lnTo>
                  <a:lnTo>
                    <a:pt x="197007" y="460620"/>
                  </a:lnTo>
                  <a:lnTo>
                    <a:pt x="204422" y="459123"/>
                  </a:lnTo>
                  <a:lnTo>
                    <a:pt x="210478" y="455040"/>
                  </a:lnTo>
                  <a:lnTo>
                    <a:pt x="214560" y="448985"/>
                  </a:lnTo>
                  <a:lnTo>
                    <a:pt x="216057" y="441570"/>
                  </a:lnTo>
                  <a:lnTo>
                    <a:pt x="214560" y="434155"/>
                  </a:lnTo>
                  <a:lnTo>
                    <a:pt x="210478" y="428099"/>
                  </a:lnTo>
                  <a:lnTo>
                    <a:pt x="204422" y="424017"/>
                  </a:lnTo>
                  <a:lnTo>
                    <a:pt x="196969" y="422520"/>
                  </a:lnTo>
                  <a:close/>
                </a:path>
                <a:path w="4139565" h="864235">
                  <a:moveTo>
                    <a:pt x="120731" y="422520"/>
                  </a:moveTo>
                  <a:lnTo>
                    <a:pt x="113316" y="424017"/>
                  </a:lnTo>
                  <a:lnTo>
                    <a:pt x="107261" y="428099"/>
                  </a:lnTo>
                  <a:lnTo>
                    <a:pt x="103178" y="434155"/>
                  </a:lnTo>
                  <a:lnTo>
                    <a:pt x="101681" y="441570"/>
                  </a:lnTo>
                  <a:lnTo>
                    <a:pt x="103178" y="448985"/>
                  </a:lnTo>
                  <a:lnTo>
                    <a:pt x="107261" y="455040"/>
                  </a:lnTo>
                  <a:lnTo>
                    <a:pt x="113316" y="459123"/>
                  </a:lnTo>
                  <a:lnTo>
                    <a:pt x="120769" y="460620"/>
                  </a:lnTo>
                  <a:lnTo>
                    <a:pt x="128184" y="459123"/>
                  </a:lnTo>
                  <a:lnTo>
                    <a:pt x="134239" y="455040"/>
                  </a:lnTo>
                  <a:lnTo>
                    <a:pt x="138322" y="448985"/>
                  </a:lnTo>
                  <a:lnTo>
                    <a:pt x="139819" y="441570"/>
                  </a:lnTo>
                  <a:lnTo>
                    <a:pt x="138322" y="434155"/>
                  </a:lnTo>
                  <a:lnTo>
                    <a:pt x="134239" y="428099"/>
                  </a:lnTo>
                  <a:lnTo>
                    <a:pt x="128184" y="424017"/>
                  </a:lnTo>
                  <a:lnTo>
                    <a:pt x="120731" y="422520"/>
                  </a:lnTo>
                  <a:close/>
                </a:path>
                <a:path w="4139565" h="864235">
                  <a:moveTo>
                    <a:pt x="57150" y="435137"/>
                  </a:moveTo>
                  <a:lnTo>
                    <a:pt x="49734" y="436634"/>
                  </a:lnTo>
                  <a:lnTo>
                    <a:pt x="43679" y="440717"/>
                  </a:lnTo>
                  <a:lnTo>
                    <a:pt x="39596" y="446772"/>
                  </a:lnTo>
                  <a:lnTo>
                    <a:pt x="38100" y="454225"/>
                  </a:lnTo>
                  <a:lnTo>
                    <a:pt x="39596" y="461641"/>
                  </a:lnTo>
                  <a:lnTo>
                    <a:pt x="43679" y="467696"/>
                  </a:lnTo>
                  <a:lnTo>
                    <a:pt x="49734" y="471778"/>
                  </a:lnTo>
                  <a:lnTo>
                    <a:pt x="57150" y="473275"/>
                  </a:lnTo>
                  <a:lnTo>
                    <a:pt x="64564" y="471778"/>
                  </a:lnTo>
                  <a:lnTo>
                    <a:pt x="70620" y="467696"/>
                  </a:lnTo>
                  <a:lnTo>
                    <a:pt x="74702" y="461641"/>
                  </a:lnTo>
                  <a:lnTo>
                    <a:pt x="76200" y="454187"/>
                  </a:lnTo>
                  <a:lnTo>
                    <a:pt x="74702" y="446772"/>
                  </a:lnTo>
                  <a:lnTo>
                    <a:pt x="70620" y="440717"/>
                  </a:lnTo>
                  <a:lnTo>
                    <a:pt x="64564" y="436634"/>
                  </a:lnTo>
                  <a:lnTo>
                    <a:pt x="57150" y="435137"/>
                  </a:lnTo>
                  <a:close/>
                </a:path>
                <a:path w="4139565" h="864235">
                  <a:moveTo>
                    <a:pt x="57150" y="511375"/>
                  </a:moveTo>
                  <a:lnTo>
                    <a:pt x="49734" y="512872"/>
                  </a:lnTo>
                  <a:lnTo>
                    <a:pt x="43679" y="516955"/>
                  </a:lnTo>
                  <a:lnTo>
                    <a:pt x="39596" y="523010"/>
                  </a:lnTo>
                  <a:lnTo>
                    <a:pt x="38100" y="530463"/>
                  </a:lnTo>
                  <a:lnTo>
                    <a:pt x="39596" y="537879"/>
                  </a:lnTo>
                  <a:lnTo>
                    <a:pt x="43679" y="543934"/>
                  </a:lnTo>
                  <a:lnTo>
                    <a:pt x="49734" y="548016"/>
                  </a:lnTo>
                  <a:lnTo>
                    <a:pt x="57150" y="549513"/>
                  </a:lnTo>
                  <a:lnTo>
                    <a:pt x="64564" y="548016"/>
                  </a:lnTo>
                  <a:lnTo>
                    <a:pt x="70620" y="543934"/>
                  </a:lnTo>
                  <a:lnTo>
                    <a:pt x="74702" y="537879"/>
                  </a:lnTo>
                  <a:lnTo>
                    <a:pt x="76200" y="530425"/>
                  </a:lnTo>
                  <a:lnTo>
                    <a:pt x="74702" y="523010"/>
                  </a:lnTo>
                  <a:lnTo>
                    <a:pt x="70620" y="516955"/>
                  </a:lnTo>
                  <a:lnTo>
                    <a:pt x="64564" y="512872"/>
                  </a:lnTo>
                  <a:lnTo>
                    <a:pt x="57150" y="511375"/>
                  </a:lnTo>
                  <a:close/>
                </a:path>
                <a:path w="4139565" h="864235">
                  <a:moveTo>
                    <a:pt x="57150" y="587613"/>
                  </a:moveTo>
                  <a:lnTo>
                    <a:pt x="49734" y="589110"/>
                  </a:lnTo>
                  <a:lnTo>
                    <a:pt x="43679" y="593193"/>
                  </a:lnTo>
                  <a:lnTo>
                    <a:pt x="39596" y="599248"/>
                  </a:lnTo>
                  <a:lnTo>
                    <a:pt x="38100" y="606703"/>
                  </a:lnTo>
                  <a:lnTo>
                    <a:pt x="39596" y="614118"/>
                  </a:lnTo>
                  <a:lnTo>
                    <a:pt x="43679" y="620173"/>
                  </a:lnTo>
                  <a:lnTo>
                    <a:pt x="49734" y="624256"/>
                  </a:lnTo>
                  <a:lnTo>
                    <a:pt x="57150" y="625753"/>
                  </a:lnTo>
                  <a:lnTo>
                    <a:pt x="64564" y="624256"/>
                  </a:lnTo>
                  <a:lnTo>
                    <a:pt x="70620" y="620173"/>
                  </a:lnTo>
                  <a:lnTo>
                    <a:pt x="74702" y="614118"/>
                  </a:lnTo>
                  <a:lnTo>
                    <a:pt x="76200" y="606663"/>
                  </a:lnTo>
                  <a:lnTo>
                    <a:pt x="74702" y="599248"/>
                  </a:lnTo>
                  <a:lnTo>
                    <a:pt x="70620" y="593193"/>
                  </a:lnTo>
                  <a:lnTo>
                    <a:pt x="64564" y="589110"/>
                  </a:lnTo>
                  <a:lnTo>
                    <a:pt x="57150" y="587613"/>
                  </a:lnTo>
                  <a:close/>
                </a:path>
                <a:path w="4139565" h="864235">
                  <a:moveTo>
                    <a:pt x="57150" y="663853"/>
                  </a:moveTo>
                  <a:lnTo>
                    <a:pt x="49734" y="665350"/>
                  </a:lnTo>
                  <a:lnTo>
                    <a:pt x="43679" y="669432"/>
                  </a:lnTo>
                  <a:lnTo>
                    <a:pt x="39596" y="675487"/>
                  </a:lnTo>
                  <a:lnTo>
                    <a:pt x="38100" y="682941"/>
                  </a:lnTo>
                  <a:lnTo>
                    <a:pt x="39596" y="690356"/>
                  </a:lnTo>
                  <a:lnTo>
                    <a:pt x="43679" y="696411"/>
                  </a:lnTo>
                  <a:lnTo>
                    <a:pt x="49734" y="700494"/>
                  </a:lnTo>
                  <a:lnTo>
                    <a:pt x="57150" y="701991"/>
                  </a:lnTo>
                  <a:lnTo>
                    <a:pt x="64564" y="700494"/>
                  </a:lnTo>
                  <a:lnTo>
                    <a:pt x="70620" y="696411"/>
                  </a:lnTo>
                  <a:lnTo>
                    <a:pt x="74702" y="690356"/>
                  </a:lnTo>
                  <a:lnTo>
                    <a:pt x="76200" y="682903"/>
                  </a:lnTo>
                  <a:lnTo>
                    <a:pt x="74702" y="675487"/>
                  </a:lnTo>
                  <a:lnTo>
                    <a:pt x="70620" y="669432"/>
                  </a:lnTo>
                  <a:lnTo>
                    <a:pt x="64564" y="665350"/>
                  </a:lnTo>
                  <a:lnTo>
                    <a:pt x="57150" y="663853"/>
                  </a:lnTo>
                  <a:close/>
                </a:path>
                <a:path w="4139565" h="864235">
                  <a:moveTo>
                    <a:pt x="40902" y="749788"/>
                  </a:moveTo>
                  <a:lnTo>
                    <a:pt x="0" y="749788"/>
                  </a:lnTo>
                  <a:lnTo>
                    <a:pt x="57150" y="864088"/>
                  </a:lnTo>
                  <a:lnTo>
                    <a:pt x="100079" y="778229"/>
                  </a:lnTo>
                  <a:lnTo>
                    <a:pt x="57150" y="778229"/>
                  </a:lnTo>
                  <a:lnTo>
                    <a:pt x="49734" y="776732"/>
                  </a:lnTo>
                  <a:lnTo>
                    <a:pt x="43679" y="772649"/>
                  </a:lnTo>
                  <a:lnTo>
                    <a:pt x="39596" y="766594"/>
                  </a:lnTo>
                  <a:lnTo>
                    <a:pt x="38100" y="759179"/>
                  </a:lnTo>
                  <a:lnTo>
                    <a:pt x="39596" y="751724"/>
                  </a:lnTo>
                  <a:lnTo>
                    <a:pt x="40902" y="749788"/>
                  </a:lnTo>
                  <a:close/>
                </a:path>
                <a:path w="4139565" h="864235">
                  <a:moveTo>
                    <a:pt x="57150" y="740089"/>
                  </a:moveTo>
                  <a:lnTo>
                    <a:pt x="49734" y="741587"/>
                  </a:lnTo>
                  <a:lnTo>
                    <a:pt x="43679" y="745669"/>
                  </a:lnTo>
                  <a:lnTo>
                    <a:pt x="39596" y="751724"/>
                  </a:lnTo>
                  <a:lnTo>
                    <a:pt x="38100" y="759179"/>
                  </a:lnTo>
                  <a:lnTo>
                    <a:pt x="39596" y="766594"/>
                  </a:lnTo>
                  <a:lnTo>
                    <a:pt x="43679" y="772649"/>
                  </a:lnTo>
                  <a:lnTo>
                    <a:pt x="49734" y="776732"/>
                  </a:lnTo>
                  <a:lnTo>
                    <a:pt x="57150" y="778229"/>
                  </a:lnTo>
                  <a:lnTo>
                    <a:pt x="64564" y="776732"/>
                  </a:lnTo>
                  <a:lnTo>
                    <a:pt x="70620" y="772649"/>
                  </a:lnTo>
                  <a:lnTo>
                    <a:pt x="74702" y="766594"/>
                  </a:lnTo>
                  <a:lnTo>
                    <a:pt x="76200" y="759139"/>
                  </a:lnTo>
                  <a:lnTo>
                    <a:pt x="74702" y="751724"/>
                  </a:lnTo>
                  <a:lnTo>
                    <a:pt x="70620" y="745669"/>
                  </a:lnTo>
                  <a:lnTo>
                    <a:pt x="64564" y="741587"/>
                  </a:lnTo>
                  <a:lnTo>
                    <a:pt x="57150" y="740089"/>
                  </a:lnTo>
                  <a:close/>
                </a:path>
                <a:path w="4139565" h="864235">
                  <a:moveTo>
                    <a:pt x="114300" y="749788"/>
                  </a:moveTo>
                  <a:lnTo>
                    <a:pt x="73397" y="749788"/>
                  </a:lnTo>
                  <a:lnTo>
                    <a:pt x="74702" y="751724"/>
                  </a:lnTo>
                  <a:lnTo>
                    <a:pt x="76200" y="759139"/>
                  </a:lnTo>
                  <a:lnTo>
                    <a:pt x="74702" y="766594"/>
                  </a:lnTo>
                  <a:lnTo>
                    <a:pt x="70620" y="772649"/>
                  </a:lnTo>
                  <a:lnTo>
                    <a:pt x="64564" y="776732"/>
                  </a:lnTo>
                  <a:lnTo>
                    <a:pt x="57150" y="778229"/>
                  </a:lnTo>
                  <a:lnTo>
                    <a:pt x="100079" y="778229"/>
                  </a:lnTo>
                  <a:lnTo>
                    <a:pt x="114300" y="749788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264411"/>
            <a:ext cx="442341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ETL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70" dirty="0">
                <a:solidFill>
                  <a:srgbClr val="F05A28"/>
                </a:solidFill>
              </a:rPr>
              <a:t>Apache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Kafka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5" dirty="0">
                <a:solidFill>
                  <a:srgbClr val="F05A28"/>
                </a:solidFill>
              </a:rPr>
              <a:t>Kafka </a:t>
            </a:r>
            <a:r>
              <a:rPr sz="2400" spc="40" dirty="0">
                <a:solidFill>
                  <a:srgbClr val="F05A28"/>
                </a:solidFill>
              </a:rPr>
              <a:t>Connect </a:t>
            </a:r>
            <a:r>
              <a:rPr sz="2400" spc="30" dirty="0">
                <a:solidFill>
                  <a:srgbClr val="F05A28"/>
                </a:solidFill>
              </a:rPr>
              <a:t>Architecture </a:t>
            </a:r>
            <a:r>
              <a:rPr sz="2400" spc="3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Building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Custom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Connectors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Kafka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Connect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in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production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Prerequisites: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4004563"/>
            <a:ext cx="2418080" cy="1357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Docker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19732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4855" y="2521199"/>
            <a:ext cx="1722506" cy="17769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0256" y="2476588"/>
            <a:ext cx="1828245" cy="1904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8258" y="2348669"/>
            <a:ext cx="1778648" cy="20327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8714" y="4860035"/>
            <a:ext cx="944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289FBB"/>
                </a:solidFill>
              </a:rPr>
              <a:t>Extract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5596431" y="517651"/>
            <a:ext cx="91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965" y="4860035"/>
            <a:ext cx="1310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85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5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F76423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4012" y="4860035"/>
            <a:ext cx="666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56" y="517651"/>
            <a:ext cx="531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E</a:t>
            </a:r>
            <a:r>
              <a:rPr sz="3600" spc="20" dirty="0">
                <a:solidFill>
                  <a:srgbClr val="404040"/>
                </a:solidFill>
              </a:rPr>
              <a:t>x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25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" dirty="0">
                <a:solidFill>
                  <a:srgbClr val="404040"/>
                </a:solidFill>
              </a:rPr>
              <a:t>f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80" dirty="0">
                <a:solidFill>
                  <a:srgbClr val="404040"/>
                </a:solidFill>
              </a:rPr>
              <a:t>L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636924" y="1468876"/>
            <a:ext cx="8891905" cy="4984115"/>
            <a:chOff x="1636924" y="1468876"/>
            <a:chExt cx="8891905" cy="49841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16087" y="2891848"/>
              <a:ext cx="569534" cy="6571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849" y="3813826"/>
              <a:ext cx="552009" cy="657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3873" y="4735803"/>
              <a:ext cx="633961" cy="657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1209" y="5657779"/>
              <a:ext cx="819288" cy="635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36924" y="2010284"/>
              <a:ext cx="1927860" cy="4442460"/>
            </a:xfrm>
            <a:custGeom>
              <a:avLst/>
              <a:gdLst/>
              <a:ahLst/>
              <a:cxnLst/>
              <a:rect l="l" t="t" r="r" b="b"/>
              <a:pathLst>
                <a:path w="1927860" h="4442460">
                  <a:moveTo>
                    <a:pt x="19050" y="3900199"/>
                  </a:moveTo>
                  <a:lnTo>
                    <a:pt x="11634" y="3901696"/>
                  </a:lnTo>
                  <a:lnTo>
                    <a:pt x="5579" y="3905778"/>
                  </a:lnTo>
                  <a:lnTo>
                    <a:pt x="1496" y="3911834"/>
                  </a:lnTo>
                  <a:lnTo>
                    <a:pt x="0" y="3919287"/>
                  </a:lnTo>
                  <a:lnTo>
                    <a:pt x="1496" y="3926702"/>
                  </a:lnTo>
                  <a:lnTo>
                    <a:pt x="5579" y="3932757"/>
                  </a:lnTo>
                  <a:lnTo>
                    <a:pt x="11634" y="3936840"/>
                  </a:lnTo>
                  <a:lnTo>
                    <a:pt x="19050" y="3938337"/>
                  </a:lnTo>
                  <a:lnTo>
                    <a:pt x="26464" y="3936840"/>
                  </a:lnTo>
                  <a:lnTo>
                    <a:pt x="32520" y="3932757"/>
                  </a:lnTo>
                  <a:lnTo>
                    <a:pt x="36602" y="3926702"/>
                  </a:lnTo>
                  <a:lnTo>
                    <a:pt x="38100" y="3919249"/>
                  </a:lnTo>
                  <a:lnTo>
                    <a:pt x="36602" y="3911834"/>
                  </a:lnTo>
                  <a:lnTo>
                    <a:pt x="32520" y="3905778"/>
                  </a:lnTo>
                  <a:lnTo>
                    <a:pt x="26464" y="3901696"/>
                  </a:lnTo>
                  <a:lnTo>
                    <a:pt x="19050" y="3900199"/>
                  </a:lnTo>
                  <a:close/>
                </a:path>
                <a:path w="1927860" h="4442460">
                  <a:moveTo>
                    <a:pt x="19050" y="3823961"/>
                  </a:moveTo>
                  <a:lnTo>
                    <a:pt x="11634" y="3825458"/>
                  </a:lnTo>
                  <a:lnTo>
                    <a:pt x="5579" y="3829540"/>
                  </a:lnTo>
                  <a:lnTo>
                    <a:pt x="1496" y="3835596"/>
                  </a:lnTo>
                  <a:lnTo>
                    <a:pt x="0" y="3843049"/>
                  </a:lnTo>
                  <a:lnTo>
                    <a:pt x="1496" y="3850464"/>
                  </a:lnTo>
                  <a:lnTo>
                    <a:pt x="5579" y="3856519"/>
                  </a:lnTo>
                  <a:lnTo>
                    <a:pt x="11634" y="3860602"/>
                  </a:lnTo>
                  <a:lnTo>
                    <a:pt x="19050" y="3862099"/>
                  </a:lnTo>
                  <a:lnTo>
                    <a:pt x="26464" y="3860602"/>
                  </a:lnTo>
                  <a:lnTo>
                    <a:pt x="32520" y="3856519"/>
                  </a:lnTo>
                  <a:lnTo>
                    <a:pt x="36602" y="3850464"/>
                  </a:lnTo>
                  <a:lnTo>
                    <a:pt x="38100" y="3843011"/>
                  </a:lnTo>
                  <a:lnTo>
                    <a:pt x="36602" y="3835596"/>
                  </a:lnTo>
                  <a:lnTo>
                    <a:pt x="32520" y="3829540"/>
                  </a:lnTo>
                  <a:lnTo>
                    <a:pt x="26464" y="3825458"/>
                  </a:lnTo>
                  <a:lnTo>
                    <a:pt x="19050" y="3823961"/>
                  </a:lnTo>
                  <a:close/>
                </a:path>
                <a:path w="1927860" h="4442460">
                  <a:moveTo>
                    <a:pt x="19050" y="3747723"/>
                  </a:moveTo>
                  <a:lnTo>
                    <a:pt x="11634" y="3749220"/>
                  </a:lnTo>
                  <a:lnTo>
                    <a:pt x="5579" y="3753302"/>
                  </a:lnTo>
                  <a:lnTo>
                    <a:pt x="1496" y="3759358"/>
                  </a:lnTo>
                  <a:lnTo>
                    <a:pt x="0" y="3766811"/>
                  </a:lnTo>
                  <a:lnTo>
                    <a:pt x="1496" y="3774226"/>
                  </a:lnTo>
                  <a:lnTo>
                    <a:pt x="5579" y="3780281"/>
                  </a:lnTo>
                  <a:lnTo>
                    <a:pt x="11634" y="3784364"/>
                  </a:lnTo>
                  <a:lnTo>
                    <a:pt x="19050" y="3785861"/>
                  </a:lnTo>
                  <a:lnTo>
                    <a:pt x="26464" y="3784364"/>
                  </a:lnTo>
                  <a:lnTo>
                    <a:pt x="32520" y="3780281"/>
                  </a:lnTo>
                  <a:lnTo>
                    <a:pt x="36602" y="3774226"/>
                  </a:lnTo>
                  <a:lnTo>
                    <a:pt x="38100" y="3766773"/>
                  </a:lnTo>
                  <a:lnTo>
                    <a:pt x="36602" y="3759358"/>
                  </a:lnTo>
                  <a:lnTo>
                    <a:pt x="32520" y="3753302"/>
                  </a:lnTo>
                  <a:lnTo>
                    <a:pt x="26464" y="3749220"/>
                  </a:lnTo>
                  <a:lnTo>
                    <a:pt x="19050" y="3747723"/>
                  </a:lnTo>
                  <a:close/>
                </a:path>
                <a:path w="1927860" h="4442460">
                  <a:moveTo>
                    <a:pt x="19050" y="3671485"/>
                  </a:moveTo>
                  <a:lnTo>
                    <a:pt x="11634" y="3672982"/>
                  </a:lnTo>
                  <a:lnTo>
                    <a:pt x="5579" y="3677064"/>
                  </a:lnTo>
                  <a:lnTo>
                    <a:pt x="1496" y="3683120"/>
                  </a:lnTo>
                  <a:lnTo>
                    <a:pt x="0" y="3690573"/>
                  </a:lnTo>
                  <a:lnTo>
                    <a:pt x="1496" y="3697988"/>
                  </a:lnTo>
                  <a:lnTo>
                    <a:pt x="5579" y="3704043"/>
                  </a:lnTo>
                  <a:lnTo>
                    <a:pt x="11634" y="3708126"/>
                  </a:lnTo>
                  <a:lnTo>
                    <a:pt x="19050" y="3709623"/>
                  </a:lnTo>
                  <a:lnTo>
                    <a:pt x="26464" y="3708126"/>
                  </a:lnTo>
                  <a:lnTo>
                    <a:pt x="32520" y="3704043"/>
                  </a:lnTo>
                  <a:lnTo>
                    <a:pt x="36602" y="3697988"/>
                  </a:lnTo>
                  <a:lnTo>
                    <a:pt x="38100" y="3690535"/>
                  </a:lnTo>
                  <a:lnTo>
                    <a:pt x="36602" y="3683120"/>
                  </a:lnTo>
                  <a:lnTo>
                    <a:pt x="32520" y="3677064"/>
                  </a:lnTo>
                  <a:lnTo>
                    <a:pt x="26464" y="3672982"/>
                  </a:lnTo>
                  <a:lnTo>
                    <a:pt x="19050" y="3671485"/>
                  </a:lnTo>
                  <a:close/>
                </a:path>
                <a:path w="1927860" h="4442460">
                  <a:moveTo>
                    <a:pt x="19050" y="3595247"/>
                  </a:moveTo>
                  <a:lnTo>
                    <a:pt x="11634" y="3596744"/>
                  </a:lnTo>
                  <a:lnTo>
                    <a:pt x="5579" y="3600826"/>
                  </a:lnTo>
                  <a:lnTo>
                    <a:pt x="1496" y="3606882"/>
                  </a:lnTo>
                  <a:lnTo>
                    <a:pt x="0" y="3614335"/>
                  </a:lnTo>
                  <a:lnTo>
                    <a:pt x="1496" y="3621750"/>
                  </a:lnTo>
                  <a:lnTo>
                    <a:pt x="5579" y="3627805"/>
                  </a:lnTo>
                  <a:lnTo>
                    <a:pt x="11634" y="3631888"/>
                  </a:lnTo>
                  <a:lnTo>
                    <a:pt x="19050" y="3633385"/>
                  </a:lnTo>
                  <a:lnTo>
                    <a:pt x="26464" y="3631888"/>
                  </a:lnTo>
                  <a:lnTo>
                    <a:pt x="32520" y="3627805"/>
                  </a:lnTo>
                  <a:lnTo>
                    <a:pt x="36602" y="3621750"/>
                  </a:lnTo>
                  <a:lnTo>
                    <a:pt x="38100" y="3614297"/>
                  </a:lnTo>
                  <a:lnTo>
                    <a:pt x="36602" y="3606882"/>
                  </a:lnTo>
                  <a:lnTo>
                    <a:pt x="32520" y="3600826"/>
                  </a:lnTo>
                  <a:lnTo>
                    <a:pt x="26464" y="3596744"/>
                  </a:lnTo>
                  <a:lnTo>
                    <a:pt x="19050" y="3595247"/>
                  </a:lnTo>
                  <a:close/>
                </a:path>
                <a:path w="1927860" h="4442460">
                  <a:moveTo>
                    <a:pt x="19050" y="3519008"/>
                  </a:moveTo>
                  <a:lnTo>
                    <a:pt x="11634" y="3520505"/>
                  </a:lnTo>
                  <a:lnTo>
                    <a:pt x="5579" y="3524588"/>
                  </a:lnTo>
                  <a:lnTo>
                    <a:pt x="1496" y="3530643"/>
                  </a:lnTo>
                  <a:lnTo>
                    <a:pt x="0" y="3538096"/>
                  </a:lnTo>
                  <a:lnTo>
                    <a:pt x="1496" y="3545512"/>
                  </a:lnTo>
                  <a:lnTo>
                    <a:pt x="5579" y="3551567"/>
                  </a:lnTo>
                  <a:lnTo>
                    <a:pt x="11634" y="3555649"/>
                  </a:lnTo>
                  <a:lnTo>
                    <a:pt x="19050" y="3557146"/>
                  </a:lnTo>
                  <a:lnTo>
                    <a:pt x="26464" y="3555649"/>
                  </a:lnTo>
                  <a:lnTo>
                    <a:pt x="32520" y="3551567"/>
                  </a:lnTo>
                  <a:lnTo>
                    <a:pt x="36602" y="3545512"/>
                  </a:lnTo>
                  <a:lnTo>
                    <a:pt x="38100" y="3538058"/>
                  </a:lnTo>
                  <a:lnTo>
                    <a:pt x="36602" y="3530643"/>
                  </a:lnTo>
                  <a:lnTo>
                    <a:pt x="32520" y="3524588"/>
                  </a:lnTo>
                  <a:lnTo>
                    <a:pt x="26464" y="3520505"/>
                  </a:lnTo>
                  <a:lnTo>
                    <a:pt x="19050" y="3519008"/>
                  </a:lnTo>
                  <a:close/>
                </a:path>
                <a:path w="1927860" h="4442460">
                  <a:moveTo>
                    <a:pt x="19050" y="3442771"/>
                  </a:moveTo>
                  <a:lnTo>
                    <a:pt x="11634" y="3444268"/>
                  </a:lnTo>
                  <a:lnTo>
                    <a:pt x="5579" y="3448351"/>
                  </a:lnTo>
                  <a:lnTo>
                    <a:pt x="1496" y="3454406"/>
                  </a:lnTo>
                  <a:lnTo>
                    <a:pt x="0" y="3461858"/>
                  </a:lnTo>
                  <a:lnTo>
                    <a:pt x="1496" y="3469274"/>
                  </a:lnTo>
                  <a:lnTo>
                    <a:pt x="5579" y="3475329"/>
                  </a:lnTo>
                  <a:lnTo>
                    <a:pt x="11634" y="3479411"/>
                  </a:lnTo>
                  <a:lnTo>
                    <a:pt x="19050" y="3480908"/>
                  </a:lnTo>
                  <a:lnTo>
                    <a:pt x="26464" y="3479411"/>
                  </a:lnTo>
                  <a:lnTo>
                    <a:pt x="32520" y="3475329"/>
                  </a:lnTo>
                  <a:lnTo>
                    <a:pt x="36602" y="3469274"/>
                  </a:lnTo>
                  <a:lnTo>
                    <a:pt x="38100" y="3461821"/>
                  </a:lnTo>
                  <a:lnTo>
                    <a:pt x="36602" y="3454406"/>
                  </a:lnTo>
                  <a:lnTo>
                    <a:pt x="32520" y="3448351"/>
                  </a:lnTo>
                  <a:lnTo>
                    <a:pt x="26464" y="3444268"/>
                  </a:lnTo>
                  <a:lnTo>
                    <a:pt x="19050" y="3442771"/>
                  </a:lnTo>
                  <a:close/>
                </a:path>
                <a:path w="1927860" h="4442460">
                  <a:moveTo>
                    <a:pt x="19050" y="3366533"/>
                  </a:moveTo>
                  <a:lnTo>
                    <a:pt x="11634" y="3368030"/>
                  </a:lnTo>
                  <a:lnTo>
                    <a:pt x="5579" y="3372113"/>
                  </a:lnTo>
                  <a:lnTo>
                    <a:pt x="1496" y="3378168"/>
                  </a:lnTo>
                  <a:lnTo>
                    <a:pt x="0" y="3385621"/>
                  </a:lnTo>
                  <a:lnTo>
                    <a:pt x="1496" y="3393036"/>
                  </a:lnTo>
                  <a:lnTo>
                    <a:pt x="5579" y="3399092"/>
                  </a:lnTo>
                  <a:lnTo>
                    <a:pt x="11634" y="3403174"/>
                  </a:lnTo>
                  <a:lnTo>
                    <a:pt x="19050" y="3404671"/>
                  </a:lnTo>
                  <a:lnTo>
                    <a:pt x="26464" y="3403174"/>
                  </a:lnTo>
                  <a:lnTo>
                    <a:pt x="32520" y="3399092"/>
                  </a:lnTo>
                  <a:lnTo>
                    <a:pt x="36602" y="3393036"/>
                  </a:lnTo>
                  <a:lnTo>
                    <a:pt x="38100" y="3385583"/>
                  </a:lnTo>
                  <a:lnTo>
                    <a:pt x="36602" y="3378168"/>
                  </a:lnTo>
                  <a:lnTo>
                    <a:pt x="32520" y="3372113"/>
                  </a:lnTo>
                  <a:lnTo>
                    <a:pt x="26464" y="3368030"/>
                  </a:lnTo>
                  <a:lnTo>
                    <a:pt x="19050" y="3366533"/>
                  </a:lnTo>
                  <a:close/>
                </a:path>
                <a:path w="1927860" h="4442460">
                  <a:moveTo>
                    <a:pt x="19050" y="3290295"/>
                  </a:moveTo>
                  <a:lnTo>
                    <a:pt x="11634" y="3291792"/>
                  </a:lnTo>
                  <a:lnTo>
                    <a:pt x="5579" y="3295874"/>
                  </a:lnTo>
                  <a:lnTo>
                    <a:pt x="1496" y="3301930"/>
                  </a:lnTo>
                  <a:lnTo>
                    <a:pt x="0" y="3309383"/>
                  </a:lnTo>
                  <a:lnTo>
                    <a:pt x="1496" y="3316798"/>
                  </a:lnTo>
                  <a:lnTo>
                    <a:pt x="5579" y="3322854"/>
                  </a:lnTo>
                  <a:lnTo>
                    <a:pt x="11634" y="3326936"/>
                  </a:lnTo>
                  <a:lnTo>
                    <a:pt x="19050" y="3328433"/>
                  </a:lnTo>
                  <a:lnTo>
                    <a:pt x="26464" y="3326936"/>
                  </a:lnTo>
                  <a:lnTo>
                    <a:pt x="32520" y="3322854"/>
                  </a:lnTo>
                  <a:lnTo>
                    <a:pt x="36602" y="3316798"/>
                  </a:lnTo>
                  <a:lnTo>
                    <a:pt x="38100" y="3309345"/>
                  </a:lnTo>
                  <a:lnTo>
                    <a:pt x="36602" y="3301930"/>
                  </a:lnTo>
                  <a:lnTo>
                    <a:pt x="32520" y="3295874"/>
                  </a:lnTo>
                  <a:lnTo>
                    <a:pt x="26464" y="3291792"/>
                  </a:lnTo>
                  <a:lnTo>
                    <a:pt x="19050" y="3290295"/>
                  </a:lnTo>
                  <a:close/>
                </a:path>
                <a:path w="1927860" h="4442460">
                  <a:moveTo>
                    <a:pt x="19050" y="3214057"/>
                  </a:moveTo>
                  <a:lnTo>
                    <a:pt x="11634" y="3215554"/>
                  </a:lnTo>
                  <a:lnTo>
                    <a:pt x="5579" y="3219637"/>
                  </a:lnTo>
                  <a:lnTo>
                    <a:pt x="1496" y="3225692"/>
                  </a:lnTo>
                  <a:lnTo>
                    <a:pt x="0" y="3233145"/>
                  </a:lnTo>
                  <a:lnTo>
                    <a:pt x="1496" y="3240560"/>
                  </a:lnTo>
                  <a:lnTo>
                    <a:pt x="5579" y="3246615"/>
                  </a:lnTo>
                  <a:lnTo>
                    <a:pt x="11634" y="3250698"/>
                  </a:lnTo>
                  <a:lnTo>
                    <a:pt x="19050" y="3252195"/>
                  </a:lnTo>
                  <a:lnTo>
                    <a:pt x="26464" y="3250698"/>
                  </a:lnTo>
                  <a:lnTo>
                    <a:pt x="32520" y="3246615"/>
                  </a:lnTo>
                  <a:lnTo>
                    <a:pt x="36602" y="3240560"/>
                  </a:lnTo>
                  <a:lnTo>
                    <a:pt x="38100" y="3233107"/>
                  </a:lnTo>
                  <a:lnTo>
                    <a:pt x="36602" y="3225692"/>
                  </a:lnTo>
                  <a:lnTo>
                    <a:pt x="32520" y="3219637"/>
                  </a:lnTo>
                  <a:lnTo>
                    <a:pt x="26464" y="3215554"/>
                  </a:lnTo>
                  <a:lnTo>
                    <a:pt x="19050" y="3214057"/>
                  </a:lnTo>
                  <a:close/>
                </a:path>
                <a:path w="1927860" h="4442460">
                  <a:moveTo>
                    <a:pt x="19050" y="3137819"/>
                  </a:moveTo>
                  <a:lnTo>
                    <a:pt x="11634" y="3139316"/>
                  </a:lnTo>
                  <a:lnTo>
                    <a:pt x="5579" y="3143399"/>
                  </a:lnTo>
                  <a:lnTo>
                    <a:pt x="1496" y="3149454"/>
                  </a:lnTo>
                  <a:lnTo>
                    <a:pt x="0" y="3156907"/>
                  </a:lnTo>
                  <a:lnTo>
                    <a:pt x="1496" y="3164322"/>
                  </a:lnTo>
                  <a:lnTo>
                    <a:pt x="5579" y="3170377"/>
                  </a:lnTo>
                  <a:lnTo>
                    <a:pt x="11634" y="3174460"/>
                  </a:lnTo>
                  <a:lnTo>
                    <a:pt x="19050" y="3175957"/>
                  </a:lnTo>
                  <a:lnTo>
                    <a:pt x="26464" y="3174460"/>
                  </a:lnTo>
                  <a:lnTo>
                    <a:pt x="32520" y="3170377"/>
                  </a:lnTo>
                  <a:lnTo>
                    <a:pt x="36602" y="3164322"/>
                  </a:lnTo>
                  <a:lnTo>
                    <a:pt x="38100" y="3156869"/>
                  </a:lnTo>
                  <a:lnTo>
                    <a:pt x="36602" y="3149454"/>
                  </a:lnTo>
                  <a:lnTo>
                    <a:pt x="32520" y="3143399"/>
                  </a:lnTo>
                  <a:lnTo>
                    <a:pt x="26464" y="3139316"/>
                  </a:lnTo>
                  <a:lnTo>
                    <a:pt x="19050" y="3137819"/>
                  </a:lnTo>
                  <a:close/>
                </a:path>
                <a:path w="1927860" h="4442460">
                  <a:moveTo>
                    <a:pt x="19050" y="3061581"/>
                  </a:moveTo>
                  <a:lnTo>
                    <a:pt x="11634" y="3063078"/>
                  </a:lnTo>
                  <a:lnTo>
                    <a:pt x="5579" y="3067161"/>
                  </a:lnTo>
                  <a:lnTo>
                    <a:pt x="1496" y="3073216"/>
                  </a:lnTo>
                  <a:lnTo>
                    <a:pt x="0" y="3080669"/>
                  </a:lnTo>
                  <a:lnTo>
                    <a:pt x="1496" y="3088084"/>
                  </a:lnTo>
                  <a:lnTo>
                    <a:pt x="5579" y="3094139"/>
                  </a:lnTo>
                  <a:lnTo>
                    <a:pt x="11634" y="3098222"/>
                  </a:lnTo>
                  <a:lnTo>
                    <a:pt x="19050" y="3099719"/>
                  </a:lnTo>
                  <a:lnTo>
                    <a:pt x="26464" y="3098222"/>
                  </a:lnTo>
                  <a:lnTo>
                    <a:pt x="32520" y="3094139"/>
                  </a:lnTo>
                  <a:lnTo>
                    <a:pt x="36602" y="3088084"/>
                  </a:lnTo>
                  <a:lnTo>
                    <a:pt x="38100" y="3080631"/>
                  </a:lnTo>
                  <a:lnTo>
                    <a:pt x="36602" y="3073216"/>
                  </a:lnTo>
                  <a:lnTo>
                    <a:pt x="32520" y="3067161"/>
                  </a:lnTo>
                  <a:lnTo>
                    <a:pt x="26464" y="3063078"/>
                  </a:lnTo>
                  <a:lnTo>
                    <a:pt x="19050" y="3061581"/>
                  </a:lnTo>
                  <a:close/>
                </a:path>
                <a:path w="1927860" h="4442460">
                  <a:moveTo>
                    <a:pt x="19050" y="2985343"/>
                  </a:moveTo>
                  <a:lnTo>
                    <a:pt x="11634" y="2986840"/>
                  </a:lnTo>
                  <a:lnTo>
                    <a:pt x="5579" y="2990923"/>
                  </a:lnTo>
                  <a:lnTo>
                    <a:pt x="1496" y="2996978"/>
                  </a:lnTo>
                  <a:lnTo>
                    <a:pt x="0" y="3004431"/>
                  </a:lnTo>
                  <a:lnTo>
                    <a:pt x="1496" y="3011846"/>
                  </a:lnTo>
                  <a:lnTo>
                    <a:pt x="5579" y="3017901"/>
                  </a:lnTo>
                  <a:lnTo>
                    <a:pt x="11634" y="3021984"/>
                  </a:lnTo>
                  <a:lnTo>
                    <a:pt x="19050" y="3023481"/>
                  </a:lnTo>
                  <a:lnTo>
                    <a:pt x="26464" y="3021984"/>
                  </a:lnTo>
                  <a:lnTo>
                    <a:pt x="32520" y="3017901"/>
                  </a:lnTo>
                  <a:lnTo>
                    <a:pt x="36602" y="3011846"/>
                  </a:lnTo>
                  <a:lnTo>
                    <a:pt x="38100" y="3004393"/>
                  </a:lnTo>
                  <a:lnTo>
                    <a:pt x="36602" y="2996978"/>
                  </a:lnTo>
                  <a:lnTo>
                    <a:pt x="32520" y="2990923"/>
                  </a:lnTo>
                  <a:lnTo>
                    <a:pt x="26464" y="2986840"/>
                  </a:lnTo>
                  <a:lnTo>
                    <a:pt x="19050" y="2985343"/>
                  </a:lnTo>
                  <a:close/>
                </a:path>
                <a:path w="1927860" h="4442460">
                  <a:moveTo>
                    <a:pt x="19050" y="2909105"/>
                  </a:moveTo>
                  <a:lnTo>
                    <a:pt x="11634" y="2910602"/>
                  </a:lnTo>
                  <a:lnTo>
                    <a:pt x="5579" y="2914684"/>
                  </a:lnTo>
                  <a:lnTo>
                    <a:pt x="1496" y="2920740"/>
                  </a:lnTo>
                  <a:lnTo>
                    <a:pt x="0" y="2928193"/>
                  </a:lnTo>
                  <a:lnTo>
                    <a:pt x="1496" y="2935608"/>
                  </a:lnTo>
                  <a:lnTo>
                    <a:pt x="5579" y="2941663"/>
                  </a:lnTo>
                  <a:lnTo>
                    <a:pt x="11634" y="2945746"/>
                  </a:lnTo>
                  <a:lnTo>
                    <a:pt x="19050" y="2947243"/>
                  </a:lnTo>
                  <a:lnTo>
                    <a:pt x="26464" y="2945746"/>
                  </a:lnTo>
                  <a:lnTo>
                    <a:pt x="32520" y="2941663"/>
                  </a:lnTo>
                  <a:lnTo>
                    <a:pt x="36602" y="2935608"/>
                  </a:lnTo>
                  <a:lnTo>
                    <a:pt x="38100" y="2928155"/>
                  </a:lnTo>
                  <a:lnTo>
                    <a:pt x="36602" y="2920740"/>
                  </a:lnTo>
                  <a:lnTo>
                    <a:pt x="32520" y="2914684"/>
                  </a:lnTo>
                  <a:lnTo>
                    <a:pt x="26464" y="2910602"/>
                  </a:lnTo>
                  <a:lnTo>
                    <a:pt x="19050" y="2909105"/>
                  </a:lnTo>
                  <a:close/>
                </a:path>
                <a:path w="1927860" h="4442460">
                  <a:moveTo>
                    <a:pt x="19050" y="2832867"/>
                  </a:moveTo>
                  <a:lnTo>
                    <a:pt x="11634" y="2834364"/>
                  </a:lnTo>
                  <a:lnTo>
                    <a:pt x="5579" y="2838446"/>
                  </a:lnTo>
                  <a:lnTo>
                    <a:pt x="1496" y="2844502"/>
                  </a:lnTo>
                  <a:lnTo>
                    <a:pt x="0" y="2851955"/>
                  </a:lnTo>
                  <a:lnTo>
                    <a:pt x="1496" y="2859370"/>
                  </a:lnTo>
                  <a:lnTo>
                    <a:pt x="5579" y="2865425"/>
                  </a:lnTo>
                  <a:lnTo>
                    <a:pt x="11634" y="2869508"/>
                  </a:lnTo>
                  <a:lnTo>
                    <a:pt x="19050" y="2871005"/>
                  </a:lnTo>
                  <a:lnTo>
                    <a:pt x="26464" y="2869508"/>
                  </a:lnTo>
                  <a:lnTo>
                    <a:pt x="32520" y="2865425"/>
                  </a:lnTo>
                  <a:lnTo>
                    <a:pt x="36602" y="2859370"/>
                  </a:lnTo>
                  <a:lnTo>
                    <a:pt x="38100" y="2851917"/>
                  </a:lnTo>
                  <a:lnTo>
                    <a:pt x="36602" y="2844502"/>
                  </a:lnTo>
                  <a:lnTo>
                    <a:pt x="32520" y="2838446"/>
                  </a:lnTo>
                  <a:lnTo>
                    <a:pt x="26464" y="2834364"/>
                  </a:lnTo>
                  <a:lnTo>
                    <a:pt x="19050" y="2832867"/>
                  </a:lnTo>
                  <a:close/>
                </a:path>
                <a:path w="1927860" h="4442460">
                  <a:moveTo>
                    <a:pt x="19050" y="2756628"/>
                  </a:moveTo>
                  <a:lnTo>
                    <a:pt x="11634" y="2758126"/>
                  </a:lnTo>
                  <a:lnTo>
                    <a:pt x="5579" y="2762208"/>
                  </a:lnTo>
                  <a:lnTo>
                    <a:pt x="1496" y="2768264"/>
                  </a:lnTo>
                  <a:lnTo>
                    <a:pt x="0" y="2775717"/>
                  </a:lnTo>
                  <a:lnTo>
                    <a:pt x="1496" y="2783132"/>
                  </a:lnTo>
                  <a:lnTo>
                    <a:pt x="5579" y="2789187"/>
                  </a:lnTo>
                  <a:lnTo>
                    <a:pt x="11634" y="2793269"/>
                  </a:lnTo>
                  <a:lnTo>
                    <a:pt x="19050" y="2794767"/>
                  </a:lnTo>
                  <a:lnTo>
                    <a:pt x="26464" y="2793269"/>
                  </a:lnTo>
                  <a:lnTo>
                    <a:pt x="32520" y="2789187"/>
                  </a:lnTo>
                  <a:lnTo>
                    <a:pt x="36602" y="2783132"/>
                  </a:lnTo>
                  <a:lnTo>
                    <a:pt x="38100" y="2775678"/>
                  </a:lnTo>
                  <a:lnTo>
                    <a:pt x="36602" y="2768264"/>
                  </a:lnTo>
                  <a:lnTo>
                    <a:pt x="32520" y="2762208"/>
                  </a:lnTo>
                  <a:lnTo>
                    <a:pt x="26464" y="2758126"/>
                  </a:lnTo>
                  <a:lnTo>
                    <a:pt x="19050" y="2756628"/>
                  </a:lnTo>
                  <a:close/>
                </a:path>
                <a:path w="1927860" h="4442460">
                  <a:moveTo>
                    <a:pt x="19050" y="2680390"/>
                  </a:moveTo>
                  <a:lnTo>
                    <a:pt x="11634" y="2681887"/>
                  </a:lnTo>
                  <a:lnTo>
                    <a:pt x="5579" y="2685970"/>
                  </a:lnTo>
                  <a:lnTo>
                    <a:pt x="1496" y="2692025"/>
                  </a:lnTo>
                  <a:lnTo>
                    <a:pt x="0" y="2699478"/>
                  </a:lnTo>
                  <a:lnTo>
                    <a:pt x="1496" y="2706894"/>
                  </a:lnTo>
                  <a:lnTo>
                    <a:pt x="5579" y="2712949"/>
                  </a:lnTo>
                  <a:lnTo>
                    <a:pt x="11634" y="2717032"/>
                  </a:lnTo>
                  <a:lnTo>
                    <a:pt x="19050" y="2718528"/>
                  </a:lnTo>
                  <a:lnTo>
                    <a:pt x="26464" y="2717032"/>
                  </a:lnTo>
                  <a:lnTo>
                    <a:pt x="32520" y="2712949"/>
                  </a:lnTo>
                  <a:lnTo>
                    <a:pt x="36602" y="2706894"/>
                  </a:lnTo>
                  <a:lnTo>
                    <a:pt x="38100" y="2699440"/>
                  </a:lnTo>
                  <a:lnTo>
                    <a:pt x="36602" y="2692025"/>
                  </a:lnTo>
                  <a:lnTo>
                    <a:pt x="32520" y="2685970"/>
                  </a:lnTo>
                  <a:lnTo>
                    <a:pt x="26464" y="2681887"/>
                  </a:lnTo>
                  <a:lnTo>
                    <a:pt x="19050" y="2680390"/>
                  </a:lnTo>
                  <a:close/>
                </a:path>
                <a:path w="1927860" h="4442460">
                  <a:moveTo>
                    <a:pt x="19050" y="2604152"/>
                  </a:moveTo>
                  <a:lnTo>
                    <a:pt x="11634" y="2605649"/>
                  </a:lnTo>
                  <a:lnTo>
                    <a:pt x="5579" y="2609732"/>
                  </a:lnTo>
                  <a:lnTo>
                    <a:pt x="1496" y="2615787"/>
                  </a:lnTo>
                  <a:lnTo>
                    <a:pt x="0" y="2623240"/>
                  </a:lnTo>
                  <a:lnTo>
                    <a:pt x="1496" y="2630656"/>
                  </a:lnTo>
                  <a:lnTo>
                    <a:pt x="5579" y="2636711"/>
                  </a:lnTo>
                  <a:lnTo>
                    <a:pt x="11634" y="2640793"/>
                  </a:lnTo>
                  <a:lnTo>
                    <a:pt x="19050" y="2642290"/>
                  </a:lnTo>
                  <a:lnTo>
                    <a:pt x="26464" y="2640793"/>
                  </a:lnTo>
                  <a:lnTo>
                    <a:pt x="32520" y="2636711"/>
                  </a:lnTo>
                  <a:lnTo>
                    <a:pt x="36602" y="2630656"/>
                  </a:lnTo>
                  <a:lnTo>
                    <a:pt x="38100" y="2623202"/>
                  </a:lnTo>
                  <a:lnTo>
                    <a:pt x="36602" y="2615787"/>
                  </a:lnTo>
                  <a:lnTo>
                    <a:pt x="32520" y="2609732"/>
                  </a:lnTo>
                  <a:lnTo>
                    <a:pt x="26464" y="2605649"/>
                  </a:lnTo>
                  <a:lnTo>
                    <a:pt x="19050" y="2604152"/>
                  </a:lnTo>
                  <a:close/>
                </a:path>
                <a:path w="1927860" h="4442460">
                  <a:moveTo>
                    <a:pt x="19050" y="2527915"/>
                  </a:moveTo>
                  <a:lnTo>
                    <a:pt x="11634" y="2529412"/>
                  </a:lnTo>
                  <a:lnTo>
                    <a:pt x="5579" y="2533495"/>
                  </a:lnTo>
                  <a:lnTo>
                    <a:pt x="1496" y="2539550"/>
                  </a:lnTo>
                  <a:lnTo>
                    <a:pt x="0" y="2547002"/>
                  </a:lnTo>
                  <a:lnTo>
                    <a:pt x="1496" y="2554418"/>
                  </a:lnTo>
                  <a:lnTo>
                    <a:pt x="5579" y="2560473"/>
                  </a:lnTo>
                  <a:lnTo>
                    <a:pt x="11634" y="2564555"/>
                  </a:lnTo>
                  <a:lnTo>
                    <a:pt x="19050" y="2566052"/>
                  </a:lnTo>
                  <a:lnTo>
                    <a:pt x="26464" y="2564555"/>
                  </a:lnTo>
                  <a:lnTo>
                    <a:pt x="32520" y="2560473"/>
                  </a:lnTo>
                  <a:lnTo>
                    <a:pt x="36602" y="2554418"/>
                  </a:lnTo>
                  <a:lnTo>
                    <a:pt x="38100" y="2546965"/>
                  </a:lnTo>
                  <a:lnTo>
                    <a:pt x="36602" y="2539550"/>
                  </a:lnTo>
                  <a:lnTo>
                    <a:pt x="32520" y="2533495"/>
                  </a:lnTo>
                  <a:lnTo>
                    <a:pt x="26464" y="2529412"/>
                  </a:lnTo>
                  <a:lnTo>
                    <a:pt x="19050" y="2527915"/>
                  </a:lnTo>
                  <a:close/>
                </a:path>
                <a:path w="1927860" h="4442460">
                  <a:moveTo>
                    <a:pt x="19050" y="2451677"/>
                  </a:moveTo>
                  <a:lnTo>
                    <a:pt x="11634" y="2453174"/>
                  </a:lnTo>
                  <a:lnTo>
                    <a:pt x="5579" y="2457257"/>
                  </a:lnTo>
                  <a:lnTo>
                    <a:pt x="1496" y="2463312"/>
                  </a:lnTo>
                  <a:lnTo>
                    <a:pt x="0" y="2470765"/>
                  </a:lnTo>
                  <a:lnTo>
                    <a:pt x="1496" y="2478180"/>
                  </a:lnTo>
                  <a:lnTo>
                    <a:pt x="5579" y="2484236"/>
                  </a:lnTo>
                  <a:lnTo>
                    <a:pt x="11634" y="2488318"/>
                  </a:lnTo>
                  <a:lnTo>
                    <a:pt x="19050" y="2489815"/>
                  </a:lnTo>
                  <a:lnTo>
                    <a:pt x="26464" y="2488318"/>
                  </a:lnTo>
                  <a:lnTo>
                    <a:pt x="32520" y="2484236"/>
                  </a:lnTo>
                  <a:lnTo>
                    <a:pt x="36602" y="2478180"/>
                  </a:lnTo>
                  <a:lnTo>
                    <a:pt x="38100" y="2470727"/>
                  </a:lnTo>
                  <a:lnTo>
                    <a:pt x="36602" y="2463312"/>
                  </a:lnTo>
                  <a:lnTo>
                    <a:pt x="32520" y="2457257"/>
                  </a:lnTo>
                  <a:lnTo>
                    <a:pt x="26464" y="2453174"/>
                  </a:lnTo>
                  <a:lnTo>
                    <a:pt x="19050" y="2451677"/>
                  </a:lnTo>
                  <a:close/>
                </a:path>
                <a:path w="1927860" h="4442460">
                  <a:moveTo>
                    <a:pt x="19050" y="2375439"/>
                  </a:moveTo>
                  <a:lnTo>
                    <a:pt x="11634" y="2376936"/>
                  </a:lnTo>
                  <a:lnTo>
                    <a:pt x="5579" y="2381019"/>
                  </a:lnTo>
                  <a:lnTo>
                    <a:pt x="1496" y="2387074"/>
                  </a:lnTo>
                  <a:lnTo>
                    <a:pt x="0" y="2394527"/>
                  </a:lnTo>
                  <a:lnTo>
                    <a:pt x="1496" y="2401942"/>
                  </a:lnTo>
                  <a:lnTo>
                    <a:pt x="5579" y="2407998"/>
                  </a:lnTo>
                  <a:lnTo>
                    <a:pt x="11634" y="2412080"/>
                  </a:lnTo>
                  <a:lnTo>
                    <a:pt x="19050" y="2413577"/>
                  </a:lnTo>
                  <a:lnTo>
                    <a:pt x="26464" y="2412080"/>
                  </a:lnTo>
                  <a:lnTo>
                    <a:pt x="32520" y="2407998"/>
                  </a:lnTo>
                  <a:lnTo>
                    <a:pt x="36602" y="2401942"/>
                  </a:lnTo>
                  <a:lnTo>
                    <a:pt x="38100" y="2394489"/>
                  </a:lnTo>
                  <a:lnTo>
                    <a:pt x="36602" y="2387074"/>
                  </a:lnTo>
                  <a:lnTo>
                    <a:pt x="32520" y="2381019"/>
                  </a:lnTo>
                  <a:lnTo>
                    <a:pt x="26464" y="2376936"/>
                  </a:lnTo>
                  <a:lnTo>
                    <a:pt x="19050" y="2375439"/>
                  </a:lnTo>
                  <a:close/>
                </a:path>
                <a:path w="1927860" h="4442460">
                  <a:moveTo>
                    <a:pt x="19050" y="2299201"/>
                  </a:moveTo>
                  <a:lnTo>
                    <a:pt x="11634" y="2300698"/>
                  </a:lnTo>
                  <a:lnTo>
                    <a:pt x="5579" y="2304781"/>
                  </a:lnTo>
                  <a:lnTo>
                    <a:pt x="1496" y="2310836"/>
                  </a:lnTo>
                  <a:lnTo>
                    <a:pt x="0" y="2318289"/>
                  </a:lnTo>
                  <a:lnTo>
                    <a:pt x="1496" y="2325704"/>
                  </a:lnTo>
                  <a:lnTo>
                    <a:pt x="5579" y="2331760"/>
                  </a:lnTo>
                  <a:lnTo>
                    <a:pt x="11634" y="2335842"/>
                  </a:lnTo>
                  <a:lnTo>
                    <a:pt x="19050" y="2337339"/>
                  </a:lnTo>
                  <a:lnTo>
                    <a:pt x="26464" y="2335842"/>
                  </a:lnTo>
                  <a:lnTo>
                    <a:pt x="32520" y="2331760"/>
                  </a:lnTo>
                  <a:lnTo>
                    <a:pt x="36602" y="2325704"/>
                  </a:lnTo>
                  <a:lnTo>
                    <a:pt x="38100" y="2318251"/>
                  </a:lnTo>
                  <a:lnTo>
                    <a:pt x="36602" y="2310836"/>
                  </a:lnTo>
                  <a:lnTo>
                    <a:pt x="32520" y="2304781"/>
                  </a:lnTo>
                  <a:lnTo>
                    <a:pt x="26464" y="2300698"/>
                  </a:lnTo>
                  <a:lnTo>
                    <a:pt x="19050" y="2299201"/>
                  </a:lnTo>
                  <a:close/>
                </a:path>
                <a:path w="1927860" h="4442460">
                  <a:moveTo>
                    <a:pt x="19050" y="2222963"/>
                  </a:moveTo>
                  <a:lnTo>
                    <a:pt x="11634" y="2224460"/>
                  </a:lnTo>
                  <a:lnTo>
                    <a:pt x="5579" y="2228543"/>
                  </a:lnTo>
                  <a:lnTo>
                    <a:pt x="1496" y="2234598"/>
                  </a:lnTo>
                  <a:lnTo>
                    <a:pt x="0" y="2242051"/>
                  </a:lnTo>
                  <a:lnTo>
                    <a:pt x="1496" y="2249466"/>
                  </a:lnTo>
                  <a:lnTo>
                    <a:pt x="5579" y="2255521"/>
                  </a:lnTo>
                  <a:lnTo>
                    <a:pt x="11634" y="2259604"/>
                  </a:lnTo>
                  <a:lnTo>
                    <a:pt x="19050" y="2261101"/>
                  </a:lnTo>
                  <a:lnTo>
                    <a:pt x="26464" y="2259604"/>
                  </a:lnTo>
                  <a:lnTo>
                    <a:pt x="32520" y="2255521"/>
                  </a:lnTo>
                  <a:lnTo>
                    <a:pt x="36602" y="2249466"/>
                  </a:lnTo>
                  <a:lnTo>
                    <a:pt x="38100" y="2242013"/>
                  </a:lnTo>
                  <a:lnTo>
                    <a:pt x="36602" y="2234598"/>
                  </a:lnTo>
                  <a:lnTo>
                    <a:pt x="32520" y="2228543"/>
                  </a:lnTo>
                  <a:lnTo>
                    <a:pt x="26464" y="2224460"/>
                  </a:lnTo>
                  <a:lnTo>
                    <a:pt x="19050" y="2222963"/>
                  </a:lnTo>
                  <a:close/>
                </a:path>
                <a:path w="1927860" h="4442460">
                  <a:moveTo>
                    <a:pt x="19050" y="2146725"/>
                  </a:moveTo>
                  <a:lnTo>
                    <a:pt x="11634" y="2148222"/>
                  </a:lnTo>
                  <a:lnTo>
                    <a:pt x="5579" y="2152305"/>
                  </a:lnTo>
                  <a:lnTo>
                    <a:pt x="1496" y="2158360"/>
                  </a:lnTo>
                  <a:lnTo>
                    <a:pt x="0" y="2165813"/>
                  </a:lnTo>
                  <a:lnTo>
                    <a:pt x="1496" y="2173228"/>
                  </a:lnTo>
                  <a:lnTo>
                    <a:pt x="5579" y="2179283"/>
                  </a:lnTo>
                  <a:lnTo>
                    <a:pt x="11634" y="2183366"/>
                  </a:lnTo>
                  <a:lnTo>
                    <a:pt x="19050" y="2184863"/>
                  </a:lnTo>
                  <a:lnTo>
                    <a:pt x="26464" y="2183366"/>
                  </a:lnTo>
                  <a:lnTo>
                    <a:pt x="32520" y="2179283"/>
                  </a:lnTo>
                  <a:lnTo>
                    <a:pt x="36602" y="2173228"/>
                  </a:lnTo>
                  <a:lnTo>
                    <a:pt x="38100" y="2165775"/>
                  </a:lnTo>
                  <a:lnTo>
                    <a:pt x="36602" y="2158360"/>
                  </a:lnTo>
                  <a:lnTo>
                    <a:pt x="32520" y="2152305"/>
                  </a:lnTo>
                  <a:lnTo>
                    <a:pt x="26464" y="2148222"/>
                  </a:lnTo>
                  <a:lnTo>
                    <a:pt x="19050" y="2146725"/>
                  </a:lnTo>
                  <a:close/>
                </a:path>
                <a:path w="1927860" h="4442460">
                  <a:moveTo>
                    <a:pt x="19050" y="2070487"/>
                  </a:moveTo>
                  <a:lnTo>
                    <a:pt x="11634" y="2071984"/>
                  </a:lnTo>
                  <a:lnTo>
                    <a:pt x="5579" y="2076067"/>
                  </a:lnTo>
                  <a:lnTo>
                    <a:pt x="1496" y="2082122"/>
                  </a:lnTo>
                  <a:lnTo>
                    <a:pt x="0" y="2089575"/>
                  </a:lnTo>
                  <a:lnTo>
                    <a:pt x="1496" y="2096990"/>
                  </a:lnTo>
                  <a:lnTo>
                    <a:pt x="5579" y="2103045"/>
                  </a:lnTo>
                  <a:lnTo>
                    <a:pt x="11634" y="2107128"/>
                  </a:lnTo>
                  <a:lnTo>
                    <a:pt x="19050" y="2108625"/>
                  </a:lnTo>
                  <a:lnTo>
                    <a:pt x="26464" y="2107128"/>
                  </a:lnTo>
                  <a:lnTo>
                    <a:pt x="32520" y="2103045"/>
                  </a:lnTo>
                  <a:lnTo>
                    <a:pt x="36602" y="2096990"/>
                  </a:lnTo>
                  <a:lnTo>
                    <a:pt x="38100" y="2089537"/>
                  </a:lnTo>
                  <a:lnTo>
                    <a:pt x="36602" y="2082122"/>
                  </a:lnTo>
                  <a:lnTo>
                    <a:pt x="32520" y="2076067"/>
                  </a:lnTo>
                  <a:lnTo>
                    <a:pt x="26464" y="2071984"/>
                  </a:lnTo>
                  <a:lnTo>
                    <a:pt x="19050" y="2070487"/>
                  </a:lnTo>
                  <a:close/>
                </a:path>
                <a:path w="1927860" h="4442460">
                  <a:moveTo>
                    <a:pt x="19050" y="1994249"/>
                  </a:moveTo>
                  <a:lnTo>
                    <a:pt x="11634" y="1995746"/>
                  </a:lnTo>
                  <a:lnTo>
                    <a:pt x="5579" y="1999828"/>
                  </a:lnTo>
                  <a:lnTo>
                    <a:pt x="1496" y="2005884"/>
                  </a:lnTo>
                  <a:lnTo>
                    <a:pt x="0" y="2013337"/>
                  </a:lnTo>
                  <a:lnTo>
                    <a:pt x="1496" y="2020752"/>
                  </a:lnTo>
                  <a:lnTo>
                    <a:pt x="5579" y="2026807"/>
                  </a:lnTo>
                  <a:lnTo>
                    <a:pt x="11634" y="2030890"/>
                  </a:lnTo>
                  <a:lnTo>
                    <a:pt x="19050" y="2032387"/>
                  </a:lnTo>
                  <a:lnTo>
                    <a:pt x="26464" y="2030890"/>
                  </a:lnTo>
                  <a:lnTo>
                    <a:pt x="32520" y="2026807"/>
                  </a:lnTo>
                  <a:lnTo>
                    <a:pt x="36602" y="2020752"/>
                  </a:lnTo>
                  <a:lnTo>
                    <a:pt x="38100" y="2013299"/>
                  </a:lnTo>
                  <a:lnTo>
                    <a:pt x="36602" y="2005884"/>
                  </a:lnTo>
                  <a:lnTo>
                    <a:pt x="32520" y="1999828"/>
                  </a:lnTo>
                  <a:lnTo>
                    <a:pt x="26464" y="1995746"/>
                  </a:lnTo>
                  <a:lnTo>
                    <a:pt x="19050" y="1994249"/>
                  </a:lnTo>
                  <a:close/>
                </a:path>
                <a:path w="1927860" h="4442460">
                  <a:moveTo>
                    <a:pt x="19050" y="1918011"/>
                  </a:moveTo>
                  <a:lnTo>
                    <a:pt x="11634" y="1919508"/>
                  </a:lnTo>
                  <a:lnTo>
                    <a:pt x="5579" y="1923590"/>
                  </a:lnTo>
                  <a:lnTo>
                    <a:pt x="1496" y="1929646"/>
                  </a:lnTo>
                  <a:lnTo>
                    <a:pt x="0" y="1937099"/>
                  </a:lnTo>
                  <a:lnTo>
                    <a:pt x="1496" y="1944514"/>
                  </a:lnTo>
                  <a:lnTo>
                    <a:pt x="5579" y="1950569"/>
                  </a:lnTo>
                  <a:lnTo>
                    <a:pt x="11634" y="1954652"/>
                  </a:lnTo>
                  <a:lnTo>
                    <a:pt x="19050" y="1956149"/>
                  </a:lnTo>
                  <a:lnTo>
                    <a:pt x="26464" y="1954652"/>
                  </a:lnTo>
                  <a:lnTo>
                    <a:pt x="32520" y="1950569"/>
                  </a:lnTo>
                  <a:lnTo>
                    <a:pt x="36602" y="1944514"/>
                  </a:lnTo>
                  <a:lnTo>
                    <a:pt x="38100" y="1937061"/>
                  </a:lnTo>
                  <a:lnTo>
                    <a:pt x="36602" y="1929646"/>
                  </a:lnTo>
                  <a:lnTo>
                    <a:pt x="32520" y="1923590"/>
                  </a:lnTo>
                  <a:lnTo>
                    <a:pt x="26464" y="1919508"/>
                  </a:lnTo>
                  <a:lnTo>
                    <a:pt x="19050" y="1918011"/>
                  </a:lnTo>
                  <a:close/>
                </a:path>
                <a:path w="1927860" h="4442460">
                  <a:moveTo>
                    <a:pt x="19050" y="1841773"/>
                  </a:moveTo>
                  <a:lnTo>
                    <a:pt x="11634" y="1843270"/>
                  </a:lnTo>
                  <a:lnTo>
                    <a:pt x="5579" y="1847352"/>
                  </a:lnTo>
                  <a:lnTo>
                    <a:pt x="1496" y="1853408"/>
                  </a:lnTo>
                  <a:lnTo>
                    <a:pt x="0" y="1860861"/>
                  </a:lnTo>
                  <a:lnTo>
                    <a:pt x="1496" y="1868276"/>
                  </a:lnTo>
                  <a:lnTo>
                    <a:pt x="5579" y="1874331"/>
                  </a:lnTo>
                  <a:lnTo>
                    <a:pt x="11634" y="1878414"/>
                  </a:lnTo>
                  <a:lnTo>
                    <a:pt x="19050" y="1879911"/>
                  </a:lnTo>
                  <a:lnTo>
                    <a:pt x="26464" y="1878414"/>
                  </a:lnTo>
                  <a:lnTo>
                    <a:pt x="32520" y="1874331"/>
                  </a:lnTo>
                  <a:lnTo>
                    <a:pt x="36602" y="1868276"/>
                  </a:lnTo>
                  <a:lnTo>
                    <a:pt x="38100" y="1860823"/>
                  </a:lnTo>
                  <a:lnTo>
                    <a:pt x="36602" y="1853408"/>
                  </a:lnTo>
                  <a:lnTo>
                    <a:pt x="32520" y="1847352"/>
                  </a:lnTo>
                  <a:lnTo>
                    <a:pt x="26464" y="1843270"/>
                  </a:lnTo>
                  <a:lnTo>
                    <a:pt x="19050" y="1841773"/>
                  </a:lnTo>
                  <a:close/>
                </a:path>
                <a:path w="1927860" h="4442460">
                  <a:moveTo>
                    <a:pt x="19050" y="1765534"/>
                  </a:moveTo>
                  <a:lnTo>
                    <a:pt x="11634" y="1767032"/>
                  </a:lnTo>
                  <a:lnTo>
                    <a:pt x="5579" y="1771114"/>
                  </a:lnTo>
                  <a:lnTo>
                    <a:pt x="1496" y="1777169"/>
                  </a:lnTo>
                  <a:lnTo>
                    <a:pt x="0" y="1784623"/>
                  </a:lnTo>
                  <a:lnTo>
                    <a:pt x="1496" y="1792038"/>
                  </a:lnTo>
                  <a:lnTo>
                    <a:pt x="5579" y="1798093"/>
                  </a:lnTo>
                  <a:lnTo>
                    <a:pt x="11634" y="1802175"/>
                  </a:lnTo>
                  <a:lnTo>
                    <a:pt x="19050" y="1803673"/>
                  </a:lnTo>
                  <a:lnTo>
                    <a:pt x="26464" y="1802175"/>
                  </a:lnTo>
                  <a:lnTo>
                    <a:pt x="32520" y="1798093"/>
                  </a:lnTo>
                  <a:lnTo>
                    <a:pt x="36602" y="1792038"/>
                  </a:lnTo>
                  <a:lnTo>
                    <a:pt x="38100" y="1784584"/>
                  </a:lnTo>
                  <a:lnTo>
                    <a:pt x="36602" y="1777169"/>
                  </a:lnTo>
                  <a:lnTo>
                    <a:pt x="32520" y="1771114"/>
                  </a:lnTo>
                  <a:lnTo>
                    <a:pt x="26464" y="1767032"/>
                  </a:lnTo>
                  <a:lnTo>
                    <a:pt x="19050" y="1765534"/>
                  </a:lnTo>
                  <a:close/>
                </a:path>
                <a:path w="1927860" h="4442460">
                  <a:moveTo>
                    <a:pt x="19050" y="1689296"/>
                  </a:moveTo>
                  <a:lnTo>
                    <a:pt x="11634" y="1690793"/>
                  </a:lnTo>
                  <a:lnTo>
                    <a:pt x="5579" y="1694876"/>
                  </a:lnTo>
                  <a:lnTo>
                    <a:pt x="1496" y="1700931"/>
                  </a:lnTo>
                  <a:lnTo>
                    <a:pt x="0" y="1708384"/>
                  </a:lnTo>
                  <a:lnTo>
                    <a:pt x="1496" y="1715799"/>
                  </a:lnTo>
                  <a:lnTo>
                    <a:pt x="5579" y="1721855"/>
                  </a:lnTo>
                  <a:lnTo>
                    <a:pt x="11634" y="1725937"/>
                  </a:lnTo>
                  <a:lnTo>
                    <a:pt x="19050" y="1727434"/>
                  </a:lnTo>
                  <a:lnTo>
                    <a:pt x="26464" y="1725937"/>
                  </a:lnTo>
                  <a:lnTo>
                    <a:pt x="32520" y="1721855"/>
                  </a:lnTo>
                  <a:lnTo>
                    <a:pt x="36602" y="1715799"/>
                  </a:lnTo>
                  <a:lnTo>
                    <a:pt x="38100" y="1708346"/>
                  </a:lnTo>
                  <a:lnTo>
                    <a:pt x="36602" y="1700931"/>
                  </a:lnTo>
                  <a:lnTo>
                    <a:pt x="32520" y="1694876"/>
                  </a:lnTo>
                  <a:lnTo>
                    <a:pt x="26464" y="1690793"/>
                  </a:lnTo>
                  <a:lnTo>
                    <a:pt x="19050" y="1689296"/>
                  </a:lnTo>
                  <a:close/>
                </a:path>
                <a:path w="1927860" h="4442460">
                  <a:moveTo>
                    <a:pt x="19050" y="1613058"/>
                  </a:moveTo>
                  <a:lnTo>
                    <a:pt x="11634" y="1614555"/>
                  </a:lnTo>
                  <a:lnTo>
                    <a:pt x="5579" y="1618638"/>
                  </a:lnTo>
                  <a:lnTo>
                    <a:pt x="1496" y="1624693"/>
                  </a:lnTo>
                  <a:lnTo>
                    <a:pt x="0" y="1632146"/>
                  </a:lnTo>
                  <a:lnTo>
                    <a:pt x="1496" y="1639561"/>
                  </a:lnTo>
                  <a:lnTo>
                    <a:pt x="5579" y="1645617"/>
                  </a:lnTo>
                  <a:lnTo>
                    <a:pt x="11634" y="1649699"/>
                  </a:lnTo>
                  <a:lnTo>
                    <a:pt x="19050" y="1651196"/>
                  </a:lnTo>
                  <a:lnTo>
                    <a:pt x="26464" y="1649699"/>
                  </a:lnTo>
                  <a:lnTo>
                    <a:pt x="32520" y="1645617"/>
                  </a:lnTo>
                  <a:lnTo>
                    <a:pt x="36602" y="1639561"/>
                  </a:lnTo>
                  <a:lnTo>
                    <a:pt x="38100" y="1632108"/>
                  </a:lnTo>
                  <a:lnTo>
                    <a:pt x="36602" y="1624693"/>
                  </a:lnTo>
                  <a:lnTo>
                    <a:pt x="32520" y="1618638"/>
                  </a:lnTo>
                  <a:lnTo>
                    <a:pt x="26464" y="1614555"/>
                  </a:lnTo>
                  <a:lnTo>
                    <a:pt x="19050" y="1613058"/>
                  </a:lnTo>
                  <a:close/>
                </a:path>
                <a:path w="1927860" h="4442460">
                  <a:moveTo>
                    <a:pt x="19050" y="1536820"/>
                  </a:moveTo>
                  <a:lnTo>
                    <a:pt x="11634" y="1538317"/>
                  </a:lnTo>
                  <a:lnTo>
                    <a:pt x="5579" y="1542400"/>
                  </a:lnTo>
                  <a:lnTo>
                    <a:pt x="1496" y="1548455"/>
                  </a:lnTo>
                  <a:lnTo>
                    <a:pt x="0" y="1555908"/>
                  </a:lnTo>
                  <a:lnTo>
                    <a:pt x="1496" y="1563323"/>
                  </a:lnTo>
                  <a:lnTo>
                    <a:pt x="5579" y="1569379"/>
                  </a:lnTo>
                  <a:lnTo>
                    <a:pt x="11634" y="1573461"/>
                  </a:lnTo>
                  <a:lnTo>
                    <a:pt x="19050" y="1574958"/>
                  </a:lnTo>
                  <a:lnTo>
                    <a:pt x="26464" y="1573461"/>
                  </a:lnTo>
                  <a:lnTo>
                    <a:pt x="32520" y="1569379"/>
                  </a:lnTo>
                  <a:lnTo>
                    <a:pt x="36602" y="1563323"/>
                  </a:lnTo>
                  <a:lnTo>
                    <a:pt x="38100" y="1555870"/>
                  </a:lnTo>
                  <a:lnTo>
                    <a:pt x="36602" y="1548455"/>
                  </a:lnTo>
                  <a:lnTo>
                    <a:pt x="32520" y="1542400"/>
                  </a:lnTo>
                  <a:lnTo>
                    <a:pt x="26464" y="1538317"/>
                  </a:lnTo>
                  <a:lnTo>
                    <a:pt x="19050" y="1536820"/>
                  </a:lnTo>
                  <a:close/>
                </a:path>
                <a:path w="1927860" h="4442460">
                  <a:moveTo>
                    <a:pt x="19050" y="1460582"/>
                  </a:moveTo>
                  <a:lnTo>
                    <a:pt x="11634" y="1462079"/>
                  </a:lnTo>
                  <a:lnTo>
                    <a:pt x="5579" y="1466162"/>
                  </a:lnTo>
                  <a:lnTo>
                    <a:pt x="1496" y="1472217"/>
                  </a:lnTo>
                  <a:lnTo>
                    <a:pt x="0" y="1479670"/>
                  </a:lnTo>
                  <a:lnTo>
                    <a:pt x="1496" y="1487085"/>
                  </a:lnTo>
                  <a:lnTo>
                    <a:pt x="5579" y="1493140"/>
                  </a:lnTo>
                  <a:lnTo>
                    <a:pt x="11634" y="1497223"/>
                  </a:lnTo>
                  <a:lnTo>
                    <a:pt x="19050" y="1498720"/>
                  </a:lnTo>
                  <a:lnTo>
                    <a:pt x="26464" y="1497223"/>
                  </a:lnTo>
                  <a:lnTo>
                    <a:pt x="32520" y="1493140"/>
                  </a:lnTo>
                  <a:lnTo>
                    <a:pt x="36602" y="1487085"/>
                  </a:lnTo>
                  <a:lnTo>
                    <a:pt x="38100" y="1479632"/>
                  </a:lnTo>
                  <a:lnTo>
                    <a:pt x="36602" y="1472217"/>
                  </a:lnTo>
                  <a:lnTo>
                    <a:pt x="32520" y="1466162"/>
                  </a:lnTo>
                  <a:lnTo>
                    <a:pt x="26464" y="1462079"/>
                  </a:lnTo>
                  <a:lnTo>
                    <a:pt x="19050" y="1460582"/>
                  </a:lnTo>
                  <a:close/>
                </a:path>
                <a:path w="1927860" h="4442460">
                  <a:moveTo>
                    <a:pt x="19050" y="1384344"/>
                  </a:moveTo>
                  <a:lnTo>
                    <a:pt x="11634" y="1385841"/>
                  </a:lnTo>
                  <a:lnTo>
                    <a:pt x="5579" y="1389923"/>
                  </a:lnTo>
                  <a:lnTo>
                    <a:pt x="1496" y="1395978"/>
                  </a:lnTo>
                  <a:lnTo>
                    <a:pt x="0" y="1403432"/>
                  </a:lnTo>
                  <a:lnTo>
                    <a:pt x="1496" y="1410847"/>
                  </a:lnTo>
                  <a:lnTo>
                    <a:pt x="5579" y="1416902"/>
                  </a:lnTo>
                  <a:lnTo>
                    <a:pt x="11634" y="1420985"/>
                  </a:lnTo>
                  <a:lnTo>
                    <a:pt x="19050" y="1422482"/>
                  </a:lnTo>
                  <a:lnTo>
                    <a:pt x="26464" y="1420985"/>
                  </a:lnTo>
                  <a:lnTo>
                    <a:pt x="32520" y="1416902"/>
                  </a:lnTo>
                  <a:lnTo>
                    <a:pt x="36602" y="1410847"/>
                  </a:lnTo>
                  <a:lnTo>
                    <a:pt x="38100" y="1403394"/>
                  </a:lnTo>
                  <a:lnTo>
                    <a:pt x="36602" y="1395978"/>
                  </a:lnTo>
                  <a:lnTo>
                    <a:pt x="32520" y="1389923"/>
                  </a:lnTo>
                  <a:lnTo>
                    <a:pt x="26464" y="1385841"/>
                  </a:lnTo>
                  <a:lnTo>
                    <a:pt x="19050" y="1384344"/>
                  </a:lnTo>
                  <a:close/>
                </a:path>
                <a:path w="1927860" h="4442460">
                  <a:moveTo>
                    <a:pt x="19050" y="1308106"/>
                  </a:moveTo>
                  <a:lnTo>
                    <a:pt x="11634" y="1309603"/>
                  </a:lnTo>
                  <a:lnTo>
                    <a:pt x="5579" y="1313685"/>
                  </a:lnTo>
                  <a:lnTo>
                    <a:pt x="1496" y="1319740"/>
                  </a:lnTo>
                  <a:lnTo>
                    <a:pt x="0" y="1327194"/>
                  </a:lnTo>
                  <a:lnTo>
                    <a:pt x="1496" y="1334609"/>
                  </a:lnTo>
                  <a:lnTo>
                    <a:pt x="5579" y="1340664"/>
                  </a:lnTo>
                  <a:lnTo>
                    <a:pt x="11634" y="1344747"/>
                  </a:lnTo>
                  <a:lnTo>
                    <a:pt x="19050" y="1346244"/>
                  </a:lnTo>
                  <a:lnTo>
                    <a:pt x="26464" y="1344747"/>
                  </a:lnTo>
                  <a:lnTo>
                    <a:pt x="32520" y="1340664"/>
                  </a:lnTo>
                  <a:lnTo>
                    <a:pt x="36602" y="1334609"/>
                  </a:lnTo>
                  <a:lnTo>
                    <a:pt x="38100" y="1327156"/>
                  </a:lnTo>
                  <a:lnTo>
                    <a:pt x="36602" y="1319740"/>
                  </a:lnTo>
                  <a:lnTo>
                    <a:pt x="32520" y="1313685"/>
                  </a:lnTo>
                  <a:lnTo>
                    <a:pt x="26464" y="1309603"/>
                  </a:lnTo>
                  <a:lnTo>
                    <a:pt x="19050" y="1308106"/>
                  </a:lnTo>
                  <a:close/>
                </a:path>
                <a:path w="1927860" h="4442460">
                  <a:moveTo>
                    <a:pt x="19050" y="1231868"/>
                  </a:moveTo>
                  <a:lnTo>
                    <a:pt x="11634" y="1233365"/>
                  </a:lnTo>
                  <a:lnTo>
                    <a:pt x="5579" y="1237447"/>
                  </a:lnTo>
                  <a:lnTo>
                    <a:pt x="1496" y="1243502"/>
                  </a:lnTo>
                  <a:lnTo>
                    <a:pt x="0" y="1250956"/>
                  </a:lnTo>
                  <a:lnTo>
                    <a:pt x="1496" y="1258371"/>
                  </a:lnTo>
                  <a:lnTo>
                    <a:pt x="5579" y="1264426"/>
                  </a:lnTo>
                  <a:lnTo>
                    <a:pt x="11634" y="1268509"/>
                  </a:lnTo>
                  <a:lnTo>
                    <a:pt x="19050" y="1270006"/>
                  </a:lnTo>
                  <a:lnTo>
                    <a:pt x="26464" y="1268509"/>
                  </a:lnTo>
                  <a:lnTo>
                    <a:pt x="32520" y="1264426"/>
                  </a:lnTo>
                  <a:lnTo>
                    <a:pt x="36602" y="1258371"/>
                  </a:lnTo>
                  <a:lnTo>
                    <a:pt x="38100" y="1250918"/>
                  </a:lnTo>
                  <a:lnTo>
                    <a:pt x="36602" y="1243502"/>
                  </a:lnTo>
                  <a:lnTo>
                    <a:pt x="32520" y="1237447"/>
                  </a:lnTo>
                  <a:lnTo>
                    <a:pt x="26464" y="1233365"/>
                  </a:lnTo>
                  <a:lnTo>
                    <a:pt x="19050" y="1231868"/>
                  </a:lnTo>
                  <a:close/>
                </a:path>
                <a:path w="1927860" h="4442460">
                  <a:moveTo>
                    <a:pt x="19050" y="1155630"/>
                  </a:moveTo>
                  <a:lnTo>
                    <a:pt x="11634" y="1157127"/>
                  </a:lnTo>
                  <a:lnTo>
                    <a:pt x="5579" y="1161209"/>
                  </a:lnTo>
                  <a:lnTo>
                    <a:pt x="1496" y="1167264"/>
                  </a:lnTo>
                  <a:lnTo>
                    <a:pt x="0" y="1174718"/>
                  </a:lnTo>
                  <a:lnTo>
                    <a:pt x="1496" y="1182133"/>
                  </a:lnTo>
                  <a:lnTo>
                    <a:pt x="5579" y="1188188"/>
                  </a:lnTo>
                  <a:lnTo>
                    <a:pt x="11634" y="1192271"/>
                  </a:lnTo>
                  <a:lnTo>
                    <a:pt x="19050" y="1193768"/>
                  </a:lnTo>
                  <a:lnTo>
                    <a:pt x="26464" y="1192271"/>
                  </a:lnTo>
                  <a:lnTo>
                    <a:pt x="32520" y="1188188"/>
                  </a:lnTo>
                  <a:lnTo>
                    <a:pt x="36602" y="1182133"/>
                  </a:lnTo>
                  <a:lnTo>
                    <a:pt x="38100" y="1174680"/>
                  </a:lnTo>
                  <a:lnTo>
                    <a:pt x="36602" y="1167264"/>
                  </a:lnTo>
                  <a:lnTo>
                    <a:pt x="32520" y="1161209"/>
                  </a:lnTo>
                  <a:lnTo>
                    <a:pt x="26464" y="1157127"/>
                  </a:lnTo>
                  <a:lnTo>
                    <a:pt x="19050" y="1155630"/>
                  </a:lnTo>
                  <a:close/>
                </a:path>
                <a:path w="1927860" h="4442460">
                  <a:moveTo>
                    <a:pt x="19050" y="1079390"/>
                  </a:moveTo>
                  <a:lnTo>
                    <a:pt x="11634" y="1080887"/>
                  </a:lnTo>
                  <a:lnTo>
                    <a:pt x="5579" y="1084970"/>
                  </a:lnTo>
                  <a:lnTo>
                    <a:pt x="1496" y="1091025"/>
                  </a:lnTo>
                  <a:lnTo>
                    <a:pt x="0" y="1098478"/>
                  </a:lnTo>
                  <a:lnTo>
                    <a:pt x="1496" y="1105894"/>
                  </a:lnTo>
                  <a:lnTo>
                    <a:pt x="5579" y="1111949"/>
                  </a:lnTo>
                  <a:lnTo>
                    <a:pt x="11634" y="1116031"/>
                  </a:lnTo>
                  <a:lnTo>
                    <a:pt x="19050" y="1117528"/>
                  </a:lnTo>
                  <a:lnTo>
                    <a:pt x="26464" y="1116031"/>
                  </a:lnTo>
                  <a:lnTo>
                    <a:pt x="32520" y="1111949"/>
                  </a:lnTo>
                  <a:lnTo>
                    <a:pt x="36602" y="1105894"/>
                  </a:lnTo>
                  <a:lnTo>
                    <a:pt x="38100" y="1098440"/>
                  </a:lnTo>
                  <a:lnTo>
                    <a:pt x="36602" y="1091025"/>
                  </a:lnTo>
                  <a:lnTo>
                    <a:pt x="32520" y="1084970"/>
                  </a:lnTo>
                  <a:lnTo>
                    <a:pt x="26464" y="1080887"/>
                  </a:lnTo>
                  <a:lnTo>
                    <a:pt x="19050" y="1079390"/>
                  </a:lnTo>
                  <a:close/>
                </a:path>
                <a:path w="1927860" h="4442460">
                  <a:moveTo>
                    <a:pt x="19050" y="1003152"/>
                  </a:moveTo>
                  <a:lnTo>
                    <a:pt x="11634" y="1004649"/>
                  </a:lnTo>
                  <a:lnTo>
                    <a:pt x="5579" y="1008732"/>
                  </a:lnTo>
                  <a:lnTo>
                    <a:pt x="1496" y="1014787"/>
                  </a:lnTo>
                  <a:lnTo>
                    <a:pt x="0" y="1022240"/>
                  </a:lnTo>
                  <a:lnTo>
                    <a:pt x="1496" y="1029656"/>
                  </a:lnTo>
                  <a:lnTo>
                    <a:pt x="5579" y="1035711"/>
                  </a:lnTo>
                  <a:lnTo>
                    <a:pt x="11634" y="1039793"/>
                  </a:lnTo>
                  <a:lnTo>
                    <a:pt x="19050" y="1041290"/>
                  </a:lnTo>
                  <a:lnTo>
                    <a:pt x="26464" y="1039793"/>
                  </a:lnTo>
                  <a:lnTo>
                    <a:pt x="32520" y="1035711"/>
                  </a:lnTo>
                  <a:lnTo>
                    <a:pt x="36602" y="1029656"/>
                  </a:lnTo>
                  <a:lnTo>
                    <a:pt x="38100" y="1022202"/>
                  </a:lnTo>
                  <a:lnTo>
                    <a:pt x="36602" y="1014787"/>
                  </a:lnTo>
                  <a:lnTo>
                    <a:pt x="32520" y="1008732"/>
                  </a:lnTo>
                  <a:lnTo>
                    <a:pt x="26464" y="1004649"/>
                  </a:lnTo>
                  <a:lnTo>
                    <a:pt x="19050" y="1003152"/>
                  </a:lnTo>
                  <a:close/>
                </a:path>
                <a:path w="1927860" h="4442460">
                  <a:moveTo>
                    <a:pt x="19050" y="926914"/>
                  </a:moveTo>
                  <a:lnTo>
                    <a:pt x="11634" y="928411"/>
                  </a:lnTo>
                  <a:lnTo>
                    <a:pt x="5579" y="932494"/>
                  </a:lnTo>
                  <a:lnTo>
                    <a:pt x="1496" y="938549"/>
                  </a:lnTo>
                  <a:lnTo>
                    <a:pt x="0" y="946002"/>
                  </a:lnTo>
                  <a:lnTo>
                    <a:pt x="1496" y="953418"/>
                  </a:lnTo>
                  <a:lnTo>
                    <a:pt x="5579" y="959473"/>
                  </a:lnTo>
                  <a:lnTo>
                    <a:pt x="11634" y="963555"/>
                  </a:lnTo>
                  <a:lnTo>
                    <a:pt x="19050" y="965052"/>
                  </a:lnTo>
                  <a:lnTo>
                    <a:pt x="26464" y="963555"/>
                  </a:lnTo>
                  <a:lnTo>
                    <a:pt x="32520" y="959473"/>
                  </a:lnTo>
                  <a:lnTo>
                    <a:pt x="36602" y="953418"/>
                  </a:lnTo>
                  <a:lnTo>
                    <a:pt x="38100" y="945964"/>
                  </a:lnTo>
                  <a:lnTo>
                    <a:pt x="36602" y="938549"/>
                  </a:lnTo>
                  <a:lnTo>
                    <a:pt x="32520" y="932494"/>
                  </a:lnTo>
                  <a:lnTo>
                    <a:pt x="26464" y="928411"/>
                  </a:lnTo>
                  <a:lnTo>
                    <a:pt x="19050" y="926914"/>
                  </a:lnTo>
                  <a:close/>
                </a:path>
                <a:path w="1927860" h="4442460">
                  <a:moveTo>
                    <a:pt x="19050" y="850676"/>
                  </a:moveTo>
                  <a:lnTo>
                    <a:pt x="11634" y="852173"/>
                  </a:lnTo>
                  <a:lnTo>
                    <a:pt x="5579" y="856256"/>
                  </a:lnTo>
                  <a:lnTo>
                    <a:pt x="1496" y="862311"/>
                  </a:lnTo>
                  <a:lnTo>
                    <a:pt x="0" y="869764"/>
                  </a:lnTo>
                  <a:lnTo>
                    <a:pt x="1496" y="877179"/>
                  </a:lnTo>
                  <a:lnTo>
                    <a:pt x="5579" y="883234"/>
                  </a:lnTo>
                  <a:lnTo>
                    <a:pt x="11634" y="887317"/>
                  </a:lnTo>
                  <a:lnTo>
                    <a:pt x="19050" y="888814"/>
                  </a:lnTo>
                  <a:lnTo>
                    <a:pt x="26464" y="887317"/>
                  </a:lnTo>
                  <a:lnTo>
                    <a:pt x="32520" y="883234"/>
                  </a:lnTo>
                  <a:lnTo>
                    <a:pt x="36602" y="877179"/>
                  </a:lnTo>
                  <a:lnTo>
                    <a:pt x="38100" y="869726"/>
                  </a:lnTo>
                  <a:lnTo>
                    <a:pt x="36602" y="862311"/>
                  </a:lnTo>
                  <a:lnTo>
                    <a:pt x="32520" y="856256"/>
                  </a:lnTo>
                  <a:lnTo>
                    <a:pt x="26464" y="852173"/>
                  </a:lnTo>
                  <a:lnTo>
                    <a:pt x="19050" y="850676"/>
                  </a:lnTo>
                  <a:close/>
                </a:path>
                <a:path w="1927860" h="4442460">
                  <a:moveTo>
                    <a:pt x="19050" y="774438"/>
                  </a:moveTo>
                  <a:lnTo>
                    <a:pt x="11634" y="775935"/>
                  </a:lnTo>
                  <a:lnTo>
                    <a:pt x="5579" y="780018"/>
                  </a:lnTo>
                  <a:lnTo>
                    <a:pt x="1496" y="786073"/>
                  </a:lnTo>
                  <a:lnTo>
                    <a:pt x="0" y="793526"/>
                  </a:lnTo>
                  <a:lnTo>
                    <a:pt x="1496" y="800941"/>
                  </a:lnTo>
                  <a:lnTo>
                    <a:pt x="5579" y="806996"/>
                  </a:lnTo>
                  <a:lnTo>
                    <a:pt x="11634" y="811079"/>
                  </a:lnTo>
                  <a:lnTo>
                    <a:pt x="19050" y="812576"/>
                  </a:lnTo>
                  <a:lnTo>
                    <a:pt x="26464" y="811079"/>
                  </a:lnTo>
                  <a:lnTo>
                    <a:pt x="32520" y="806996"/>
                  </a:lnTo>
                  <a:lnTo>
                    <a:pt x="36602" y="800941"/>
                  </a:lnTo>
                  <a:lnTo>
                    <a:pt x="38100" y="793488"/>
                  </a:lnTo>
                  <a:lnTo>
                    <a:pt x="36602" y="786073"/>
                  </a:lnTo>
                  <a:lnTo>
                    <a:pt x="32520" y="780018"/>
                  </a:lnTo>
                  <a:lnTo>
                    <a:pt x="26464" y="775935"/>
                  </a:lnTo>
                  <a:lnTo>
                    <a:pt x="19050" y="774438"/>
                  </a:lnTo>
                  <a:close/>
                </a:path>
                <a:path w="1927860" h="4442460">
                  <a:moveTo>
                    <a:pt x="19050" y="698200"/>
                  </a:moveTo>
                  <a:lnTo>
                    <a:pt x="11634" y="699697"/>
                  </a:lnTo>
                  <a:lnTo>
                    <a:pt x="5579" y="703780"/>
                  </a:lnTo>
                  <a:lnTo>
                    <a:pt x="1496" y="709835"/>
                  </a:lnTo>
                  <a:lnTo>
                    <a:pt x="0" y="717288"/>
                  </a:lnTo>
                  <a:lnTo>
                    <a:pt x="1496" y="724703"/>
                  </a:lnTo>
                  <a:lnTo>
                    <a:pt x="5579" y="730758"/>
                  </a:lnTo>
                  <a:lnTo>
                    <a:pt x="11634" y="734841"/>
                  </a:lnTo>
                  <a:lnTo>
                    <a:pt x="19050" y="736338"/>
                  </a:lnTo>
                  <a:lnTo>
                    <a:pt x="26464" y="734841"/>
                  </a:lnTo>
                  <a:lnTo>
                    <a:pt x="32520" y="730758"/>
                  </a:lnTo>
                  <a:lnTo>
                    <a:pt x="36602" y="724703"/>
                  </a:lnTo>
                  <a:lnTo>
                    <a:pt x="38100" y="717250"/>
                  </a:lnTo>
                  <a:lnTo>
                    <a:pt x="36602" y="709835"/>
                  </a:lnTo>
                  <a:lnTo>
                    <a:pt x="32520" y="703780"/>
                  </a:lnTo>
                  <a:lnTo>
                    <a:pt x="26464" y="699697"/>
                  </a:lnTo>
                  <a:lnTo>
                    <a:pt x="19050" y="698200"/>
                  </a:lnTo>
                  <a:close/>
                </a:path>
                <a:path w="1927860" h="4442460">
                  <a:moveTo>
                    <a:pt x="19050" y="621962"/>
                  </a:moveTo>
                  <a:lnTo>
                    <a:pt x="11634" y="623459"/>
                  </a:lnTo>
                  <a:lnTo>
                    <a:pt x="5579" y="627541"/>
                  </a:lnTo>
                  <a:lnTo>
                    <a:pt x="1496" y="633597"/>
                  </a:lnTo>
                  <a:lnTo>
                    <a:pt x="0" y="641050"/>
                  </a:lnTo>
                  <a:lnTo>
                    <a:pt x="1496" y="648465"/>
                  </a:lnTo>
                  <a:lnTo>
                    <a:pt x="5579" y="654520"/>
                  </a:lnTo>
                  <a:lnTo>
                    <a:pt x="11634" y="658603"/>
                  </a:lnTo>
                  <a:lnTo>
                    <a:pt x="19050" y="660100"/>
                  </a:lnTo>
                  <a:lnTo>
                    <a:pt x="26464" y="658603"/>
                  </a:lnTo>
                  <a:lnTo>
                    <a:pt x="32520" y="654520"/>
                  </a:lnTo>
                  <a:lnTo>
                    <a:pt x="36602" y="648465"/>
                  </a:lnTo>
                  <a:lnTo>
                    <a:pt x="38100" y="641012"/>
                  </a:lnTo>
                  <a:lnTo>
                    <a:pt x="36602" y="633597"/>
                  </a:lnTo>
                  <a:lnTo>
                    <a:pt x="32520" y="627541"/>
                  </a:lnTo>
                  <a:lnTo>
                    <a:pt x="26464" y="623459"/>
                  </a:lnTo>
                  <a:lnTo>
                    <a:pt x="19050" y="621962"/>
                  </a:lnTo>
                  <a:close/>
                </a:path>
                <a:path w="1927860" h="4442460">
                  <a:moveTo>
                    <a:pt x="19050" y="545724"/>
                  </a:moveTo>
                  <a:lnTo>
                    <a:pt x="11634" y="547221"/>
                  </a:lnTo>
                  <a:lnTo>
                    <a:pt x="5579" y="551303"/>
                  </a:lnTo>
                  <a:lnTo>
                    <a:pt x="1496" y="557359"/>
                  </a:lnTo>
                  <a:lnTo>
                    <a:pt x="0" y="564812"/>
                  </a:lnTo>
                  <a:lnTo>
                    <a:pt x="1496" y="572227"/>
                  </a:lnTo>
                  <a:lnTo>
                    <a:pt x="5579" y="578282"/>
                  </a:lnTo>
                  <a:lnTo>
                    <a:pt x="11634" y="582365"/>
                  </a:lnTo>
                  <a:lnTo>
                    <a:pt x="19050" y="583862"/>
                  </a:lnTo>
                  <a:lnTo>
                    <a:pt x="26464" y="582365"/>
                  </a:lnTo>
                  <a:lnTo>
                    <a:pt x="32520" y="578282"/>
                  </a:lnTo>
                  <a:lnTo>
                    <a:pt x="36602" y="572227"/>
                  </a:lnTo>
                  <a:lnTo>
                    <a:pt x="38100" y="564774"/>
                  </a:lnTo>
                  <a:lnTo>
                    <a:pt x="36602" y="557359"/>
                  </a:lnTo>
                  <a:lnTo>
                    <a:pt x="32520" y="551303"/>
                  </a:lnTo>
                  <a:lnTo>
                    <a:pt x="26464" y="547221"/>
                  </a:lnTo>
                  <a:lnTo>
                    <a:pt x="19050" y="545724"/>
                  </a:lnTo>
                  <a:close/>
                </a:path>
                <a:path w="1927860" h="4442460">
                  <a:moveTo>
                    <a:pt x="19050" y="469485"/>
                  </a:moveTo>
                  <a:lnTo>
                    <a:pt x="11634" y="470983"/>
                  </a:lnTo>
                  <a:lnTo>
                    <a:pt x="5579" y="475065"/>
                  </a:lnTo>
                  <a:lnTo>
                    <a:pt x="1496" y="481121"/>
                  </a:lnTo>
                  <a:lnTo>
                    <a:pt x="0" y="488574"/>
                  </a:lnTo>
                  <a:lnTo>
                    <a:pt x="1496" y="495989"/>
                  </a:lnTo>
                  <a:lnTo>
                    <a:pt x="5579" y="502044"/>
                  </a:lnTo>
                  <a:lnTo>
                    <a:pt x="11634" y="506126"/>
                  </a:lnTo>
                  <a:lnTo>
                    <a:pt x="19050" y="507624"/>
                  </a:lnTo>
                  <a:lnTo>
                    <a:pt x="26464" y="506126"/>
                  </a:lnTo>
                  <a:lnTo>
                    <a:pt x="32520" y="502044"/>
                  </a:lnTo>
                  <a:lnTo>
                    <a:pt x="36602" y="495989"/>
                  </a:lnTo>
                  <a:lnTo>
                    <a:pt x="38100" y="488535"/>
                  </a:lnTo>
                  <a:lnTo>
                    <a:pt x="36602" y="481121"/>
                  </a:lnTo>
                  <a:lnTo>
                    <a:pt x="32520" y="475065"/>
                  </a:lnTo>
                  <a:lnTo>
                    <a:pt x="26464" y="470983"/>
                  </a:lnTo>
                  <a:lnTo>
                    <a:pt x="19050" y="469485"/>
                  </a:lnTo>
                  <a:close/>
                </a:path>
                <a:path w="1927860" h="4442460">
                  <a:moveTo>
                    <a:pt x="28000" y="393829"/>
                  </a:moveTo>
                  <a:lnTo>
                    <a:pt x="20438" y="393999"/>
                  </a:lnTo>
                  <a:lnTo>
                    <a:pt x="13759" y="396953"/>
                  </a:lnTo>
                  <a:lnTo>
                    <a:pt x="8676" y="402195"/>
                  </a:lnTo>
                  <a:lnTo>
                    <a:pt x="5891" y="409270"/>
                  </a:lnTo>
                  <a:lnTo>
                    <a:pt x="6061" y="416832"/>
                  </a:lnTo>
                  <a:lnTo>
                    <a:pt x="9016" y="423511"/>
                  </a:lnTo>
                  <a:lnTo>
                    <a:pt x="14259" y="428595"/>
                  </a:lnTo>
                  <a:lnTo>
                    <a:pt x="21295" y="431373"/>
                  </a:lnTo>
                  <a:lnTo>
                    <a:pt x="28858" y="431202"/>
                  </a:lnTo>
                  <a:lnTo>
                    <a:pt x="35536" y="428248"/>
                  </a:lnTo>
                  <a:lnTo>
                    <a:pt x="40620" y="423005"/>
                  </a:lnTo>
                  <a:lnTo>
                    <a:pt x="43398" y="415969"/>
                  </a:lnTo>
                  <a:lnTo>
                    <a:pt x="43235" y="408368"/>
                  </a:lnTo>
                  <a:lnTo>
                    <a:pt x="40281" y="401690"/>
                  </a:lnTo>
                  <a:lnTo>
                    <a:pt x="35037" y="396606"/>
                  </a:lnTo>
                  <a:lnTo>
                    <a:pt x="28000" y="393829"/>
                  </a:lnTo>
                  <a:close/>
                </a:path>
                <a:path w="1927860" h="4442460">
                  <a:moveTo>
                    <a:pt x="41873" y="319604"/>
                  </a:moveTo>
                  <a:lnTo>
                    <a:pt x="34784" y="321357"/>
                  </a:lnTo>
                  <a:lnTo>
                    <a:pt x="28869" y="325640"/>
                  </a:lnTo>
                  <a:lnTo>
                    <a:pt x="24900" y="332125"/>
                  </a:lnTo>
                  <a:lnTo>
                    <a:pt x="23758" y="339602"/>
                  </a:lnTo>
                  <a:lnTo>
                    <a:pt x="25511" y="346692"/>
                  </a:lnTo>
                  <a:lnTo>
                    <a:pt x="29794" y="352607"/>
                  </a:lnTo>
                  <a:lnTo>
                    <a:pt x="36243" y="356562"/>
                  </a:lnTo>
                  <a:lnTo>
                    <a:pt x="43721" y="357705"/>
                  </a:lnTo>
                  <a:lnTo>
                    <a:pt x="50811" y="355952"/>
                  </a:lnTo>
                  <a:lnTo>
                    <a:pt x="56726" y="351668"/>
                  </a:lnTo>
                  <a:lnTo>
                    <a:pt x="60680" y="345220"/>
                  </a:lnTo>
                  <a:lnTo>
                    <a:pt x="61835" y="337706"/>
                  </a:lnTo>
                  <a:lnTo>
                    <a:pt x="60083" y="330616"/>
                  </a:lnTo>
                  <a:lnTo>
                    <a:pt x="55800" y="324701"/>
                  </a:lnTo>
                  <a:lnTo>
                    <a:pt x="49350" y="320747"/>
                  </a:lnTo>
                  <a:lnTo>
                    <a:pt x="41873" y="319604"/>
                  </a:lnTo>
                  <a:close/>
                </a:path>
                <a:path w="1927860" h="4442460">
                  <a:moveTo>
                    <a:pt x="73452" y="249494"/>
                  </a:moveTo>
                  <a:lnTo>
                    <a:pt x="66225" y="250544"/>
                  </a:lnTo>
                  <a:lnTo>
                    <a:pt x="59919" y="254228"/>
                  </a:lnTo>
                  <a:lnTo>
                    <a:pt x="55336" y="260292"/>
                  </a:lnTo>
                  <a:lnTo>
                    <a:pt x="53467" y="267623"/>
                  </a:lnTo>
                  <a:lnTo>
                    <a:pt x="54517" y="274850"/>
                  </a:lnTo>
                  <a:lnTo>
                    <a:pt x="58201" y="281156"/>
                  </a:lnTo>
                  <a:lnTo>
                    <a:pt x="64231" y="285723"/>
                  </a:lnTo>
                  <a:lnTo>
                    <a:pt x="71562" y="287592"/>
                  </a:lnTo>
                  <a:lnTo>
                    <a:pt x="78789" y="286542"/>
                  </a:lnTo>
                  <a:lnTo>
                    <a:pt x="85095" y="282858"/>
                  </a:lnTo>
                  <a:lnTo>
                    <a:pt x="89662" y="276826"/>
                  </a:lnTo>
                  <a:lnTo>
                    <a:pt x="91547" y="269462"/>
                  </a:lnTo>
                  <a:lnTo>
                    <a:pt x="90497" y="262235"/>
                  </a:lnTo>
                  <a:lnTo>
                    <a:pt x="86813" y="255930"/>
                  </a:lnTo>
                  <a:lnTo>
                    <a:pt x="80782" y="251363"/>
                  </a:lnTo>
                  <a:lnTo>
                    <a:pt x="73452" y="249494"/>
                  </a:lnTo>
                  <a:close/>
                </a:path>
                <a:path w="1927860" h="4442460">
                  <a:moveTo>
                    <a:pt x="110826" y="185564"/>
                  </a:moveTo>
                  <a:lnTo>
                    <a:pt x="103931" y="187968"/>
                  </a:lnTo>
                  <a:lnTo>
                    <a:pt x="98268" y="193041"/>
                  </a:lnTo>
                  <a:lnTo>
                    <a:pt x="95027" y="199875"/>
                  </a:lnTo>
                  <a:lnTo>
                    <a:pt x="94670" y="207169"/>
                  </a:lnTo>
                  <a:lnTo>
                    <a:pt x="97074" y="214065"/>
                  </a:lnTo>
                  <a:lnTo>
                    <a:pt x="102115" y="219704"/>
                  </a:lnTo>
                  <a:lnTo>
                    <a:pt x="108950" y="222947"/>
                  </a:lnTo>
                  <a:lnTo>
                    <a:pt x="116244" y="223304"/>
                  </a:lnTo>
                  <a:lnTo>
                    <a:pt x="123140" y="220900"/>
                  </a:lnTo>
                  <a:lnTo>
                    <a:pt x="128780" y="215858"/>
                  </a:lnTo>
                  <a:lnTo>
                    <a:pt x="132045" y="208993"/>
                  </a:lnTo>
                  <a:lnTo>
                    <a:pt x="132402" y="201698"/>
                  </a:lnTo>
                  <a:lnTo>
                    <a:pt x="129998" y="194802"/>
                  </a:lnTo>
                  <a:lnTo>
                    <a:pt x="124956" y="189162"/>
                  </a:lnTo>
                  <a:lnTo>
                    <a:pt x="118121" y="185920"/>
                  </a:lnTo>
                  <a:lnTo>
                    <a:pt x="110826" y="185564"/>
                  </a:lnTo>
                  <a:close/>
                </a:path>
                <a:path w="1927860" h="4442460">
                  <a:moveTo>
                    <a:pt x="165060" y="128558"/>
                  </a:moveTo>
                  <a:lnTo>
                    <a:pt x="157833" y="129610"/>
                  </a:lnTo>
                  <a:lnTo>
                    <a:pt x="151311" y="133516"/>
                  </a:lnTo>
                  <a:lnTo>
                    <a:pt x="146831" y="139612"/>
                  </a:lnTo>
                  <a:lnTo>
                    <a:pt x="145097" y="146706"/>
                  </a:lnTo>
                  <a:lnTo>
                    <a:pt x="146149" y="153933"/>
                  </a:lnTo>
                  <a:lnTo>
                    <a:pt x="150030" y="160426"/>
                  </a:lnTo>
                  <a:lnTo>
                    <a:pt x="156126" y="164906"/>
                  </a:lnTo>
                  <a:lnTo>
                    <a:pt x="163219" y="166640"/>
                  </a:lnTo>
                  <a:lnTo>
                    <a:pt x="170446" y="165588"/>
                  </a:lnTo>
                  <a:lnTo>
                    <a:pt x="176940" y="161707"/>
                  </a:lnTo>
                  <a:lnTo>
                    <a:pt x="181448" y="155587"/>
                  </a:lnTo>
                  <a:lnTo>
                    <a:pt x="183182" y="148493"/>
                  </a:lnTo>
                  <a:lnTo>
                    <a:pt x="182130" y="141266"/>
                  </a:lnTo>
                  <a:lnTo>
                    <a:pt x="178249" y="134772"/>
                  </a:lnTo>
                  <a:lnTo>
                    <a:pt x="172154" y="130292"/>
                  </a:lnTo>
                  <a:lnTo>
                    <a:pt x="165060" y="128558"/>
                  </a:lnTo>
                  <a:close/>
                </a:path>
                <a:path w="1927860" h="4442460">
                  <a:moveTo>
                    <a:pt x="225924" y="80645"/>
                  </a:moveTo>
                  <a:lnTo>
                    <a:pt x="218629" y="81002"/>
                  </a:lnTo>
                  <a:lnTo>
                    <a:pt x="211764" y="84267"/>
                  </a:lnTo>
                  <a:lnTo>
                    <a:pt x="206723" y="89906"/>
                  </a:lnTo>
                  <a:lnTo>
                    <a:pt x="204318" y="96802"/>
                  </a:lnTo>
                  <a:lnTo>
                    <a:pt x="204675" y="104097"/>
                  </a:lnTo>
                  <a:lnTo>
                    <a:pt x="207918" y="110931"/>
                  </a:lnTo>
                  <a:lnTo>
                    <a:pt x="213557" y="115973"/>
                  </a:lnTo>
                  <a:lnTo>
                    <a:pt x="220453" y="118377"/>
                  </a:lnTo>
                  <a:lnTo>
                    <a:pt x="227747" y="118021"/>
                  </a:lnTo>
                  <a:lnTo>
                    <a:pt x="234581" y="114778"/>
                  </a:lnTo>
                  <a:lnTo>
                    <a:pt x="239654" y="109116"/>
                  </a:lnTo>
                  <a:lnTo>
                    <a:pt x="242058" y="102220"/>
                  </a:lnTo>
                  <a:lnTo>
                    <a:pt x="241702" y="94926"/>
                  </a:lnTo>
                  <a:lnTo>
                    <a:pt x="238460" y="88091"/>
                  </a:lnTo>
                  <a:lnTo>
                    <a:pt x="232820" y="83049"/>
                  </a:lnTo>
                  <a:lnTo>
                    <a:pt x="225924" y="80645"/>
                  </a:lnTo>
                  <a:close/>
                </a:path>
                <a:path w="1927860" h="4442460">
                  <a:moveTo>
                    <a:pt x="288718" y="43304"/>
                  </a:moveTo>
                  <a:lnTo>
                    <a:pt x="281354" y="45191"/>
                  </a:lnTo>
                  <a:lnTo>
                    <a:pt x="275324" y="49759"/>
                  </a:lnTo>
                  <a:lnTo>
                    <a:pt x="271641" y="56065"/>
                  </a:lnTo>
                  <a:lnTo>
                    <a:pt x="270592" y="63292"/>
                  </a:lnTo>
                  <a:lnTo>
                    <a:pt x="272463" y="70622"/>
                  </a:lnTo>
                  <a:lnTo>
                    <a:pt x="277030" y="76652"/>
                  </a:lnTo>
                  <a:lnTo>
                    <a:pt x="283336" y="80335"/>
                  </a:lnTo>
                  <a:lnTo>
                    <a:pt x="290563" y="81384"/>
                  </a:lnTo>
                  <a:lnTo>
                    <a:pt x="297893" y="79513"/>
                  </a:lnTo>
                  <a:lnTo>
                    <a:pt x="303958" y="74929"/>
                  </a:lnTo>
                  <a:lnTo>
                    <a:pt x="307640" y="68623"/>
                  </a:lnTo>
                  <a:lnTo>
                    <a:pt x="308690" y="61396"/>
                  </a:lnTo>
                  <a:lnTo>
                    <a:pt x="306819" y="54066"/>
                  </a:lnTo>
                  <a:lnTo>
                    <a:pt x="302251" y="48036"/>
                  </a:lnTo>
                  <a:lnTo>
                    <a:pt x="295945" y="44353"/>
                  </a:lnTo>
                  <a:lnTo>
                    <a:pt x="288718" y="43304"/>
                  </a:lnTo>
                  <a:close/>
                </a:path>
                <a:path w="1927860" h="4442460">
                  <a:moveTo>
                    <a:pt x="363924" y="17341"/>
                  </a:moveTo>
                  <a:lnTo>
                    <a:pt x="356332" y="17746"/>
                  </a:lnTo>
                  <a:lnTo>
                    <a:pt x="349524" y="21043"/>
                  </a:lnTo>
                  <a:lnTo>
                    <a:pt x="344676" y="26505"/>
                  </a:lnTo>
                  <a:lnTo>
                    <a:pt x="342230" y="33386"/>
                  </a:lnTo>
                  <a:lnTo>
                    <a:pt x="342626" y="40940"/>
                  </a:lnTo>
                  <a:lnTo>
                    <a:pt x="345922" y="47749"/>
                  </a:lnTo>
                  <a:lnTo>
                    <a:pt x="351384" y="52597"/>
                  </a:lnTo>
                  <a:lnTo>
                    <a:pt x="358265" y="55043"/>
                  </a:lnTo>
                  <a:lnTo>
                    <a:pt x="365819" y="54646"/>
                  </a:lnTo>
                  <a:lnTo>
                    <a:pt x="372665" y="51341"/>
                  </a:lnTo>
                  <a:lnTo>
                    <a:pt x="377514" y="45880"/>
                  </a:lnTo>
                  <a:lnTo>
                    <a:pt x="379960" y="38999"/>
                  </a:lnTo>
                  <a:lnTo>
                    <a:pt x="379563" y="31445"/>
                  </a:lnTo>
                  <a:lnTo>
                    <a:pt x="376267" y="24635"/>
                  </a:lnTo>
                  <a:lnTo>
                    <a:pt x="370805" y="19787"/>
                  </a:lnTo>
                  <a:lnTo>
                    <a:pt x="363924" y="17341"/>
                  </a:lnTo>
                  <a:close/>
                </a:path>
                <a:path w="1927860" h="4442460">
                  <a:moveTo>
                    <a:pt x="433401" y="2735"/>
                  </a:moveTo>
                  <a:lnTo>
                    <a:pt x="426234" y="5155"/>
                  </a:lnTo>
                  <a:lnTo>
                    <a:pt x="420741" y="9969"/>
                  </a:lnTo>
                  <a:lnTo>
                    <a:pt x="417455" y="16491"/>
                  </a:lnTo>
                  <a:lnTo>
                    <a:pt x="416905" y="24036"/>
                  </a:lnTo>
                  <a:lnTo>
                    <a:pt x="419325" y="31203"/>
                  </a:lnTo>
                  <a:lnTo>
                    <a:pt x="424139" y="36694"/>
                  </a:lnTo>
                  <a:lnTo>
                    <a:pt x="430661" y="39981"/>
                  </a:lnTo>
                  <a:lnTo>
                    <a:pt x="438205" y="40530"/>
                  </a:lnTo>
                  <a:lnTo>
                    <a:pt x="445410" y="38106"/>
                  </a:lnTo>
                  <a:lnTo>
                    <a:pt x="450902" y="33292"/>
                  </a:lnTo>
                  <a:lnTo>
                    <a:pt x="454189" y="26771"/>
                  </a:lnTo>
                  <a:lnTo>
                    <a:pt x="454738" y="19226"/>
                  </a:lnTo>
                  <a:lnTo>
                    <a:pt x="452319" y="12059"/>
                  </a:lnTo>
                  <a:lnTo>
                    <a:pt x="447505" y="6567"/>
                  </a:lnTo>
                  <a:lnTo>
                    <a:pt x="440984" y="3280"/>
                  </a:lnTo>
                  <a:lnTo>
                    <a:pt x="433401" y="2735"/>
                  </a:lnTo>
                  <a:close/>
                </a:path>
                <a:path w="1927860" h="4442460">
                  <a:moveTo>
                    <a:pt x="511954" y="0"/>
                  </a:moveTo>
                  <a:lnTo>
                    <a:pt x="504539" y="1496"/>
                  </a:lnTo>
                  <a:lnTo>
                    <a:pt x="498484" y="5579"/>
                  </a:lnTo>
                  <a:lnTo>
                    <a:pt x="494401" y="11634"/>
                  </a:lnTo>
                  <a:lnTo>
                    <a:pt x="492904" y="19050"/>
                  </a:lnTo>
                  <a:lnTo>
                    <a:pt x="494401" y="26464"/>
                  </a:lnTo>
                  <a:lnTo>
                    <a:pt x="498484" y="32520"/>
                  </a:lnTo>
                  <a:lnTo>
                    <a:pt x="504539" y="36602"/>
                  </a:lnTo>
                  <a:lnTo>
                    <a:pt x="511992" y="38100"/>
                  </a:lnTo>
                  <a:lnTo>
                    <a:pt x="519407" y="36602"/>
                  </a:lnTo>
                  <a:lnTo>
                    <a:pt x="525463" y="32520"/>
                  </a:lnTo>
                  <a:lnTo>
                    <a:pt x="529545" y="26464"/>
                  </a:lnTo>
                  <a:lnTo>
                    <a:pt x="531042" y="19050"/>
                  </a:lnTo>
                  <a:lnTo>
                    <a:pt x="529545" y="11634"/>
                  </a:lnTo>
                  <a:lnTo>
                    <a:pt x="525463" y="5579"/>
                  </a:lnTo>
                  <a:lnTo>
                    <a:pt x="519407" y="1496"/>
                  </a:lnTo>
                  <a:lnTo>
                    <a:pt x="511954" y="0"/>
                  </a:lnTo>
                  <a:close/>
                </a:path>
                <a:path w="1927860" h="4442460">
                  <a:moveTo>
                    <a:pt x="588192" y="0"/>
                  </a:moveTo>
                  <a:lnTo>
                    <a:pt x="580777" y="1496"/>
                  </a:lnTo>
                  <a:lnTo>
                    <a:pt x="574722" y="5579"/>
                  </a:lnTo>
                  <a:lnTo>
                    <a:pt x="570639" y="11634"/>
                  </a:lnTo>
                  <a:lnTo>
                    <a:pt x="569142" y="19050"/>
                  </a:lnTo>
                  <a:lnTo>
                    <a:pt x="570639" y="26464"/>
                  </a:lnTo>
                  <a:lnTo>
                    <a:pt x="574722" y="32520"/>
                  </a:lnTo>
                  <a:lnTo>
                    <a:pt x="580777" y="36602"/>
                  </a:lnTo>
                  <a:lnTo>
                    <a:pt x="588230" y="38100"/>
                  </a:lnTo>
                  <a:lnTo>
                    <a:pt x="595645" y="36602"/>
                  </a:lnTo>
                  <a:lnTo>
                    <a:pt x="601701" y="32520"/>
                  </a:lnTo>
                  <a:lnTo>
                    <a:pt x="605783" y="26464"/>
                  </a:lnTo>
                  <a:lnTo>
                    <a:pt x="607280" y="19050"/>
                  </a:lnTo>
                  <a:lnTo>
                    <a:pt x="605783" y="11634"/>
                  </a:lnTo>
                  <a:lnTo>
                    <a:pt x="601701" y="5579"/>
                  </a:lnTo>
                  <a:lnTo>
                    <a:pt x="595645" y="1496"/>
                  </a:lnTo>
                  <a:lnTo>
                    <a:pt x="588192" y="0"/>
                  </a:lnTo>
                  <a:close/>
                </a:path>
                <a:path w="1927860" h="4442460">
                  <a:moveTo>
                    <a:pt x="664430" y="0"/>
                  </a:moveTo>
                  <a:lnTo>
                    <a:pt x="657015" y="1496"/>
                  </a:lnTo>
                  <a:lnTo>
                    <a:pt x="650960" y="5579"/>
                  </a:lnTo>
                  <a:lnTo>
                    <a:pt x="646877" y="11634"/>
                  </a:lnTo>
                  <a:lnTo>
                    <a:pt x="645380" y="19050"/>
                  </a:lnTo>
                  <a:lnTo>
                    <a:pt x="646877" y="26464"/>
                  </a:lnTo>
                  <a:lnTo>
                    <a:pt x="650960" y="32520"/>
                  </a:lnTo>
                  <a:lnTo>
                    <a:pt x="657015" y="36602"/>
                  </a:lnTo>
                  <a:lnTo>
                    <a:pt x="664469" y="38100"/>
                  </a:lnTo>
                  <a:lnTo>
                    <a:pt x="671884" y="36602"/>
                  </a:lnTo>
                  <a:lnTo>
                    <a:pt x="677939" y="32520"/>
                  </a:lnTo>
                  <a:lnTo>
                    <a:pt x="682021" y="26464"/>
                  </a:lnTo>
                  <a:lnTo>
                    <a:pt x="683519" y="19050"/>
                  </a:lnTo>
                  <a:lnTo>
                    <a:pt x="682021" y="11634"/>
                  </a:lnTo>
                  <a:lnTo>
                    <a:pt x="677939" y="5579"/>
                  </a:lnTo>
                  <a:lnTo>
                    <a:pt x="671884" y="1496"/>
                  </a:lnTo>
                  <a:lnTo>
                    <a:pt x="664430" y="0"/>
                  </a:lnTo>
                  <a:close/>
                </a:path>
                <a:path w="1927860" h="4442460">
                  <a:moveTo>
                    <a:pt x="740669" y="0"/>
                  </a:moveTo>
                  <a:lnTo>
                    <a:pt x="733253" y="1496"/>
                  </a:lnTo>
                  <a:lnTo>
                    <a:pt x="727198" y="5579"/>
                  </a:lnTo>
                  <a:lnTo>
                    <a:pt x="723115" y="11634"/>
                  </a:lnTo>
                  <a:lnTo>
                    <a:pt x="721619" y="19050"/>
                  </a:lnTo>
                  <a:lnTo>
                    <a:pt x="723115" y="26464"/>
                  </a:lnTo>
                  <a:lnTo>
                    <a:pt x="727198" y="32520"/>
                  </a:lnTo>
                  <a:lnTo>
                    <a:pt x="733253" y="36602"/>
                  </a:lnTo>
                  <a:lnTo>
                    <a:pt x="740707" y="38100"/>
                  </a:lnTo>
                  <a:lnTo>
                    <a:pt x="748122" y="36602"/>
                  </a:lnTo>
                  <a:lnTo>
                    <a:pt x="754177" y="32520"/>
                  </a:lnTo>
                  <a:lnTo>
                    <a:pt x="758260" y="26464"/>
                  </a:lnTo>
                  <a:lnTo>
                    <a:pt x="759757" y="19050"/>
                  </a:lnTo>
                  <a:lnTo>
                    <a:pt x="758260" y="11634"/>
                  </a:lnTo>
                  <a:lnTo>
                    <a:pt x="754177" y="5579"/>
                  </a:lnTo>
                  <a:lnTo>
                    <a:pt x="748122" y="1496"/>
                  </a:lnTo>
                  <a:lnTo>
                    <a:pt x="740669" y="0"/>
                  </a:lnTo>
                  <a:close/>
                </a:path>
                <a:path w="1927860" h="4442460">
                  <a:moveTo>
                    <a:pt x="816907" y="0"/>
                  </a:moveTo>
                  <a:lnTo>
                    <a:pt x="809491" y="1496"/>
                  </a:lnTo>
                  <a:lnTo>
                    <a:pt x="803436" y="5579"/>
                  </a:lnTo>
                  <a:lnTo>
                    <a:pt x="799354" y="11634"/>
                  </a:lnTo>
                  <a:lnTo>
                    <a:pt x="797857" y="19050"/>
                  </a:lnTo>
                  <a:lnTo>
                    <a:pt x="799354" y="26464"/>
                  </a:lnTo>
                  <a:lnTo>
                    <a:pt x="803436" y="32520"/>
                  </a:lnTo>
                  <a:lnTo>
                    <a:pt x="809491" y="36602"/>
                  </a:lnTo>
                  <a:lnTo>
                    <a:pt x="816945" y="38100"/>
                  </a:lnTo>
                  <a:lnTo>
                    <a:pt x="824360" y="36602"/>
                  </a:lnTo>
                  <a:lnTo>
                    <a:pt x="830415" y="32520"/>
                  </a:lnTo>
                  <a:lnTo>
                    <a:pt x="834498" y="26464"/>
                  </a:lnTo>
                  <a:lnTo>
                    <a:pt x="835995" y="19050"/>
                  </a:lnTo>
                  <a:lnTo>
                    <a:pt x="834498" y="11634"/>
                  </a:lnTo>
                  <a:lnTo>
                    <a:pt x="830415" y="5579"/>
                  </a:lnTo>
                  <a:lnTo>
                    <a:pt x="824360" y="1496"/>
                  </a:lnTo>
                  <a:lnTo>
                    <a:pt x="816907" y="0"/>
                  </a:lnTo>
                  <a:close/>
                </a:path>
                <a:path w="1927860" h="4442460">
                  <a:moveTo>
                    <a:pt x="893145" y="0"/>
                  </a:moveTo>
                  <a:lnTo>
                    <a:pt x="885729" y="1496"/>
                  </a:lnTo>
                  <a:lnTo>
                    <a:pt x="879674" y="5579"/>
                  </a:lnTo>
                  <a:lnTo>
                    <a:pt x="875592" y="11634"/>
                  </a:lnTo>
                  <a:lnTo>
                    <a:pt x="874095" y="19050"/>
                  </a:lnTo>
                  <a:lnTo>
                    <a:pt x="875592" y="26464"/>
                  </a:lnTo>
                  <a:lnTo>
                    <a:pt x="879674" y="32520"/>
                  </a:lnTo>
                  <a:lnTo>
                    <a:pt x="885729" y="36602"/>
                  </a:lnTo>
                  <a:lnTo>
                    <a:pt x="893183" y="38100"/>
                  </a:lnTo>
                  <a:lnTo>
                    <a:pt x="900598" y="36602"/>
                  </a:lnTo>
                  <a:lnTo>
                    <a:pt x="906653" y="32520"/>
                  </a:lnTo>
                  <a:lnTo>
                    <a:pt x="910736" y="26464"/>
                  </a:lnTo>
                  <a:lnTo>
                    <a:pt x="912233" y="19050"/>
                  </a:lnTo>
                  <a:lnTo>
                    <a:pt x="910736" y="11634"/>
                  </a:lnTo>
                  <a:lnTo>
                    <a:pt x="906653" y="5579"/>
                  </a:lnTo>
                  <a:lnTo>
                    <a:pt x="900598" y="1496"/>
                  </a:lnTo>
                  <a:lnTo>
                    <a:pt x="893145" y="0"/>
                  </a:lnTo>
                  <a:close/>
                </a:path>
                <a:path w="1927860" h="4442460">
                  <a:moveTo>
                    <a:pt x="969383" y="0"/>
                  </a:moveTo>
                  <a:lnTo>
                    <a:pt x="961967" y="1496"/>
                  </a:lnTo>
                  <a:lnTo>
                    <a:pt x="955912" y="5579"/>
                  </a:lnTo>
                  <a:lnTo>
                    <a:pt x="951830" y="11634"/>
                  </a:lnTo>
                  <a:lnTo>
                    <a:pt x="950333" y="19050"/>
                  </a:lnTo>
                  <a:lnTo>
                    <a:pt x="951830" y="26464"/>
                  </a:lnTo>
                  <a:lnTo>
                    <a:pt x="955912" y="32520"/>
                  </a:lnTo>
                  <a:lnTo>
                    <a:pt x="961967" y="36602"/>
                  </a:lnTo>
                  <a:lnTo>
                    <a:pt x="969421" y="38100"/>
                  </a:lnTo>
                  <a:lnTo>
                    <a:pt x="976836" y="36602"/>
                  </a:lnTo>
                  <a:lnTo>
                    <a:pt x="982891" y="32520"/>
                  </a:lnTo>
                  <a:lnTo>
                    <a:pt x="986974" y="26464"/>
                  </a:lnTo>
                  <a:lnTo>
                    <a:pt x="988471" y="19050"/>
                  </a:lnTo>
                  <a:lnTo>
                    <a:pt x="986974" y="11634"/>
                  </a:lnTo>
                  <a:lnTo>
                    <a:pt x="982891" y="5579"/>
                  </a:lnTo>
                  <a:lnTo>
                    <a:pt x="976836" y="1496"/>
                  </a:lnTo>
                  <a:lnTo>
                    <a:pt x="969383" y="0"/>
                  </a:lnTo>
                  <a:close/>
                </a:path>
                <a:path w="1927860" h="4442460">
                  <a:moveTo>
                    <a:pt x="1045621" y="0"/>
                  </a:moveTo>
                  <a:lnTo>
                    <a:pt x="1038206" y="1496"/>
                  </a:lnTo>
                  <a:lnTo>
                    <a:pt x="1032151" y="5579"/>
                  </a:lnTo>
                  <a:lnTo>
                    <a:pt x="1028068" y="11634"/>
                  </a:lnTo>
                  <a:lnTo>
                    <a:pt x="1026571" y="19050"/>
                  </a:lnTo>
                  <a:lnTo>
                    <a:pt x="1028068" y="26464"/>
                  </a:lnTo>
                  <a:lnTo>
                    <a:pt x="1032151" y="32520"/>
                  </a:lnTo>
                  <a:lnTo>
                    <a:pt x="1038206" y="36602"/>
                  </a:lnTo>
                  <a:lnTo>
                    <a:pt x="1045659" y="38100"/>
                  </a:lnTo>
                  <a:lnTo>
                    <a:pt x="1053074" y="36602"/>
                  </a:lnTo>
                  <a:lnTo>
                    <a:pt x="1059129" y="32520"/>
                  </a:lnTo>
                  <a:lnTo>
                    <a:pt x="1063212" y="26464"/>
                  </a:lnTo>
                  <a:lnTo>
                    <a:pt x="1064709" y="19050"/>
                  </a:lnTo>
                  <a:lnTo>
                    <a:pt x="1063212" y="11634"/>
                  </a:lnTo>
                  <a:lnTo>
                    <a:pt x="1059129" y="5579"/>
                  </a:lnTo>
                  <a:lnTo>
                    <a:pt x="1053074" y="1496"/>
                  </a:lnTo>
                  <a:lnTo>
                    <a:pt x="1045621" y="0"/>
                  </a:lnTo>
                  <a:close/>
                </a:path>
                <a:path w="1927860" h="4442460">
                  <a:moveTo>
                    <a:pt x="1121859" y="0"/>
                  </a:moveTo>
                  <a:lnTo>
                    <a:pt x="1114444" y="1496"/>
                  </a:lnTo>
                  <a:lnTo>
                    <a:pt x="1108389" y="5579"/>
                  </a:lnTo>
                  <a:lnTo>
                    <a:pt x="1104306" y="11634"/>
                  </a:lnTo>
                  <a:lnTo>
                    <a:pt x="1102809" y="19050"/>
                  </a:lnTo>
                  <a:lnTo>
                    <a:pt x="1104306" y="26464"/>
                  </a:lnTo>
                  <a:lnTo>
                    <a:pt x="1108389" y="32520"/>
                  </a:lnTo>
                  <a:lnTo>
                    <a:pt x="1114444" y="36602"/>
                  </a:lnTo>
                  <a:lnTo>
                    <a:pt x="1121897" y="38100"/>
                  </a:lnTo>
                  <a:lnTo>
                    <a:pt x="1129312" y="36602"/>
                  </a:lnTo>
                  <a:lnTo>
                    <a:pt x="1135367" y="32520"/>
                  </a:lnTo>
                  <a:lnTo>
                    <a:pt x="1139450" y="26464"/>
                  </a:lnTo>
                  <a:lnTo>
                    <a:pt x="1140947" y="19050"/>
                  </a:lnTo>
                  <a:lnTo>
                    <a:pt x="1139450" y="11634"/>
                  </a:lnTo>
                  <a:lnTo>
                    <a:pt x="1135367" y="5579"/>
                  </a:lnTo>
                  <a:lnTo>
                    <a:pt x="1129312" y="1496"/>
                  </a:lnTo>
                  <a:lnTo>
                    <a:pt x="1121859" y="0"/>
                  </a:lnTo>
                  <a:close/>
                </a:path>
                <a:path w="1927860" h="4442460">
                  <a:moveTo>
                    <a:pt x="1198097" y="0"/>
                  </a:moveTo>
                  <a:lnTo>
                    <a:pt x="1190682" y="1496"/>
                  </a:lnTo>
                  <a:lnTo>
                    <a:pt x="1184627" y="5579"/>
                  </a:lnTo>
                  <a:lnTo>
                    <a:pt x="1180544" y="11634"/>
                  </a:lnTo>
                  <a:lnTo>
                    <a:pt x="1179047" y="19050"/>
                  </a:lnTo>
                  <a:lnTo>
                    <a:pt x="1180544" y="26464"/>
                  </a:lnTo>
                  <a:lnTo>
                    <a:pt x="1184627" y="32520"/>
                  </a:lnTo>
                  <a:lnTo>
                    <a:pt x="1190682" y="36602"/>
                  </a:lnTo>
                  <a:lnTo>
                    <a:pt x="1198135" y="38100"/>
                  </a:lnTo>
                  <a:lnTo>
                    <a:pt x="1205550" y="36602"/>
                  </a:lnTo>
                  <a:lnTo>
                    <a:pt x="1211606" y="32520"/>
                  </a:lnTo>
                  <a:lnTo>
                    <a:pt x="1215688" y="26464"/>
                  </a:lnTo>
                  <a:lnTo>
                    <a:pt x="1217185" y="19050"/>
                  </a:lnTo>
                  <a:lnTo>
                    <a:pt x="1215688" y="11634"/>
                  </a:lnTo>
                  <a:lnTo>
                    <a:pt x="1211606" y="5579"/>
                  </a:lnTo>
                  <a:lnTo>
                    <a:pt x="1205550" y="1496"/>
                  </a:lnTo>
                  <a:lnTo>
                    <a:pt x="1198097" y="0"/>
                  </a:lnTo>
                  <a:close/>
                </a:path>
                <a:path w="1927860" h="4442460">
                  <a:moveTo>
                    <a:pt x="1274335" y="0"/>
                  </a:moveTo>
                  <a:lnTo>
                    <a:pt x="1266920" y="1496"/>
                  </a:lnTo>
                  <a:lnTo>
                    <a:pt x="1260865" y="5579"/>
                  </a:lnTo>
                  <a:lnTo>
                    <a:pt x="1256782" y="11634"/>
                  </a:lnTo>
                  <a:lnTo>
                    <a:pt x="1255285" y="19050"/>
                  </a:lnTo>
                  <a:lnTo>
                    <a:pt x="1256782" y="26464"/>
                  </a:lnTo>
                  <a:lnTo>
                    <a:pt x="1260865" y="32520"/>
                  </a:lnTo>
                  <a:lnTo>
                    <a:pt x="1266920" y="36602"/>
                  </a:lnTo>
                  <a:lnTo>
                    <a:pt x="1274373" y="38100"/>
                  </a:lnTo>
                  <a:lnTo>
                    <a:pt x="1281788" y="36602"/>
                  </a:lnTo>
                  <a:lnTo>
                    <a:pt x="1287844" y="32520"/>
                  </a:lnTo>
                  <a:lnTo>
                    <a:pt x="1291926" y="26464"/>
                  </a:lnTo>
                  <a:lnTo>
                    <a:pt x="1293423" y="19050"/>
                  </a:lnTo>
                  <a:lnTo>
                    <a:pt x="1291926" y="11634"/>
                  </a:lnTo>
                  <a:lnTo>
                    <a:pt x="1287844" y="5579"/>
                  </a:lnTo>
                  <a:lnTo>
                    <a:pt x="1281788" y="1496"/>
                  </a:lnTo>
                  <a:lnTo>
                    <a:pt x="1274335" y="0"/>
                  </a:lnTo>
                  <a:close/>
                </a:path>
                <a:path w="1927860" h="4442460">
                  <a:moveTo>
                    <a:pt x="1350573" y="0"/>
                  </a:moveTo>
                  <a:lnTo>
                    <a:pt x="1343158" y="1496"/>
                  </a:lnTo>
                  <a:lnTo>
                    <a:pt x="1337103" y="5579"/>
                  </a:lnTo>
                  <a:lnTo>
                    <a:pt x="1333020" y="11634"/>
                  </a:lnTo>
                  <a:lnTo>
                    <a:pt x="1331523" y="19050"/>
                  </a:lnTo>
                  <a:lnTo>
                    <a:pt x="1333020" y="26464"/>
                  </a:lnTo>
                  <a:lnTo>
                    <a:pt x="1337103" y="32520"/>
                  </a:lnTo>
                  <a:lnTo>
                    <a:pt x="1343158" y="36602"/>
                  </a:lnTo>
                  <a:lnTo>
                    <a:pt x="1350611" y="38100"/>
                  </a:lnTo>
                  <a:lnTo>
                    <a:pt x="1358026" y="36602"/>
                  </a:lnTo>
                  <a:lnTo>
                    <a:pt x="1364082" y="32520"/>
                  </a:lnTo>
                  <a:lnTo>
                    <a:pt x="1368164" y="26464"/>
                  </a:lnTo>
                  <a:lnTo>
                    <a:pt x="1369661" y="19050"/>
                  </a:lnTo>
                  <a:lnTo>
                    <a:pt x="1368164" y="11634"/>
                  </a:lnTo>
                  <a:lnTo>
                    <a:pt x="1364082" y="5579"/>
                  </a:lnTo>
                  <a:lnTo>
                    <a:pt x="1358026" y="1496"/>
                  </a:lnTo>
                  <a:lnTo>
                    <a:pt x="1350573" y="0"/>
                  </a:lnTo>
                  <a:close/>
                </a:path>
                <a:path w="1927860" h="4442460">
                  <a:moveTo>
                    <a:pt x="1426811" y="0"/>
                  </a:moveTo>
                  <a:lnTo>
                    <a:pt x="1419397" y="1496"/>
                  </a:lnTo>
                  <a:lnTo>
                    <a:pt x="1413341" y="5579"/>
                  </a:lnTo>
                  <a:lnTo>
                    <a:pt x="1409259" y="11634"/>
                  </a:lnTo>
                  <a:lnTo>
                    <a:pt x="1407761" y="19050"/>
                  </a:lnTo>
                  <a:lnTo>
                    <a:pt x="1409259" y="26464"/>
                  </a:lnTo>
                  <a:lnTo>
                    <a:pt x="1413341" y="32520"/>
                  </a:lnTo>
                  <a:lnTo>
                    <a:pt x="1419397" y="36602"/>
                  </a:lnTo>
                  <a:lnTo>
                    <a:pt x="1426850" y="38100"/>
                  </a:lnTo>
                  <a:lnTo>
                    <a:pt x="1434265" y="36602"/>
                  </a:lnTo>
                  <a:lnTo>
                    <a:pt x="1440320" y="32520"/>
                  </a:lnTo>
                  <a:lnTo>
                    <a:pt x="1444402" y="26464"/>
                  </a:lnTo>
                  <a:lnTo>
                    <a:pt x="1445900" y="19050"/>
                  </a:lnTo>
                  <a:lnTo>
                    <a:pt x="1444402" y="11634"/>
                  </a:lnTo>
                  <a:lnTo>
                    <a:pt x="1440320" y="5579"/>
                  </a:lnTo>
                  <a:lnTo>
                    <a:pt x="1434265" y="1496"/>
                  </a:lnTo>
                  <a:lnTo>
                    <a:pt x="1426811" y="0"/>
                  </a:lnTo>
                  <a:close/>
                </a:path>
                <a:path w="1927860" h="4442460">
                  <a:moveTo>
                    <a:pt x="1505280" y="4110"/>
                  </a:moveTo>
                  <a:lnTo>
                    <a:pt x="1497735" y="4659"/>
                  </a:lnTo>
                  <a:lnTo>
                    <a:pt x="1491213" y="7945"/>
                  </a:lnTo>
                  <a:lnTo>
                    <a:pt x="1486398" y="13437"/>
                  </a:lnTo>
                  <a:lnTo>
                    <a:pt x="1483977" y="20604"/>
                  </a:lnTo>
                  <a:lnTo>
                    <a:pt x="1484526" y="28149"/>
                  </a:lnTo>
                  <a:lnTo>
                    <a:pt x="1487812" y="34671"/>
                  </a:lnTo>
                  <a:lnTo>
                    <a:pt x="1493303" y="39485"/>
                  </a:lnTo>
                  <a:lnTo>
                    <a:pt x="1500470" y="41906"/>
                  </a:lnTo>
                  <a:lnTo>
                    <a:pt x="1508053" y="41361"/>
                  </a:lnTo>
                  <a:lnTo>
                    <a:pt x="1514575" y="38076"/>
                  </a:lnTo>
                  <a:lnTo>
                    <a:pt x="1519389" y="32584"/>
                  </a:lnTo>
                  <a:lnTo>
                    <a:pt x="1521810" y="25417"/>
                  </a:lnTo>
                  <a:lnTo>
                    <a:pt x="1521261" y="17872"/>
                  </a:lnTo>
                  <a:lnTo>
                    <a:pt x="1517975" y="11350"/>
                  </a:lnTo>
                  <a:lnTo>
                    <a:pt x="1512483" y="6536"/>
                  </a:lnTo>
                  <a:lnTo>
                    <a:pt x="1505280" y="4110"/>
                  </a:lnTo>
                  <a:close/>
                </a:path>
                <a:path w="1927860" h="4442460">
                  <a:moveTo>
                    <a:pt x="1574538" y="20066"/>
                  </a:moveTo>
                  <a:lnTo>
                    <a:pt x="1567657" y="22511"/>
                  </a:lnTo>
                  <a:lnTo>
                    <a:pt x="1562194" y="27358"/>
                  </a:lnTo>
                  <a:lnTo>
                    <a:pt x="1558897" y="34166"/>
                  </a:lnTo>
                  <a:lnTo>
                    <a:pt x="1558498" y="41721"/>
                  </a:lnTo>
                  <a:lnTo>
                    <a:pt x="1560943" y="48602"/>
                  </a:lnTo>
                  <a:lnTo>
                    <a:pt x="1565790" y="54064"/>
                  </a:lnTo>
                  <a:lnTo>
                    <a:pt x="1572599" y="57362"/>
                  </a:lnTo>
                  <a:lnTo>
                    <a:pt x="1580190" y="57770"/>
                  </a:lnTo>
                  <a:lnTo>
                    <a:pt x="1587071" y="55325"/>
                  </a:lnTo>
                  <a:lnTo>
                    <a:pt x="1592533" y="50478"/>
                  </a:lnTo>
                  <a:lnTo>
                    <a:pt x="1595831" y="43670"/>
                  </a:lnTo>
                  <a:lnTo>
                    <a:pt x="1596229" y="36115"/>
                  </a:lnTo>
                  <a:lnTo>
                    <a:pt x="1593784" y="29234"/>
                  </a:lnTo>
                  <a:lnTo>
                    <a:pt x="1588937" y="23771"/>
                  </a:lnTo>
                  <a:lnTo>
                    <a:pt x="1582092" y="20464"/>
                  </a:lnTo>
                  <a:lnTo>
                    <a:pt x="1574538" y="20066"/>
                  </a:lnTo>
                  <a:close/>
                </a:path>
                <a:path w="1927860" h="4442460">
                  <a:moveTo>
                    <a:pt x="1648987" y="48053"/>
                  </a:moveTo>
                  <a:lnTo>
                    <a:pt x="1641761" y="49107"/>
                  </a:lnTo>
                  <a:lnTo>
                    <a:pt x="1635457" y="52795"/>
                  </a:lnTo>
                  <a:lnTo>
                    <a:pt x="1630894" y="58828"/>
                  </a:lnTo>
                  <a:lnTo>
                    <a:pt x="1629028" y="66159"/>
                  </a:lnTo>
                  <a:lnTo>
                    <a:pt x="1630082" y="73385"/>
                  </a:lnTo>
                  <a:lnTo>
                    <a:pt x="1633769" y="79689"/>
                  </a:lnTo>
                  <a:lnTo>
                    <a:pt x="1639803" y="84253"/>
                  </a:lnTo>
                  <a:lnTo>
                    <a:pt x="1647168" y="86134"/>
                  </a:lnTo>
                  <a:lnTo>
                    <a:pt x="1654395" y="85080"/>
                  </a:lnTo>
                  <a:lnTo>
                    <a:pt x="1660698" y="81393"/>
                  </a:lnTo>
                  <a:lnTo>
                    <a:pt x="1665262" y="75360"/>
                  </a:lnTo>
                  <a:lnTo>
                    <a:pt x="1667127" y="68028"/>
                  </a:lnTo>
                  <a:lnTo>
                    <a:pt x="1666073" y="60802"/>
                  </a:lnTo>
                  <a:lnTo>
                    <a:pt x="1662386" y="54498"/>
                  </a:lnTo>
                  <a:lnTo>
                    <a:pt x="1656318" y="49918"/>
                  </a:lnTo>
                  <a:lnTo>
                    <a:pt x="1648987" y="48053"/>
                  </a:lnTo>
                  <a:close/>
                </a:path>
                <a:path w="1927860" h="4442460">
                  <a:moveTo>
                    <a:pt x="1710704" y="87200"/>
                  </a:moveTo>
                  <a:lnTo>
                    <a:pt x="1703807" y="89602"/>
                  </a:lnTo>
                  <a:lnTo>
                    <a:pt x="1698166" y="94642"/>
                  </a:lnTo>
                  <a:lnTo>
                    <a:pt x="1694923" y="101476"/>
                  </a:lnTo>
                  <a:lnTo>
                    <a:pt x="1694565" y="108770"/>
                  </a:lnTo>
                  <a:lnTo>
                    <a:pt x="1696967" y="115666"/>
                  </a:lnTo>
                  <a:lnTo>
                    <a:pt x="1702008" y="121307"/>
                  </a:lnTo>
                  <a:lnTo>
                    <a:pt x="1708872" y="124574"/>
                  </a:lnTo>
                  <a:lnTo>
                    <a:pt x="1716166" y="124933"/>
                  </a:lnTo>
                  <a:lnTo>
                    <a:pt x="1723062" y="122530"/>
                  </a:lnTo>
                  <a:lnTo>
                    <a:pt x="1728703" y="117490"/>
                  </a:lnTo>
                  <a:lnTo>
                    <a:pt x="1731947" y="110656"/>
                  </a:lnTo>
                  <a:lnTo>
                    <a:pt x="1732306" y="103361"/>
                  </a:lnTo>
                  <a:lnTo>
                    <a:pt x="1729903" y="96465"/>
                  </a:lnTo>
                  <a:lnTo>
                    <a:pt x="1724832" y="90802"/>
                  </a:lnTo>
                  <a:lnTo>
                    <a:pt x="1717998" y="87558"/>
                  </a:lnTo>
                  <a:lnTo>
                    <a:pt x="1710704" y="87200"/>
                  </a:lnTo>
                  <a:close/>
                </a:path>
                <a:path w="1927860" h="4442460">
                  <a:moveTo>
                    <a:pt x="1770876" y="135921"/>
                  </a:moveTo>
                  <a:lnTo>
                    <a:pt x="1763784" y="137663"/>
                  </a:lnTo>
                  <a:lnTo>
                    <a:pt x="1757693" y="142149"/>
                  </a:lnTo>
                  <a:lnTo>
                    <a:pt x="1753821" y="148647"/>
                  </a:lnTo>
                  <a:lnTo>
                    <a:pt x="1752777" y="155875"/>
                  </a:lnTo>
                  <a:lnTo>
                    <a:pt x="1754519" y="162967"/>
                  </a:lnTo>
                  <a:lnTo>
                    <a:pt x="1759005" y="169058"/>
                  </a:lnTo>
                  <a:lnTo>
                    <a:pt x="1765531" y="172957"/>
                  </a:lnTo>
                  <a:lnTo>
                    <a:pt x="1772759" y="174001"/>
                  </a:lnTo>
                  <a:lnTo>
                    <a:pt x="1779851" y="172259"/>
                  </a:lnTo>
                  <a:lnTo>
                    <a:pt x="1785942" y="167773"/>
                  </a:lnTo>
                  <a:lnTo>
                    <a:pt x="1789815" y="161275"/>
                  </a:lnTo>
                  <a:lnTo>
                    <a:pt x="1790860" y="154047"/>
                  </a:lnTo>
                  <a:lnTo>
                    <a:pt x="1789118" y="146954"/>
                  </a:lnTo>
                  <a:lnTo>
                    <a:pt x="1784602" y="140837"/>
                  </a:lnTo>
                  <a:lnTo>
                    <a:pt x="1778104" y="136965"/>
                  </a:lnTo>
                  <a:lnTo>
                    <a:pt x="1770876" y="135921"/>
                  </a:lnTo>
                  <a:close/>
                </a:path>
                <a:path w="1927860" h="4442460">
                  <a:moveTo>
                    <a:pt x="1823564" y="194326"/>
                  </a:moveTo>
                  <a:lnTo>
                    <a:pt x="1816270" y="194692"/>
                  </a:lnTo>
                  <a:lnTo>
                    <a:pt x="1809440" y="197942"/>
                  </a:lnTo>
                  <a:lnTo>
                    <a:pt x="1804404" y="203587"/>
                  </a:lnTo>
                  <a:lnTo>
                    <a:pt x="1802008" y="210485"/>
                  </a:lnTo>
                  <a:lnTo>
                    <a:pt x="1802373" y="217779"/>
                  </a:lnTo>
                  <a:lnTo>
                    <a:pt x="1805623" y="224610"/>
                  </a:lnTo>
                  <a:lnTo>
                    <a:pt x="1811292" y="229676"/>
                  </a:lnTo>
                  <a:lnTo>
                    <a:pt x="1818190" y="232073"/>
                  </a:lnTo>
                  <a:lnTo>
                    <a:pt x="1825484" y="231707"/>
                  </a:lnTo>
                  <a:lnTo>
                    <a:pt x="1832315" y="228457"/>
                  </a:lnTo>
                  <a:lnTo>
                    <a:pt x="1837350" y="222812"/>
                  </a:lnTo>
                  <a:lnTo>
                    <a:pt x="1839747" y="215913"/>
                  </a:lnTo>
                  <a:lnTo>
                    <a:pt x="1839381" y="208619"/>
                  </a:lnTo>
                  <a:lnTo>
                    <a:pt x="1836108" y="201758"/>
                  </a:lnTo>
                  <a:lnTo>
                    <a:pt x="1830463" y="196723"/>
                  </a:lnTo>
                  <a:lnTo>
                    <a:pt x="1823564" y="194326"/>
                  </a:lnTo>
                  <a:close/>
                </a:path>
                <a:path w="1927860" h="4442460">
                  <a:moveTo>
                    <a:pt x="1859172" y="259354"/>
                  </a:moveTo>
                  <a:lnTo>
                    <a:pt x="1851840" y="261217"/>
                  </a:lnTo>
                  <a:lnTo>
                    <a:pt x="1845805" y="265779"/>
                  </a:lnTo>
                  <a:lnTo>
                    <a:pt x="1842117" y="272081"/>
                  </a:lnTo>
                  <a:lnTo>
                    <a:pt x="1841060" y="279307"/>
                  </a:lnTo>
                  <a:lnTo>
                    <a:pt x="1842923" y="286638"/>
                  </a:lnTo>
                  <a:lnTo>
                    <a:pt x="1847501" y="292708"/>
                  </a:lnTo>
                  <a:lnTo>
                    <a:pt x="1853804" y="296397"/>
                  </a:lnTo>
                  <a:lnTo>
                    <a:pt x="1861031" y="297453"/>
                  </a:lnTo>
                  <a:lnTo>
                    <a:pt x="1868363" y="295591"/>
                  </a:lnTo>
                  <a:lnTo>
                    <a:pt x="1874397" y="291029"/>
                  </a:lnTo>
                  <a:lnTo>
                    <a:pt x="1878086" y="284726"/>
                  </a:lnTo>
                  <a:lnTo>
                    <a:pt x="1879142" y="277500"/>
                  </a:lnTo>
                  <a:lnTo>
                    <a:pt x="1877263" y="270134"/>
                  </a:lnTo>
                  <a:lnTo>
                    <a:pt x="1872701" y="264099"/>
                  </a:lnTo>
                  <a:lnTo>
                    <a:pt x="1866398" y="260410"/>
                  </a:lnTo>
                  <a:lnTo>
                    <a:pt x="1859172" y="259354"/>
                  </a:lnTo>
                  <a:close/>
                </a:path>
                <a:path w="1927860" h="4442460">
                  <a:moveTo>
                    <a:pt x="1891360" y="330149"/>
                  </a:moveTo>
                  <a:lnTo>
                    <a:pt x="1883806" y="330547"/>
                  </a:lnTo>
                  <a:lnTo>
                    <a:pt x="1876998" y="333846"/>
                  </a:lnTo>
                  <a:lnTo>
                    <a:pt x="1872152" y="339309"/>
                  </a:lnTo>
                  <a:lnTo>
                    <a:pt x="1869708" y="346191"/>
                  </a:lnTo>
                  <a:lnTo>
                    <a:pt x="1870106" y="353745"/>
                  </a:lnTo>
                  <a:lnTo>
                    <a:pt x="1873415" y="360590"/>
                  </a:lnTo>
                  <a:lnTo>
                    <a:pt x="1878878" y="365436"/>
                  </a:lnTo>
                  <a:lnTo>
                    <a:pt x="1885759" y="367880"/>
                  </a:lnTo>
                  <a:lnTo>
                    <a:pt x="1893313" y="367482"/>
                  </a:lnTo>
                  <a:lnTo>
                    <a:pt x="1900121" y="364183"/>
                  </a:lnTo>
                  <a:lnTo>
                    <a:pt x="1904968" y="358720"/>
                  </a:lnTo>
                  <a:lnTo>
                    <a:pt x="1907412" y="351838"/>
                  </a:lnTo>
                  <a:lnTo>
                    <a:pt x="1907004" y="344247"/>
                  </a:lnTo>
                  <a:lnTo>
                    <a:pt x="1903705" y="337439"/>
                  </a:lnTo>
                  <a:lnTo>
                    <a:pt x="1898242" y="332593"/>
                  </a:lnTo>
                  <a:lnTo>
                    <a:pt x="1891360" y="330149"/>
                  </a:lnTo>
                  <a:close/>
                </a:path>
                <a:path w="1927860" h="4442460">
                  <a:moveTo>
                    <a:pt x="1902277" y="404528"/>
                  </a:moveTo>
                  <a:lnTo>
                    <a:pt x="1895106" y="406938"/>
                  </a:lnTo>
                  <a:lnTo>
                    <a:pt x="1889607" y="411744"/>
                  </a:lnTo>
                  <a:lnTo>
                    <a:pt x="1886312" y="418262"/>
                  </a:lnTo>
                  <a:lnTo>
                    <a:pt x="1885751" y="425805"/>
                  </a:lnTo>
                  <a:lnTo>
                    <a:pt x="1888167" y="433014"/>
                  </a:lnTo>
                  <a:lnTo>
                    <a:pt x="1892972" y="438513"/>
                  </a:lnTo>
                  <a:lnTo>
                    <a:pt x="1899490" y="441808"/>
                  </a:lnTo>
                  <a:lnTo>
                    <a:pt x="1907034" y="442368"/>
                  </a:lnTo>
                  <a:lnTo>
                    <a:pt x="1914204" y="439958"/>
                  </a:lnTo>
                  <a:lnTo>
                    <a:pt x="1919703" y="435152"/>
                  </a:lnTo>
                  <a:lnTo>
                    <a:pt x="1922999" y="428635"/>
                  </a:lnTo>
                  <a:lnTo>
                    <a:pt x="1923554" y="421053"/>
                  </a:lnTo>
                  <a:lnTo>
                    <a:pt x="1921144" y="413883"/>
                  </a:lnTo>
                  <a:lnTo>
                    <a:pt x="1916338" y="408384"/>
                  </a:lnTo>
                  <a:lnTo>
                    <a:pt x="1909821" y="405088"/>
                  </a:lnTo>
                  <a:lnTo>
                    <a:pt x="1902277" y="404528"/>
                  </a:lnTo>
                  <a:close/>
                </a:path>
                <a:path w="1927860" h="4442460">
                  <a:moveTo>
                    <a:pt x="1908810" y="480430"/>
                  </a:moveTo>
                  <a:lnTo>
                    <a:pt x="1901394" y="481927"/>
                  </a:lnTo>
                  <a:lnTo>
                    <a:pt x="1895339" y="486010"/>
                  </a:lnTo>
                  <a:lnTo>
                    <a:pt x="1891256" y="492065"/>
                  </a:lnTo>
                  <a:lnTo>
                    <a:pt x="1889760" y="499518"/>
                  </a:lnTo>
                  <a:lnTo>
                    <a:pt x="1891256" y="506934"/>
                  </a:lnTo>
                  <a:lnTo>
                    <a:pt x="1895339" y="512989"/>
                  </a:lnTo>
                  <a:lnTo>
                    <a:pt x="1901394" y="517072"/>
                  </a:lnTo>
                  <a:lnTo>
                    <a:pt x="1908810" y="518568"/>
                  </a:lnTo>
                  <a:lnTo>
                    <a:pt x="1916224" y="517072"/>
                  </a:lnTo>
                  <a:lnTo>
                    <a:pt x="1922280" y="512989"/>
                  </a:lnTo>
                  <a:lnTo>
                    <a:pt x="1926362" y="506934"/>
                  </a:lnTo>
                  <a:lnTo>
                    <a:pt x="1927860" y="499480"/>
                  </a:lnTo>
                  <a:lnTo>
                    <a:pt x="1926362" y="492065"/>
                  </a:lnTo>
                  <a:lnTo>
                    <a:pt x="1922280" y="486010"/>
                  </a:lnTo>
                  <a:lnTo>
                    <a:pt x="1916224" y="481927"/>
                  </a:lnTo>
                  <a:lnTo>
                    <a:pt x="1908810" y="480430"/>
                  </a:lnTo>
                  <a:close/>
                </a:path>
                <a:path w="1927860" h="4442460">
                  <a:moveTo>
                    <a:pt x="1908810" y="556668"/>
                  </a:moveTo>
                  <a:lnTo>
                    <a:pt x="1901394" y="558166"/>
                  </a:lnTo>
                  <a:lnTo>
                    <a:pt x="1895339" y="562248"/>
                  </a:lnTo>
                  <a:lnTo>
                    <a:pt x="1891256" y="568303"/>
                  </a:lnTo>
                  <a:lnTo>
                    <a:pt x="1889760" y="575757"/>
                  </a:lnTo>
                  <a:lnTo>
                    <a:pt x="1891256" y="583172"/>
                  </a:lnTo>
                  <a:lnTo>
                    <a:pt x="1895339" y="589227"/>
                  </a:lnTo>
                  <a:lnTo>
                    <a:pt x="1901394" y="593310"/>
                  </a:lnTo>
                  <a:lnTo>
                    <a:pt x="1908810" y="594807"/>
                  </a:lnTo>
                  <a:lnTo>
                    <a:pt x="1916224" y="593310"/>
                  </a:lnTo>
                  <a:lnTo>
                    <a:pt x="1922280" y="589227"/>
                  </a:lnTo>
                  <a:lnTo>
                    <a:pt x="1926362" y="583172"/>
                  </a:lnTo>
                  <a:lnTo>
                    <a:pt x="1927860" y="575718"/>
                  </a:lnTo>
                  <a:lnTo>
                    <a:pt x="1926362" y="568303"/>
                  </a:lnTo>
                  <a:lnTo>
                    <a:pt x="1922280" y="562248"/>
                  </a:lnTo>
                  <a:lnTo>
                    <a:pt x="1916224" y="558166"/>
                  </a:lnTo>
                  <a:lnTo>
                    <a:pt x="1908810" y="556668"/>
                  </a:lnTo>
                  <a:close/>
                </a:path>
                <a:path w="1927860" h="4442460">
                  <a:moveTo>
                    <a:pt x="1908810" y="632907"/>
                  </a:moveTo>
                  <a:lnTo>
                    <a:pt x="1901394" y="634404"/>
                  </a:lnTo>
                  <a:lnTo>
                    <a:pt x="1895339" y="638486"/>
                  </a:lnTo>
                  <a:lnTo>
                    <a:pt x="1891256" y="644542"/>
                  </a:lnTo>
                  <a:lnTo>
                    <a:pt x="1889760" y="651995"/>
                  </a:lnTo>
                  <a:lnTo>
                    <a:pt x="1891256" y="659410"/>
                  </a:lnTo>
                  <a:lnTo>
                    <a:pt x="1895339" y="665465"/>
                  </a:lnTo>
                  <a:lnTo>
                    <a:pt x="1901394" y="669548"/>
                  </a:lnTo>
                  <a:lnTo>
                    <a:pt x="1908810" y="671045"/>
                  </a:lnTo>
                  <a:lnTo>
                    <a:pt x="1916224" y="669548"/>
                  </a:lnTo>
                  <a:lnTo>
                    <a:pt x="1922280" y="665465"/>
                  </a:lnTo>
                  <a:lnTo>
                    <a:pt x="1926362" y="659410"/>
                  </a:lnTo>
                  <a:lnTo>
                    <a:pt x="1927860" y="651957"/>
                  </a:lnTo>
                  <a:lnTo>
                    <a:pt x="1926362" y="644542"/>
                  </a:lnTo>
                  <a:lnTo>
                    <a:pt x="1922280" y="638486"/>
                  </a:lnTo>
                  <a:lnTo>
                    <a:pt x="1916224" y="634404"/>
                  </a:lnTo>
                  <a:lnTo>
                    <a:pt x="1908810" y="632907"/>
                  </a:lnTo>
                  <a:close/>
                </a:path>
                <a:path w="1927860" h="4442460">
                  <a:moveTo>
                    <a:pt x="1908810" y="709145"/>
                  </a:moveTo>
                  <a:lnTo>
                    <a:pt x="1901394" y="710642"/>
                  </a:lnTo>
                  <a:lnTo>
                    <a:pt x="1895339" y="714724"/>
                  </a:lnTo>
                  <a:lnTo>
                    <a:pt x="1891256" y="720780"/>
                  </a:lnTo>
                  <a:lnTo>
                    <a:pt x="1889760" y="728233"/>
                  </a:lnTo>
                  <a:lnTo>
                    <a:pt x="1891256" y="735648"/>
                  </a:lnTo>
                  <a:lnTo>
                    <a:pt x="1895339" y="741703"/>
                  </a:lnTo>
                  <a:lnTo>
                    <a:pt x="1901394" y="745786"/>
                  </a:lnTo>
                  <a:lnTo>
                    <a:pt x="1908810" y="747283"/>
                  </a:lnTo>
                  <a:lnTo>
                    <a:pt x="1916224" y="745786"/>
                  </a:lnTo>
                  <a:lnTo>
                    <a:pt x="1922280" y="741703"/>
                  </a:lnTo>
                  <a:lnTo>
                    <a:pt x="1926362" y="735648"/>
                  </a:lnTo>
                  <a:lnTo>
                    <a:pt x="1927860" y="728195"/>
                  </a:lnTo>
                  <a:lnTo>
                    <a:pt x="1926362" y="720780"/>
                  </a:lnTo>
                  <a:lnTo>
                    <a:pt x="1922280" y="714724"/>
                  </a:lnTo>
                  <a:lnTo>
                    <a:pt x="1916224" y="710642"/>
                  </a:lnTo>
                  <a:lnTo>
                    <a:pt x="1908810" y="709145"/>
                  </a:lnTo>
                  <a:close/>
                </a:path>
                <a:path w="1927860" h="4442460">
                  <a:moveTo>
                    <a:pt x="1908810" y="785383"/>
                  </a:moveTo>
                  <a:lnTo>
                    <a:pt x="1901394" y="786880"/>
                  </a:lnTo>
                  <a:lnTo>
                    <a:pt x="1895339" y="790962"/>
                  </a:lnTo>
                  <a:lnTo>
                    <a:pt x="1891256" y="797018"/>
                  </a:lnTo>
                  <a:lnTo>
                    <a:pt x="1889760" y="804471"/>
                  </a:lnTo>
                  <a:lnTo>
                    <a:pt x="1891256" y="811886"/>
                  </a:lnTo>
                  <a:lnTo>
                    <a:pt x="1895339" y="817942"/>
                  </a:lnTo>
                  <a:lnTo>
                    <a:pt x="1901394" y="822024"/>
                  </a:lnTo>
                  <a:lnTo>
                    <a:pt x="1908810" y="823521"/>
                  </a:lnTo>
                  <a:lnTo>
                    <a:pt x="1916224" y="822024"/>
                  </a:lnTo>
                  <a:lnTo>
                    <a:pt x="1922280" y="817942"/>
                  </a:lnTo>
                  <a:lnTo>
                    <a:pt x="1926362" y="811886"/>
                  </a:lnTo>
                  <a:lnTo>
                    <a:pt x="1927860" y="804433"/>
                  </a:lnTo>
                  <a:lnTo>
                    <a:pt x="1926362" y="797018"/>
                  </a:lnTo>
                  <a:lnTo>
                    <a:pt x="1922280" y="790962"/>
                  </a:lnTo>
                  <a:lnTo>
                    <a:pt x="1916224" y="786880"/>
                  </a:lnTo>
                  <a:lnTo>
                    <a:pt x="1908810" y="785383"/>
                  </a:lnTo>
                  <a:close/>
                </a:path>
                <a:path w="1927860" h="4442460">
                  <a:moveTo>
                    <a:pt x="1908810" y="861621"/>
                  </a:moveTo>
                  <a:lnTo>
                    <a:pt x="1901394" y="863118"/>
                  </a:lnTo>
                  <a:lnTo>
                    <a:pt x="1895339" y="867201"/>
                  </a:lnTo>
                  <a:lnTo>
                    <a:pt x="1891256" y="873256"/>
                  </a:lnTo>
                  <a:lnTo>
                    <a:pt x="1889760" y="880709"/>
                  </a:lnTo>
                  <a:lnTo>
                    <a:pt x="1891256" y="888124"/>
                  </a:lnTo>
                  <a:lnTo>
                    <a:pt x="1895339" y="894180"/>
                  </a:lnTo>
                  <a:lnTo>
                    <a:pt x="1901394" y="898262"/>
                  </a:lnTo>
                  <a:lnTo>
                    <a:pt x="1908810" y="899759"/>
                  </a:lnTo>
                  <a:lnTo>
                    <a:pt x="1916224" y="898262"/>
                  </a:lnTo>
                  <a:lnTo>
                    <a:pt x="1922280" y="894180"/>
                  </a:lnTo>
                  <a:lnTo>
                    <a:pt x="1926362" y="888124"/>
                  </a:lnTo>
                  <a:lnTo>
                    <a:pt x="1927860" y="880671"/>
                  </a:lnTo>
                  <a:lnTo>
                    <a:pt x="1926362" y="873256"/>
                  </a:lnTo>
                  <a:lnTo>
                    <a:pt x="1922280" y="867201"/>
                  </a:lnTo>
                  <a:lnTo>
                    <a:pt x="1916224" y="863118"/>
                  </a:lnTo>
                  <a:lnTo>
                    <a:pt x="1908810" y="861621"/>
                  </a:lnTo>
                  <a:close/>
                </a:path>
                <a:path w="1927860" h="4442460">
                  <a:moveTo>
                    <a:pt x="1908810" y="937859"/>
                  </a:moveTo>
                  <a:lnTo>
                    <a:pt x="1901394" y="939356"/>
                  </a:lnTo>
                  <a:lnTo>
                    <a:pt x="1895339" y="943439"/>
                  </a:lnTo>
                  <a:lnTo>
                    <a:pt x="1891256" y="949494"/>
                  </a:lnTo>
                  <a:lnTo>
                    <a:pt x="1889760" y="956947"/>
                  </a:lnTo>
                  <a:lnTo>
                    <a:pt x="1891256" y="964363"/>
                  </a:lnTo>
                  <a:lnTo>
                    <a:pt x="1895339" y="970418"/>
                  </a:lnTo>
                  <a:lnTo>
                    <a:pt x="1901394" y="974500"/>
                  </a:lnTo>
                  <a:lnTo>
                    <a:pt x="1908810" y="975997"/>
                  </a:lnTo>
                  <a:lnTo>
                    <a:pt x="1916224" y="974500"/>
                  </a:lnTo>
                  <a:lnTo>
                    <a:pt x="1922280" y="970418"/>
                  </a:lnTo>
                  <a:lnTo>
                    <a:pt x="1926362" y="964363"/>
                  </a:lnTo>
                  <a:lnTo>
                    <a:pt x="1927860" y="956909"/>
                  </a:lnTo>
                  <a:lnTo>
                    <a:pt x="1926362" y="949494"/>
                  </a:lnTo>
                  <a:lnTo>
                    <a:pt x="1922280" y="943439"/>
                  </a:lnTo>
                  <a:lnTo>
                    <a:pt x="1916224" y="939356"/>
                  </a:lnTo>
                  <a:lnTo>
                    <a:pt x="1908810" y="937859"/>
                  </a:lnTo>
                  <a:close/>
                </a:path>
                <a:path w="1927860" h="4442460">
                  <a:moveTo>
                    <a:pt x="1908810" y="1014097"/>
                  </a:moveTo>
                  <a:lnTo>
                    <a:pt x="1901394" y="1015594"/>
                  </a:lnTo>
                  <a:lnTo>
                    <a:pt x="1895339" y="1019677"/>
                  </a:lnTo>
                  <a:lnTo>
                    <a:pt x="1891256" y="1025732"/>
                  </a:lnTo>
                  <a:lnTo>
                    <a:pt x="1889760" y="1033185"/>
                  </a:lnTo>
                  <a:lnTo>
                    <a:pt x="1891256" y="1040601"/>
                  </a:lnTo>
                  <a:lnTo>
                    <a:pt x="1895339" y="1046656"/>
                  </a:lnTo>
                  <a:lnTo>
                    <a:pt x="1901394" y="1050738"/>
                  </a:lnTo>
                  <a:lnTo>
                    <a:pt x="1908810" y="1052235"/>
                  </a:lnTo>
                  <a:lnTo>
                    <a:pt x="1916224" y="1050738"/>
                  </a:lnTo>
                  <a:lnTo>
                    <a:pt x="1922280" y="1046656"/>
                  </a:lnTo>
                  <a:lnTo>
                    <a:pt x="1926362" y="1040601"/>
                  </a:lnTo>
                  <a:lnTo>
                    <a:pt x="1927860" y="1033147"/>
                  </a:lnTo>
                  <a:lnTo>
                    <a:pt x="1926362" y="1025732"/>
                  </a:lnTo>
                  <a:lnTo>
                    <a:pt x="1922280" y="1019677"/>
                  </a:lnTo>
                  <a:lnTo>
                    <a:pt x="1916224" y="1015594"/>
                  </a:lnTo>
                  <a:lnTo>
                    <a:pt x="1908810" y="1014097"/>
                  </a:lnTo>
                  <a:close/>
                </a:path>
                <a:path w="1927860" h="4442460">
                  <a:moveTo>
                    <a:pt x="1908810" y="1090335"/>
                  </a:moveTo>
                  <a:lnTo>
                    <a:pt x="1901394" y="1091832"/>
                  </a:lnTo>
                  <a:lnTo>
                    <a:pt x="1895339" y="1095915"/>
                  </a:lnTo>
                  <a:lnTo>
                    <a:pt x="1891256" y="1101970"/>
                  </a:lnTo>
                  <a:lnTo>
                    <a:pt x="1889760" y="1109423"/>
                  </a:lnTo>
                  <a:lnTo>
                    <a:pt x="1891256" y="1116839"/>
                  </a:lnTo>
                  <a:lnTo>
                    <a:pt x="1895339" y="1122894"/>
                  </a:lnTo>
                  <a:lnTo>
                    <a:pt x="1901394" y="1126976"/>
                  </a:lnTo>
                  <a:lnTo>
                    <a:pt x="1908810" y="1128473"/>
                  </a:lnTo>
                  <a:lnTo>
                    <a:pt x="1916224" y="1126976"/>
                  </a:lnTo>
                  <a:lnTo>
                    <a:pt x="1922280" y="1122894"/>
                  </a:lnTo>
                  <a:lnTo>
                    <a:pt x="1926362" y="1116839"/>
                  </a:lnTo>
                  <a:lnTo>
                    <a:pt x="1927860" y="1109385"/>
                  </a:lnTo>
                  <a:lnTo>
                    <a:pt x="1926362" y="1101970"/>
                  </a:lnTo>
                  <a:lnTo>
                    <a:pt x="1922280" y="1095915"/>
                  </a:lnTo>
                  <a:lnTo>
                    <a:pt x="1916224" y="1091832"/>
                  </a:lnTo>
                  <a:lnTo>
                    <a:pt x="1908810" y="1090335"/>
                  </a:lnTo>
                  <a:close/>
                </a:path>
                <a:path w="1927860" h="4442460">
                  <a:moveTo>
                    <a:pt x="1908810" y="1166573"/>
                  </a:moveTo>
                  <a:lnTo>
                    <a:pt x="1901394" y="1168070"/>
                  </a:lnTo>
                  <a:lnTo>
                    <a:pt x="1895339" y="1172153"/>
                  </a:lnTo>
                  <a:lnTo>
                    <a:pt x="1891256" y="1178208"/>
                  </a:lnTo>
                  <a:lnTo>
                    <a:pt x="1889760" y="1185661"/>
                  </a:lnTo>
                  <a:lnTo>
                    <a:pt x="1891256" y="1193077"/>
                  </a:lnTo>
                  <a:lnTo>
                    <a:pt x="1895339" y="1199132"/>
                  </a:lnTo>
                  <a:lnTo>
                    <a:pt x="1901394" y="1203214"/>
                  </a:lnTo>
                  <a:lnTo>
                    <a:pt x="1908810" y="1204711"/>
                  </a:lnTo>
                  <a:lnTo>
                    <a:pt x="1916224" y="1203214"/>
                  </a:lnTo>
                  <a:lnTo>
                    <a:pt x="1922280" y="1199132"/>
                  </a:lnTo>
                  <a:lnTo>
                    <a:pt x="1926362" y="1193077"/>
                  </a:lnTo>
                  <a:lnTo>
                    <a:pt x="1927860" y="1185623"/>
                  </a:lnTo>
                  <a:lnTo>
                    <a:pt x="1926362" y="1178208"/>
                  </a:lnTo>
                  <a:lnTo>
                    <a:pt x="1922280" y="1172153"/>
                  </a:lnTo>
                  <a:lnTo>
                    <a:pt x="1916224" y="1168070"/>
                  </a:lnTo>
                  <a:lnTo>
                    <a:pt x="1908810" y="1166573"/>
                  </a:lnTo>
                  <a:close/>
                </a:path>
                <a:path w="1927860" h="4442460">
                  <a:moveTo>
                    <a:pt x="1908810" y="1242811"/>
                  </a:moveTo>
                  <a:lnTo>
                    <a:pt x="1901394" y="1244308"/>
                  </a:lnTo>
                  <a:lnTo>
                    <a:pt x="1895339" y="1248391"/>
                  </a:lnTo>
                  <a:lnTo>
                    <a:pt x="1891256" y="1254446"/>
                  </a:lnTo>
                  <a:lnTo>
                    <a:pt x="1889760" y="1261899"/>
                  </a:lnTo>
                  <a:lnTo>
                    <a:pt x="1891256" y="1269315"/>
                  </a:lnTo>
                  <a:lnTo>
                    <a:pt x="1895339" y="1275370"/>
                  </a:lnTo>
                  <a:lnTo>
                    <a:pt x="1901394" y="1279453"/>
                  </a:lnTo>
                  <a:lnTo>
                    <a:pt x="1908810" y="1280949"/>
                  </a:lnTo>
                  <a:lnTo>
                    <a:pt x="1916224" y="1279453"/>
                  </a:lnTo>
                  <a:lnTo>
                    <a:pt x="1922280" y="1275370"/>
                  </a:lnTo>
                  <a:lnTo>
                    <a:pt x="1926362" y="1269315"/>
                  </a:lnTo>
                  <a:lnTo>
                    <a:pt x="1927860" y="1261861"/>
                  </a:lnTo>
                  <a:lnTo>
                    <a:pt x="1926362" y="1254446"/>
                  </a:lnTo>
                  <a:lnTo>
                    <a:pt x="1922280" y="1248391"/>
                  </a:lnTo>
                  <a:lnTo>
                    <a:pt x="1916224" y="1244308"/>
                  </a:lnTo>
                  <a:lnTo>
                    <a:pt x="1908810" y="1242811"/>
                  </a:lnTo>
                  <a:close/>
                </a:path>
                <a:path w="1927860" h="4442460">
                  <a:moveTo>
                    <a:pt x="1908810" y="1319049"/>
                  </a:moveTo>
                  <a:lnTo>
                    <a:pt x="1901394" y="1320547"/>
                  </a:lnTo>
                  <a:lnTo>
                    <a:pt x="1895339" y="1324629"/>
                  </a:lnTo>
                  <a:lnTo>
                    <a:pt x="1891256" y="1330684"/>
                  </a:lnTo>
                  <a:lnTo>
                    <a:pt x="1889760" y="1338138"/>
                  </a:lnTo>
                  <a:lnTo>
                    <a:pt x="1891256" y="1345553"/>
                  </a:lnTo>
                  <a:lnTo>
                    <a:pt x="1895339" y="1351608"/>
                  </a:lnTo>
                  <a:lnTo>
                    <a:pt x="1901394" y="1355691"/>
                  </a:lnTo>
                  <a:lnTo>
                    <a:pt x="1908810" y="1357188"/>
                  </a:lnTo>
                  <a:lnTo>
                    <a:pt x="1916224" y="1355691"/>
                  </a:lnTo>
                  <a:lnTo>
                    <a:pt x="1922280" y="1351608"/>
                  </a:lnTo>
                  <a:lnTo>
                    <a:pt x="1926362" y="1345553"/>
                  </a:lnTo>
                  <a:lnTo>
                    <a:pt x="1927860" y="1338099"/>
                  </a:lnTo>
                  <a:lnTo>
                    <a:pt x="1926362" y="1330684"/>
                  </a:lnTo>
                  <a:lnTo>
                    <a:pt x="1922280" y="1324629"/>
                  </a:lnTo>
                  <a:lnTo>
                    <a:pt x="1916224" y="1320547"/>
                  </a:lnTo>
                  <a:lnTo>
                    <a:pt x="1908810" y="1319049"/>
                  </a:lnTo>
                  <a:close/>
                </a:path>
                <a:path w="1927860" h="4442460">
                  <a:moveTo>
                    <a:pt x="1908810" y="1395288"/>
                  </a:moveTo>
                  <a:lnTo>
                    <a:pt x="1901394" y="1396785"/>
                  </a:lnTo>
                  <a:lnTo>
                    <a:pt x="1895339" y="1400867"/>
                  </a:lnTo>
                  <a:lnTo>
                    <a:pt x="1891256" y="1406923"/>
                  </a:lnTo>
                  <a:lnTo>
                    <a:pt x="1889760" y="1414376"/>
                  </a:lnTo>
                  <a:lnTo>
                    <a:pt x="1891256" y="1421791"/>
                  </a:lnTo>
                  <a:lnTo>
                    <a:pt x="1895339" y="1427846"/>
                  </a:lnTo>
                  <a:lnTo>
                    <a:pt x="1901394" y="1431929"/>
                  </a:lnTo>
                  <a:lnTo>
                    <a:pt x="1908810" y="1433426"/>
                  </a:lnTo>
                  <a:lnTo>
                    <a:pt x="1916224" y="1431929"/>
                  </a:lnTo>
                  <a:lnTo>
                    <a:pt x="1922280" y="1427846"/>
                  </a:lnTo>
                  <a:lnTo>
                    <a:pt x="1926362" y="1421791"/>
                  </a:lnTo>
                  <a:lnTo>
                    <a:pt x="1927860" y="1414338"/>
                  </a:lnTo>
                  <a:lnTo>
                    <a:pt x="1926362" y="1406923"/>
                  </a:lnTo>
                  <a:lnTo>
                    <a:pt x="1922280" y="1400867"/>
                  </a:lnTo>
                  <a:lnTo>
                    <a:pt x="1916224" y="1396785"/>
                  </a:lnTo>
                  <a:lnTo>
                    <a:pt x="1908810" y="1395288"/>
                  </a:lnTo>
                  <a:close/>
                </a:path>
                <a:path w="1927860" h="4442460">
                  <a:moveTo>
                    <a:pt x="1908810" y="1471526"/>
                  </a:moveTo>
                  <a:lnTo>
                    <a:pt x="1901394" y="1473023"/>
                  </a:lnTo>
                  <a:lnTo>
                    <a:pt x="1895339" y="1477105"/>
                  </a:lnTo>
                  <a:lnTo>
                    <a:pt x="1891256" y="1483161"/>
                  </a:lnTo>
                  <a:lnTo>
                    <a:pt x="1889760" y="1490615"/>
                  </a:lnTo>
                  <a:lnTo>
                    <a:pt x="1891256" y="1498030"/>
                  </a:lnTo>
                  <a:lnTo>
                    <a:pt x="1895339" y="1504085"/>
                  </a:lnTo>
                  <a:lnTo>
                    <a:pt x="1901394" y="1508168"/>
                  </a:lnTo>
                  <a:lnTo>
                    <a:pt x="1908810" y="1509665"/>
                  </a:lnTo>
                  <a:lnTo>
                    <a:pt x="1916224" y="1508168"/>
                  </a:lnTo>
                  <a:lnTo>
                    <a:pt x="1922280" y="1504085"/>
                  </a:lnTo>
                  <a:lnTo>
                    <a:pt x="1926362" y="1498030"/>
                  </a:lnTo>
                  <a:lnTo>
                    <a:pt x="1927860" y="1490576"/>
                  </a:lnTo>
                  <a:lnTo>
                    <a:pt x="1926362" y="1483161"/>
                  </a:lnTo>
                  <a:lnTo>
                    <a:pt x="1922280" y="1477105"/>
                  </a:lnTo>
                  <a:lnTo>
                    <a:pt x="1916224" y="1473023"/>
                  </a:lnTo>
                  <a:lnTo>
                    <a:pt x="1908810" y="1471526"/>
                  </a:lnTo>
                  <a:close/>
                </a:path>
                <a:path w="1927860" h="4442460">
                  <a:moveTo>
                    <a:pt x="1908810" y="1547765"/>
                  </a:moveTo>
                  <a:lnTo>
                    <a:pt x="1901394" y="1549262"/>
                  </a:lnTo>
                  <a:lnTo>
                    <a:pt x="1895339" y="1553344"/>
                  </a:lnTo>
                  <a:lnTo>
                    <a:pt x="1891256" y="1559399"/>
                  </a:lnTo>
                  <a:lnTo>
                    <a:pt x="1889760" y="1566853"/>
                  </a:lnTo>
                  <a:lnTo>
                    <a:pt x="1891256" y="1574268"/>
                  </a:lnTo>
                  <a:lnTo>
                    <a:pt x="1895339" y="1580323"/>
                  </a:lnTo>
                  <a:lnTo>
                    <a:pt x="1901394" y="1584406"/>
                  </a:lnTo>
                  <a:lnTo>
                    <a:pt x="1908810" y="1585903"/>
                  </a:lnTo>
                  <a:lnTo>
                    <a:pt x="1916224" y="1584406"/>
                  </a:lnTo>
                  <a:lnTo>
                    <a:pt x="1922280" y="1580323"/>
                  </a:lnTo>
                  <a:lnTo>
                    <a:pt x="1926362" y="1574268"/>
                  </a:lnTo>
                  <a:lnTo>
                    <a:pt x="1927860" y="1566815"/>
                  </a:lnTo>
                  <a:lnTo>
                    <a:pt x="1926362" y="1559399"/>
                  </a:lnTo>
                  <a:lnTo>
                    <a:pt x="1922280" y="1553344"/>
                  </a:lnTo>
                  <a:lnTo>
                    <a:pt x="1916224" y="1549262"/>
                  </a:lnTo>
                  <a:lnTo>
                    <a:pt x="1908810" y="1547765"/>
                  </a:lnTo>
                  <a:close/>
                </a:path>
                <a:path w="1927860" h="4442460">
                  <a:moveTo>
                    <a:pt x="1908810" y="1624003"/>
                  </a:moveTo>
                  <a:lnTo>
                    <a:pt x="1901394" y="1625500"/>
                  </a:lnTo>
                  <a:lnTo>
                    <a:pt x="1895339" y="1629582"/>
                  </a:lnTo>
                  <a:lnTo>
                    <a:pt x="1891256" y="1635638"/>
                  </a:lnTo>
                  <a:lnTo>
                    <a:pt x="1889760" y="1643091"/>
                  </a:lnTo>
                  <a:lnTo>
                    <a:pt x="1891256" y="1650506"/>
                  </a:lnTo>
                  <a:lnTo>
                    <a:pt x="1895339" y="1656561"/>
                  </a:lnTo>
                  <a:lnTo>
                    <a:pt x="1901394" y="1660644"/>
                  </a:lnTo>
                  <a:lnTo>
                    <a:pt x="1908810" y="1662141"/>
                  </a:lnTo>
                  <a:lnTo>
                    <a:pt x="1916224" y="1660644"/>
                  </a:lnTo>
                  <a:lnTo>
                    <a:pt x="1922280" y="1656561"/>
                  </a:lnTo>
                  <a:lnTo>
                    <a:pt x="1926362" y="1650506"/>
                  </a:lnTo>
                  <a:lnTo>
                    <a:pt x="1927860" y="1643053"/>
                  </a:lnTo>
                  <a:lnTo>
                    <a:pt x="1926362" y="1635638"/>
                  </a:lnTo>
                  <a:lnTo>
                    <a:pt x="1922280" y="1629582"/>
                  </a:lnTo>
                  <a:lnTo>
                    <a:pt x="1916224" y="1625500"/>
                  </a:lnTo>
                  <a:lnTo>
                    <a:pt x="1908810" y="1624003"/>
                  </a:lnTo>
                  <a:close/>
                </a:path>
                <a:path w="1927860" h="4442460">
                  <a:moveTo>
                    <a:pt x="1908810" y="1700241"/>
                  </a:moveTo>
                  <a:lnTo>
                    <a:pt x="1901394" y="1701738"/>
                  </a:lnTo>
                  <a:lnTo>
                    <a:pt x="1895339" y="1705820"/>
                  </a:lnTo>
                  <a:lnTo>
                    <a:pt x="1891256" y="1711876"/>
                  </a:lnTo>
                  <a:lnTo>
                    <a:pt x="1889760" y="1719329"/>
                  </a:lnTo>
                  <a:lnTo>
                    <a:pt x="1891256" y="1726744"/>
                  </a:lnTo>
                  <a:lnTo>
                    <a:pt x="1895339" y="1732800"/>
                  </a:lnTo>
                  <a:lnTo>
                    <a:pt x="1901394" y="1736882"/>
                  </a:lnTo>
                  <a:lnTo>
                    <a:pt x="1908810" y="1738379"/>
                  </a:lnTo>
                  <a:lnTo>
                    <a:pt x="1916224" y="1736882"/>
                  </a:lnTo>
                  <a:lnTo>
                    <a:pt x="1922280" y="1732800"/>
                  </a:lnTo>
                  <a:lnTo>
                    <a:pt x="1926362" y="1726744"/>
                  </a:lnTo>
                  <a:lnTo>
                    <a:pt x="1927860" y="1719291"/>
                  </a:lnTo>
                  <a:lnTo>
                    <a:pt x="1926362" y="1711876"/>
                  </a:lnTo>
                  <a:lnTo>
                    <a:pt x="1922280" y="1705820"/>
                  </a:lnTo>
                  <a:lnTo>
                    <a:pt x="1916224" y="1701738"/>
                  </a:lnTo>
                  <a:lnTo>
                    <a:pt x="1908810" y="1700241"/>
                  </a:lnTo>
                  <a:close/>
                </a:path>
                <a:path w="1927860" h="4442460">
                  <a:moveTo>
                    <a:pt x="1908810" y="1776478"/>
                  </a:moveTo>
                  <a:lnTo>
                    <a:pt x="1901394" y="1777975"/>
                  </a:lnTo>
                  <a:lnTo>
                    <a:pt x="1895339" y="1782058"/>
                  </a:lnTo>
                  <a:lnTo>
                    <a:pt x="1891256" y="1788113"/>
                  </a:lnTo>
                  <a:lnTo>
                    <a:pt x="1889760" y="1795566"/>
                  </a:lnTo>
                  <a:lnTo>
                    <a:pt x="1891256" y="1802982"/>
                  </a:lnTo>
                  <a:lnTo>
                    <a:pt x="1895339" y="1809037"/>
                  </a:lnTo>
                  <a:lnTo>
                    <a:pt x="1901394" y="1813119"/>
                  </a:lnTo>
                  <a:lnTo>
                    <a:pt x="1908810" y="1814616"/>
                  </a:lnTo>
                  <a:lnTo>
                    <a:pt x="1916224" y="1813119"/>
                  </a:lnTo>
                  <a:lnTo>
                    <a:pt x="1922280" y="1809037"/>
                  </a:lnTo>
                  <a:lnTo>
                    <a:pt x="1926362" y="1802982"/>
                  </a:lnTo>
                  <a:lnTo>
                    <a:pt x="1927860" y="1795528"/>
                  </a:lnTo>
                  <a:lnTo>
                    <a:pt x="1926362" y="1788113"/>
                  </a:lnTo>
                  <a:lnTo>
                    <a:pt x="1922280" y="1782058"/>
                  </a:lnTo>
                  <a:lnTo>
                    <a:pt x="1916224" y="1777975"/>
                  </a:lnTo>
                  <a:lnTo>
                    <a:pt x="1908810" y="1776478"/>
                  </a:lnTo>
                  <a:close/>
                </a:path>
                <a:path w="1927860" h="4442460">
                  <a:moveTo>
                    <a:pt x="1908810" y="1852716"/>
                  </a:moveTo>
                  <a:lnTo>
                    <a:pt x="1901394" y="1854213"/>
                  </a:lnTo>
                  <a:lnTo>
                    <a:pt x="1895339" y="1858296"/>
                  </a:lnTo>
                  <a:lnTo>
                    <a:pt x="1891256" y="1864351"/>
                  </a:lnTo>
                  <a:lnTo>
                    <a:pt x="1889760" y="1871804"/>
                  </a:lnTo>
                  <a:lnTo>
                    <a:pt x="1891256" y="1879220"/>
                  </a:lnTo>
                  <a:lnTo>
                    <a:pt x="1895339" y="1885275"/>
                  </a:lnTo>
                  <a:lnTo>
                    <a:pt x="1901394" y="1889357"/>
                  </a:lnTo>
                  <a:lnTo>
                    <a:pt x="1908810" y="1890854"/>
                  </a:lnTo>
                  <a:lnTo>
                    <a:pt x="1916224" y="1889357"/>
                  </a:lnTo>
                  <a:lnTo>
                    <a:pt x="1922280" y="1885275"/>
                  </a:lnTo>
                  <a:lnTo>
                    <a:pt x="1926362" y="1879220"/>
                  </a:lnTo>
                  <a:lnTo>
                    <a:pt x="1927860" y="1871766"/>
                  </a:lnTo>
                  <a:lnTo>
                    <a:pt x="1926362" y="1864351"/>
                  </a:lnTo>
                  <a:lnTo>
                    <a:pt x="1922280" y="1858296"/>
                  </a:lnTo>
                  <a:lnTo>
                    <a:pt x="1916224" y="1854213"/>
                  </a:lnTo>
                  <a:lnTo>
                    <a:pt x="1908810" y="1852716"/>
                  </a:lnTo>
                  <a:close/>
                </a:path>
                <a:path w="1927860" h="4442460">
                  <a:moveTo>
                    <a:pt x="1908810" y="1928954"/>
                  </a:moveTo>
                  <a:lnTo>
                    <a:pt x="1901394" y="1930451"/>
                  </a:lnTo>
                  <a:lnTo>
                    <a:pt x="1895339" y="1934534"/>
                  </a:lnTo>
                  <a:lnTo>
                    <a:pt x="1891256" y="1940589"/>
                  </a:lnTo>
                  <a:lnTo>
                    <a:pt x="1889760" y="1948042"/>
                  </a:lnTo>
                  <a:lnTo>
                    <a:pt x="1891256" y="1955458"/>
                  </a:lnTo>
                  <a:lnTo>
                    <a:pt x="1895339" y="1961513"/>
                  </a:lnTo>
                  <a:lnTo>
                    <a:pt x="1901394" y="1965595"/>
                  </a:lnTo>
                  <a:lnTo>
                    <a:pt x="1908810" y="1967092"/>
                  </a:lnTo>
                  <a:lnTo>
                    <a:pt x="1916224" y="1965595"/>
                  </a:lnTo>
                  <a:lnTo>
                    <a:pt x="1922280" y="1961513"/>
                  </a:lnTo>
                  <a:lnTo>
                    <a:pt x="1926362" y="1955458"/>
                  </a:lnTo>
                  <a:lnTo>
                    <a:pt x="1927860" y="1948004"/>
                  </a:lnTo>
                  <a:lnTo>
                    <a:pt x="1926362" y="1940589"/>
                  </a:lnTo>
                  <a:lnTo>
                    <a:pt x="1922280" y="1934534"/>
                  </a:lnTo>
                  <a:lnTo>
                    <a:pt x="1916224" y="1930451"/>
                  </a:lnTo>
                  <a:lnTo>
                    <a:pt x="1908810" y="1928954"/>
                  </a:lnTo>
                  <a:close/>
                </a:path>
                <a:path w="1927860" h="4442460">
                  <a:moveTo>
                    <a:pt x="1908810" y="2005192"/>
                  </a:moveTo>
                  <a:lnTo>
                    <a:pt x="1901394" y="2006689"/>
                  </a:lnTo>
                  <a:lnTo>
                    <a:pt x="1895339" y="2010772"/>
                  </a:lnTo>
                  <a:lnTo>
                    <a:pt x="1891256" y="2016827"/>
                  </a:lnTo>
                  <a:lnTo>
                    <a:pt x="1889760" y="2024280"/>
                  </a:lnTo>
                  <a:lnTo>
                    <a:pt x="1891256" y="2031695"/>
                  </a:lnTo>
                  <a:lnTo>
                    <a:pt x="1895339" y="2037751"/>
                  </a:lnTo>
                  <a:lnTo>
                    <a:pt x="1901394" y="2041833"/>
                  </a:lnTo>
                  <a:lnTo>
                    <a:pt x="1908810" y="2043330"/>
                  </a:lnTo>
                  <a:lnTo>
                    <a:pt x="1916224" y="2041833"/>
                  </a:lnTo>
                  <a:lnTo>
                    <a:pt x="1922280" y="2037751"/>
                  </a:lnTo>
                  <a:lnTo>
                    <a:pt x="1926362" y="2031695"/>
                  </a:lnTo>
                  <a:lnTo>
                    <a:pt x="1927860" y="2024242"/>
                  </a:lnTo>
                  <a:lnTo>
                    <a:pt x="1926362" y="2016827"/>
                  </a:lnTo>
                  <a:lnTo>
                    <a:pt x="1922280" y="2010772"/>
                  </a:lnTo>
                  <a:lnTo>
                    <a:pt x="1916224" y="2006689"/>
                  </a:lnTo>
                  <a:lnTo>
                    <a:pt x="1908810" y="2005192"/>
                  </a:lnTo>
                  <a:close/>
                </a:path>
                <a:path w="1927860" h="4442460">
                  <a:moveTo>
                    <a:pt x="1908810" y="2081430"/>
                  </a:moveTo>
                  <a:lnTo>
                    <a:pt x="1901394" y="2082928"/>
                  </a:lnTo>
                  <a:lnTo>
                    <a:pt x="1895339" y="2087010"/>
                  </a:lnTo>
                  <a:lnTo>
                    <a:pt x="1891256" y="2093065"/>
                  </a:lnTo>
                  <a:lnTo>
                    <a:pt x="1889760" y="2100519"/>
                  </a:lnTo>
                  <a:lnTo>
                    <a:pt x="1891256" y="2107934"/>
                  </a:lnTo>
                  <a:lnTo>
                    <a:pt x="1895339" y="2113989"/>
                  </a:lnTo>
                  <a:lnTo>
                    <a:pt x="1901394" y="2118072"/>
                  </a:lnTo>
                  <a:lnTo>
                    <a:pt x="1908810" y="2119569"/>
                  </a:lnTo>
                  <a:lnTo>
                    <a:pt x="1916224" y="2118072"/>
                  </a:lnTo>
                  <a:lnTo>
                    <a:pt x="1922280" y="2113989"/>
                  </a:lnTo>
                  <a:lnTo>
                    <a:pt x="1926362" y="2107934"/>
                  </a:lnTo>
                  <a:lnTo>
                    <a:pt x="1927860" y="2100480"/>
                  </a:lnTo>
                  <a:lnTo>
                    <a:pt x="1926362" y="2093065"/>
                  </a:lnTo>
                  <a:lnTo>
                    <a:pt x="1922280" y="2087010"/>
                  </a:lnTo>
                  <a:lnTo>
                    <a:pt x="1916224" y="2082928"/>
                  </a:lnTo>
                  <a:lnTo>
                    <a:pt x="1908810" y="2081430"/>
                  </a:lnTo>
                  <a:close/>
                </a:path>
                <a:path w="1927860" h="4442460">
                  <a:moveTo>
                    <a:pt x="1908810" y="2157669"/>
                  </a:moveTo>
                  <a:lnTo>
                    <a:pt x="1901394" y="2159166"/>
                  </a:lnTo>
                  <a:lnTo>
                    <a:pt x="1895339" y="2163248"/>
                  </a:lnTo>
                  <a:lnTo>
                    <a:pt x="1891256" y="2169304"/>
                  </a:lnTo>
                  <a:lnTo>
                    <a:pt x="1889760" y="2176757"/>
                  </a:lnTo>
                  <a:lnTo>
                    <a:pt x="1891256" y="2184172"/>
                  </a:lnTo>
                  <a:lnTo>
                    <a:pt x="1895339" y="2190227"/>
                  </a:lnTo>
                  <a:lnTo>
                    <a:pt x="1901394" y="2194310"/>
                  </a:lnTo>
                  <a:lnTo>
                    <a:pt x="1908810" y="2195807"/>
                  </a:lnTo>
                  <a:lnTo>
                    <a:pt x="1916224" y="2194310"/>
                  </a:lnTo>
                  <a:lnTo>
                    <a:pt x="1922280" y="2190227"/>
                  </a:lnTo>
                  <a:lnTo>
                    <a:pt x="1926362" y="2184172"/>
                  </a:lnTo>
                  <a:lnTo>
                    <a:pt x="1927860" y="2176719"/>
                  </a:lnTo>
                  <a:lnTo>
                    <a:pt x="1926362" y="2169304"/>
                  </a:lnTo>
                  <a:lnTo>
                    <a:pt x="1922280" y="2163248"/>
                  </a:lnTo>
                  <a:lnTo>
                    <a:pt x="1916224" y="2159166"/>
                  </a:lnTo>
                  <a:lnTo>
                    <a:pt x="1908810" y="2157669"/>
                  </a:lnTo>
                  <a:close/>
                </a:path>
                <a:path w="1927860" h="4442460">
                  <a:moveTo>
                    <a:pt x="1908810" y="2233907"/>
                  </a:moveTo>
                  <a:lnTo>
                    <a:pt x="1901394" y="2235404"/>
                  </a:lnTo>
                  <a:lnTo>
                    <a:pt x="1895339" y="2239486"/>
                  </a:lnTo>
                  <a:lnTo>
                    <a:pt x="1891256" y="2245542"/>
                  </a:lnTo>
                  <a:lnTo>
                    <a:pt x="1889760" y="2252995"/>
                  </a:lnTo>
                  <a:lnTo>
                    <a:pt x="1891256" y="2260410"/>
                  </a:lnTo>
                  <a:lnTo>
                    <a:pt x="1895339" y="2266465"/>
                  </a:lnTo>
                  <a:lnTo>
                    <a:pt x="1901394" y="2270548"/>
                  </a:lnTo>
                  <a:lnTo>
                    <a:pt x="1908810" y="2272045"/>
                  </a:lnTo>
                  <a:lnTo>
                    <a:pt x="1916224" y="2270548"/>
                  </a:lnTo>
                  <a:lnTo>
                    <a:pt x="1922280" y="2266465"/>
                  </a:lnTo>
                  <a:lnTo>
                    <a:pt x="1926362" y="2260410"/>
                  </a:lnTo>
                  <a:lnTo>
                    <a:pt x="1927860" y="2252957"/>
                  </a:lnTo>
                  <a:lnTo>
                    <a:pt x="1926362" y="2245542"/>
                  </a:lnTo>
                  <a:lnTo>
                    <a:pt x="1922280" y="2239486"/>
                  </a:lnTo>
                  <a:lnTo>
                    <a:pt x="1916224" y="2235404"/>
                  </a:lnTo>
                  <a:lnTo>
                    <a:pt x="1908810" y="2233907"/>
                  </a:lnTo>
                  <a:close/>
                </a:path>
                <a:path w="1927860" h="4442460">
                  <a:moveTo>
                    <a:pt x="1908810" y="2310145"/>
                  </a:moveTo>
                  <a:lnTo>
                    <a:pt x="1901394" y="2311642"/>
                  </a:lnTo>
                  <a:lnTo>
                    <a:pt x="1895339" y="2315724"/>
                  </a:lnTo>
                  <a:lnTo>
                    <a:pt x="1891256" y="2321780"/>
                  </a:lnTo>
                  <a:lnTo>
                    <a:pt x="1889760" y="2329233"/>
                  </a:lnTo>
                  <a:lnTo>
                    <a:pt x="1891256" y="2336648"/>
                  </a:lnTo>
                  <a:lnTo>
                    <a:pt x="1895339" y="2342703"/>
                  </a:lnTo>
                  <a:lnTo>
                    <a:pt x="1901394" y="2346786"/>
                  </a:lnTo>
                  <a:lnTo>
                    <a:pt x="1908810" y="2348283"/>
                  </a:lnTo>
                  <a:lnTo>
                    <a:pt x="1916224" y="2346786"/>
                  </a:lnTo>
                  <a:lnTo>
                    <a:pt x="1922280" y="2342703"/>
                  </a:lnTo>
                  <a:lnTo>
                    <a:pt x="1926362" y="2336648"/>
                  </a:lnTo>
                  <a:lnTo>
                    <a:pt x="1927860" y="2329195"/>
                  </a:lnTo>
                  <a:lnTo>
                    <a:pt x="1926362" y="2321780"/>
                  </a:lnTo>
                  <a:lnTo>
                    <a:pt x="1922280" y="2315724"/>
                  </a:lnTo>
                  <a:lnTo>
                    <a:pt x="1916224" y="2311642"/>
                  </a:lnTo>
                  <a:lnTo>
                    <a:pt x="1908810" y="2310145"/>
                  </a:lnTo>
                  <a:close/>
                </a:path>
                <a:path w="1927860" h="4442460">
                  <a:moveTo>
                    <a:pt x="1908810" y="2386383"/>
                  </a:moveTo>
                  <a:lnTo>
                    <a:pt x="1901394" y="2387880"/>
                  </a:lnTo>
                  <a:lnTo>
                    <a:pt x="1895339" y="2391963"/>
                  </a:lnTo>
                  <a:lnTo>
                    <a:pt x="1891256" y="2398018"/>
                  </a:lnTo>
                  <a:lnTo>
                    <a:pt x="1889760" y="2405471"/>
                  </a:lnTo>
                  <a:lnTo>
                    <a:pt x="1891256" y="2412886"/>
                  </a:lnTo>
                  <a:lnTo>
                    <a:pt x="1895339" y="2418941"/>
                  </a:lnTo>
                  <a:lnTo>
                    <a:pt x="1901394" y="2423024"/>
                  </a:lnTo>
                  <a:lnTo>
                    <a:pt x="1908810" y="2424521"/>
                  </a:lnTo>
                  <a:lnTo>
                    <a:pt x="1916224" y="2423024"/>
                  </a:lnTo>
                  <a:lnTo>
                    <a:pt x="1922280" y="2418941"/>
                  </a:lnTo>
                  <a:lnTo>
                    <a:pt x="1926362" y="2412886"/>
                  </a:lnTo>
                  <a:lnTo>
                    <a:pt x="1927860" y="2405433"/>
                  </a:lnTo>
                  <a:lnTo>
                    <a:pt x="1926362" y="2398018"/>
                  </a:lnTo>
                  <a:lnTo>
                    <a:pt x="1922280" y="2391963"/>
                  </a:lnTo>
                  <a:lnTo>
                    <a:pt x="1916224" y="2387880"/>
                  </a:lnTo>
                  <a:lnTo>
                    <a:pt x="1908810" y="2386383"/>
                  </a:lnTo>
                  <a:close/>
                </a:path>
                <a:path w="1927860" h="4442460">
                  <a:moveTo>
                    <a:pt x="1908810" y="2462621"/>
                  </a:moveTo>
                  <a:lnTo>
                    <a:pt x="1901394" y="2464118"/>
                  </a:lnTo>
                  <a:lnTo>
                    <a:pt x="1895339" y="2468201"/>
                  </a:lnTo>
                  <a:lnTo>
                    <a:pt x="1891256" y="2474256"/>
                  </a:lnTo>
                  <a:lnTo>
                    <a:pt x="1889760" y="2481709"/>
                  </a:lnTo>
                  <a:lnTo>
                    <a:pt x="1891256" y="2489124"/>
                  </a:lnTo>
                  <a:lnTo>
                    <a:pt x="1895339" y="2495179"/>
                  </a:lnTo>
                  <a:lnTo>
                    <a:pt x="1901394" y="2499262"/>
                  </a:lnTo>
                  <a:lnTo>
                    <a:pt x="1908810" y="2500759"/>
                  </a:lnTo>
                  <a:lnTo>
                    <a:pt x="1916224" y="2499262"/>
                  </a:lnTo>
                  <a:lnTo>
                    <a:pt x="1922280" y="2495179"/>
                  </a:lnTo>
                  <a:lnTo>
                    <a:pt x="1926362" y="2489124"/>
                  </a:lnTo>
                  <a:lnTo>
                    <a:pt x="1927860" y="2481671"/>
                  </a:lnTo>
                  <a:lnTo>
                    <a:pt x="1926362" y="2474256"/>
                  </a:lnTo>
                  <a:lnTo>
                    <a:pt x="1922280" y="2468201"/>
                  </a:lnTo>
                  <a:lnTo>
                    <a:pt x="1916224" y="2464118"/>
                  </a:lnTo>
                  <a:lnTo>
                    <a:pt x="1908810" y="2462621"/>
                  </a:lnTo>
                  <a:close/>
                </a:path>
                <a:path w="1927860" h="4442460">
                  <a:moveTo>
                    <a:pt x="1908810" y="2538859"/>
                  </a:moveTo>
                  <a:lnTo>
                    <a:pt x="1901394" y="2540356"/>
                  </a:lnTo>
                  <a:lnTo>
                    <a:pt x="1895339" y="2544439"/>
                  </a:lnTo>
                  <a:lnTo>
                    <a:pt x="1891256" y="2550494"/>
                  </a:lnTo>
                  <a:lnTo>
                    <a:pt x="1889760" y="2557947"/>
                  </a:lnTo>
                  <a:lnTo>
                    <a:pt x="1891256" y="2565362"/>
                  </a:lnTo>
                  <a:lnTo>
                    <a:pt x="1895339" y="2571417"/>
                  </a:lnTo>
                  <a:lnTo>
                    <a:pt x="1901394" y="2575500"/>
                  </a:lnTo>
                  <a:lnTo>
                    <a:pt x="1908810" y="2576997"/>
                  </a:lnTo>
                  <a:lnTo>
                    <a:pt x="1916224" y="2575500"/>
                  </a:lnTo>
                  <a:lnTo>
                    <a:pt x="1922280" y="2571417"/>
                  </a:lnTo>
                  <a:lnTo>
                    <a:pt x="1926362" y="2565362"/>
                  </a:lnTo>
                  <a:lnTo>
                    <a:pt x="1927860" y="2557909"/>
                  </a:lnTo>
                  <a:lnTo>
                    <a:pt x="1926362" y="2550494"/>
                  </a:lnTo>
                  <a:lnTo>
                    <a:pt x="1922280" y="2544439"/>
                  </a:lnTo>
                  <a:lnTo>
                    <a:pt x="1916224" y="2540356"/>
                  </a:lnTo>
                  <a:lnTo>
                    <a:pt x="1908810" y="2538859"/>
                  </a:lnTo>
                  <a:close/>
                </a:path>
                <a:path w="1927860" h="4442460">
                  <a:moveTo>
                    <a:pt x="1908810" y="2615097"/>
                  </a:moveTo>
                  <a:lnTo>
                    <a:pt x="1901394" y="2616594"/>
                  </a:lnTo>
                  <a:lnTo>
                    <a:pt x="1895339" y="2620677"/>
                  </a:lnTo>
                  <a:lnTo>
                    <a:pt x="1891256" y="2626732"/>
                  </a:lnTo>
                  <a:lnTo>
                    <a:pt x="1889760" y="2634185"/>
                  </a:lnTo>
                  <a:lnTo>
                    <a:pt x="1891256" y="2641600"/>
                  </a:lnTo>
                  <a:lnTo>
                    <a:pt x="1895339" y="2647655"/>
                  </a:lnTo>
                  <a:lnTo>
                    <a:pt x="1901394" y="2651738"/>
                  </a:lnTo>
                  <a:lnTo>
                    <a:pt x="1908810" y="2653235"/>
                  </a:lnTo>
                  <a:lnTo>
                    <a:pt x="1916224" y="2651738"/>
                  </a:lnTo>
                  <a:lnTo>
                    <a:pt x="1922280" y="2647655"/>
                  </a:lnTo>
                  <a:lnTo>
                    <a:pt x="1926362" y="2641600"/>
                  </a:lnTo>
                  <a:lnTo>
                    <a:pt x="1927860" y="2634147"/>
                  </a:lnTo>
                  <a:lnTo>
                    <a:pt x="1926362" y="2626732"/>
                  </a:lnTo>
                  <a:lnTo>
                    <a:pt x="1922280" y="2620677"/>
                  </a:lnTo>
                  <a:lnTo>
                    <a:pt x="1916224" y="2616594"/>
                  </a:lnTo>
                  <a:lnTo>
                    <a:pt x="1908810" y="2615097"/>
                  </a:lnTo>
                  <a:close/>
                </a:path>
                <a:path w="1927860" h="4442460">
                  <a:moveTo>
                    <a:pt x="1908810" y="2691335"/>
                  </a:moveTo>
                  <a:lnTo>
                    <a:pt x="1901394" y="2692832"/>
                  </a:lnTo>
                  <a:lnTo>
                    <a:pt x="1895339" y="2696915"/>
                  </a:lnTo>
                  <a:lnTo>
                    <a:pt x="1891256" y="2702970"/>
                  </a:lnTo>
                  <a:lnTo>
                    <a:pt x="1889760" y="2710423"/>
                  </a:lnTo>
                  <a:lnTo>
                    <a:pt x="1891256" y="2717838"/>
                  </a:lnTo>
                  <a:lnTo>
                    <a:pt x="1895339" y="2723894"/>
                  </a:lnTo>
                  <a:lnTo>
                    <a:pt x="1901394" y="2727976"/>
                  </a:lnTo>
                  <a:lnTo>
                    <a:pt x="1908810" y="2729473"/>
                  </a:lnTo>
                  <a:lnTo>
                    <a:pt x="1916224" y="2727976"/>
                  </a:lnTo>
                  <a:lnTo>
                    <a:pt x="1922280" y="2723894"/>
                  </a:lnTo>
                  <a:lnTo>
                    <a:pt x="1926362" y="2717838"/>
                  </a:lnTo>
                  <a:lnTo>
                    <a:pt x="1927860" y="2710385"/>
                  </a:lnTo>
                  <a:lnTo>
                    <a:pt x="1926362" y="2702970"/>
                  </a:lnTo>
                  <a:lnTo>
                    <a:pt x="1922280" y="2696915"/>
                  </a:lnTo>
                  <a:lnTo>
                    <a:pt x="1916224" y="2692832"/>
                  </a:lnTo>
                  <a:lnTo>
                    <a:pt x="1908810" y="2691335"/>
                  </a:lnTo>
                  <a:close/>
                </a:path>
                <a:path w="1927860" h="4442460">
                  <a:moveTo>
                    <a:pt x="1908810" y="2767573"/>
                  </a:moveTo>
                  <a:lnTo>
                    <a:pt x="1901394" y="2769070"/>
                  </a:lnTo>
                  <a:lnTo>
                    <a:pt x="1895339" y="2773153"/>
                  </a:lnTo>
                  <a:lnTo>
                    <a:pt x="1891256" y="2779208"/>
                  </a:lnTo>
                  <a:lnTo>
                    <a:pt x="1889760" y="2786661"/>
                  </a:lnTo>
                  <a:lnTo>
                    <a:pt x="1891256" y="2794076"/>
                  </a:lnTo>
                  <a:lnTo>
                    <a:pt x="1895339" y="2800132"/>
                  </a:lnTo>
                  <a:lnTo>
                    <a:pt x="1901394" y="2804214"/>
                  </a:lnTo>
                  <a:lnTo>
                    <a:pt x="1908810" y="2805711"/>
                  </a:lnTo>
                  <a:lnTo>
                    <a:pt x="1916224" y="2804214"/>
                  </a:lnTo>
                  <a:lnTo>
                    <a:pt x="1922280" y="2800132"/>
                  </a:lnTo>
                  <a:lnTo>
                    <a:pt x="1926362" y="2794076"/>
                  </a:lnTo>
                  <a:lnTo>
                    <a:pt x="1927860" y="2786623"/>
                  </a:lnTo>
                  <a:lnTo>
                    <a:pt x="1926362" y="2779208"/>
                  </a:lnTo>
                  <a:lnTo>
                    <a:pt x="1922280" y="2773153"/>
                  </a:lnTo>
                  <a:lnTo>
                    <a:pt x="1916224" y="2769070"/>
                  </a:lnTo>
                  <a:lnTo>
                    <a:pt x="1908810" y="2767573"/>
                  </a:lnTo>
                  <a:close/>
                </a:path>
                <a:path w="1927860" h="4442460">
                  <a:moveTo>
                    <a:pt x="1908810" y="2843811"/>
                  </a:moveTo>
                  <a:lnTo>
                    <a:pt x="1901394" y="2845308"/>
                  </a:lnTo>
                  <a:lnTo>
                    <a:pt x="1895339" y="2849391"/>
                  </a:lnTo>
                  <a:lnTo>
                    <a:pt x="1891256" y="2855446"/>
                  </a:lnTo>
                  <a:lnTo>
                    <a:pt x="1889760" y="2862898"/>
                  </a:lnTo>
                  <a:lnTo>
                    <a:pt x="1891256" y="2870314"/>
                  </a:lnTo>
                  <a:lnTo>
                    <a:pt x="1895339" y="2876369"/>
                  </a:lnTo>
                  <a:lnTo>
                    <a:pt x="1901394" y="2880451"/>
                  </a:lnTo>
                  <a:lnTo>
                    <a:pt x="1908810" y="2881948"/>
                  </a:lnTo>
                  <a:lnTo>
                    <a:pt x="1916224" y="2880451"/>
                  </a:lnTo>
                  <a:lnTo>
                    <a:pt x="1922280" y="2876369"/>
                  </a:lnTo>
                  <a:lnTo>
                    <a:pt x="1926362" y="2870314"/>
                  </a:lnTo>
                  <a:lnTo>
                    <a:pt x="1927860" y="2862861"/>
                  </a:lnTo>
                  <a:lnTo>
                    <a:pt x="1926362" y="2855446"/>
                  </a:lnTo>
                  <a:lnTo>
                    <a:pt x="1922280" y="2849391"/>
                  </a:lnTo>
                  <a:lnTo>
                    <a:pt x="1916224" y="2845308"/>
                  </a:lnTo>
                  <a:lnTo>
                    <a:pt x="1908810" y="2843811"/>
                  </a:lnTo>
                  <a:close/>
                </a:path>
                <a:path w="1927860" h="4442460">
                  <a:moveTo>
                    <a:pt x="1908810" y="2920048"/>
                  </a:moveTo>
                  <a:lnTo>
                    <a:pt x="1901394" y="2921545"/>
                  </a:lnTo>
                  <a:lnTo>
                    <a:pt x="1895339" y="2925628"/>
                  </a:lnTo>
                  <a:lnTo>
                    <a:pt x="1891256" y="2931683"/>
                  </a:lnTo>
                  <a:lnTo>
                    <a:pt x="1889760" y="2939136"/>
                  </a:lnTo>
                  <a:lnTo>
                    <a:pt x="1891256" y="2946552"/>
                  </a:lnTo>
                  <a:lnTo>
                    <a:pt x="1895339" y="2952607"/>
                  </a:lnTo>
                  <a:lnTo>
                    <a:pt x="1901394" y="2956689"/>
                  </a:lnTo>
                  <a:lnTo>
                    <a:pt x="1908810" y="2958186"/>
                  </a:lnTo>
                  <a:lnTo>
                    <a:pt x="1916224" y="2956689"/>
                  </a:lnTo>
                  <a:lnTo>
                    <a:pt x="1922280" y="2952607"/>
                  </a:lnTo>
                  <a:lnTo>
                    <a:pt x="1926362" y="2946552"/>
                  </a:lnTo>
                  <a:lnTo>
                    <a:pt x="1927860" y="2939098"/>
                  </a:lnTo>
                  <a:lnTo>
                    <a:pt x="1926362" y="2931683"/>
                  </a:lnTo>
                  <a:lnTo>
                    <a:pt x="1922280" y="2925628"/>
                  </a:lnTo>
                  <a:lnTo>
                    <a:pt x="1916224" y="2921545"/>
                  </a:lnTo>
                  <a:lnTo>
                    <a:pt x="1908810" y="2920048"/>
                  </a:lnTo>
                  <a:close/>
                </a:path>
                <a:path w="1927860" h="4442460">
                  <a:moveTo>
                    <a:pt x="1908810" y="2996286"/>
                  </a:moveTo>
                  <a:lnTo>
                    <a:pt x="1901394" y="2997783"/>
                  </a:lnTo>
                  <a:lnTo>
                    <a:pt x="1895339" y="3001866"/>
                  </a:lnTo>
                  <a:lnTo>
                    <a:pt x="1891256" y="3007921"/>
                  </a:lnTo>
                  <a:lnTo>
                    <a:pt x="1889760" y="3015374"/>
                  </a:lnTo>
                  <a:lnTo>
                    <a:pt x="1891256" y="3022790"/>
                  </a:lnTo>
                  <a:lnTo>
                    <a:pt x="1895339" y="3028845"/>
                  </a:lnTo>
                  <a:lnTo>
                    <a:pt x="1901394" y="3032928"/>
                  </a:lnTo>
                  <a:lnTo>
                    <a:pt x="1908810" y="3034424"/>
                  </a:lnTo>
                  <a:lnTo>
                    <a:pt x="1916224" y="3032928"/>
                  </a:lnTo>
                  <a:lnTo>
                    <a:pt x="1922280" y="3028845"/>
                  </a:lnTo>
                  <a:lnTo>
                    <a:pt x="1926362" y="3022790"/>
                  </a:lnTo>
                  <a:lnTo>
                    <a:pt x="1927860" y="3015336"/>
                  </a:lnTo>
                  <a:lnTo>
                    <a:pt x="1926362" y="3007921"/>
                  </a:lnTo>
                  <a:lnTo>
                    <a:pt x="1922280" y="3001866"/>
                  </a:lnTo>
                  <a:lnTo>
                    <a:pt x="1916224" y="2997783"/>
                  </a:lnTo>
                  <a:lnTo>
                    <a:pt x="1908810" y="2996286"/>
                  </a:lnTo>
                  <a:close/>
                </a:path>
                <a:path w="1927860" h="4442460">
                  <a:moveTo>
                    <a:pt x="1908810" y="3072524"/>
                  </a:moveTo>
                  <a:lnTo>
                    <a:pt x="1901394" y="3074022"/>
                  </a:lnTo>
                  <a:lnTo>
                    <a:pt x="1895339" y="3078104"/>
                  </a:lnTo>
                  <a:lnTo>
                    <a:pt x="1891256" y="3084159"/>
                  </a:lnTo>
                  <a:lnTo>
                    <a:pt x="1889760" y="3091613"/>
                  </a:lnTo>
                  <a:lnTo>
                    <a:pt x="1891256" y="3099028"/>
                  </a:lnTo>
                  <a:lnTo>
                    <a:pt x="1895339" y="3105083"/>
                  </a:lnTo>
                  <a:lnTo>
                    <a:pt x="1901394" y="3109165"/>
                  </a:lnTo>
                  <a:lnTo>
                    <a:pt x="1908810" y="3110663"/>
                  </a:lnTo>
                  <a:lnTo>
                    <a:pt x="1916224" y="3109165"/>
                  </a:lnTo>
                  <a:lnTo>
                    <a:pt x="1922280" y="3105083"/>
                  </a:lnTo>
                  <a:lnTo>
                    <a:pt x="1926362" y="3099028"/>
                  </a:lnTo>
                  <a:lnTo>
                    <a:pt x="1927860" y="3091574"/>
                  </a:lnTo>
                  <a:lnTo>
                    <a:pt x="1926362" y="3084159"/>
                  </a:lnTo>
                  <a:lnTo>
                    <a:pt x="1922280" y="3078104"/>
                  </a:lnTo>
                  <a:lnTo>
                    <a:pt x="1916224" y="3074022"/>
                  </a:lnTo>
                  <a:lnTo>
                    <a:pt x="1908810" y="3072524"/>
                  </a:lnTo>
                  <a:close/>
                </a:path>
                <a:path w="1927860" h="4442460">
                  <a:moveTo>
                    <a:pt x="1908810" y="3148763"/>
                  </a:moveTo>
                  <a:lnTo>
                    <a:pt x="1901394" y="3150260"/>
                  </a:lnTo>
                  <a:lnTo>
                    <a:pt x="1895339" y="3154342"/>
                  </a:lnTo>
                  <a:lnTo>
                    <a:pt x="1891256" y="3160398"/>
                  </a:lnTo>
                  <a:lnTo>
                    <a:pt x="1889760" y="3167851"/>
                  </a:lnTo>
                  <a:lnTo>
                    <a:pt x="1891256" y="3175266"/>
                  </a:lnTo>
                  <a:lnTo>
                    <a:pt x="1895339" y="3181321"/>
                  </a:lnTo>
                  <a:lnTo>
                    <a:pt x="1901394" y="3185404"/>
                  </a:lnTo>
                  <a:lnTo>
                    <a:pt x="1908810" y="3186901"/>
                  </a:lnTo>
                  <a:lnTo>
                    <a:pt x="1916224" y="3185404"/>
                  </a:lnTo>
                  <a:lnTo>
                    <a:pt x="1922280" y="3181321"/>
                  </a:lnTo>
                  <a:lnTo>
                    <a:pt x="1926362" y="3175266"/>
                  </a:lnTo>
                  <a:lnTo>
                    <a:pt x="1927860" y="3167813"/>
                  </a:lnTo>
                  <a:lnTo>
                    <a:pt x="1926362" y="3160398"/>
                  </a:lnTo>
                  <a:lnTo>
                    <a:pt x="1922280" y="3154342"/>
                  </a:lnTo>
                  <a:lnTo>
                    <a:pt x="1916224" y="3150260"/>
                  </a:lnTo>
                  <a:lnTo>
                    <a:pt x="1908810" y="3148763"/>
                  </a:lnTo>
                  <a:close/>
                </a:path>
                <a:path w="1927860" h="4442460">
                  <a:moveTo>
                    <a:pt x="1908810" y="3225001"/>
                  </a:moveTo>
                  <a:lnTo>
                    <a:pt x="1901394" y="3226498"/>
                  </a:lnTo>
                  <a:lnTo>
                    <a:pt x="1895339" y="3230580"/>
                  </a:lnTo>
                  <a:lnTo>
                    <a:pt x="1891256" y="3236636"/>
                  </a:lnTo>
                  <a:lnTo>
                    <a:pt x="1889760" y="3244089"/>
                  </a:lnTo>
                  <a:lnTo>
                    <a:pt x="1891256" y="3251504"/>
                  </a:lnTo>
                  <a:lnTo>
                    <a:pt x="1895339" y="3257559"/>
                  </a:lnTo>
                  <a:lnTo>
                    <a:pt x="1901394" y="3261642"/>
                  </a:lnTo>
                  <a:lnTo>
                    <a:pt x="1908810" y="3263139"/>
                  </a:lnTo>
                  <a:lnTo>
                    <a:pt x="1916224" y="3261642"/>
                  </a:lnTo>
                  <a:lnTo>
                    <a:pt x="1922280" y="3257559"/>
                  </a:lnTo>
                  <a:lnTo>
                    <a:pt x="1926362" y="3251504"/>
                  </a:lnTo>
                  <a:lnTo>
                    <a:pt x="1927860" y="3244051"/>
                  </a:lnTo>
                  <a:lnTo>
                    <a:pt x="1926362" y="3236636"/>
                  </a:lnTo>
                  <a:lnTo>
                    <a:pt x="1922280" y="3230580"/>
                  </a:lnTo>
                  <a:lnTo>
                    <a:pt x="1916224" y="3226498"/>
                  </a:lnTo>
                  <a:lnTo>
                    <a:pt x="1908810" y="3225001"/>
                  </a:lnTo>
                  <a:close/>
                </a:path>
                <a:path w="1927860" h="4442460">
                  <a:moveTo>
                    <a:pt x="1908810" y="3301239"/>
                  </a:moveTo>
                  <a:lnTo>
                    <a:pt x="1901394" y="3302736"/>
                  </a:lnTo>
                  <a:lnTo>
                    <a:pt x="1895339" y="3306819"/>
                  </a:lnTo>
                  <a:lnTo>
                    <a:pt x="1891256" y="3312874"/>
                  </a:lnTo>
                  <a:lnTo>
                    <a:pt x="1889760" y="3320327"/>
                  </a:lnTo>
                  <a:lnTo>
                    <a:pt x="1891256" y="3327742"/>
                  </a:lnTo>
                  <a:lnTo>
                    <a:pt x="1895339" y="3333797"/>
                  </a:lnTo>
                  <a:lnTo>
                    <a:pt x="1901394" y="3337880"/>
                  </a:lnTo>
                  <a:lnTo>
                    <a:pt x="1908810" y="3339377"/>
                  </a:lnTo>
                  <a:lnTo>
                    <a:pt x="1916224" y="3337880"/>
                  </a:lnTo>
                  <a:lnTo>
                    <a:pt x="1922280" y="3333797"/>
                  </a:lnTo>
                  <a:lnTo>
                    <a:pt x="1926362" y="3327742"/>
                  </a:lnTo>
                  <a:lnTo>
                    <a:pt x="1927860" y="3320289"/>
                  </a:lnTo>
                  <a:lnTo>
                    <a:pt x="1926362" y="3312874"/>
                  </a:lnTo>
                  <a:lnTo>
                    <a:pt x="1922280" y="3306819"/>
                  </a:lnTo>
                  <a:lnTo>
                    <a:pt x="1916224" y="3302736"/>
                  </a:lnTo>
                  <a:lnTo>
                    <a:pt x="1908810" y="3301239"/>
                  </a:lnTo>
                  <a:close/>
                </a:path>
                <a:path w="1927860" h="4442460">
                  <a:moveTo>
                    <a:pt x="1908810" y="3377477"/>
                  </a:moveTo>
                  <a:lnTo>
                    <a:pt x="1901394" y="3378974"/>
                  </a:lnTo>
                  <a:lnTo>
                    <a:pt x="1895339" y="3383057"/>
                  </a:lnTo>
                  <a:lnTo>
                    <a:pt x="1891256" y="3389112"/>
                  </a:lnTo>
                  <a:lnTo>
                    <a:pt x="1889760" y="3396565"/>
                  </a:lnTo>
                  <a:lnTo>
                    <a:pt x="1891256" y="3403980"/>
                  </a:lnTo>
                  <a:lnTo>
                    <a:pt x="1895339" y="3410035"/>
                  </a:lnTo>
                  <a:lnTo>
                    <a:pt x="1901394" y="3414118"/>
                  </a:lnTo>
                  <a:lnTo>
                    <a:pt x="1908810" y="3415615"/>
                  </a:lnTo>
                  <a:lnTo>
                    <a:pt x="1916224" y="3414118"/>
                  </a:lnTo>
                  <a:lnTo>
                    <a:pt x="1922280" y="3410035"/>
                  </a:lnTo>
                  <a:lnTo>
                    <a:pt x="1926362" y="3403980"/>
                  </a:lnTo>
                  <a:lnTo>
                    <a:pt x="1927860" y="3396527"/>
                  </a:lnTo>
                  <a:lnTo>
                    <a:pt x="1926362" y="3389112"/>
                  </a:lnTo>
                  <a:lnTo>
                    <a:pt x="1922280" y="3383057"/>
                  </a:lnTo>
                  <a:lnTo>
                    <a:pt x="1916224" y="3378974"/>
                  </a:lnTo>
                  <a:lnTo>
                    <a:pt x="1908810" y="3377477"/>
                  </a:lnTo>
                  <a:close/>
                </a:path>
                <a:path w="1927860" h="4442460">
                  <a:moveTo>
                    <a:pt x="1908810" y="3453715"/>
                  </a:moveTo>
                  <a:lnTo>
                    <a:pt x="1901394" y="3455212"/>
                  </a:lnTo>
                  <a:lnTo>
                    <a:pt x="1895339" y="3459295"/>
                  </a:lnTo>
                  <a:lnTo>
                    <a:pt x="1891256" y="3465350"/>
                  </a:lnTo>
                  <a:lnTo>
                    <a:pt x="1889760" y="3472803"/>
                  </a:lnTo>
                  <a:lnTo>
                    <a:pt x="1891256" y="3480218"/>
                  </a:lnTo>
                  <a:lnTo>
                    <a:pt x="1895339" y="3486273"/>
                  </a:lnTo>
                  <a:lnTo>
                    <a:pt x="1901394" y="3490356"/>
                  </a:lnTo>
                  <a:lnTo>
                    <a:pt x="1908810" y="3491853"/>
                  </a:lnTo>
                  <a:lnTo>
                    <a:pt x="1916224" y="3490356"/>
                  </a:lnTo>
                  <a:lnTo>
                    <a:pt x="1922280" y="3486273"/>
                  </a:lnTo>
                  <a:lnTo>
                    <a:pt x="1926362" y="3480218"/>
                  </a:lnTo>
                  <a:lnTo>
                    <a:pt x="1927860" y="3472765"/>
                  </a:lnTo>
                  <a:lnTo>
                    <a:pt x="1926362" y="3465350"/>
                  </a:lnTo>
                  <a:lnTo>
                    <a:pt x="1922280" y="3459295"/>
                  </a:lnTo>
                  <a:lnTo>
                    <a:pt x="1916224" y="3455212"/>
                  </a:lnTo>
                  <a:lnTo>
                    <a:pt x="1908810" y="3453715"/>
                  </a:lnTo>
                  <a:close/>
                </a:path>
                <a:path w="1927860" h="4442460">
                  <a:moveTo>
                    <a:pt x="1908810" y="3529953"/>
                  </a:moveTo>
                  <a:lnTo>
                    <a:pt x="1901394" y="3531450"/>
                  </a:lnTo>
                  <a:lnTo>
                    <a:pt x="1895339" y="3535533"/>
                  </a:lnTo>
                  <a:lnTo>
                    <a:pt x="1891256" y="3541588"/>
                  </a:lnTo>
                  <a:lnTo>
                    <a:pt x="1889760" y="3549041"/>
                  </a:lnTo>
                  <a:lnTo>
                    <a:pt x="1891256" y="3556456"/>
                  </a:lnTo>
                  <a:lnTo>
                    <a:pt x="1895339" y="3562511"/>
                  </a:lnTo>
                  <a:lnTo>
                    <a:pt x="1901394" y="3566594"/>
                  </a:lnTo>
                  <a:lnTo>
                    <a:pt x="1908810" y="3568091"/>
                  </a:lnTo>
                  <a:lnTo>
                    <a:pt x="1916224" y="3566594"/>
                  </a:lnTo>
                  <a:lnTo>
                    <a:pt x="1922280" y="3562511"/>
                  </a:lnTo>
                  <a:lnTo>
                    <a:pt x="1926362" y="3556456"/>
                  </a:lnTo>
                  <a:lnTo>
                    <a:pt x="1927860" y="3549003"/>
                  </a:lnTo>
                  <a:lnTo>
                    <a:pt x="1926362" y="3541588"/>
                  </a:lnTo>
                  <a:lnTo>
                    <a:pt x="1922280" y="3535533"/>
                  </a:lnTo>
                  <a:lnTo>
                    <a:pt x="1916224" y="3531450"/>
                  </a:lnTo>
                  <a:lnTo>
                    <a:pt x="1908810" y="3529953"/>
                  </a:lnTo>
                  <a:close/>
                </a:path>
                <a:path w="1927860" h="4442460">
                  <a:moveTo>
                    <a:pt x="1908810" y="3606191"/>
                  </a:moveTo>
                  <a:lnTo>
                    <a:pt x="1901394" y="3607688"/>
                  </a:lnTo>
                  <a:lnTo>
                    <a:pt x="1895339" y="3611771"/>
                  </a:lnTo>
                  <a:lnTo>
                    <a:pt x="1891256" y="3617826"/>
                  </a:lnTo>
                  <a:lnTo>
                    <a:pt x="1889760" y="3625279"/>
                  </a:lnTo>
                  <a:lnTo>
                    <a:pt x="1891256" y="3632694"/>
                  </a:lnTo>
                  <a:lnTo>
                    <a:pt x="1895339" y="3638749"/>
                  </a:lnTo>
                  <a:lnTo>
                    <a:pt x="1901394" y="3642832"/>
                  </a:lnTo>
                  <a:lnTo>
                    <a:pt x="1908810" y="3644329"/>
                  </a:lnTo>
                  <a:lnTo>
                    <a:pt x="1916224" y="3642832"/>
                  </a:lnTo>
                  <a:lnTo>
                    <a:pt x="1922280" y="3638749"/>
                  </a:lnTo>
                  <a:lnTo>
                    <a:pt x="1926362" y="3632694"/>
                  </a:lnTo>
                  <a:lnTo>
                    <a:pt x="1927860" y="3625241"/>
                  </a:lnTo>
                  <a:lnTo>
                    <a:pt x="1926362" y="3617826"/>
                  </a:lnTo>
                  <a:lnTo>
                    <a:pt x="1922280" y="3611771"/>
                  </a:lnTo>
                  <a:lnTo>
                    <a:pt x="1916224" y="3607688"/>
                  </a:lnTo>
                  <a:lnTo>
                    <a:pt x="1908810" y="3606191"/>
                  </a:lnTo>
                  <a:close/>
                </a:path>
                <a:path w="1927860" h="4442460">
                  <a:moveTo>
                    <a:pt x="1908810" y="3682429"/>
                  </a:moveTo>
                  <a:lnTo>
                    <a:pt x="1901394" y="3683926"/>
                  </a:lnTo>
                  <a:lnTo>
                    <a:pt x="1895339" y="3688009"/>
                  </a:lnTo>
                  <a:lnTo>
                    <a:pt x="1891256" y="3694064"/>
                  </a:lnTo>
                  <a:lnTo>
                    <a:pt x="1889760" y="3701517"/>
                  </a:lnTo>
                  <a:lnTo>
                    <a:pt x="1891256" y="3708932"/>
                  </a:lnTo>
                  <a:lnTo>
                    <a:pt x="1895339" y="3714988"/>
                  </a:lnTo>
                  <a:lnTo>
                    <a:pt x="1901394" y="3719070"/>
                  </a:lnTo>
                  <a:lnTo>
                    <a:pt x="1908810" y="3720567"/>
                  </a:lnTo>
                  <a:lnTo>
                    <a:pt x="1916224" y="3719070"/>
                  </a:lnTo>
                  <a:lnTo>
                    <a:pt x="1922280" y="3714988"/>
                  </a:lnTo>
                  <a:lnTo>
                    <a:pt x="1926362" y="3708932"/>
                  </a:lnTo>
                  <a:lnTo>
                    <a:pt x="1927860" y="3701479"/>
                  </a:lnTo>
                  <a:lnTo>
                    <a:pt x="1926362" y="3694064"/>
                  </a:lnTo>
                  <a:lnTo>
                    <a:pt x="1922280" y="3688009"/>
                  </a:lnTo>
                  <a:lnTo>
                    <a:pt x="1916224" y="3683926"/>
                  </a:lnTo>
                  <a:lnTo>
                    <a:pt x="1908810" y="3682429"/>
                  </a:lnTo>
                  <a:close/>
                </a:path>
                <a:path w="1927860" h="4442460">
                  <a:moveTo>
                    <a:pt x="1908810" y="3758668"/>
                  </a:moveTo>
                  <a:lnTo>
                    <a:pt x="1901394" y="3760165"/>
                  </a:lnTo>
                  <a:lnTo>
                    <a:pt x="1895339" y="3764247"/>
                  </a:lnTo>
                  <a:lnTo>
                    <a:pt x="1891256" y="3770302"/>
                  </a:lnTo>
                  <a:lnTo>
                    <a:pt x="1889760" y="3777756"/>
                  </a:lnTo>
                  <a:lnTo>
                    <a:pt x="1891256" y="3785171"/>
                  </a:lnTo>
                  <a:lnTo>
                    <a:pt x="1895339" y="3791226"/>
                  </a:lnTo>
                  <a:lnTo>
                    <a:pt x="1901394" y="3795309"/>
                  </a:lnTo>
                  <a:lnTo>
                    <a:pt x="1908810" y="3796806"/>
                  </a:lnTo>
                  <a:lnTo>
                    <a:pt x="1916224" y="3795309"/>
                  </a:lnTo>
                  <a:lnTo>
                    <a:pt x="1922280" y="3791226"/>
                  </a:lnTo>
                  <a:lnTo>
                    <a:pt x="1926362" y="3785171"/>
                  </a:lnTo>
                  <a:lnTo>
                    <a:pt x="1927860" y="3777718"/>
                  </a:lnTo>
                  <a:lnTo>
                    <a:pt x="1926362" y="3770302"/>
                  </a:lnTo>
                  <a:lnTo>
                    <a:pt x="1922280" y="3764247"/>
                  </a:lnTo>
                  <a:lnTo>
                    <a:pt x="1916224" y="3760165"/>
                  </a:lnTo>
                  <a:lnTo>
                    <a:pt x="1908810" y="3758668"/>
                  </a:lnTo>
                  <a:close/>
                </a:path>
                <a:path w="1927860" h="4442460">
                  <a:moveTo>
                    <a:pt x="1908810" y="3834906"/>
                  </a:moveTo>
                  <a:lnTo>
                    <a:pt x="1901394" y="3836403"/>
                  </a:lnTo>
                  <a:lnTo>
                    <a:pt x="1895339" y="3840485"/>
                  </a:lnTo>
                  <a:lnTo>
                    <a:pt x="1891256" y="3846541"/>
                  </a:lnTo>
                  <a:lnTo>
                    <a:pt x="1889760" y="3853994"/>
                  </a:lnTo>
                  <a:lnTo>
                    <a:pt x="1891256" y="3861409"/>
                  </a:lnTo>
                  <a:lnTo>
                    <a:pt x="1895339" y="3867464"/>
                  </a:lnTo>
                  <a:lnTo>
                    <a:pt x="1901394" y="3871547"/>
                  </a:lnTo>
                  <a:lnTo>
                    <a:pt x="1908810" y="3873044"/>
                  </a:lnTo>
                  <a:lnTo>
                    <a:pt x="1916224" y="3871547"/>
                  </a:lnTo>
                  <a:lnTo>
                    <a:pt x="1922280" y="3867464"/>
                  </a:lnTo>
                  <a:lnTo>
                    <a:pt x="1926362" y="3861409"/>
                  </a:lnTo>
                  <a:lnTo>
                    <a:pt x="1927860" y="3853956"/>
                  </a:lnTo>
                  <a:lnTo>
                    <a:pt x="1926362" y="3846541"/>
                  </a:lnTo>
                  <a:lnTo>
                    <a:pt x="1922280" y="3840485"/>
                  </a:lnTo>
                  <a:lnTo>
                    <a:pt x="1916224" y="3836403"/>
                  </a:lnTo>
                  <a:lnTo>
                    <a:pt x="1908810" y="3834906"/>
                  </a:lnTo>
                  <a:close/>
                </a:path>
                <a:path w="1927860" h="4442460">
                  <a:moveTo>
                    <a:pt x="1908810" y="3911144"/>
                  </a:moveTo>
                  <a:lnTo>
                    <a:pt x="1901394" y="3912641"/>
                  </a:lnTo>
                  <a:lnTo>
                    <a:pt x="1895339" y="3916724"/>
                  </a:lnTo>
                  <a:lnTo>
                    <a:pt x="1891256" y="3922779"/>
                  </a:lnTo>
                  <a:lnTo>
                    <a:pt x="1889760" y="3930232"/>
                  </a:lnTo>
                  <a:lnTo>
                    <a:pt x="1891256" y="3937647"/>
                  </a:lnTo>
                  <a:lnTo>
                    <a:pt x="1895339" y="3943702"/>
                  </a:lnTo>
                  <a:lnTo>
                    <a:pt x="1901394" y="3947785"/>
                  </a:lnTo>
                  <a:lnTo>
                    <a:pt x="1908810" y="3949282"/>
                  </a:lnTo>
                  <a:lnTo>
                    <a:pt x="1916224" y="3947785"/>
                  </a:lnTo>
                  <a:lnTo>
                    <a:pt x="1922280" y="3943702"/>
                  </a:lnTo>
                  <a:lnTo>
                    <a:pt x="1926362" y="3937647"/>
                  </a:lnTo>
                  <a:lnTo>
                    <a:pt x="1927860" y="3930194"/>
                  </a:lnTo>
                  <a:lnTo>
                    <a:pt x="1926362" y="3922779"/>
                  </a:lnTo>
                  <a:lnTo>
                    <a:pt x="1922280" y="3916724"/>
                  </a:lnTo>
                  <a:lnTo>
                    <a:pt x="1916224" y="3912641"/>
                  </a:lnTo>
                  <a:lnTo>
                    <a:pt x="1908810" y="3911144"/>
                  </a:lnTo>
                  <a:close/>
                </a:path>
                <a:path w="1927860" h="4442460">
                  <a:moveTo>
                    <a:pt x="1908613" y="3987444"/>
                  </a:moveTo>
                  <a:lnTo>
                    <a:pt x="1901069" y="3988004"/>
                  </a:lnTo>
                  <a:lnTo>
                    <a:pt x="1894551" y="3991299"/>
                  </a:lnTo>
                  <a:lnTo>
                    <a:pt x="1889745" y="3996797"/>
                  </a:lnTo>
                  <a:lnTo>
                    <a:pt x="1887334" y="4003967"/>
                  </a:lnTo>
                  <a:lnTo>
                    <a:pt x="1887889" y="4011549"/>
                  </a:lnTo>
                  <a:lnTo>
                    <a:pt x="1891183" y="4018066"/>
                  </a:lnTo>
                  <a:lnTo>
                    <a:pt x="1896681" y="4022873"/>
                  </a:lnTo>
                  <a:lnTo>
                    <a:pt x="1903851" y="4025284"/>
                  </a:lnTo>
                  <a:lnTo>
                    <a:pt x="1911396" y="4024724"/>
                  </a:lnTo>
                  <a:lnTo>
                    <a:pt x="1917913" y="4021430"/>
                  </a:lnTo>
                  <a:lnTo>
                    <a:pt x="1922719" y="4015932"/>
                  </a:lnTo>
                  <a:lnTo>
                    <a:pt x="1925135" y="4008724"/>
                  </a:lnTo>
                  <a:lnTo>
                    <a:pt x="1924576" y="4001180"/>
                  </a:lnTo>
                  <a:lnTo>
                    <a:pt x="1921281" y="3994662"/>
                  </a:lnTo>
                  <a:lnTo>
                    <a:pt x="1915783" y="3989855"/>
                  </a:lnTo>
                  <a:lnTo>
                    <a:pt x="1908613" y="3987444"/>
                  </a:lnTo>
                  <a:close/>
                </a:path>
                <a:path w="1927860" h="4442460">
                  <a:moveTo>
                    <a:pt x="1888862" y="4062229"/>
                  </a:moveTo>
                  <a:lnTo>
                    <a:pt x="1881982" y="4064677"/>
                  </a:lnTo>
                  <a:lnTo>
                    <a:pt x="1876522" y="4069527"/>
                  </a:lnTo>
                  <a:lnTo>
                    <a:pt x="1873228" y="4076337"/>
                  </a:lnTo>
                  <a:lnTo>
                    <a:pt x="1872824" y="4083928"/>
                  </a:lnTo>
                  <a:lnTo>
                    <a:pt x="1875273" y="4090808"/>
                  </a:lnTo>
                  <a:lnTo>
                    <a:pt x="1880123" y="4096268"/>
                  </a:lnTo>
                  <a:lnTo>
                    <a:pt x="1886932" y="4099563"/>
                  </a:lnTo>
                  <a:lnTo>
                    <a:pt x="1894487" y="4099957"/>
                  </a:lnTo>
                  <a:lnTo>
                    <a:pt x="1901367" y="4097508"/>
                  </a:lnTo>
                  <a:lnTo>
                    <a:pt x="1906827" y="4092658"/>
                  </a:lnTo>
                  <a:lnTo>
                    <a:pt x="1910130" y="4085812"/>
                  </a:lnTo>
                  <a:lnTo>
                    <a:pt x="1910525" y="4078257"/>
                  </a:lnTo>
                  <a:lnTo>
                    <a:pt x="1908077" y="4071377"/>
                  </a:lnTo>
                  <a:lnTo>
                    <a:pt x="1903227" y="4065917"/>
                  </a:lnTo>
                  <a:lnTo>
                    <a:pt x="1896417" y="4062623"/>
                  </a:lnTo>
                  <a:lnTo>
                    <a:pt x="1888862" y="4062229"/>
                  </a:lnTo>
                  <a:close/>
                </a:path>
                <a:path w="1927860" h="4442460">
                  <a:moveTo>
                    <a:pt x="1866476" y="4133500"/>
                  </a:moveTo>
                  <a:lnTo>
                    <a:pt x="1859249" y="4134550"/>
                  </a:lnTo>
                  <a:lnTo>
                    <a:pt x="1852943" y="4138233"/>
                  </a:lnTo>
                  <a:lnTo>
                    <a:pt x="1848375" y="4144264"/>
                  </a:lnTo>
                  <a:lnTo>
                    <a:pt x="1846489" y="4151628"/>
                  </a:lnTo>
                  <a:lnTo>
                    <a:pt x="1847539" y="4158855"/>
                  </a:lnTo>
                  <a:lnTo>
                    <a:pt x="1851223" y="4165161"/>
                  </a:lnTo>
                  <a:lnTo>
                    <a:pt x="1857254" y="4169728"/>
                  </a:lnTo>
                  <a:lnTo>
                    <a:pt x="1864584" y="4171598"/>
                  </a:lnTo>
                  <a:lnTo>
                    <a:pt x="1871811" y="4170548"/>
                  </a:lnTo>
                  <a:lnTo>
                    <a:pt x="1878117" y="4166864"/>
                  </a:lnTo>
                  <a:lnTo>
                    <a:pt x="1882701" y="4160800"/>
                  </a:lnTo>
                  <a:lnTo>
                    <a:pt x="1884570" y="4153469"/>
                  </a:lnTo>
                  <a:lnTo>
                    <a:pt x="1883520" y="4146242"/>
                  </a:lnTo>
                  <a:lnTo>
                    <a:pt x="1879837" y="4139936"/>
                  </a:lnTo>
                  <a:lnTo>
                    <a:pt x="1873806" y="4135369"/>
                  </a:lnTo>
                  <a:lnTo>
                    <a:pt x="1866476" y="4133500"/>
                  </a:lnTo>
                  <a:close/>
                </a:path>
                <a:path w="1927860" h="4442460">
                  <a:moveTo>
                    <a:pt x="1825685" y="4200131"/>
                  </a:moveTo>
                  <a:lnTo>
                    <a:pt x="1818786" y="4202526"/>
                  </a:lnTo>
                  <a:lnTo>
                    <a:pt x="1813139" y="4207560"/>
                  </a:lnTo>
                  <a:lnTo>
                    <a:pt x="1809865" y="4214420"/>
                  </a:lnTo>
                  <a:lnTo>
                    <a:pt x="1809498" y="4221714"/>
                  </a:lnTo>
                  <a:lnTo>
                    <a:pt x="1811893" y="4228613"/>
                  </a:lnTo>
                  <a:lnTo>
                    <a:pt x="1816926" y="4234260"/>
                  </a:lnTo>
                  <a:lnTo>
                    <a:pt x="1823757" y="4237511"/>
                  </a:lnTo>
                  <a:lnTo>
                    <a:pt x="1831051" y="4237879"/>
                  </a:lnTo>
                  <a:lnTo>
                    <a:pt x="1837950" y="4235484"/>
                  </a:lnTo>
                  <a:lnTo>
                    <a:pt x="1843619" y="4230420"/>
                  </a:lnTo>
                  <a:lnTo>
                    <a:pt x="1846871" y="4223589"/>
                  </a:lnTo>
                  <a:lnTo>
                    <a:pt x="1847238" y="4216295"/>
                  </a:lnTo>
                  <a:lnTo>
                    <a:pt x="1844843" y="4209396"/>
                  </a:lnTo>
                  <a:lnTo>
                    <a:pt x="1839809" y="4203750"/>
                  </a:lnTo>
                  <a:lnTo>
                    <a:pt x="1832979" y="4200498"/>
                  </a:lnTo>
                  <a:lnTo>
                    <a:pt x="1825685" y="4200131"/>
                  </a:lnTo>
                  <a:close/>
                </a:path>
                <a:path w="1927860" h="4442460">
                  <a:moveTo>
                    <a:pt x="1779452" y="4259010"/>
                  </a:moveTo>
                  <a:lnTo>
                    <a:pt x="1772352" y="4260721"/>
                  </a:lnTo>
                  <a:lnTo>
                    <a:pt x="1766242" y="4265181"/>
                  </a:lnTo>
                  <a:lnTo>
                    <a:pt x="1762315" y="4271689"/>
                  </a:lnTo>
                  <a:lnTo>
                    <a:pt x="1761238" y="4278912"/>
                  </a:lnTo>
                  <a:lnTo>
                    <a:pt x="1762949" y="4286012"/>
                  </a:lnTo>
                  <a:lnTo>
                    <a:pt x="1767409" y="4292123"/>
                  </a:lnTo>
                  <a:lnTo>
                    <a:pt x="1773890" y="4296024"/>
                  </a:lnTo>
                  <a:lnTo>
                    <a:pt x="1781113" y="4297101"/>
                  </a:lnTo>
                  <a:lnTo>
                    <a:pt x="1788212" y="4295390"/>
                  </a:lnTo>
                  <a:lnTo>
                    <a:pt x="1794348" y="4290903"/>
                  </a:lnTo>
                  <a:lnTo>
                    <a:pt x="1798250" y="4284422"/>
                  </a:lnTo>
                  <a:lnTo>
                    <a:pt x="1799327" y="4277199"/>
                  </a:lnTo>
                  <a:lnTo>
                    <a:pt x="1797616" y="4270099"/>
                  </a:lnTo>
                  <a:lnTo>
                    <a:pt x="1793157" y="4263989"/>
                  </a:lnTo>
                  <a:lnTo>
                    <a:pt x="1786676" y="4260087"/>
                  </a:lnTo>
                  <a:lnTo>
                    <a:pt x="1779452" y="4259010"/>
                  </a:lnTo>
                  <a:close/>
                </a:path>
                <a:path w="1927860" h="4442460">
                  <a:moveTo>
                    <a:pt x="1726113" y="4309788"/>
                  </a:moveTo>
                  <a:lnTo>
                    <a:pt x="1718820" y="4310174"/>
                  </a:lnTo>
                  <a:lnTo>
                    <a:pt x="1711998" y="4313443"/>
                  </a:lnTo>
                  <a:lnTo>
                    <a:pt x="1706948" y="4319126"/>
                  </a:lnTo>
                  <a:lnTo>
                    <a:pt x="1704572" y="4326031"/>
                  </a:lnTo>
                  <a:lnTo>
                    <a:pt x="1704958" y="4333324"/>
                  </a:lnTo>
                  <a:lnTo>
                    <a:pt x="1708227" y="4340146"/>
                  </a:lnTo>
                  <a:lnTo>
                    <a:pt x="1713887" y="4345165"/>
                  </a:lnTo>
                  <a:lnTo>
                    <a:pt x="1720793" y="4347541"/>
                  </a:lnTo>
                  <a:lnTo>
                    <a:pt x="1728086" y="4347155"/>
                  </a:lnTo>
                  <a:lnTo>
                    <a:pt x="1734938" y="4343863"/>
                  </a:lnTo>
                  <a:lnTo>
                    <a:pt x="1739956" y="4338203"/>
                  </a:lnTo>
                  <a:lnTo>
                    <a:pt x="1742333" y="4331298"/>
                  </a:lnTo>
                  <a:lnTo>
                    <a:pt x="1741947" y="4324005"/>
                  </a:lnTo>
                  <a:lnTo>
                    <a:pt x="1738678" y="4317183"/>
                  </a:lnTo>
                  <a:lnTo>
                    <a:pt x="1733018" y="4312164"/>
                  </a:lnTo>
                  <a:lnTo>
                    <a:pt x="1726113" y="4309788"/>
                  </a:lnTo>
                  <a:close/>
                </a:path>
                <a:path w="1927860" h="4442460">
                  <a:moveTo>
                    <a:pt x="1658453" y="4350657"/>
                  </a:moveTo>
                  <a:lnTo>
                    <a:pt x="1651120" y="4352517"/>
                  </a:lnTo>
                  <a:lnTo>
                    <a:pt x="1645049" y="4357092"/>
                  </a:lnTo>
                  <a:lnTo>
                    <a:pt x="1641357" y="4363392"/>
                  </a:lnTo>
                  <a:lnTo>
                    <a:pt x="1640297" y="4370618"/>
                  </a:lnTo>
                  <a:lnTo>
                    <a:pt x="1642155" y="4377951"/>
                  </a:lnTo>
                  <a:lnTo>
                    <a:pt x="1646714" y="4383988"/>
                  </a:lnTo>
                  <a:lnTo>
                    <a:pt x="1653015" y="4387680"/>
                  </a:lnTo>
                  <a:lnTo>
                    <a:pt x="1660241" y="4388740"/>
                  </a:lnTo>
                  <a:lnTo>
                    <a:pt x="1667607" y="4386865"/>
                  </a:lnTo>
                  <a:lnTo>
                    <a:pt x="1673645" y="4382306"/>
                  </a:lnTo>
                  <a:lnTo>
                    <a:pt x="1677337" y="4376005"/>
                  </a:lnTo>
                  <a:lnTo>
                    <a:pt x="1678397" y="4368780"/>
                  </a:lnTo>
                  <a:lnTo>
                    <a:pt x="1676538" y="4361447"/>
                  </a:lnTo>
                  <a:lnTo>
                    <a:pt x="1671980" y="4355410"/>
                  </a:lnTo>
                  <a:lnTo>
                    <a:pt x="1665679" y="4351718"/>
                  </a:lnTo>
                  <a:lnTo>
                    <a:pt x="1658453" y="4350657"/>
                  </a:lnTo>
                  <a:close/>
                </a:path>
                <a:path w="1927860" h="4442460">
                  <a:moveTo>
                    <a:pt x="1590225" y="4380375"/>
                  </a:moveTo>
                  <a:lnTo>
                    <a:pt x="1582745" y="4381502"/>
                  </a:lnTo>
                  <a:lnTo>
                    <a:pt x="1576252" y="4385456"/>
                  </a:lnTo>
                  <a:lnTo>
                    <a:pt x="1571956" y="4391362"/>
                  </a:lnTo>
                  <a:lnTo>
                    <a:pt x="1570189" y="4398448"/>
                  </a:lnTo>
                  <a:lnTo>
                    <a:pt x="1571316" y="4405928"/>
                  </a:lnTo>
                  <a:lnTo>
                    <a:pt x="1575257" y="4412385"/>
                  </a:lnTo>
                  <a:lnTo>
                    <a:pt x="1581163" y="4416681"/>
                  </a:lnTo>
                  <a:lnTo>
                    <a:pt x="1588249" y="4418448"/>
                  </a:lnTo>
                  <a:lnTo>
                    <a:pt x="1595765" y="4417308"/>
                  </a:lnTo>
                  <a:lnTo>
                    <a:pt x="1602222" y="4413367"/>
                  </a:lnTo>
                  <a:lnTo>
                    <a:pt x="1606518" y="4407461"/>
                  </a:lnTo>
                  <a:lnTo>
                    <a:pt x="1608285" y="4400375"/>
                  </a:lnTo>
                  <a:lnTo>
                    <a:pt x="1607158" y="4392895"/>
                  </a:lnTo>
                  <a:lnTo>
                    <a:pt x="1603217" y="4386438"/>
                  </a:lnTo>
                  <a:lnTo>
                    <a:pt x="1597311" y="4382142"/>
                  </a:lnTo>
                  <a:lnTo>
                    <a:pt x="1590225" y="4380375"/>
                  </a:lnTo>
                  <a:close/>
                </a:path>
                <a:path w="1927860" h="4442460">
                  <a:moveTo>
                    <a:pt x="1512058" y="4398794"/>
                  </a:moveTo>
                  <a:lnTo>
                    <a:pt x="1504970" y="4401541"/>
                  </a:lnTo>
                  <a:lnTo>
                    <a:pt x="1499701" y="4406598"/>
                  </a:lnTo>
                  <a:lnTo>
                    <a:pt x="1496712" y="4413262"/>
                  </a:lnTo>
                  <a:lnTo>
                    <a:pt x="1496503" y="4420824"/>
                  </a:lnTo>
                  <a:lnTo>
                    <a:pt x="1499244" y="4427874"/>
                  </a:lnTo>
                  <a:lnTo>
                    <a:pt x="1504301" y="4433143"/>
                  </a:lnTo>
                  <a:lnTo>
                    <a:pt x="1510965" y="4436131"/>
                  </a:lnTo>
                  <a:lnTo>
                    <a:pt x="1518564" y="4436334"/>
                  </a:lnTo>
                  <a:lnTo>
                    <a:pt x="1525615" y="4433592"/>
                  </a:lnTo>
                  <a:lnTo>
                    <a:pt x="1530884" y="4428536"/>
                  </a:lnTo>
                  <a:lnTo>
                    <a:pt x="1533872" y="4421872"/>
                  </a:lnTo>
                  <a:lnTo>
                    <a:pt x="1534081" y="4414310"/>
                  </a:lnTo>
                  <a:lnTo>
                    <a:pt x="1531339" y="4407260"/>
                  </a:lnTo>
                  <a:lnTo>
                    <a:pt x="1526282" y="4401991"/>
                  </a:lnTo>
                  <a:lnTo>
                    <a:pt x="1519619" y="4399002"/>
                  </a:lnTo>
                  <a:lnTo>
                    <a:pt x="1512058" y="4398794"/>
                  </a:lnTo>
                  <a:close/>
                </a:path>
                <a:path w="1927860" h="4442460">
                  <a:moveTo>
                    <a:pt x="1439320" y="4404122"/>
                  </a:moveTo>
                  <a:lnTo>
                    <a:pt x="1431905" y="4405619"/>
                  </a:lnTo>
                  <a:lnTo>
                    <a:pt x="1425849" y="4409702"/>
                  </a:lnTo>
                  <a:lnTo>
                    <a:pt x="1421767" y="4415757"/>
                  </a:lnTo>
                  <a:lnTo>
                    <a:pt x="1420270" y="4423172"/>
                  </a:lnTo>
                  <a:lnTo>
                    <a:pt x="1421767" y="4430587"/>
                  </a:lnTo>
                  <a:lnTo>
                    <a:pt x="1425849" y="4436642"/>
                  </a:lnTo>
                  <a:lnTo>
                    <a:pt x="1431905" y="4440725"/>
                  </a:lnTo>
                  <a:lnTo>
                    <a:pt x="1439358" y="4442222"/>
                  </a:lnTo>
                  <a:lnTo>
                    <a:pt x="1446773" y="4440725"/>
                  </a:lnTo>
                  <a:lnTo>
                    <a:pt x="1452828" y="4436642"/>
                  </a:lnTo>
                  <a:lnTo>
                    <a:pt x="1456911" y="4430587"/>
                  </a:lnTo>
                  <a:lnTo>
                    <a:pt x="1458408" y="4423172"/>
                  </a:lnTo>
                  <a:lnTo>
                    <a:pt x="1456911" y="4415757"/>
                  </a:lnTo>
                  <a:lnTo>
                    <a:pt x="1452828" y="4409702"/>
                  </a:lnTo>
                  <a:lnTo>
                    <a:pt x="1446773" y="4405619"/>
                  </a:lnTo>
                  <a:lnTo>
                    <a:pt x="1439320" y="4404122"/>
                  </a:lnTo>
                  <a:close/>
                </a:path>
                <a:path w="1927860" h="4442460">
                  <a:moveTo>
                    <a:pt x="1363082" y="4404122"/>
                  </a:moveTo>
                  <a:lnTo>
                    <a:pt x="1355667" y="4405619"/>
                  </a:lnTo>
                  <a:lnTo>
                    <a:pt x="1349611" y="4409702"/>
                  </a:lnTo>
                  <a:lnTo>
                    <a:pt x="1345529" y="4415757"/>
                  </a:lnTo>
                  <a:lnTo>
                    <a:pt x="1344032" y="4423172"/>
                  </a:lnTo>
                  <a:lnTo>
                    <a:pt x="1345529" y="4430587"/>
                  </a:lnTo>
                  <a:lnTo>
                    <a:pt x="1349611" y="4436642"/>
                  </a:lnTo>
                  <a:lnTo>
                    <a:pt x="1355667" y="4440725"/>
                  </a:lnTo>
                  <a:lnTo>
                    <a:pt x="1363120" y="4442222"/>
                  </a:lnTo>
                  <a:lnTo>
                    <a:pt x="1370535" y="4440725"/>
                  </a:lnTo>
                  <a:lnTo>
                    <a:pt x="1376590" y="4436642"/>
                  </a:lnTo>
                  <a:lnTo>
                    <a:pt x="1380673" y="4430587"/>
                  </a:lnTo>
                  <a:lnTo>
                    <a:pt x="1382170" y="4423172"/>
                  </a:lnTo>
                  <a:lnTo>
                    <a:pt x="1380673" y="4415757"/>
                  </a:lnTo>
                  <a:lnTo>
                    <a:pt x="1376590" y="4409702"/>
                  </a:lnTo>
                  <a:lnTo>
                    <a:pt x="1370535" y="4405619"/>
                  </a:lnTo>
                  <a:lnTo>
                    <a:pt x="1363082" y="4404122"/>
                  </a:lnTo>
                  <a:close/>
                </a:path>
                <a:path w="1927860" h="4442460">
                  <a:moveTo>
                    <a:pt x="1286844" y="4404122"/>
                  </a:moveTo>
                  <a:lnTo>
                    <a:pt x="1279429" y="4405619"/>
                  </a:lnTo>
                  <a:lnTo>
                    <a:pt x="1273373" y="4409702"/>
                  </a:lnTo>
                  <a:lnTo>
                    <a:pt x="1269291" y="4415757"/>
                  </a:lnTo>
                  <a:lnTo>
                    <a:pt x="1267794" y="4423172"/>
                  </a:lnTo>
                  <a:lnTo>
                    <a:pt x="1269291" y="4430587"/>
                  </a:lnTo>
                  <a:lnTo>
                    <a:pt x="1273373" y="4436642"/>
                  </a:lnTo>
                  <a:lnTo>
                    <a:pt x="1279429" y="4440725"/>
                  </a:lnTo>
                  <a:lnTo>
                    <a:pt x="1286882" y="4442222"/>
                  </a:lnTo>
                  <a:lnTo>
                    <a:pt x="1294297" y="4440725"/>
                  </a:lnTo>
                  <a:lnTo>
                    <a:pt x="1300352" y="4436642"/>
                  </a:lnTo>
                  <a:lnTo>
                    <a:pt x="1304435" y="4430587"/>
                  </a:lnTo>
                  <a:lnTo>
                    <a:pt x="1305932" y="4423172"/>
                  </a:lnTo>
                  <a:lnTo>
                    <a:pt x="1304435" y="4415757"/>
                  </a:lnTo>
                  <a:lnTo>
                    <a:pt x="1300352" y="4409702"/>
                  </a:lnTo>
                  <a:lnTo>
                    <a:pt x="1294297" y="4405619"/>
                  </a:lnTo>
                  <a:lnTo>
                    <a:pt x="1286844" y="4404122"/>
                  </a:lnTo>
                  <a:close/>
                </a:path>
                <a:path w="1927860" h="4442460">
                  <a:moveTo>
                    <a:pt x="1210605" y="4404122"/>
                  </a:moveTo>
                  <a:lnTo>
                    <a:pt x="1203190" y="4405619"/>
                  </a:lnTo>
                  <a:lnTo>
                    <a:pt x="1197135" y="4409702"/>
                  </a:lnTo>
                  <a:lnTo>
                    <a:pt x="1193053" y="4415757"/>
                  </a:lnTo>
                  <a:lnTo>
                    <a:pt x="1191555" y="4423172"/>
                  </a:lnTo>
                  <a:lnTo>
                    <a:pt x="1193053" y="4430587"/>
                  </a:lnTo>
                  <a:lnTo>
                    <a:pt x="1197135" y="4436642"/>
                  </a:lnTo>
                  <a:lnTo>
                    <a:pt x="1203190" y="4440725"/>
                  </a:lnTo>
                  <a:lnTo>
                    <a:pt x="1210644" y="4442222"/>
                  </a:lnTo>
                  <a:lnTo>
                    <a:pt x="1218058" y="4440725"/>
                  </a:lnTo>
                  <a:lnTo>
                    <a:pt x="1224114" y="4436642"/>
                  </a:lnTo>
                  <a:lnTo>
                    <a:pt x="1228196" y="4430587"/>
                  </a:lnTo>
                  <a:lnTo>
                    <a:pt x="1229694" y="4423172"/>
                  </a:lnTo>
                  <a:lnTo>
                    <a:pt x="1228196" y="4415757"/>
                  </a:lnTo>
                  <a:lnTo>
                    <a:pt x="1224114" y="4409702"/>
                  </a:lnTo>
                  <a:lnTo>
                    <a:pt x="1218058" y="4405619"/>
                  </a:lnTo>
                  <a:lnTo>
                    <a:pt x="1210605" y="4404122"/>
                  </a:lnTo>
                  <a:close/>
                </a:path>
                <a:path w="1927860" h="4442460">
                  <a:moveTo>
                    <a:pt x="1134367" y="4404122"/>
                  </a:moveTo>
                  <a:lnTo>
                    <a:pt x="1126952" y="4405619"/>
                  </a:lnTo>
                  <a:lnTo>
                    <a:pt x="1120897" y="4409702"/>
                  </a:lnTo>
                  <a:lnTo>
                    <a:pt x="1116814" y="4415757"/>
                  </a:lnTo>
                  <a:lnTo>
                    <a:pt x="1115317" y="4423172"/>
                  </a:lnTo>
                  <a:lnTo>
                    <a:pt x="1116814" y="4430587"/>
                  </a:lnTo>
                  <a:lnTo>
                    <a:pt x="1120897" y="4436642"/>
                  </a:lnTo>
                  <a:lnTo>
                    <a:pt x="1126952" y="4440725"/>
                  </a:lnTo>
                  <a:lnTo>
                    <a:pt x="1134405" y="4442222"/>
                  </a:lnTo>
                  <a:lnTo>
                    <a:pt x="1141820" y="4440725"/>
                  </a:lnTo>
                  <a:lnTo>
                    <a:pt x="1147876" y="4436642"/>
                  </a:lnTo>
                  <a:lnTo>
                    <a:pt x="1151958" y="4430587"/>
                  </a:lnTo>
                  <a:lnTo>
                    <a:pt x="1153455" y="4423172"/>
                  </a:lnTo>
                  <a:lnTo>
                    <a:pt x="1151958" y="4415757"/>
                  </a:lnTo>
                  <a:lnTo>
                    <a:pt x="1147876" y="4409702"/>
                  </a:lnTo>
                  <a:lnTo>
                    <a:pt x="1141820" y="4405619"/>
                  </a:lnTo>
                  <a:lnTo>
                    <a:pt x="1134367" y="4404122"/>
                  </a:lnTo>
                  <a:close/>
                </a:path>
                <a:path w="1927860" h="4442460">
                  <a:moveTo>
                    <a:pt x="1058129" y="4404122"/>
                  </a:moveTo>
                  <a:lnTo>
                    <a:pt x="1050714" y="4405619"/>
                  </a:lnTo>
                  <a:lnTo>
                    <a:pt x="1044659" y="4409702"/>
                  </a:lnTo>
                  <a:lnTo>
                    <a:pt x="1040576" y="4415757"/>
                  </a:lnTo>
                  <a:lnTo>
                    <a:pt x="1039079" y="4423172"/>
                  </a:lnTo>
                  <a:lnTo>
                    <a:pt x="1040576" y="4430587"/>
                  </a:lnTo>
                  <a:lnTo>
                    <a:pt x="1044659" y="4436642"/>
                  </a:lnTo>
                  <a:lnTo>
                    <a:pt x="1050714" y="4440725"/>
                  </a:lnTo>
                  <a:lnTo>
                    <a:pt x="1058167" y="4442222"/>
                  </a:lnTo>
                  <a:lnTo>
                    <a:pt x="1065582" y="4440725"/>
                  </a:lnTo>
                  <a:lnTo>
                    <a:pt x="1071638" y="4436642"/>
                  </a:lnTo>
                  <a:lnTo>
                    <a:pt x="1075720" y="4430587"/>
                  </a:lnTo>
                  <a:lnTo>
                    <a:pt x="1077217" y="4423172"/>
                  </a:lnTo>
                  <a:lnTo>
                    <a:pt x="1075720" y="4415757"/>
                  </a:lnTo>
                  <a:lnTo>
                    <a:pt x="1071638" y="4409702"/>
                  </a:lnTo>
                  <a:lnTo>
                    <a:pt x="1065582" y="4405619"/>
                  </a:lnTo>
                  <a:lnTo>
                    <a:pt x="1058129" y="4404122"/>
                  </a:lnTo>
                  <a:close/>
                </a:path>
                <a:path w="1927860" h="4442460">
                  <a:moveTo>
                    <a:pt x="981891" y="4404122"/>
                  </a:moveTo>
                  <a:lnTo>
                    <a:pt x="974476" y="4405619"/>
                  </a:lnTo>
                  <a:lnTo>
                    <a:pt x="968421" y="4409702"/>
                  </a:lnTo>
                  <a:lnTo>
                    <a:pt x="964338" y="4415757"/>
                  </a:lnTo>
                  <a:lnTo>
                    <a:pt x="962841" y="4423172"/>
                  </a:lnTo>
                  <a:lnTo>
                    <a:pt x="964338" y="4430587"/>
                  </a:lnTo>
                  <a:lnTo>
                    <a:pt x="968421" y="4436642"/>
                  </a:lnTo>
                  <a:lnTo>
                    <a:pt x="974476" y="4440725"/>
                  </a:lnTo>
                  <a:lnTo>
                    <a:pt x="981929" y="4442222"/>
                  </a:lnTo>
                  <a:lnTo>
                    <a:pt x="989344" y="4440725"/>
                  </a:lnTo>
                  <a:lnTo>
                    <a:pt x="995399" y="4436642"/>
                  </a:lnTo>
                  <a:lnTo>
                    <a:pt x="999482" y="4430587"/>
                  </a:lnTo>
                  <a:lnTo>
                    <a:pt x="1000979" y="4423172"/>
                  </a:lnTo>
                  <a:lnTo>
                    <a:pt x="999482" y="4415757"/>
                  </a:lnTo>
                  <a:lnTo>
                    <a:pt x="995399" y="4409702"/>
                  </a:lnTo>
                  <a:lnTo>
                    <a:pt x="989344" y="4405619"/>
                  </a:lnTo>
                  <a:lnTo>
                    <a:pt x="981891" y="4404122"/>
                  </a:lnTo>
                  <a:close/>
                </a:path>
                <a:path w="1927860" h="4442460">
                  <a:moveTo>
                    <a:pt x="905653" y="4404122"/>
                  </a:moveTo>
                  <a:lnTo>
                    <a:pt x="898237" y="4405619"/>
                  </a:lnTo>
                  <a:lnTo>
                    <a:pt x="892182" y="4409702"/>
                  </a:lnTo>
                  <a:lnTo>
                    <a:pt x="888100" y="4415757"/>
                  </a:lnTo>
                  <a:lnTo>
                    <a:pt x="886603" y="4423172"/>
                  </a:lnTo>
                  <a:lnTo>
                    <a:pt x="888100" y="4430587"/>
                  </a:lnTo>
                  <a:lnTo>
                    <a:pt x="892182" y="4436642"/>
                  </a:lnTo>
                  <a:lnTo>
                    <a:pt x="898237" y="4440725"/>
                  </a:lnTo>
                  <a:lnTo>
                    <a:pt x="905691" y="4442222"/>
                  </a:lnTo>
                  <a:lnTo>
                    <a:pt x="913106" y="4440725"/>
                  </a:lnTo>
                  <a:lnTo>
                    <a:pt x="919161" y="4436642"/>
                  </a:lnTo>
                  <a:lnTo>
                    <a:pt x="923244" y="4430587"/>
                  </a:lnTo>
                  <a:lnTo>
                    <a:pt x="924741" y="4423172"/>
                  </a:lnTo>
                  <a:lnTo>
                    <a:pt x="923244" y="4415757"/>
                  </a:lnTo>
                  <a:lnTo>
                    <a:pt x="919161" y="4409702"/>
                  </a:lnTo>
                  <a:lnTo>
                    <a:pt x="913106" y="4405619"/>
                  </a:lnTo>
                  <a:lnTo>
                    <a:pt x="905653" y="4404122"/>
                  </a:lnTo>
                  <a:close/>
                </a:path>
                <a:path w="1927860" h="4442460">
                  <a:moveTo>
                    <a:pt x="829415" y="4404122"/>
                  </a:moveTo>
                  <a:lnTo>
                    <a:pt x="821999" y="4405619"/>
                  </a:lnTo>
                  <a:lnTo>
                    <a:pt x="815944" y="4409702"/>
                  </a:lnTo>
                  <a:lnTo>
                    <a:pt x="811862" y="4415757"/>
                  </a:lnTo>
                  <a:lnTo>
                    <a:pt x="810365" y="4423172"/>
                  </a:lnTo>
                  <a:lnTo>
                    <a:pt x="811862" y="4430587"/>
                  </a:lnTo>
                  <a:lnTo>
                    <a:pt x="815944" y="4436642"/>
                  </a:lnTo>
                  <a:lnTo>
                    <a:pt x="821999" y="4440725"/>
                  </a:lnTo>
                  <a:lnTo>
                    <a:pt x="829453" y="4442222"/>
                  </a:lnTo>
                  <a:lnTo>
                    <a:pt x="836868" y="4440725"/>
                  </a:lnTo>
                  <a:lnTo>
                    <a:pt x="842923" y="4436642"/>
                  </a:lnTo>
                  <a:lnTo>
                    <a:pt x="847006" y="4430587"/>
                  </a:lnTo>
                  <a:lnTo>
                    <a:pt x="848503" y="4423172"/>
                  </a:lnTo>
                  <a:lnTo>
                    <a:pt x="847006" y="4415757"/>
                  </a:lnTo>
                  <a:lnTo>
                    <a:pt x="842923" y="4409702"/>
                  </a:lnTo>
                  <a:lnTo>
                    <a:pt x="836868" y="4405619"/>
                  </a:lnTo>
                  <a:lnTo>
                    <a:pt x="829415" y="4404122"/>
                  </a:lnTo>
                  <a:close/>
                </a:path>
                <a:path w="1927860" h="4442460">
                  <a:moveTo>
                    <a:pt x="753177" y="4404122"/>
                  </a:moveTo>
                  <a:lnTo>
                    <a:pt x="745761" y="4405619"/>
                  </a:lnTo>
                  <a:lnTo>
                    <a:pt x="739706" y="4409702"/>
                  </a:lnTo>
                  <a:lnTo>
                    <a:pt x="735624" y="4415757"/>
                  </a:lnTo>
                  <a:lnTo>
                    <a:pt x="734127" y="4423172"/>
                  </a:lnTo>
                  <a:lnTo>
                    <a:pt x="735624" y="4430587"/>
                  </a:lnTo>
                  <a:lnTo>
                    <a:pt x="739706" y="4436642"/>
                  </a:lnTo>
                  <a:lnTo>
                    <a:pt x="745761" y="4440725"/>
                  </a:lnTo>
                  <a:lnTo>
                    <a:pt x="753215" y="4442222"/>
                  </a:lnTo>
                  <a:lnTo>
                    <a:pt x="760630" y="4440725"/>
                  </a:lnTo>
                  <a:lnTo>
                    <a:pt x="766685" y="4436642"/>
                  </a:lnTo>
                  <a:lnTo>
                    <a:pt x="770768" y="4430587"/>
                  </a:lnTo>
                  <a:lnTo>
                    <a:pt x="772265" y="4423172"/>
                  </a:lnTo>
                  <a:lnTo>
                    <a:pt x="770768" y="4415757"/>
                  </a:lnTo>
                  <a:lnTo>
                    <a:pt x="766685" y="4409702"/>
                  </a:lnTo>
                  <a:lnTo>
                    <a:pt x="760630" y="4405619"/>
                  </a:lnTo>
                  <a:lnTo>
                    <a:pt x="753177" y="4404122"/>
                  </a:lnTo>
                  <a:close/>
                </a:path>
                <a:path w="1927860" h="4442460">
                  <a:moveTo>
                    <a:pt x="676939" y="4404122"/>
                  </a:moveTo>
                  <a:lnTo>
                    <a:pt x="669523" y="4405619"/>
                  </a:lnTo>
                  <a:lnTo>
                    <a:pt x="663468" y="4409702"/>
                  </a:lnTo>
                  <a:lnTo>
                    <a:pt x="659386" y="4415757"/>
                  </a:lnTo>
                  <a:lnTo>
                    <a:pt x="657889" y="4423172"/>
                  </a:lnTo>
                  <a:lnTo>
                    <a:pt x="659386" y="4430587"/>
                  </a:lnTo>
                  <a:lnTo>
                    <a:pt x="663468" y="4436642"/>
                  </a:lnTo>
                  <a:lnTo>
                    <a:pt x="669523" y="4440725"/>
                  </a:lnTo>
                  <a:lnTo>
                    <a:pt x="676977" y="4442222"/>
                  </a:lnTo>
                  <a:lnTo>
                    <a:pt x="684392" y="4440725"/>
                  </a:lnTo>
                  <a:lnTo>
                    <a:pt x="690447" y="4436642"/>
                  </a:lnTo>
                  <a:lnTo>
                    <a:pt x="694530" y="4430587"/>
                  </a:lnTo>
                  <a:lnTo>
                    <a:pt x="696027" y="4423172"/>
                  </a:lnTo>
                  <a:lnTo>
                    <a:pt x="694530" y="4415757"/>
                  </a:lnTo>
                  <a:lnTo>
                    <a:pt x="690447" y="4409702"/>
                  </a:lnTo>
                  <a:lnTo>
                    <a:pt x="684392" y="4405619"/>
                  </a:lnTo>
                  <a:lnTo>
                    <a:pt x="676939" y="4404122"/>
                  </a:lnTo>
                  <a:close/>
                </a:path>
                <a:path w="1927860" h="4442460">
                  <a:moveTo>
                    <a:pt x="600701" y="4404122"/>
                  </a:moveTo>
                  <a:lnTo>
                    <a:pt x="593286" y="4405619"/>
                  </a:lnTo>
                  <a:lnTo>
                    <a:pt x="587230" y="4409702"/>
                  </a:lnTo>
                  <a:lnTo>
                    <a:pt x="583148" y="4415757"/>
                  </a:lnTo>
                  <a:lnTo>
                    <a:pt x="581651" y="4423172"/>
                  </a:lnTo>
                  <a:lnTo>
                    <a:pt x="583148" y="4430587"/>
                  </a:lnTo>
                  <a:lnTo>
                    <a:pt x="587230" y="4436642"/>
                  </a:lnTo>
                  <a:lnTo>
                    <a:pt x="593286" y="4440725"/>
                  </a:lnTo>
                  <a:lnTo>
                    <a:pt x="600739" y="4442222"/>
                  </a:lnTo>
                  <a:lnTo>
                    <a:pt x="608154" y="4440725"/>
                  </a:lnTo>
                  <a:lnTo>
                    <a:pt x="614209" y="4436642"/>
                  </a:lnTo>
                  <a:lnTo>
                    <a:pt x="618292" y="4430587"/>
                  </a:lnTo>
                  <a:lnTo>
                    <a:pt x="619789" y="4423172"/>
                  </a:lnTo>
                  <a:lnTo>
                    <a:pt x="618292" y="4415757"/>
                  </a:lnTo>
                  <a:lnTo>
                    <a:pt x="614209" y="4409702"/>
                  </a:lnTo>
                  <a:lnTo>
                    <a:pt x="608154" y="4405619"/>
                  </a:lnTo>
                  <a:lnTo>
                    <a:pt x="600701" y="4404122"/>
                  </a:lnTo>
                  <a:close/>
                </a:path>
                <a:path w="1927860" h="4442460">
                  <a:moveTo>
                    <a:pt x="524463" y="4404122"/>
                  </a:moveTo>
                  <a:lnTo>
                    <a:pt x="517048" y="4405619"/>
                  </a:lnTo>
                  <a:lnTo>
                    <a:pt x="510992" y="4409702"/>
                  </a:lnTo>
                  <a:lnTo>
                    <a:pt x="506910" y="4415757"/>
                  </a:lnTo>
                  <a:lnTo>
                    <a:pt x="505413" y="4423172"/>
                  </a:lnTo>
                  <a:lnTo>
                    <a:pt x="506910" y="4430587"/>
                  </a:lnTo>
                  <a:lnTo>
                    <a:pt x="510992" y="4436642"/>
                  </a:lnTo>
                  <a:lnTo>
                    <a:pt x="517048" y="4440725"/>
                  </a:lnTo>
                  <a:lnTo>
                    <a:pt x="524501" y="4442222"/>
                  </a:lnTo>
                  <a:lnTo>
                    <a:pt x="531916" y="4440725"/>
                  </a:lnTo>
                  <a:lnTo>
                    <a:pt x="537971" y="4436642"/>
                  </a:lnTo>
                  <a:lnTo>
                    <a:pt x="542054" y="4430587"/>
                  </a:lnTo>
                  <a:lnTo>
                    <a:pt x="543551" y="4423172"/>
                  </a:lnTo>
                  <a:lnTo>
                    <a:pt x="542054" y="4415757"/>
                  </a:lnTo>
                  <a:lnTo>
                    <a:pt x="537971" y="4409702"/>
                  </a:lnTo>
                  <a:lnTo>
                    <a:pt x="531916" y="4405619"/>
                  </a:lnTo>
                  <a:lnTo>
                    <a:pt x="524463" y="4404122"/>
                  </a:lnTo>
                  <a:close/>
                </a:path>
                <a:path w="1927860" h="4442460">
                  <a:moveTo>
                    <a:pt x="449806" y="4402620"/>
                  </a:moveTo>
                  <a:lnTo>
                    <a:pt x="442257" y="4403526"/>
                  </a:lnTo>
                  <a:lnTo>
                    <a:pt x="435900" y="4407119"/>
                  </a:lnTo>
                  <a:lnTo>
                    <a:pt x="431353" y="4412834"/>
                  </a:lnTo>
                  <a:lnTo>
                    <a:pt x="429277" y="4420109"/>
                  </a:lnTo>
                  <a:lnTo>
                    <a:pt x="430186" y="4427619"/>
                  </a:lnTo>
                  <a:lnTo>
                    <a:pt x="433779" y="4433976"/>
                  </a:lnTo>
                  <a:lnTo>
                    <a:pt x="439494" y="4438523"/>
                  </a:lnTo>
                  <a:lnTo>
                    <a:pt x="446807" y="4440602"/>
                  </a:lnTo>
                  <a:lnTo>
                    <a:pt x="454317" y="4439693"/>
                  </a:lnTo>
                  <a:lnTo>
                    <a:pt x="460675" y="4436100"/>
                  </a:lnTo>
                  <a:lnTo>
                    <a:pt x="465221" y="4430385"/>
                  </a:lnTo>
                  <a:lnTo>
                    <a:pt x="467297" y="4423111"/>
                  </a:lnTo>
                  <a:lnTo>
                    <a:pt x="466389" y="4415601"/>
                  </a:lnTo>
                  <a:lnTo>
                    <a:pt x="462795" y="4409243"/>
                  </a:lnTo>
                  <a:lnTo>
                    <a:pt x="457080" y="4404696"/>
                  </a:lnTo>
                  <a:lnTo>
                    <a:pt x="449806" y="4402620"/>
                  </a:lnTo>
                  <a:close/>
                </a:path>
                <a:path w="1927860" h="4442460">
                  <a:moveTo>
                    <a:pt x="370385" y="4390292"/>
                  </a:moveTo>
                  <a:lnTo>
                    <a:pt x="363504" y="4392736"/>
                  </a:lnTo>
                  <a:lnTo>
                    <a:pt x="358040" y="4397582"/>
                  </a:lnTo>
                  <a:lnTo>
                    <a:pt x="354742" y="4404390"/>
                  </a:lnTo>
                  <a:lnTo>
                    <a:pt x="354344" y="4411944"/>
                  </a:lnTo>
                  <a:lnTo>
                    <a:pt x="356788" y="4418826"/>
                  </a:lnTo>
                  <a:lnTo>
                    <a:pt x="361634" y="4424289"/>
                  </a:lnTo>
                  <a:lnTo>
                    <a:pt x="368479" y="4427597"/>
                  </a:lnTo>
                  <a:lnTo>
                    <a:pt x="376033" y="4427996"/>
                  </a:lnTo>
                  <a:lnTo>
                    <a:pt x="382915" y="4425552"/>
                  </a:lnTo>
                  <a:lnTo>
                    <a:pt x="388378" y="4420705"/>
                  </a:lnTo>
                  <a:lnTo>
                    <a:pt x="391676" y="4413898"/>
                  </a:lnTo>
                  <a:lnTo>
                    <a:pt x="392075" y="4406343"/>
                  </a:lnTo>
                  <a:lnTo>
                    <a:pt x="389630" y="4399461"/>
                  </a:lnTo>
                  <a:lnTo>
                    <a:pt x="384784" y="4393998"/>
                  </a:lnTo>
                  <a:lnTo>
                    <a:pt x="377976" y="4390700"/>
                  </a:lnTo>
                  <a:lnTo>
                    <a:pt x="370385" y="4390292"/>
                  </a:lnTo>
                  <a:close/>
                </a:path>
                <a:path w="1927860" h="4442460">
                  <a:moveTo>
                    <a:pt x="301817" y="4366266"/>
                  </a:moveTo>
                  <a:lnTo>
                    <a:pt x="294590" y="4367321"/>
                  </a:lnTo>
                  <a:lnTo>
                    <a:pt x="288287" y="4371009"/>
                  </a:lnTo>
                  <a:lnTo>
                    <a:pt x="283724" y="4377043"/>
                  </a:lnTo>
                  <a:lnTo>
                    <a:pt x="281860" y="4384374"/>
                  </a:lnTo>
                  <a:lnTo>
                    <a:pt x="282915" y="4391600"/>
                  </a:lnTo>
                  <a:lnTo>
                    <a:pt x="286603" y="4397903"/>
                  </a:lnTo>
                  <a:lnTo>
                    <a:pt x="292671" y="4402483"/>
                  </a:lnTo>
                  <a:lnTo>
                    <a:pt x="300003" y="4404347"/>
                  </a:lnTo>
                  <a:lnTo>
                    <a:pt x="307229" y="4403292"/>
                  </a:lnTo>
                  <a:lnTo>
                    <a:pt x="313533" y="4399604"/>
                  </a:lnTo>
                  <a:lnTo>
                    <a:pt x="318095" y="4393570"/>
                  </a:lnTo>
                  <a:lnTo>
                    <a:pt x="319959" y="4386239"/>
                  </a:lnTo>
                  <a:lnTo>
                    <a:pt x="318904" y="4379013"/>
                  </a:lnTo>
                  <a:lnTo>
                    <a:pt x="315216" y="4372709"/>
                  </a:lnTo>
                  <a:lnTo>
                    <a:pt x="309182" y="4368147"/>
                  </a:lnTo>
                  <a:lnTo>
                    <a:pt x="301817" y="4366266"/>
                  </a:lnTo>
                  <a:close/>
                </a:path>
                <a:path w="1927860" h="4442460">
                  <a:moveTo>
                    <a:pt x="236649" y="4330478"/>
                  </a:moveTo>
                  <a:lnTo>
                    <a:pt x="229352" y="4330788"/>
                  </a:lnTo>
                  <a:lnTo>
                    <a:pt x="222705" y="4333811"/>
                  </a:lnTo>
                  <a:lnTo>
                    <a:pt x="217548" y="4339346"/>
                  </a:lnTo>
                  <a:lnTo>
                    <a:pt x="214943" y="4346448"/>
                  </a:lnTo>
                  <a:lnTo>
                    <a:pt x="215252" y="4353744"/>
                  </a:lnTo>
                  <a:lnTo>
                    <a:pt x="218275" y="4360392"/>
                  </a:lnTo>
                  <a:lnTo>
                    <a:pt x="223843" y="4365568"/>
                  </a:lnTo>
                  <a:lnTo>
                    <a:pt x="230945" y="4368173"/>
                  </a:lnTo>
                  <a:lnTo>
                    <a:pt x="238241" y="4367864"/>
                  </a:lnTo>
                  <a:lnTo>
                    <a:pt x="244889" y="4364841"/>
                  </a:lnTo>
                  <a:lnTo>
                    <a:pt x="250046" y="4359306"/>
                  </a:lnTo>
                  <a:lnTo>
                    <a:pt x="252651" y="4352204"/>
                  </a:lnTo>
                  <a:lnTo>
                    <a:pt x="252341" y="4344907"/>
                  </a:lnTo>
                  <a:lnTo>
                    <a:pt x="249318" y="4338259"/>
                  </a:lnTo>
                  <a:lnTo>
                    <a:pt x="243784" y="4333103"/>
                  </a:lnTo>
                  <a:lnTo>
                    <a:pt x="236649" y="4330478"/>
                  </a:lnTo>
                  <a:close/>
                </a:path>
                <a:path w="1927860" h="4442460">
                  <a:moveTo>
                    <a:pt x="172430" y="4283996"/>
                  </a:moveTo>
                  <a:lnTo>
                    <a:pt x="165340" y="4285748"/>
                  </a:lnTo>
                  <a:lnTo>
                    <a:pt x="159255" y="4290242"/>
                  </a:lnTo>
                  <a:lnTo>
                    <a:pt x="155390" y="4296745"/>
                  </a:lnTo>
                  <a:lnTo>
                    <a:pt x="154356" y="4303975"/>
                  </a:lnTo>
                  <a:lnTo>
                    <a:pt x="156107" y="4311064"/>
                  </a:lnTo>
                  <a:lnTo>
                    <a:pt x="160630" y="4317175"/>
                  </a:lnTo>
                  <a:lnTo>
                    <a:pt x="167133" y="4321039"/>
                  </a:lnTo>
                  <a:lnTo>
                    <a:pt x="174363" y="4322074"/>
                  </a:lnTo>
                  <a:lnTo>
                    <a:pt x="181452" y="4320322"/>
                  </a:lnTo>
                  <a:lnTo>
                    <a:pt x="187537" y="4315828"/>
                  </a:lnTo>
                  <a:lnTo>
                    <a:pt x="191401" y="4309324"/>
                  </a:lnTo>
                  <a:lnTo>
                    <a:pt x="192436" y="4302095"/>
                  </a:lnTo>
                  <a:lnTo>
                    <a:pt x="190685" y="4295005"/>
                  </a:lnTo>
                  <a:lnTo>
                    <a:pt x="186190" y="4288921"/>
                  </a:lnTo>
                  <a:lnTo>
                    <a:pt x="179659" y="4285031"/>
                  </a:lnTo>
                  <a:lnTo>
                    <a:pt x="172430" y="4283996"/>
                  </a:lnTo>
                  <a:close/>
                </a:path>
                <a:path w="1927860" h="4442460">
                  <a:moveTo>
                    <a:pt x="123731" y="4228934"/>
                  </a:moveTo>
                  <a:lnTo>
                    <a:pt x="116436" y="4229293"/>
                  </a:lnTo>
                  <a:lnTo>
                    <a:pt x="109602" y="4232537"/>
                  </a:lnTo>
                  <a:lnTo>
                    <a:pt x="104561" y="4238177"/>
                  </a:lnTo>
                  <a:lnTo>
                    <a:pt x="102159" y="4245074"/>
                  </a:lnTo>
                  <a:lnTo>
                    <a:pt x="102518" y="4252368"/>
                  </a:lnTo>
                  <a:lnTo>
                    <a:pt x="105784" y="4259233"/>
                  </a:lnTo>
                  <a:lnTo>
                    <a:pt x="111425" y="4264273"/>
                  </a:lnTo>
                  <a:lnTo>
                    <a:pt x="118322" y="4266675"/>
                  </a:lnTo>
                  <a:lnTo>
                    <a:pt x="125616" y="4266317"/>
                  </a:lnTo>
                  <a:lnTo>
                    <a:pt x="132450" y="4263073"/>
                  </a:lnTo>
                  <a:lnTo>
                    <a:pt x="137491" y="4257432"/>
                  </a:lnTo>
                  <a:lnTo>
                    <a:pt x="139893" y="4250536"/>
                  </a:lnTo>
                  <a:lnTo>
                    <a:pt x="139534" y="4243242"/>
                  </a:lnTo>
                  <a:lnTo>
                    <a:pt x="136291" y="4236408"/>
                  </a:lnTo>
                  <a:lnTo>
                    <a:pt x="130627" y="4231337"/>
                  </a:lnTo>
                  <a:lnTo>
                    <a:pt x="123731" y="4228934"/>
                  </a:lnTo>
                  <a:close/>
                </a:path>
                <a:path w="1927860" h="4442460">
                  <a:moveTo>
                    <a:pt x="75657" y="4165798"/>
                  </a:moveTo>
                  <a:lnTo>
                    <a:pt x="68545" y="4168374"/>
                  </a:lnTo>
                  <a:lnTo>
                    <a:pt x="62989" y="4173508"/>
                  </a:lnTo>
                  <a:lnTo>
                    <a:pt x="59939" y="4180144"/>
                  </a:lnTo>
                  <a:lnTo>
                    <a:pt x="59600" y="4187439"/>
                  </a:lnTo>
                  <a:lnTo>
                    <a:pt x="62196" y="4194584"/>
                  </a:lnTo>
                  <a:lnTo>
                    <a:pt x="67331" y="4200140"/>
                  </a:lnTo>
                  <a:lnTo>
                    <a:pt x="73966" y="4203190"/>
                  </a:lnTo>
                  <a:lnTo>
                    <a:pt x="81262" y="4203529"/>
                  </a:lnTo>
                  <a:lnTo>
                    <a:pt x="88374" y="4200952"/>
                  </a:lnTo>
                  <a:lnTo>
                    <a:pt x="93930" y="4195818"/>
                  </a:lnTo>
                  <a:lnTo>
                    <a:pt x="96980" y="4189182"/>
                  </a:lnTo>
                  <a:lnTo>
                    <a:pt x="97319" y="4181887"/>
                  </a:lnTo>
                  <a:lnTo>
                    <a:pt x="94742" y="4174775"/>
                  </a:lnTo>
                  <a:lnTo>
                    <a:pt x="89588" y="4169187"/>
                  </a:lnTo>
                  <a:lnTo>
                    <a:pt x="82953" y="4166137"/>
                  </a:lnTo>
                  <a:lnTo>
                    <a:pt x="75657" y="4165798"/>
                  </a:lnTo>
                  <a:close/>
                </a:path>
                <a:path w="1927860" h="4442460">
                  <a:moveTo>
                    <a:pt x="48014" y="4096263"/>
                  </a:moveTo>
                  <a:lnTo>
                    <a:pt x="40537" y="4097408"/>
                  </a:lnTo>
                  <a:lnTo>
                    <a:pt x="34089" y="4101364"/>
                  </a:lnTo>
                  <a:lnTo>
                    <a:pt x="29808" y="4107280"/>
                  </a:lnTo>
                  <a:lnTo>
                    <a:pt x="28057" y="4114371"/>
                  </a:lnTo>
                  <a:lnTo>
                    <a:pt x="29215" y="4121884"/>
                  </a:lnTo>
                  <a:lnTo>
                    <a:pt x="33171" y="4128332"/>
                  </a:lnTo>
                  <a:lnTo>
                    <a:pt x="39088" y="4132613"/>
                  </a:lnTo>
                  <a:lnTo>
                    <a:pt x="46178" y="4134364"/>
                  </a:lnTo>
                  <a:lnTo>
                    <a:pt x="53656" y="4133219"/>
                  </a:lnTo>
                  <a:lnTo>
                    <a:pt x="60103" y="4129263"/>
                  </a:lnTo>
                  <a:lnTo>
                    <a:pt x="64384" y="4123346"/>
                  </a:lnTo>
                  <a:lnTo>
                    <a:pt x="66135" y="4116256"/>
                  </a:lnTo>
                  <a:lnTo>
                    <a:pt x="64990" y="4108779"/>
                  </a:lnTo>
                  <a:lnTo>
                    <a:pt x="61021" y="4102295"/>
                  </a:lnTo>
                  <a:lnTo>
                    <a:pt x="55105" y="4098014"/>
                  </a:lnTo>
                  <a:lnTo>
                    <a:pt x="48014" y="4096263"/>
                  </a:lnTo>
                  <a:close/>
                </a:path>
                <a:path w="1927860" h="4442460">
                  <a:moveTo>
                    <a:pt x="23495" y="4023163"/>
                  </a:moveTo>
                  <a:lnTo>
                    <a:pt x="16458" y="4025940"/>
                  </a:lnTo>
                  <a:lnTo>
                    <a:pt x="11214" y="4031024"/>
                  </a:lnTo>
                  <a:lnTo>
                    <a:pt x="8260" y="4037702"/>
                  </a:lnTo>
                  <a:lnTo>
                    <a:pt x="8097" y="4045303"/>
                  </a:lnTo>
                  <a:lnTo>
                    <a:pt x="10875" y="4052339"/>
                  </a:lnTo>
                  <a:lnTo>
                    <a:pt x="15958" y="4057582"/>
                  </a:lnTo>
                  <a:lnTo>
                    <a:pt x="22637" y="4060537"/>
                  </a:lnTo>
                  <a:lnTo>
                    <a:pt x="30200" y="4060707"/>
                  </a:lnTo>
                  <a:lnTo>
                    <a:pt x="37236" y="4057929"/>
                  </a:lnTo>
                  <a:lnTo>
                    <a:pt x="42479" y="4052845"/>
                  </a:lnTo>
                  <a:lnTo>
                    <a:pt x="45434" y="4046167"/>
                  </a:lnTo>
                  <a:lnTo>
                    <a:pt x="45604" y="4038604"/>
                  </a:lnTo>
                  <a:lnTo>
                    <a:pt x="42819" y="4031530"/>
                  </a:lnTo>
                  <a:lnTo>
                    <a:pt x="37736" y="4026287"/>
                  </a:lnTo>
                  <a:lnTo>
                    <a:pt x="31057" y="4023333"/>
                  </a:lnTo>
                  <a:lnTo>
                    <a:pt x="23495" y="4023163"/>
                  </a:lnTo>
                  <a:close/>
                </a:path>
                <a:path w="1927860" h="4442460">
                  <a:moveTo>
                    <a:pt x="18788" y="3947109"/>
                  </a:moveTo>
                  <a:lnTo>
                    <a:pt x="11413" y="3948794"/>
                  </a:lnTo>
                  <a:lnTo>
                    <a:pt x="5463" y="3953029"/>
                  </a:lnTo>
                  <a:lnTo>
                    <a:pt x="1535" y="3959185"/>
                  </a:lnTo>
                  <a:lnTo>
                    <a:pt x="228" y="3966674"/>
                  </a:lnTo>
                  <a:lnTo>
                    <a:pt x="1912" y="3974049"/>
                  </a:lnTo>
                  <a:lnTo>
                    <a:pt x="6147" y="3979999"/>
                  </a:lnTo>
                  <a:lnTo>
                    <a:pt x="12304" y="3983927"/>
                  </a:lnTo>
                  <a:lnTo>
                    <a:pt x="19754" y="3985235"/>
                  </a:lnTo>
                  <a:lnTo>
                    <a:pt x="27129" y="3983551"/>
                  </a:lnTo>
                  <a:lnTo>
                    <a:pt x="33079" y="3979316"/>
                  </a:lnTo>
                  <a:lnTo>
                    <a:pt x="37007" y="3973159"/>
                  </a:lnTo>
                  <a:lnTo>
                    <a:pt x="38315" y="3965709"/>
                  </a:lnTo>
                  <a:lnTo>
                    <a:pt x="36630" y="3958296"/>
                  </a:lnTo>
                  <a:lnTo>
                    <a:pt x="32395" y="3952346"/>
                  </a:lnTo>
                  <a:lnTo>
                    <a:pt x="26239" y="3948418"/>
                  </a:lnTo>
                  <a:lnTo>
                    <a:pt x="18788" y="3947109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0847" y="1618899"/>
              <a:ext cx="880010" cy="9077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41797" y="1599849"/>
              <a:ext cx="918210" cy="946150"/>
            </a:xfrm>
            <a:custGeom>
              <a:avLst/>
              <a:gdLst/>
              <a:ahLst/>
              <a:cxnLst/>
              <a:rect l="l" t="t" r="r" b="b"/>
              <a:pathLst>
                <a:path w="918210" h="946150">
                  <a:moveTo>
                    <a:pt x="0" y="0"/>
                  </a:moveTo>
                  <a:lnTo>
                    <a:pt x="918110" y="0"/>
                  </a:lnTo>
                  <a:lnTo>
                    <a:pt x="918110" y="945900"/>
                  </a:lnTo>
                  <a:lnTo>
                    <a:pt x="0" y="9459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070" y="2010284"/>
              <a:ext cx="1927860" cy="4442460"/>
            </a:xfrm>
            <a:custGeom>
              <a:avLst/>
              <a:gdLst/>
              <a:ahLst/>
              <a:cxnLst/>
              <a:rect l="l" t="t" r="r" b="b"/>
              <a:pathLst>
                <a:path w="1927859" h="4442460">
                  <a:moveTo>
                    <a:pt x="19050" y="3900199"/>
                  </a:moveTo>
                  <a:lnTo>
                    <a:pt x="11635" y="3901696"/>
                  </a:lnTo>
                  <a:lnTo>
                    <a:pt x="5579" y="3905778"/>
                  </a:lnTo>
                  <a:lnTo>
                    <a:pt x="1497" y="3911834"/>
                  </a:lnTo>
                  <a:lnTo>
                    <a:pt x="0" y="3919287"/>
                  </a:lnTo>
                  <a:lnTo>
                    <a:pt x="1497" y="3926702"/>
                  </a:lnTo>
                  <a:lnTo>
                    <a:pt x="5579" y="3932757"/>
                  </a:lnTo>
                  <a:lnTo>
                    <a:pt x="11635" y="3936840"/>
                  </a:lnTo>
                  <a:lnTo>
                    <a:pt x="19050" y="3938337"/>
                  </a:lnTo>
                  <a:lnTo>
                    <a:pt x="26464" y="3936840"/>
                  </a:lnTo>
                  <a:lnTo>
                    <a:pt x="32520" y="3932757"/>
                  </a:lnTo>
                  <a:lnTo>
                    <a:pt x="36602" y="3926702"/>
                  </a:lnTo>
                  <a:lnTo>
                    <a:pt x="38100" y="3919249"/>
                  </a:lnTo>
                  <a:lnTo>
                    <a:pt x="36602" y="3911834"/>
                  </a:lnTo>
                  <a:lnTo>
                    <a:pt x="32520" y="3905778"/>
                  </a:lnTo>
                  <a:lnTo>
                    <a:pt x="26464" y="3901696"/>
                  </a:lnTo>
                  <a:lnTo>
                    <a:pt x="19050" y="3900199"/>
                  </a:lnTo>
                  <a:close/>
                </a:path>
                <a:path w="1927859" h="4442460">
                  <a:moveTo>
                    <a:pt x="19050" y="3823961"/>
                  </a:moveTo>
                  <a:lnTo>
                    <a:pt x="11635" y="3825458"/>
                  </a:lnTo>
                  <a:lnTo>
                    <a:pt x="5579" y="3829540"/>
                  </a:lnTo>
                  <a:lnTo>
                    <a:pt x="1497" y="3835596"/>
                  </a:lnTo>
                  <a:lnTo>
                    <a:pt x="0" y="3843049"/>
                  </a:lnTo>
                  <a:lnTo>
                    <a:pt x="1497" y="3850464"/>
                  </a:lnTo>
                  <a:lnTo>
                    <a:pt x="5579" y="3856519"/>
                  </a:lnTo>
                  <a:lnTo>
                    <a:pt x="11635" y="3860602"/>
                  </a:lnTo>
                  <a:lnTo>
                    <a:pt x="19050" y="3862099"/>
                  </a:lnTo>
                  <a:lnTo>
                    <a:pt x="26464" y="3860602"/>
                  </a:lnTo>
                  <a:lnTo>
                    <a:pt x="32520" y="3856519"/>
                  </a:lnTo>
                  <a:lnTo>
                    <a:pt x="36602" y="3850464"/>
                  </a:lnTo>
                  <a:lnTo>
                    <a:pt x="38100" y="3843011"/>
                  </a:lnTo>
                  <a:lnTo>
                    <a:pt x="36602" y="3835596"/>
                  </a:lnTo>
                  <a:lnTo>
                    <a:pt x="32520" y="3829540"/>
                  </a:lnTo>
                  <a:lnTo>
                    <a:pt x="26464" y="3825458"/>
                  </a:lnTo>
                  <a:lnTo>
                    <a:pt x="19050" y="3823961"/>
                  </a:lnTo>
                  <a:close/>
                </a:path>
                <a:path w="1927859" h="4442460">
                  <a:moveTo>
                    <a:pt x="19050" y="3747723"/>
                  </a:moveTo>
                  <a:lnTo>
                    <a:pt x="11635" y="3749220"/>
                  </a:lnTo>
                  <a:lnTo>
                    <a:pt x="5579" y="3753302"/>
                  </a:lnTo>
                  <a:lnTo>
                    <a:pt x="1497" y="3759358"/>
                  </a:lnTo>
                  <a:lnTo>
                    <a:pt x="0" y="3766811"/>
                  </a:lnTo>
                  <a:lnTo>
                    <a:pt x="1497" y="3774226"/>
                  </a:lnTo>
                  <a:lnTo>
                    <a:pt x="5579" y="3780281"/>
                  </a:lnTo>
                  <a:lnTo>
                    <a:pt x="11635" y="3784364"/>
                  </a:lnTo>
                  <a:lnTo>
                    <a:pt x="19050" y="3785861"/>
                  </a:lnTo>
                  <a:lnTo>
                    <a:pt x="26464" y="3784364"/>
                  </a:lnTo>
                  <a:lnTo>
                    <a:pt x="32520" y="3780281"/>
                  </a:lnTo>
                  <a:lnTo>
                    <a:pt x="36602" y="3774226"/>
                  </a:lnTo>
                  <a:lnTo>
                    <a:pt x="38100" y="3766773"/>
                  </a:lnTo>
                  <a:lnTo>
                    <a:pt x="36602" y="3759358"/>
                  </a:lnTo>
                  <a:lnTo>
                    <a:pt x="32520" y="3753302"/>
                  </a:lnTo>
                  <a:lnTo>
                    <a:pt x="26464" y="3749220"/>
                  </a:lnTo>
                  <a:lnTo>
                    <a:pt x="19050" y="3747723"/>
                  </a:lnTo>
                  <a:close/>
                </a:path>
                <a:path w="1927859" h="4442460">
                  <a:moveTo>
                    <a:pt x="19050" y="3671485"/>
                  </a:moveTo>
                  <a:lnTo>
                    <a:pt x="11635" y="3672982"/>
                  </a:lnTo>
                  <a:lnTo>
                    <a:pt x="5579" y="3677064"/>
                  </a:lnTo>
                  <a:lnTo>
                    <a:pt x="1497" y="3683120"/>
                  </a:lnTo>
                  <a:lnTo>
                    <a:pt x="0" y="3690573"/>
                  </a:lnTo>
                  <a:lnTo>
                    <a:pt x="1497" y="3697988"/>
                  </a:lnTo>
                  <a:lnTo>
                    <a:pt x="5579" y="3704043"/>
                  </a:lnTo>
                  <a:lnTo>
                    <a:pt x="11635" y="3708126"/>
                  </a:lnTo>
                  <a:lnTo>
                    <a:pt x="19050" y="3709623"/>
                  </a:lnTo>
                  <a:lnTo>
                    <a:pt x="26464" y="3708126"/>
                  </a:lnTo>
                  <a:lnTo>
                    <a:pt x="32520" y="3704043"/>
                  </a:lnTo>
                  <a:lnTo>
                    <a:pt x="36602" y="3697988"/>
                  </a:lnTo>
                  <a:lnTo>
                    <a:pt x="38100" y="3690535"/>
                  </a:lnTo>
                  <a:lnTo>
                    <a:pt x="36602" y="3683120"/>
                  </a:lnTo>
                  <a:lnTo>
                    <a:pt x="32520" y="3677064"/>
                  </a:lnTo>
                  <a:lnTo>
                    <a:pt x="26464" y="3672982"/>
                  </a:lnTo>
                  <a:lnTo>
                    <a:pt x="19050" y="3671485"/>
                  </a:lnTo>
                  <a:close/>
                </a:path>
                <a:path w="1927859" h="4442460">
                  <a:moveTo>
                    <a:pt x="19050" y="3595247"/>
                  </a:moveTo>
                  <a:lnTo>
                    <a:pt x="11635" y="3596744"/>
                  </a:lnTo>
                  <a:lnTo>
                    <a:pt x="5579" y="3600826"/>
                  </a:lnTo>
                  <a:lnTo>
                    <a:pt x="1497" y="3606882"/>
                  </a:lnTo>
                  <a:lnTo>
                    <a:pt x="0" y="3614335"/>
                  </a:lnTo>
                  <a:lnTo>
                    <a:pt x="1497" y="3621750"/>
                  </a:lnTo>
                  <a:lnTo>
                    <a:pt x="5579" y="3627805"/>
                  </a:lnTo>
                  <a:lnTo>
                    <a:pt x="11635" y="3631888"/>
                  </a:lnTo>
                  <a:lnTo>
                    <a:pt x="19050" y="3633385"/>
                  </a:lnTo>
                  <a:lnTo>
                    <a:pt x="26464" y="3631888"/>
                  </a:lnTo>
                  <a:lnTo>
                    <a:pt x="32520" y="3627805"/>
                  </a:lnTo>
                  <a:lnTo>
                    <a:pt x="36602" y="3621750"/>
                  </a:lnTo>
                  <a:lnTo>
                    <a:pt x="38100" y="3614297"/>
                  </a:lnTo>
                  <a:lnTo>
                    <a:pt x="36602" y="3606882"/>
                  </a:lnTo>
                  <a:lnTo>
                    <a:pt x="32520" y="3600826"/>
                  </a:lnTo>
                  <a:lnTo>
                    <a:pt x="26464" y="3596744"/>
                  </a:lnTo>
                  <a:lnTo>
                    <a:pt x="19050" y="3595247"/>
                  </a:lnTo>
                  <a:close/>
                </a:path>
                <a:path w="1927859" h="4442460">
                  <a:moveTo>
                    <a:pt x="19050" y="3519008"/>
                  </a:moveTo>
                  <a:lnTo>
                    <a:pt x="11635" y="3520505"/>
                  </a:lnTo>
                  <a:lnTo>
                    <a:pt x="5579" y="3524588"/>
                  </a:lnTo>
                  <a:lnTo>
                    <a:pt x="1497" y="3530643"/>
                  </a:lnTo>
                  <a:lnTo>
                    <a:pt x="0" y="3538096"/>
                  </a:lnTo>
                  <a:lnTo>
                    <a:pt x="1497" y="3545512"/>
                  </a:lnTo>
                  <a:lnTo>
                    <a:pt x="5579" y="3551567"/>
                  </a:lnTo>
                  <a:lnTo>
                    <a:pt x="11635" y="3555649"/>
                  </a:lnTo>
                  <a:lnTo>
                    <a:pt x="19050" y="3557146"/>
                  </a:lnTo>
                  <a:lnTo>
                    <a:pt x="26464" y="3555649"/>
                  </a:lnTo>
                  <a:lnTo>
                    <a:pt x="32520" y="3551567"/>
                  </a:lnTo>
                  <a:lnTo>
                    <a:pt x="36602" y="3545512"/>
                  </a:lnTo>
                  <a:lnTo>
                    <a:pt x="38100" y="3538058"/>
                  </a:lnTo>
                  <a:lnTo>
                    <a:pt x="36602" y="3530643"/>
                  </a:lnTo>
                  <a:lnTo>
                    <a:pt x="32520" y="3524588"/>
                  </a:lnTo>
                  <a:lnTo>
                    <a:pt x="26464" y="3520505"/>
                  </a:lnTo>
                  <a:lnTo>
                    <a:pt x="19050" y="3519008"/>
                  </a:lnTo>
                  <a:close/>
                </a:path>
                <a:path w="1927859" h="4442460">
                  <a:moveTo>
                    <a:pt x="19050" y="3442771"/>
                  </a:moveTo>
                  <a:lnTo>
                    <a:pt x="11635" y="3444268"/>
                  </a:lnTo>
                  <a:lnTo>
                    <a:pt x="5579" y="3448351"/>
                  </a:lnTo>
                  <a:lnTo>
                    <a:pt x="1497" y="3454406"/>
                  </a:lnTo>
                  <a:lnTo>
                    <a:pt x="0" y="3461858"/>
                  </a:lnTo>
                  <a:lnTo>
                    <a:pt x="1497" y="3469274"/>
                  </a:lnTo>
                  <a:lnTo>
                    <a:pt x="5579" y="3475329"/>
                  </a:lnTo>
                  <a:lnTo>
                    <a:pt x="11635" y="3479411"/>
                  </a:lnTo>
                  <a:lnTo>
                    <a:pt x="19050" y="3480908"/>
                  </a:lnTo>
                  <a:lnTo>
                    <a:pt x="26464" y="3479411"/>
                  </a:lnTo>
                  <a:lnTo>
                    <a:pt x="32520" y="3475329"/>
                  </a:lnTo>
                  <a:lnTo>
                    <a:pt x="36602" y="3469274"/>
                  </a:lnTo>
                  <a:lnTo>
                    <a:pt x="38100" y="3461821"/>
                  </a:lnTo>
                  <a:lnTo>
                    <a:pt x="36602" y="3454406"/>
                  </a:lnTo>
                  <a:lnTo>
                    <a:pt x="32520" y="3448351"/>
                  </a:lnTo>
                  <a:lnTo>
                    <a:pt x="26464" y="3444268"/>
                  </a:lnTo>
                  <a:lnTo>
                    <a:pt x="19050" y="3442771"/>
                  </a:lnTo>
                  <a:close/>
                </a:path>
                <a:path w="1927859" h="4442460">
                  <a:moveTo>
                    <a:pt x="19050" y="3366533"/>
                  </a:moveTo>
                  <a:lnTo>
                    <a:pt x="11635" y="3368030"/>
                  </a:lnTo>
                  <a:lnTo>
                    <a:pt x="5579" y="3372113"/>
                  </a:lnTo>
                  <a:lnTo>
                    <a:pt x="1497" y="3378168"/>
                  </a:lnTo>
                  <a:lnTo>
                    <a:pt x="0" y="3385621"/>
                  </a:lnTo>
                  <a:lnTo>
                    <a:pt x="1497" y="3393036"/>
                  </a:lnTo>
                  <a:lnTo>
                    <a:pt x="5579" y="3399092"/>
                  </a:lnTo>
                  <a:lnTo>
                    <a:pt x="11635" y="3403174"/>
                  </a:lnTo>
                  <a:lnTo>
                    <a:pt x="19050" y="3404671"/>
                  </a:lnTo>
                  <a:lnTo>
                    <a:pt x="26464" y="3403174"/>
                  </a:lnTo>
                  <a:lnTo>
                    <a:pt x="32520" y="3399092"/>
                  </a:lnTo>
                  <a:lnTo>
                    <a:pt x="36602" y="3393036"/>
                  </a:lnTo>
                  <a:lnTo>
                    <a:pt x="38100" y="3385583"/>
                  </a:lnTo>
                  <a:lnTo>
                    <a:pt x="36602" y="3378168"/>
                  </a:lnTo>
                  <a:lnTo>
                    <a:pt x="32520" y="3372113"/>
                  </a:lnTo>
                  <a:lnTo>
                    <a:pt x="26464" y="3368030"/>
                  </a:lnTo>
                  <a:lnTo>
                    <a:pt x="19050" y="3366533"/>
                  </a:lnTo>
                  <a:close/>
                </a:path>
                <a:path w="1927859" h="4442460">
                  <a:moveTo>
                    <a:pt x="19050" y="3290295"/>
                  </a:moveTo>
                  <a:lnTo>
                    <a:pt x="11635" y="3291792"/>
                  </a:lnTo>
                  <a:lnTo>
                    <a:pt x="5579" y="3295874"/>
                  </a:lnTo>
                  <a:lnTo>
                    <a:pt x="1497" y="3301930"/>
                  </a:lnTo>
                  <a:lnTo>
                    <a:pt x="0" y="3309383"/>
                  </a:lnTo>
                  <a:lnTo>
                    <a:pt x="1497" y="3316798"/>
                  </a:lnTo>
                  <a:lnTo>
                    <a:pt x="5579" y="3322854"/>
                  </a:lnTo>
                  <a:lnTo>
                    <a:pt x="11635" y="3326936"/>
                  </a:lnTo>
                  <a:lnTo>
                    <a:pt x="19050" y="3328433"/>
                  </a:lnTo>
                  <a:lnTo>
                    <a:pt x="26464" y="3326936"/>
                  </a:lnTo>
                  <a:lnTo>
                    <a:pt x="32520" y="3322854"/>
                  </a:lnTo>
                  <a:lnTo>
                    <a:pt x="36602" y="3316798"/>
                  </a:lnTo>
                  <a:lnTo>
                    <a:pt x="38100" y="3309345"/>
                  </a:lnTo>
                  <a:lnTo>
                    <a:pt x="36602" y="3301930"/>
                  </a:lnTo>
                  <a:lnTo>
                    <a:pt x="32520" y="3295874"/>
                  </a:lnTo>
                  <a:lnTo>
                    <a:pt x="26464" y="3291792"/>
                  </a:lnTo>
                  <a:lnTo>
                    <a:pt x="19050" y="3290295"/>
                  </a:lnTo>
                  <a:close/>
                </a:path>
                <a:path w="1927859" h="4442460">
                  <a:moveTo>
                    <a:pt x="19050" y="3214057"/>
                  </a:moveTo>
                  <a:lnTo>
                    <a:pt x="11635" y="3215554"/>
                  </a:lnTo>
                  <a:lnTo>
                    <a:pt x="5579" y="3219637"/>
                  </a:lnTo>
                  <a:lnTo>
                    <a:pt x="1497" y="3225692"/>
                  </a:lnTo>
                  <a:lnTo>
                    <a:pt x="0" y="3233145"/>
                  </a:lnTo>
                  <a:lnTo>
                    <a:pt x="1497" y="3240560"/>
                  </a:lnTo>
                  <a:lnTo>
                    <a:pt x="5579" y="3246615"/>
                  </a:lnTo>
                  <a:lnTo>
                    <a:pt x="11635" y="3250698"/>
                  </a:lnTo>
                  <a:lnTo>
                    <a:pt x="19050" y="3252195"/>
                  </a:lnTo>
                  <a:lnTo>
                    <a:pt x="26464" y="3250698"/>
                  </a:lnTo>
                  <a:lnTo>
                    <a:pt x="32520" y="3246615"/>
                  </a:lnTo>
                  <a:lnTo>
                    <a:pt x="36602" y="3240560"/>
                  </a:lnTo>
                  <a:lnTo>
                    <a:pt x="38100" y="3233107"/>
                  </a:lnTo>
                  <a:lnTo>
                    <a:pt x="36602" y="3225692"/>
                  </a:lnTo>
                  <a:lnTo>
                    <a:pt x="32520" y="3219637"/>
                  </a:lnTo>
                  <a:lnTo>
                    <a:pt x="26464" y="3215554"/>
                  </a:lnTo>
                  <a:lnTo>
                    <a:pt x="19050" y="3214057"/>
                  </a:lnTo>
                  <a:close/>
                </a:path>
                <a:path w="1927859" h="4442460">
                  <a:moveTo>
                    <a:pt x="19050" y="3137819"/>
                  </a:moveTo>
                  <a:lnTo>
                    <a:pt x="11635" y="3139316"/>
                  </a:lnTo>
                  <a:lnTo>
                    <a:pt x="5579" y="3143399"/>
                  </a:lnTo>
                  <a:lnTo>
                    <a:pt x="1497" y="3149454"/>
                  </a:lnTo>
                  <a:lnTo>
                    <a:pt x="0" y="3156907"/>
                  </a:lnTo>
                  <a:lnTo>
                    <a:pt x="1497" y="3164322"/>
                  </a:lnTo>
                  <a:lnTo>
                    <a:pt x="5579" y="3170377"/>
                  </a:lnTo>
                  <a:lnTo>
                    <a:pt x="11635" y="3174460"/>
                  </a:lnTo>
                  <a:lnTo>
                    <a:pt x="19050" y="3175957"/>
                  </a:lnTo>
                  <a:lnTo>
                    <a:pt x="26464" y="3174460"/>
                  </a:lnTo>
                  <a:lnTo>
                    <a:pt x="32520" y="3170377"/>
                  </a:lnTo>
                  <a:lnTo>
                    <a:pt x="36602" y="3164322"/>
                  </a:lnTo>
                  <a:lnTo>
                    <a:pt x="38100" y="3156869"/>
                  </a:lnTo>
                  <a:lnTo>
                    <a:pt x="36602" y="3149454"/>
                  </a:lnTo>
                  <a:lnTo>
                    <a:pt x="32520" y="3143399"/>
                  </a:lnTo>
                  <a:lnTo>
                    <a:pt x="26464" y="3139316"/>
                  </a:lnTo>
                  <a:lnTo>
                    <a:pt x="19050" y="3137819"/>
                  </a:lnTo>
                  <a:close/>
                </a:path>
                <a:path w="1927859" h="4442460">
                  <a:moveTo>
                    <a:pt x="19050" y="3061581"/>
                  </a:moveTo>
                  <a:lnTo>
                    <a:pt x="11635" y="3063078"/>
                  </a:lnTo>
                  <a:lnTo>
                    <a:pt x="5579" y="3067161"/>
                  </a:lnTo>
                  <a:lnTo>
                    <a:pt x="1497" y="3073216"/>
                  </a:lnTo>
                  <a:lnTo>
                    <a:pt x="0" y="3080669"/>
                  </a:lnTo>
                  <a:lnTo>
                    <a:pt x="1497" y="3088084"/>
                  </a:lnTo>
                  <a:lnTo>
                    <a:pt x="5579" y="3094139"/>
                  </a:lnTo>
                  <a:lnTo>
                    <a:pt x="11635" y="3098222"/>
                  </a:lnTo>
                  <a:lnTo>
                    <a:pt x="19050" y="3099719"/>
                  </a:lnTo>
                  <a:lnTo>
                    <a:pt x="26464" y="3098222"/>
                  </a:lnTo>
                  <a:lnTo>
                    <a:pt x="32520" y="3094139"/>
                  </a:lnTo>
                  <a:lnTo>
                    <a:pt x="36602" y="3088084"/>
                  </a:lnTo>
                  <a:lnTo>
                    <a:pt x="38100" y="3080631"/>
                  </a:lnTo>
                  <a:lnTo>
                    <a:pt x="36602" y="3073216"/>
                  </a:lnTo>
                  <a:lnTo>
                    <a:pt x="32520" y="3067161"/>
                  </a:lnTo>
                  <a:lnTo>
                    <a:pt x="26464" y="3063078"/>
                  </a:lnTo>
                  <a:lnTo>
                    <a:pt x="19050" y="3061581"/>
                  </a:lnTo>
                  <a:close/>
                </a:path>
                <a:path w="1927859" h="4442460">
                  <a:moveTo>
                    <a:pt x="19050" y="2985343"/>
                  </a:moveTo>
                  <a:lnTo>
                    <a:pt x="11635" y="2986840"/>
                  </a:lnTo>
                  <a:lnTo>
                    <a:pt x="5579" y="2990923"/>
                  </a:lnTo>
                  <a:lnTo>
                    <a:pt x="1497" y="2996978"/>
                  </a:lnTo>
                  <a:lnTo>
                    <a:pt x="0" y="3004431"/>
                  </a:lnTo>
                  <a:lnTo>
                    <a:pt x="1497" y="3011846"/>
                  </a:lnTo>
                  <a:lnTo>
                    <a:pt x="5579" y="3017901"/>
                  </a:lnTo>
                  <a:lnTo>
                    <a:pt x="11635" y="3021984"/>
                  </a:lnTo>
                  <a:lnTo>
                    <a:pt x="19050" y="3023481"/>
                  </a:lnTo>
                  <a:lnTo>
                    <a:pt x="26464" y="3021984"/>
                  </a:lnTo>
                  <a:lnTo>
                    <a:pt x="32520" y="3017901"/>
                  </a:lnTo>
                  <a:lnTo>
                    <a:pt x="36602" y="3011846"/>
                  </a:lnTo>
                  <a:lnTo>
                    <a:pt x="38100" y="3004393"/>
                  </a:lnTo>
                  <a:lnTo>
                    <a:pt x="36602" y="2996978"/>
                  </a:lnTo>
                  <a:lnTo>
                    <a:pt x="32520" y="2990923"/>
                  </a:lnTo>
                  <a:lnTo>
                    <a:pt x="26464" y="2986840"/>
                  </a:lnTo>
                  <a:lnTo>
                    <a:pt x="19050" y="2985343"/>
                  </a:lnTo>
                  <a:close/>
                </a:path>
                <a:path w="1927859" h="4442460">
                  <a:moveTo>
                    <a:pt x="19050" y="2909105"/>
                  </a:moveTo>
                  <a:lnTo>
                    <a:pt x="11635" y="2910602"/>
                  </a:lnTo>
                  <a:lnTo>
                    <a:pt x="5579" y="2914684"/>
                  </a:lnTo>
                  <a:lnTo>
                    <a:pt x="1497" y="2920740"/>
                  </a:lnTo>
                  <a:lnTo>
                    <a:pt x="0" y="2928193"/>
                  </a:lnTo>
                  <a:lnTo>
                    <a:pt x="1497" y="2935608"/>
                  </a:lnTo>
                  <a:lnTo>
                    <a:pt x="5579" y="2941663"/>
                  </a:lnTo>
                  <a:lnTo>
                    <a:pt x="11635" y="2945746"/>
                  </a:lnTo>
                  <a:lnTo>
                    <a:pt x="19050" y="2947243"/>
                  </a:lnTo>
                  <a:lnTo>
                    <a:pt x="26464" y="2945746"/>
                  </a:lnTo>
                  <a:lnTo>
                    <a:pt x="32520" y="2941663"/>
                  </a:lnTo>
                  <a:lnTo>
                    <a:pt x="36602" y="2935608"/>
                  </a:lnTo>
                  <a:lnTo>
                    <a:pt x="38100" y="2928155"/>
                  </a:lnTo>
                  <a:lnTo>
                    <a:pt x="36602" y="2920740"/>
                  </a:lnTo>
                  <a:lnTo>
                    <a:pt x="32520" y="2914684"/>
                  </a:lnTo>
                  <a:lnTo>
                    <a:pt x="26464" y="2910602"/>
                  </a:lnTo>
                  <a:lnTo>
                    <a:pt x="19050" y="2909105"/>
                  </a:lnTo>
                  <a:close/>
                </a:path>
                <a:path w="1927859" h="4442460">
                  <a:moveTo>
                    <a:pt x="19050" y="2832867"/>
                  </a:moveTo>
                  <a:lnTo>
                    <a:pt x="11635" y="2834364"/>
                  </a:lnTo>
                  <a:lnTo>
                    <a:pt x="5579" y="2838446"/>
                  </a:lnTo>
                  <a:lnTo>
                    <a:pt x="1497" y="2844502"/>
                  </a:lnTo>
                  <a:lnTo>
                    <a:pt x="0" y="2851955"/>
                  </a:lnTo>
                  <a:lnTo>
                    <a:pt x="1497" y="2859370"/>
                  </a:lnTo>
                  <a:lnTo>
                    <a:pt x="5579" y="2865425"/>
                  </a:lnTo>
                  <a:lnTo>
                    <a:pt x="11635" y="2869508"/>
                  </a:lnTo>
                  <a:lnTo>
                    <a:pt x="19050" y="2871005"/>
                  </a:lnTo>
                  <a:lnTo>
                    <a:pt x="26464" y="2869508"/>
                  </a:lnTo>
                  <a:lnTo>
                    <a:pt x="32520" y="2865425"/>
                  </a:lnTo>
                  <a:lnTo>
                    <a:pt x="36602" y="2859370"/>
                  </a:lnTo>
                  <a:lnTo>
                    <a:pt x="38100" y="2851917"/>
                  </a:lnTo>
                  <a:lnTo>
                    <a:pt x="36602" y="2844502"/>
                  </a:lnTo>
                  <a:lnTo>
                    <a:pt x="32520" y="2838446"/>
                  </a:lnTo>
                  <a:lnTo>
                    <a:pt x="26464" y="2834364"/>
                  </a:lnTo>
                  <a:lnTo>
                    <a:pt x="19050" y="2832867"/>
                  </a:lnTo>
                  <a:close/>
                </a:path>
                <a:path w="1927859" h="4442460">
                  <a:moveTo>
                    <a:pt x="19050" y="2756628"/>
                  </a:moveTo>
                  <a:lnTo>
                    <a:pt x="11635" y="2758126"/>
                  </a:lnTo>
                  <a:lnTo>
                    <a:pt x="5579" y="2762208"/>
                  </a:lnTo>
                  <a:lnTo>
                    <a:pt x="1497" y="2768264"/>
                  </a:lnTo>
                  <a:lnTo>
                    <a:pt x="0" y="2775717"/>
                  </a:lnTo>
                  <a:lnTo>
                    <a:pt x="1497" y="2783132"/>
                  </a:lnTo>
                  <a:lnTo>
                    <a:pt x="5579" y="2789187"/>
                  </a:lnTo>
                  <a:lnTo>
                    <a:pt x="11635" y="2793269"/>
                  </a:lnTo>
                  <a:lnTo>
                    <a:pt x="19050" y="2794767"/>
                  </a:lnTo>
                  <a:lnTo>
                    <a:pt x="26464" y="2793269"/>
                  </a:lnTo>
                  <a:lnTo>
                    <a:pt x="32520" y="2789187"/>
                  </a:lnTo>
                  <a:lnTo>
                    <a:pt x="36602" y="2783132"/>
                  </a:lnTo>
                  <a:lnTo>
                    <a:pt x="38100" y="2775678"/>
                  </a:lnTo>
                  <a:lnTo>
                    <a:pt x="36602" y="2768264"/>
                  </a:lnTo>
                  <a:lnTo>
                    <a:pt x="32520" y="2762208"/>
                  </a:lnTo>
                  <a:lnTo>
                    <a:pt x="26464" y="2758126"/>
                  </a:lnTo>
                  <a:lnTo>
                    <a:pt x="19050" y="2756628"/>
                  </a:lnTo>
                  <a:close/>
                </a:path>
                <a:path w="1927859" h="4442460">
                  <a:moveTo>
                    <a:pt x="19050" y="2680390"/>
                  </a:moveTo>
                  <a:lnTo>
                    <a:pt x="11635" y="2681887"/>
                  </a:lnTo>
                  <a:lnTo>
                    <a:pt x="5579" y="2685970"/>
                  </a:lnTo>
                  <a:lnTo>
                    <a:pt x="1497" y="2692025"/>
                  </a:lnTo>
                  <a:lnTo>
                    <a:pt x="0" y="2699478"/>
                  </a:lnTo>
                  <a:lnTo>
                    <a:pt x="1497" y="2706894"/>
                  </a:lnTo>
                  <a:lnTo>
                    <a:pt x="5579" y="2712949"/>
                  </a:lnTo>
                  <a:lnTo>
                    <a:pt x="11635" y="2717032"/>
                  </a:lnTo>
                  <a:lnTo>
                    <a:pt x="19050" y="2718528"/>
                  </a:lnTo>
                  <a:lnTo>
                    <a:pt x="26464" y="2717032"/>
                  </a:lnTo>
                  <a:lnTo>
                    <a:pt x="32520" y="2712949"/>
                  </a:lnTo>
                  <a:lnTo>
                    <a:pt x="36602" y="2706894"/>
                  </a:lnTo>
                  <a:lnTo>
                    <a:pt x="38100" y="2699440"/>
                  </a:lnTo>
                  <a:lnTo>
                    <a:pt x="36602" y="2692025"/>
                  </a:lnTo>
                  <a:lnTo>
                    <a:pt x="32520" y="2685970"/>
                  </a:lnTo>
                  <a:lnTo>
                    <a:pt x="26464" y="2681887"/>
                  </a:lnTo>
                  <a:lnTo>
                    <a:pt x="19050" y="2680390"/>
                  </a:lnTo>
                  <a:close/>
                </a:path>
                <a:path w="1927859" h="4442460">
                  <a:moveTo>
                    <a:pt x="19050" y="2604152"/>
                  </a:moveTo>
                  <a:lnTo>
                    <a:pt x="11635" y="2605649"/>
                  </a:lnTo>
                  <a:lnTo>
                    <a:pt x="5579" y="2609732"/>
                  </a:lnTo>
                  <a:lnTo>
                    <a:pt x="1497" y="2615787"/>
                  </a:lnTo>
                  <a:lnTo>
                    <a:pt x="0" y="2623240"/>
                  </a:lnTo>
                  <a:lnTo>
                    <a:pt x="1497" y="2630656"/>
                  </a:lnTo>
                  <a:lnTo>
                    <a:pt x="5579" y="2636711"/>
                  </a:lnTo>
                  <a:lnTo>
                    <a:pt x="11635" y="2640793"/>
                  </a:lnTo>
                  <a:lnTo>
                    <a:pt x="19050" y="2642290"/>
                  </a:lnTo>
                  <a:lnTo>
                    <a:pt x="26464" y="2640793"/>
                  </a:lnTo>
                  <a:lnTo>
                    <a:pt x="32520" y="2636711"/>
                  </a:lnTo>
                  <a:lnTo>
                    <a:pt x="36602" y="2630656"/>
                  </a:lnTo>
                  <a:lnTo>
                    <a:pt x="38100" y="2623202"/>
                  </a:lnTo>
                  <a:lnTo>
                    <a:pt x="36602" y="2615787"/>
                  </a:lnTo>
                  <a:lnTo>
                    <a:pt x="32520" y="2609732"/>
                  </a:lnTo>
                  <a:lnTo>
                    <a:pt x="26464" y="2605649"/>
                  </a:lnTo>
                  <a:lnTo>
                    <a:pt x="19050" y="2604152"/>
                  </a:lnTo>
                  <a:close/>
                </a:path>
                <a:path w="1927859" h="4442460">
                  <a:moveTo>
                    <a:pt x="19050" y="2527915"/>
                  </a:moveTo>
                  <a:lnTo>
                    <a:pt x="11635" y="2529412"/>
                  </a:lnTo>
                  <a:lnTo>
                    <a:pt x="5579" y="2533495"/>
                  </a:lnTo>
                  <a:lnTo>
                    <a:pt x="1497" y="2539550"/>
                  </a:lnTo>
                  <a:lnTo>
                    <a:pt x="0" y="2547002"/>
                  </a:lnTo>
                  <a:lnTo>
                    <a:pt x="1497" y="2554418"/>
                  </a:lnTo>
                  <a:lnTo>
                    <a:pt x="5579" y="2560473"/>
                  </a:lnTo>
                  <a:lnTo>
                    <a:pt x="11635" y="2564555"/>
                  </a:lnTo>
                  <a:lnTo>
                    <a:pt x="19050" y="2566052"/>
                  </a:lnTo>
                  <a:lnTo>
                    <a:pt x="26464" y="2564555"/>
                  </a:lnTo>
                  <a:lnTo>
                    <a:pt x="32520" y="2560473"/>
                  </a:lnTo>
                  <a:lnTo>
                    <a:pt x="36602" y="2554418"/>
                  </a:lnTo>
                  <a:lnTo>
                    <a:pt x="38100" y="2546965"/>
                  </a:lnTo>
                  <a:lnTo>
                    <a:pt x="36602" y="2539550"/>
                  </a:lnTo>
                  <a:lnTo>
                    <a:pt x="32520" y="2533495"/>
                  </a:lnTo>
                  <a:lnTo>
                    <a:pt x="26464" y="2529412"/>
                  </a:lnTo>
                  <a:lnTo>
                    <a:pt x="19050" y="2527915"/>
                  </a:lnTo>
                  <a:close/>
                </a:path>
                <a:path w="1927859" h="4442460">
                  <a:moveTo>
                    <a:pt x="19050" y="2451677"/>
                  </a:moveTo>
                  <a:lnTo>
                    <a:pt x="11635" y="2453174"/>
                  </a:lnTo>
                  <a:lnTo>
                    <a:pt x="5579" y="2457257"/>
                  </a:lnTo>
                  <a:lnTo>
                    <a:pt x="1497" y="2463312"/>
                  </a:lnTo>
                  <a:lnTo>
                    <a:pt x="0" y="2470765"/>
                  </a:lnTo>
                  <a:lnTo>
                    <a:pt x="1497" y="2478180"/>
                  </a:lnTo>
                  <a:lnTo>
                    <a:pt x="5579" y="2484236"/>
                  </a:lnTo>
                  <a:lnTo>
                    <a:pt x="11635" y="2488318"/>
                  </a:lnTo>
                  <a:lnTo>
                    <a:pt x="19050" y="2489815"/>
                  </a:lnTo>
                  <a:lnTo>
                    <a:pt x="26464" y="2488318"/>
                  </a:lnTo>
                  <a:lnTo>
                    <a:pt x="32520" y="2484236"/>
                  </a:lnTo>
                  <a:lnTo>
                    <a:pt x="36602" y="2478180"/>
                  </a:lnTo>
                  <a:lnTo>
                    <a:pt x="38100" y="2470727"/>
                  </a:lnTo>
                  <a:lnTo>
                    <a:pt x="36602" y="2463312"/>
                  </a:lnTo>
                  <a:lnTo>
                    <a:pt x="32520" y="2457257"/>
                  </a:lnTo>
                  <a:lnTo>
                    <a:pt x="26464" y="2453174"/>
                  </a:lnTo>
                  <a:lnTo>
                    <a:pt x="19050" y="2451677"/>
                  </a:lnTo>
                  <a:close/>
                </a:path>
                <a:path w="1927859" h="4442460">
                  <a:moveTo>
                    <a:pt x="19050" y="2375439"/>
                  </a:moveTo>
                  <a:lnTo>
                    <a:pt x="11635" y="2376936"/>
                  </a:lnTo>
                  <a:lnTo>
                    <a:pt x="5579" y="2381019"/>
                  </a:lnTo>
                  <a:lnTo>
                    <a:pt x="1497" y="2387074"/>
                  </a:lnTo>
                  <a:lnTo>
                    <a:pt x="0" y="2394527"/>
                  </a:lnTo>
                  <a:lnTo>
                    <a:pt x="1497" y="2401942"/>
                  </a:lnTo>
                  <a:lnTo>
                    <a:pt x="5579" y="2407998"/>
                  </a:lnTo>
                  <a:lnTo>
                    <a:pt x="11635" y="2412080"/>
                  </a:lnTo>
                  <a:lnTo>
                    <a:pt x="19050" y="2413577"/>
                  </a:lnTo>
                  <a:lnTo>
                    <a:pt x="26464" y="2412080"/>
                  </a:lnTo>
                  <a:lnTo>
                    <a:pt x="32520" y="2407998"/>
                  </a:lnTo>
                  <a:lnTo>
                    <a:pt x="36602" y="2401942"/>
                  </a:lnTo>
                  <a:lnTo>
                    <a:pt x="38100" y="2394489"/>
                  </a:lnTo>
                  <a:lnTo>
                    <a:pt x="36602" y="2387074"/>
                  </a:lnTo>
                  <a:lnTo>
                    <a:pt x="32520" y="2381019"/>
                  </a:lnTo>
                  <a:lnTo>
                    <a:pt x="26464" y="2376936"/>
                  </a:lnTo>
                  <a:lnTo>
                    <a:pt x="19050" y="2375439"/>
                  </a:lnTo>
                  <a:close/>
                </a:path>
                <a:path w="1927859" h="4442460">
                  <a:moveTo>
                    <a:pt x="19050" y="2299201"/>
                  </a:moveTo>
                  <a:lnTo>
                    <a:pt x="11635" y="2300698"/>
                  </a:lnTo>
                  <a:lnTo>
                    <a:pt x="5579" y="2304781"/>
                  </a:lnTo>
                  <a:lnTo>
                    <a:pt x="1497" y="2310836"/>
                  </a:lnTo>
                  <a:lnTo>
                    <a:pt x="0" y="2318289"/>
                  </a:lnTo>
                  <a:lnTo>
                    <a:pt x="1497" y="2325704"/>
                  </a:lnTo>
                  <a:lnTo>
                    <a:pt x="5579" y="2331760"/>
                  </a:lnTo>
                  <a:lnTo>
                    <a:pt x="11635" y="2335842"/>
                  </a:lnTo>
                  <a:lnTo>
                    <a:pt x="19050" y="2337339"/>
                  </a:lnTo>
                  <a:lnTo>
                    <a:pt x="26464" y="2335842"/>
                  </a:lnTo>
                  <a:lnTo>
                    <a:pt x="32520" y="2331760"/>
                  </a:lnTo>
                  <a:lnTo>
                    <a:pt x="36602" y="2325704"/>
                  </a:lnTo>
                  <a:lnTo>
                    <a:pt x="38100" y="2318251"/>
                  </a:lnTo>
                  <a:lnTo>
                    <a:pt x="36602" y="2310836"/>
                  </a:lnTo>
                  <a:lnTo>
                    <a:pt x="32520" y="2304781"/>
                  </a:lnTo>
                  <a:lnTo>
                    <a:pt x="26464" y="2300698"/>
                  </a:lnTo>
                  <a:lnTo>
                    <a:pt x="19050" y="2299201"/>
                  </a:lnTo>
                  <a:close/>
                </a:path>
                <a:path w="1927859" h="4442460">
                  <a:moveTo>
                    <a:pt x="19050" y="2222963"/>
                  </a:moveTo>
                  <a:lnTo>
                    <a:pt x="11635" y="2224460"/>
                  </a:lnTo>
                  <a:lnTo>
                    <a:pt x="5579" y="2228543"/>
                  </a:lnTo>
                  <a:lnTo>
                    <a:pt x="1497" y="2234598"/>
                  </a:lnTo>
                  <a:lnTo>
                    <a:pt x="0" y="2242051"/>
                  </a:lnTo>
                  <a:lnTo>
                    <a:pt x="1497" y="2249466"/>
                  </a:lnTo>
                  <a:lnTo>
                    <a:pt x="5579" y="2255521"/>
                  </a:lnTo>
                  <a:lnTo>
                    <a:pt x="11635" y="2259604"/>
                  </a:lnTo>
                  <a:lnTo>
                    <a:pt x="19050" y="2261101"/>
                  </a:lnTo>
                  <a:lnTo>
                    <a:pt x="26464" y="2259604"/>
                  </a:lnTo>
                  <a:lnTo>
                    <a:pt x="32520" y="2255521"/>
                  </a:lnTo>
                  <a:lnTo>
                    <a:pt x="36602" y="2249466"/>
                  </a:lnTo>
                  <a:lnTo>
                    <a:pt x="38100" y="2242013"/>
                  </a:lnTo>
                  <a:lnTo>
                    <a:pt x="36602" y="2234598"/>
                  </a:lnTo>
                  <a:lnTo>
                    <a:pt x="32520" y="2228543"/>
                  </a:lnTo>
                  <a:lnTo>
                    <a:pt x="26464" y="2224460"/>
                  </a:lnTo>
                  <a:lnTo>
                    <a:pt x="19050" y="2222963"/>
                  </a:lnTo>
                  <a:close/>
                </a:path>
                <a:path w="1927859" h="4442460">
                  <a:moveTo>
                    <a:pt x="19050" y="2146725"/>
                  </a:moveTo>
                  <a:lnTo>
                    <a:pt x="11635" y="2148222"/>
                  </a:lnTo>
                  <a:lnTo>
                    <a:pt x="5579" y="2152305"/>
                  </a:lnTo>
                  <a:lnTo>
                    <a:pt x="1497" y="2158360"/>
                  </a:lnTo>
                  <a:lnTo>
                    <a:pt x="0" y="2165813"/>
                  </a:lnTo>
                  <a:lnTo>
                    <a:pt x="1497" y="2173228"/>
                  </a:lnTo>
                  <a:lnTo>
                    <a:pt x="5579" y="2179283"/>
                  </a:lnTo>
                  <a:lnTo>
                    <a:pt x="11635" y="2183366"/>
                  </a:lnTo>
                  <a:lnTo>
                    <a:pt x="19050" y="2184863"/>
                  </a:lnTo>
                  <a:lnTo>
                    <a:pt x="26464" y="2183366"/>
                  </a:lnTo>
                  <a:lnTo>
                    <a:pt x="32520" y="2179283"/>
                  </a:lnTo>
                  <a:lnTo>
                    <a:pt x="36602" y="2173228"/>
                  </a:lnTo>
                  <a:lnTo>
                    <a:pt x="38100" y="2165775"/>
                  </a:lnTo>
                  <a:lnTo>
                    <a:pt x="36602" y="2158360"/>
                  </a:lnTo>
                  <a:lnTo>
                    <a:pt x="32520" y="2152305"/>
                  </a:lnTo>
                  <a:lnTo>
                    <a:pt x="26464" y="2148222"/>
                  </a:lnTo>
                  <a:lnTo>
                    <a:pt x="19050" y="2146725"/>
                  </a:lnTo>
                  <a:close/>
                </a:path>
                <a:path w="1927859" h="4442460">
                  <a:moveTo>
                    <a:pt x="19050" y="2070487"/>
                  </a:moveTo>
                  <a:lnTo>
                    <a:pt x="11635" y="2071984"/>
                  </a:lnTo>
                  <a:lnTo>
                    <a:pt x="5579" y="2076067"/>
                  </a:lnTo>
                  <a:lnTo>
                    <a:pt x="1497" y="2082122"/>
                  </a:lnTo>
                  <a:lnTo>
                    <a:pt x="0" y="2089575"/>
                  </a:lnTo>
                  <a:lnTo>
                    <a:pt x="1497" y="2096990"/>
                  </a:lnTo>
                  <a:lnTo>
                    <a:pt x="5579" y="2103045"/>
                  </a:lnTo>
                  <a:lnTo>
                    <a:pt x="11635" y="2107128"/>
                  </a:lnTo>
                  <a:lnTo>
                    <a:pt x="19050" y="2108625"/>
                  </a:lnTo>
                  <a:lnTo>
                    <a:pt x="26464" y="2107128"/>
                  </a:lnTo>
                  <a:lnTo>
                    <a:pt x="32520" y="2103045"/>
                  </a:lnTo>
                  <a:lnTo>
                    <a:pt x="36602" y="2096990"/>
                  </a:lnTo>
                  <a:lnTo>
                    <a:pt x="38100" y="2089537"/>
                  </a:lnTo>
                  <a:lnTo>
                    <a:pt x="36602" y="2082122"/>
                  </a:lnTo>
                  <a:lnTo>
                    <a:pt x="32520" y="2076067"/>
                  </a:lnTo>
                  <a:lnTo>
                    <a:pt x="26464" y="2071984"/>
                  </a:lnTo>
                  <a:lnTo>
                    <a:pt x="19050" y="2070487"/>
                  </a:lnTo>
                  <a:close/>
                </a:path>
                <a:path w="1927859" h="4442460">
                  <a:moveTo>
                    <a:pt x="19050" y="1994249"/>
                  </a:moveTo>
                  <a:lnTo>
                    <a:pt x="11635" y="1995746"/>
                  </a:lnTo>
                  <a:lnTo>
                    <a:pt x="5579" y="1999828"/>
                  </a:lnTo>
                  <a:lnTo>
                    <a:pt x="1497" y="2005884"/>
                  </a:lnTo>
                  <a:lnTo>
                    <a:pt x="0" y="2013337"/>
                  </a:lnTo>
                  <a:lnTo>
                    <a:pt x="1497" y="2020752"/>
                  </a:lnTo>
                  <a:lnTo>
                    <a:pt x="5579" y="2026807"/>
                  </a:lnTo>
                  <a:lnTo>
                    <a:pt x="11635" y="2030890"/>
                  </a:lnTo>
                  <a:lnTo>
                    <a:pt x="19050" y="2032387"/>
                  </a:lnTo>
                  <a:lnTo>
                    <a:pt x="26464" y="2030890"/>
                  </a:lnTo>
                  <a:lnTo>
                    <a:pt x="32520" y="2026807"/>
                  </a:lnTo>
                  <a:lnTo>
                    <a:pt x="36602" y="2020752"/>
                  </a:lnTo>
                  <a:lnTo>
                    <a:pt x="38100" y="2013299"/>
                  </a:lnTo>
                  <a:lnTo>
                    <a:pt x="36602" y="2005884"/>
                  </a:lnTo>
                  <a:lnTo>
                    <a:pt x="32520" y="1999828"/>
                  </a:lnTo>
                  <a:lnTo>
                    <a:pt x="26464" y="1995746"/>
                  </a:lnTo>
                  <a:lnTo>
                    <a:pt x="19050" y="1994249"/>
                  </a:lnTo>
                  <a:close/>
                </a:path>
                <a:path w="1927859" h="4442460">
                  <a:moveTo>
                    <a:pt x="19050" y="1918011"/>
                  </a:moveTo>
                  <a:lnTo>
                    <a:pt x="11635" y="1919508"/>
                  </a:lnTo>
                  <a:lnTo>
                    <a:pt x="5579" y="1923590"/>
                  </a:lnTo>
                  <a:lnTo>
                    <a:pt x="1497" y="1929646"/>
                  </a:lnTo>
                  <a:lnTo>
                    <a:pt x="0" y="1937099"/>
                  </a:lnTo>
                  <a:lnTo>
                    <a:pt x="1497" y="1944514"/>
                  </a:lnTo>
                  <a:lnTo>
                    <a:pt x="5579" y="1950569"/>
                  </a:lnTo>
                  <a:lnTo>
                    <a:pt x="11635" y="1954652"/>
                  </a:lnTo>
                  <a:lnTo>
                    <a:pt x="19050" y="1956149"/>
                  </a:lnTo>
                  <a:lnTo>
                    <a:pt x="26464" y="1954652"/>
                  </a:lnTo>
                  <a:lnTo>
                    <a:pt x="32520" y="1950569"/>
                  </a:lnTo>
                  <a:lnTo>
                    <a:pt x="36602" y="1944514"/>
                  </a:lnTo>
                  <a:lnTo>
                    <a:pt x="38100" y="1937061"/>
                  </a:lnTo>
                  <a:lnTo>
                    <a:pt x="36602" y="1929646"/>
                  </a:lnTo>
                  <a:lnTo>
                    <a:pt x="32520" y="1923590"/>
                  </a:lnTo>
                  <a:lnTo>
                    <a:pt x="26464" y="1919508"/>
                  </a:lnTo>
                  <a:lnTo>
                    <a:pt x="19050" y="1918011"/>
                  </a:lnTo>
                  <a:close/>
                </a:path>
                <a:path w="1927859" h="4442460">
                  <a:moveTo>
                    <a:pt x="19050" y="1841773"/>
                  </a:moveTo>
                  <a:lnTo>
                    <a:pt x="11635" y="1843270"/>
                  </a:lnTo>
                  <a:lnTo>
                    <a:pt x="5579" y="1847352"/>
                  </a:lnTo>
                  <a:lnTo>
                    <a:pt x="1497" y="1853408"/>
                  </a:lnTo>
                  <a:lnTo>
                    <a:pt x="0" y="1860861"/>
                  </a:lnTo>
                  <a:lnTo>
                    <a:pt x="1497" y="1868276"/>
                  </a:lnTo>
                  <a:lnTo>
                    <a:pt x="5579" y="1874331"/>
                  </a:lnTo>
                  <a:lnTo>
                    <a:pt x="11635" y="1878414"/>
                  </a:lnTo>
                  <a:lnTo>
                    <a:pt x="19050" y="1879911"/>
                  </a:lnTo>
                  <a:lnTo>
                    <a:pt x="26464" y="1878414"/>
                  </a:lnTo>
                  <a:lnTo>
                    <a:pt x="32520" y="1874331"/>
                  </a:lnTo>
                  <a:lnTo>
                    <a:pt x="36602" y="1868276"/>
                  </a:lnTo>
                  <a:lnTo>
                    <a:pt x="38100" y="1860823"/>
                  </a:lnTo>
                  <a:lnTo>
                    <a:pt x="36602" y="1853408"/>
                  </a:lnTo>
                  <a:lnTo>
                    <a:pt x="32520" y="1847352"/>
                  </a:lnTo>
                  <a:lnTo>
                    <a:pt x="26464" y="1843270"/>
                  </a:lnTo>
                  <a:lnTo>
                    <a:pt x="19050" y="1841773"/>
                  </a:lnTo>
                  <a:close/>
                </a:path>
                <a:path w="1927859" h="4442460">
                  <a:moveTo>
                    <a:pt x="19050" y="1765534"/>
                  </a:moveTo>
                  <a:lnTo>
                    <a:pt x="11635" y="1767032"/>
                  </a:lnTo>
                  <a:lnTo>
                    <a:pt x="5579" y="1771114"/>
                  </a:lnTo>
                  <a:lnTo>
                    <a:pt x="1497" y="1777169"/>
                  </a:lnTo>
                  <a:lnTo>
                    <a:pt x="0" y="1784623"/>
                  </a:lnTo>
                  <a:lnTo>
                    <a:pt x="1497" y="1792038"/>
                  </a:lnTo>
                  <a:lnTo>
                    <a:pt x="5579" y="1798093"/>
                  </a:lnTo>
                  <a:lnTo>
                    <a:pt x="11635" y="1802175"/>
                  </a:lnTo>
                  <a:lnTo>
                    <a:pt x="19050" y="1803673"/>
                  </a:lnTo>
                  <a:lnTo>
                    <a:pt x="26464" y="1802175"/>
                  </a:lnTo>
                  <a:lnTo>
                    <a:pt x="32520" y="1798093"/>
                  </a:lnTo>
                  <a:lnTo>
                    <a:pt x="36602" y="1792038"/>
                  </a:lnTo>
                  <a:lnTo>
                    <a:pt x="38100" y="1784584"/>
                  </a:lnTo>
                  <a:lnTo>
                    <a:pt x="36602" y="1777169"/>
                  </a:lnTo>
                  <a:lnTo>
                    <a:pt x="32520" y="1771114"/>
                  </a:lnTo>
                  <a:lnTo>
                    <a:pt x="26464" y="1767032"/>
                  </a:lnTo>
                  <a:lnTo>
                    <a:pt x="19050" y="1765534"/>
                  </a:lnTo>
                  <a:close/>
                </a:path>
                <a:path w="1927859" h="4442460">
                  <a:moveTo>
                    <a:pt x="19050" y="1689296"/>
                  </a:moveTo>
                  <a:lnTo>
                    <a:pt x="11635" y="1690793"/>
                  </a:lnTo>
                  <a:lnTo>
                    <a:pt x="5579" y="1694876"/>
                  </a:lnTo>
                  <a:lnTo>
                    <a:pt x="1497" y="1700931"/>
                  </a:lnTo>
                  <a:lnTo>
                    <a:pt x="0" y="1708384"/>
                  </a:lnTo>
                  <a:lnTo>
                    <a:pt x="1497" y="1715799"/>
                  </a:lnTo>
                  <a:lnTo>
                    <a:pt x="5579" y="1721855"/>
                  </a:lnTo>
                  <a:lnTo>
                    <a:pt x="11635" y="1725937"/>
                  </a:lnTo>
                  <a:lnTo>
                    <a:pt x="19050" y="1727434"/>
                  </a:lnTo>
                  <a:lnTo>
                    <a:pt x="26464" y="1725937"/>
                  </a:lnTo>
                  <a:lnTo>
                    <a:pt x="32520" y="1721855"/>
                  </a:lnTo>
                  <a:lnTo>
                    <a:pt x="36602" y="1715799"/>
                  </a:lnTo>
                  <a:lnTo>
                    <a:pt x="38100" y="1708346"/>
                  </a:lnTo>
                  <a:lnTo>
                    <a:pt x="36602" y="1700931"/>
                  </a:lnTo>
                  <a:lnTo>
                    <a:pt x="32520" y="1694876"/>
                  </a:lnTo>
                  <a:lnTo>
                    <a:pt x="26464" y="1690793"/>
                  </a:lnTo>
                  <a:lnTo>
                    <a:pt x="19050" y="1689296"/>
                  </a:lnTo>
                  <a:close/>
                </a:path>
                <a:path w="1927859" h="4442460">
                  <a:moveTo>
                    <a:pt x="19050" y="1613058"/>
                  </a:moveTo>
                  <a:lnTo>
                    <a:pt x="11635" y="1614555"/>
                  </a:lnTo>
                  <a:lnTo>
                    <a:pt x="5579" y="1618638"/>
                  </a:lnTo>
                  <a:lnTo>
                    <a:pt x="1497" y="1624693"/>
                  </a:lnTo>
                  <a:lnTo>
                    <a:pt x="0" y="1632146"/>
                  </a:lnTo>
                  <a:lnTo>
                    <a:pt x="1497" y="1639561"/>
                  </a:lnTo>
                  <a:lnTo>
                    <a:pt x="5579" y="1645617"/>
                  </a:lnTo>
                  <a:lnTo>
                    <a:pt x="11635" y="1649699"/>
                  </a:lnTo>
                  <a:lnTo>
                    <a:pt x="19050" y="1651196"/>
                  </a:lnTo>
                  <a:lnTo>
                    <a:pt x="26464" y="1649699"/>
                  </a:lnTo>
                  <a:lnTo>
                    <a:pt x="32520" y="1645617"/>
                  </a:lnTo>
                  <a:lnTo>
                    <a:pt x="36602" y="1639561"/>
                  </a:lnTo>
                  <a:lnTo>
                    <a:pt x="38100" y="1632108"/>
                  </a:lnTo>
                  <a:lnTo>
                    <a:pt x="36602" y="1624693"/>
                  </a:lnTo>
                  <a:lnTo>
                    <a:pt x="32520" y="1618638"/>
                  </a:lnTo>
                  <a:lnTo>
                    <a:pt x="26464" y="1614555"/>
                  </a:lnTo>
                  <a:lnTo>
                    <a:pt x="19050" y="1613058"/>
                  </a:lnTo>
                  <a:close/>
                </a:path>
                <a:path w="1927859" h="4442460">
                  <a:moveTo>
                    <a:pt x="19050" y="1536820"/>
                  </a:moveTo>
                  <a:lnTo>
                    <a:pt x="11635" y="1538317"/>
                  </a:lnTo>
                  <a:lnTo>
                    <a:pt x="5579" y="1542400"/>
                  </a:lnTo>
                  <a:lnTo>
                    <a:pt x="1497" y="1548455"/>
                  </a:lnTo>
                  <a:lnTo>
                    <a:pt x="0" y="1555908"/>
                  </a:lnTo>
                  <a:lnTo>
                    <a:pt x="1497" y="1563323"/>
                  </a:lnTo>
                  <a:lnTo>
                    <a:pt x="5579" y="1569379"/>
                  </a:lnTo>
                  <a:lnTo>
                    <a:pt x="11635" y="1573461"/>
                  </a:lnTo>
                  <a:lnTo>
                    <a:pt x="19050" y="1574958"/>
                  </a:lnTo>
                  <a:lnTo>
                    <a:pt x="26464" y="1573461"/>
                  </a:lnTo>
                  <a:lnTo>
                    <a:pt x="32520" y="1569379"/>
                  </a:lnTo>
                  <a:lnTo>
                    <a:pt x="36602" y="1563323"/>
                  </a:lnTo>
                  <a:lnTo>
                    <a:pt x="38100" y="1555870"/>
                  </a:lnTo>
                  <a:lnTo>
                    <a:pt x="36602" y="1548455"/>
                  </a:lnTo>
                  <a:lnTo>
                    <a:pt x="32520" y="1542400"/>
                  </a:lnTo>
                  <a:lnTo>
                    <a:pt x="26464" y="1538317"/>
                  </a:lnTo>
                  <a:lnTo>
                    <a:pt x="19050" y="1536820"/>
                  </a:lnTo>
                  <a:close/>
                </a:path>
                <a:path w="1927859" h="4442460">
                  <a:moveTo>
                    <a:pt x="19050" y="1460582"/>
                  </a:moveTo>
                  <a:lnTo>
                    <a:pt x="11635" y="1462079"/>
                  </a:lnTo>
                  <a:lnTo>
                    <a:pt x="5579" y="1466162"/>
                  </a:lnTo>
                  <a:lnTo>
                    <a:pt x="1497" y="1472217"/>
                  </a:lnTo>
                  <a:lnTo>
                    <a:pt x="0" y="1479670"/>
                  </a:lnTo>
                  <a:lnTo>
                    <a:pt x="1497" y="1487085"/>
                  </a:lnTo>
                  <a:lnTo>
                    <a:pt x="5579" y="1493140"/>
                  </a:lnTo>
                  <a:lnTo>
                    <a:pt x="11635" y="1497223"/>
                  </a:lnTo>
                  <a:lnTo>
                    <a:pt x="19050" y="1498720"/>
                  </a:lnTo>
                  <a:lnTo>
                    <a:pt x="26464" y="1497223"/>
                  </a:lnTo>
                  <a:lnTo>
                    <a:pt x="32520" y="1493140"/>
                  </a:lnTo>
                  <a:lnTo>
                    <a:pt x="36602" y="1487085"/>
                  </a:lnTo>
                  <a:lnTo>
                    <a:pt x="38100" y="1479632"/>
                  </a:lnTo>
                  <a:lnTo>
                    <a:pt x="36602" y="1472217"/>
                  </a:lnTo>
                  <a:lnTo>
                    <a:pt x="32520" y="1466162"/>
                  </a:lnTo>
                  <a:lnTo>
                    <a:pt x="26464" y="1462079"/>
                  </a:lnTo>
                  <a:lnTo>
                    <a:pt x="19050" y="1460582"/>
                  </a:lnTo>
                  <a:close/>
                </a:path>
                <a:path w="1927859" h="4442460">
                  <a:moveTo>
                    <a:pt x="19050" y="1384344"/>
                  </a:moveTo>
                  <a:lnTo>
                    <a:pt x="11635" y="1385841"/>
                  </a:lnTo>
                  <a:lnTo>
                    <a:pt x="5579" y="1389923"/>
                  </a:lnTo>
                  <a:lnTo>
                    <a:pt x="1497" y="1395978"/>
                  </a:lnTo>
                  <a:lnTo>
                    <a:pt x="0" y="1403432"/>
                  </a:lnTo>
                  <a:lnTo>
                    <a:pt x="1497" y="1410847"/>
                  </a:lnTo>
                  <a:lnTo>
                    <a:pt x="5579" y="1416902"/>
                  </a:lnTo>
                  <a:lnTo>
                    <a:pt x="11635" y="1420985"/>
                  </a:lnTo>
                  <a:lnTo>
                    <a:pt x="19050" y="1422482"/>
                  </a:lnTo>
                  <a:lnTo>
                    <a:pt x="26464" y="1420985"/>
                  </a:lnTo>
                  <a:lnTo>
                    <a:pt x="32520" y="1416902"/>
                  </a:lnTo>
                  <a:lnTo>
                    <a:pt x="36602" y="1410847"/>
                  </a:lnTo>
                  <a:lnTo>
                    <a:pt x="38100" y="1403394"/>
                  </a:lnTo>
                  <a:lnTo>
                    <a:pt x="36602" y="1395978"/>
                  </a:lnTo>
                  <a:lnTo>
                    <a:pt x="32520" y="1389923"/>
                  </a:lnTo>
                  <a:lnTo>
                    <a:pt x="26464" y="1385841"/>
                  </a:lnTo>
                  <a:lnTo>
                    <a:pt x="19050" y="1384344"/>
                  </a:lnTo>
                  <a:close/>
                </a:path>
                <a:path w="1927859" h="4442460">
                  <a:moveTo>
                    <a:pt x="19050" y="1308106"/>
                  </a:moveTo>
                  <a:lnTo>
                    <a:pt x="11635" y="1309603"/>
                  </a:lnTo>
                  <a:lnTo>
                    <a:pt x="5579" y="1313685"/>
                  </a:lnTo>
                  <a:lnTo>
                    <a:pt x="1497" y="1319740"/>
                  </a:lnTo>
                  <a:lnTo>
                    <a:pt x="0" y="1327194"/>
                  </a:lnTo>
                  <a:lnTo>
                    <a:pt x="1497" y="1334609"/>
                  </a:lnTo>
                  <a:lnTo>
                    <a:pt x="5579" y="1340664"/>
                  </a:lnTo>
                  <a:lnTo>
                    <a:pt x="11635" y="1344747"/>
                  </a:lnTo>
                  <a:lnTo>
                    <a:pt x="19050" y="1346244"/>
                  </a:lnTo>
                  <a:lnTo>
                    <a:pt x="26464" y="1344747"/>
                  </a:lnTo>
                  <a:lnTo>
                    <a:pt x="32520" y="1340664"/>
                  </a:lnTo>
                  <a:lnTo>
                    <a:pt x="36602" y="1334609"/>
                  </a:lnTo>
                  <a:lnTo>
                    <a:pt x="38100" y="1327156"/>
                  </a:lnTo>
                  <a:lnTo>
                    <a:pt x="36602" y="1319740"/>
                  </a:lnTo>
                  <a:lnTo>
                    <a:pt x="32520" y="1313685"/>
                  </a:lnTo>
                  <a:lnTo>
                    <a:pt x="26464" y="1309603"/>
                  </a:lnTo>
                  <a:lnTo>
                    <a:pt x="19050" y="1308106"/>
                  </a:lnTo>
                  <a:close/>
                </a:path>
                <a:path w="1927859" h="4442460">
                  <a:moveTo>
                    <a:pt x="19050" y="1231868"/>
                  </a:moveTo>
                  <a:lnTo>
                    <a:pt x="11635" y="1233365"/>
                  </a:lnTo>
                  <a:lnTo>
                    <a:pt x="5579" y="1237447"/>
                  </a:lnTo>
                  <a:lnTo>
                    <a:pt x="1497" y="1243502"/>
                  </a:lnTo>
                  <a:lnTo>
                    <a:pt x="0" y="1250956"/>
                  </a:lnTo>
                  <a:lnTo>
                    <a:pt x="1497" y="1258371"/>
                  </a:lnTo>
                  <a:lnTo>
                    <a:pt x="5579" y="1264426"/>
                  </a:lnTo>
                  <a:lnTo>
                    <a:pt x="11635" y="1268509"/>
                  </a:lnTo>
                  <a:lnTo>
                    <a:pt x="19050" y="1270006"/>
                  </a:lnTo>
                  <a:lnTo>
                    <a:pt x="26464" y="1268509"/>
                  </a:lnTo>
                  <a:lnTo>
                    <a:pt x="32520" y="1264426"/>
                  </a:lnTo>
                  <a:lnTo>
                    <a:pt x="36602" y="1258371"/>
                  </a:lnTo>
                  <a:lnTo>
                    <a:pt x="38100" y="1250918"/>
                  </a:lnTo>
                  <a:lnTo>
                    <a:pt x="36602" y="1243502"/>
                  </a:lnTo>
                  <a:lnTo>
                    <a:pt x="32520" y="1237447"/>
                  </a:lnTo>
                  <a:lnTo>
                    <a:pt x="26464" y="1233365"/>
                  </a:lnTo>
                  <a:lnTo>
                    <a:pt x="19050" y="1231868"/>
                  </a:lnTo>
                  <a:close/>
                </a:path>
                <a:path w="1927859" h="4442460">
                  <a:moveTo>
                    <a:pt x="19050" y="1155630"/>
                  </a:moveTo>
                  <a:lnTo>
                    <a:pt x="11635" y="1157127"/>
                  </a:lnTo>
                  <a:lnTo>
                    <a:pt x="5579" y="1161209"/>
                  </a:lnTo>
                  <a:lnTo>
                    <a:pt x="1497" y="1167264"/>
                  </a:lnTo>
                  <a:lnTo>
                    <a:pt x="0" y="1174718"/>
                  </a:lnTo>
                  <a:lnTo>
                    <a:pt x="1497" y="1182133"/>
                  </a:lnTo>
                  <a:lnTo>
                    <a:pt x="5579" y="1188188"/>
                  </a:lnTo>
                  <a:lnTo>
                    <a:pt x="11635" y="1192271"/>
                  </a:lnTo>
                  <a:lnTo>
                    <a:pt x="19050" y="1193768"/>
                  </a:lnTo>
                  <a:lnTo>
                    <a:pt x="26464" y="1192271"/>
                  </a:lnTo>
                  <a:lnTo>
                    <a:pt x="32520" y="1188188"/>
                  </a:lnTo>
                  <a:lnTo>
                    <a:pt x="36602" y="1182133"/>
                  </a:lnTo>
                  <a:lnTo>
                    <a:pt x="38100" y="1174680"/>
                  </a:lnTo>
                  <a:lnTo>
                    <a:pt x="36602" y="1167264"/>
                  </a:lnTo>
                  <a:lnTo>
                    <a:pt x="32520" y="1161209"/>
                  </a:lnTo>
                  <a:lnTo>
                    <a:pt x="26464" y="1157127"/>
                  </a:lnTo>
                  <a:lnTo>
                    <a:pt x="19050" y="1155630"/>
                  </a:lnTo>
                  <a:close/>
                </a:path>
                <a:path w="1927859" h="4442460">
                  <a:moveTo>
                    <a:pt x="19050" y="1079390"/>
                  </a:moveTo>
                  <a:lnTo>
                    <a:pt x="11635" y="1080887"/>
                  </a:lnTo>
                  <a:lnTo>
                    <a:pt x="5579" y="1084970"/>
                  </a:lnTo>
                  <a:lnTo>
                    <a:pt x="1497" y="1091025"/>
                  </a:lnTo>
                  <a:lnTo>
                    <a:pt x="0" y="1098478"/>
                  </a:lnTo>
                  <a:lnTo>
                    <a:pt x="1497" y="1105894"/>
                  </a:lnTo>
                  <a:lnTo>
                    <a:pt x="5579" y="1111949"/>
                  </a:lnTo>
                  <a:lnTo>
                    <a:pt x="11635" y="1116031"/>
                  </a:lnTo>
                  <a:lnTo>
                    <a:pt x="19050" y="1117528"/>
                  </a:lnTo>
                  <a:lnTo>
                    <a:pt x="26464" y="1116031"/>
                  </a:lnTo>
                  <a:lnTo>
                    <a:pt x="32520" y="1111949"/>
                  </a:lnTo>
                  <a:lnTo>
                    <a:pt x="36602" y="1105894"/>
                  </a:lnTo>
                  <a:lnTo>
                    <a:pt x="38100" y="1098440"/>
                  </a:lnTo>
                  <a:lnTo>
                    <a:pt x="36602" y="1091025"/>
                  </a:lnTo>
                  <a:lnTo>
                    <a:pt x="32520" y="1084970"/>
                  </a:lnTo>
                  <a:lnTo>
                    <a:pt x="26464" y="1080887"/>
                  </a:lnTo>
                  <a:lnTo>
                    <a:pt x="19050" y="1079390"/>
                  </a:lnTo>
                  <a:close/>
                </a:path>
                <a:path w="1927859" h="4442460">
                  <a:moveTo>
                    <a:pt x="19050" y="1003152"/>
                  </a:moveTo>
                  <a:lnTo>
                    <a:pt x="11635" y="1004649"/>
                  </a:lnTo>
                  <a:lnTo>
                    <a:pt x="5579" y="1008732"/>
                  </a:lnTo>
                  <a:lnTo>
                    <a:pt x="1497" y="1014787"/>
                  </a:lnTo>
                  <a:lnTo>
                    <a:pt x="0" y="1022240"/>
                  </a:lnTo>
                  <a:lnTo>
                    <a:pt x="1497" y="1029656"/>
                  </a:lnTo>
                  <a:lnTo>
                    <a:pt x="5579" y="1035711"/>
                  </a:lnTo>
                  <a:lnTo>
                    <a:pt x="11635" y="1039793"/>
                  </a:lnTo>
                  <a:lnTo>
                    <a:pt x="19050" y="1041290"/>
                  </a:lnTo>
                  <a:lnTo>
                    <a:pt x="26464" y="1039793"/>
                  </a:lnTo>
                  <a:lnTo>
                    <a:pt x="32520" y="1035711"/>
                  </a:lnTo>
                  <a:lnTo>
                    <a:pt x="36602" y="1029656"/>
                  </a:lnTo>
                  <a:lnTo>
                    <a:pt x="38100" y="1022202"/>
                  </a:lnTo>
                  <a:lnTo>
                    <a:pt x="36602" y="1014787"/>
                  </a:lnTo>
                  <a:lnTo>
                    <a:pt x="32520" y="1008732"/>
                  </a:lnTo>
                  <a:lnTo>
                    <a:pt x="26464" y="1004649"/>
                  </a:lnTo>
                  <a:lnTo>
                    <a:pt x="19050" y="1003152"/>
                  </a:lnTo>
                  <a:close/>
                </a:path>
                <a:path w="1927859" h="4442460">
                  <a:moveTo>
                    <a:pt x="19050" y="926914"/>
                  </a:moveTo>
                  <a:lnTo>
                    <a:pt x="11635" y="928411"/>
                  </a:lnTo>
                  <a:lnTo>
                    <a:pt x="5579" y="932494"/>
                  </a:lnTo>
                  <a:lnTo>
                    <a:pt x="1497" y="938549"/>
                  </a:lnTo>
                  <a:lnTo>
                    <a:pt x="0" y="946002"/>
                  </a:lnTo>
                  <a:lnTo>
                    <a:pt x="1497" y="953418"/>
                  </a:lnTo>
                  <a:lnTo>
                    <a:pt x="5579" y="959473"/>
                  </a:lnTo>
                  <a:lnTo>
                    <a:pt x="11635" y="963555"/>
                  </a:lnTo>
                  <a:lnTo>
                    <a:pt x="19050" y="965052"/>
                  </a:lnTo>
                  <a:lnTo>
                    <a:pt x="26464" y="963555"/>
                  </a:lnTo>
                  <a:lnTo>
                    <a:pt x="32520" y="959473"/>
                  </a:lnTo>
                  <a:lnTo>
                    <a:pt x="36602" y="953418"/>
                  </a:lnTo>
                  <a:lnTo>
                    <a:pt x="38100" y="945964"/>
                  </a:lnTo>
                  <a:lnTo>
                    <a:pt x="36602" y="938549"/>
                  </a:lnTo>
                  <a:lnTo>
                    <a:pt x="32520" y="932494"/>
                  </a:lnTo>
                  <a:lnTo>
                    <a:pt x="26464" y="928411"/>
                  </a:lnTo>
                  <a:lnTo>
                    <a:pt x="19050" y="926914"/>
                  </a:lnTo>
                  <a:close/>
                </a:path>
                <a:path w="1927859" h="4442460">
                  <a:moveTo>
                    <a:pt x="19050" y="850676"/>
                  </a:moveTo>
                  <a:lnTo>
                    <a:pt x="11635" y="852173"/>
                  </a:lnTo>
                  <a:lnTo>
                    <a:pt x="5579" y="856256"/>
                  </a:lnTo>
                  <a:lnTo>
                    <a:pt x="1497" y="862311"/>
                  </a:lnTo>
                  <a:lnTo>
                    <a:pt x="0" y="869764"/>
                  </a:lnTo>
                  <a:lnTo>
                    <a:pt x="1497" y="877179"/>
                  </a:lnTo>
                  <a:lnTo>
                    <a:pt x="5579" y="883234"/>
                  </a:lnTo>
                  <a:lnTo>
                    <a:pt x="11635" y="887317"/>
                  </a:lnTo>
                  <a:lnTo>
                    <a:pt x="19050" y="888814"/>
                  </a:lnTo>
                  <a:lnTo>
                    <a:pt x="26464" y="887317"/>
                  </a:lnTo>
                  <a:lnTo>
                    <a:pt x="32520" y="883234"/>
                  </a:lnTo>
                  <a:lnTo>
                    <a:pt x="36602" y="877179"/>
                  </a:lnTo>
                  <a:lnTo>
                    <a:pt x="38100" y="869726"/>
                  </a:lnTo>
                  <a:lnTo>
                    <a:pt x="36602" y="862311"/>
                  </a:lnTo>
                  <a:lnTo>
                    <a:pt x="32520" y="856256"/>
                  </a:lnTo>
                  <a:lnTo>
                    <a:pt x="26464" y="852173"/>
                  </a:lnTo>
                  <a:lnTo>
                    <a:pt x="19050" y="850676"/>
                  </a:lnTo>
                  <a:close/>
                </a:path>
                <a:path w="1927859" h="4442460">
                  <a:moveTo>
                    <a:pt x="19050" y="774438"/>
                  </a:moveTo>
                  <a:lnTo>
                    <a:pt x="11635" y="775935"/>
                  </a:lnTo>
                  <a:lnTo>
                    <a:pt x="5579" y="780018"/>
                  </a:lnTo>
                  <a:lnTo>
                    <a:pt x="1497" y="786073"/>
                  </a:lnTo>
                  <a:lnTo>
                    <a:pt x="0" y="793526"/>
                  </a:lnTo>
                  <a:lnTo>
                    <a:pt x="1497" y="800941"/>
                  </a:lnTo>
                  <a:lnTo>
                    <a:pt x="5579" y="806996"/>
                  </a:lnTo>
                  <a:lnTo>
                    <a:pt x="11635" y="811079"/>
                  </a:lnTo>
                  <a:lnTo>
                    <a:pt x="19050" y="812576"/>
                  </a:lnTo>
                  <a:lnTo>
                    <a:pt x="26464" y="811079"/>
                  </a:lnTo>
                  <a:lnTo>
                    <a:pt x="32520" y="806996"/>
                  </a:lnTo>
                  <a:lnTo>
                    <a:pt x="36602" y="800941"/>
                  </a:lnTo>
                  <a:lnTo>
                    <a:pt x="38100" y="793488"/>
                  </a:lnTo>
                  <a:lnTo>
                    <a:pt x="36602" y="786073"/>
                  </a:lnTo>
                  <a:lnTo>
                    <a:pt x="32520" y="780018"/>
                  </a:lnTo>
                  <a:lnTo>
                    <a:pt x="26464" y="775935"/>
                  </a:lnTo>
                  <a:lnTo>
                    <a:pt x="19050" y="774438"/>
                  </a:lnTo>
                  <a:close/>
                </a:path>
                <a:path w="1927859" h="4442460">
                  <a:moveTo>
                    <a:pt x="19050" y="698200"/>
                  </a:moveTo>
                  <a:lnTo>
                    <a:pt x="11635" y="699697"/>
                  </a:lnTo>
                  <a:lnTo>
                    <a:pt x="5579" y="703780"/>
                  </a:lnTo>
                  <a:lnTo>
                    <a:pt x="1497" y="709835"/>
                  </a:lnTo>
                  <a:lnTo>
                    <a:pt x="0" y="717288"/>
                  </a:lnTo>
                  <a:lnTo>
                    <a:pt x="1497" y="724703"/>
                  </a:lnTo>
                  <a:lnTo>
                    <a:pt x="5579" y="730758"/>
                  </a:lnTo>
                  <a:lnTo>
                    <a:pt x="11635" y="734841"/>
                  </a:lnTo>
                  <a:lnTo>
                    <a:pt x="19050" y="736338"/>
                  </a:lnTo>
                  <a:lnTo>
                    <a:pt x="26464" y="734841"/>
                  </a:lnTo>
                  <a:lnTo>
                    <a:pt x="32520" y="730758"/>
                  </a:lnTo>
                  <a:lnTo>
                    <a:pt x="36602" y="724703"/>
                  </a:lnTo>
                  <a:lnTo>
                    <a:pt x="38100" y="717250"/>
                  </a:lnTo>
                  <a:lnTo>
                    <a:pt x="36602" y="709835"/>
                  </a:lnTo>
                  <a:lnTo>
                    <a:pt x="32520" y="703780"/>
                  </a:lnTo>
                  <a:lnTo>
                    <a:pt x="26464" y="699697"/>
                  </a:lnTo>
                  <a:lnTo>
                    <a:pt x="19050" y="698200"/>
                  </a:lnTo>
                  <a:close/>
                </a:path>
                <a:path w="1927859" h="4442460">
                  <a:moveTo>
                    <a:pt x="19050" y="621962"/>
                  </a:moveTo>
                  <a:lnTo>
                    <a:pt x="11635" y="623459"/>
                  </a:lnTo>
                  <a:lnTo>
                    <a:pt x="5579" y="627541"/>
                  </a:lnTo>
                  <a:lnTo>
                    <a:pt x="1497" y="633597"/>
                  </a:lnTo>
                  <a:lnTo>
                    <a:pt x="0" y="641050"/>
                  </a:lnTo>
                  <a:lnTo>
                    <a:pt x="1497" y="648465"/>
                  </a:lnTo>
                  <a:lnTo>
                    <a:pt x="5579" y="654520"/>
                  </a:lnTo>
                  <a:lnTo>
                    <a:pt x="11635" y="658603"/>
                  </a:lnTo>
                  <a:lnTo>
                    <a:pt x="19050" y="660100"/>
                  </a:lnTo>
                  <a:lnTo>
                    <a:pt x="26464" y="658603"/>
                  </a:lnTo>
                  <a:lnTo>
                    <a:pt x="32520" y="654520"/>
                  </a:lnTo>
                  <a:lnTo>
                    <a:pt x="36602" y="648465"/>
                  </a:lnTo>
                  <a:lnTo>
                    <a:pt x="38100" y="641012"/>
                  </a:lnTo>
                  <a:lnTo>
                    <a:pt x="36602" y="633597"/>
                  </a:lnTo>
                  <a:lnTo>
                    <a:pt x="32520" y="627541"/>
                  </a:lnTo>
                  <a:lnTo>
                    <a:pt x="26464" y="623459"/>
                  </a:lnTo>
                  <a:lnTo>
                    <a:pt x="19050" y="621962"/>
                  </a:lnTo>
                  <a:close/>
                </a:path>
                <a:path w="1927859" h="4442460">
                  <a:moveTo>
                    <a:pt x="19050" y="545724"/>
                  </a:moveTo>
                  <a:lnTo>
                    <a:pt x="11635" y="547221"/>
                  </a:lnTo>
                  <a:lnTo>
                    <a:pt x="5579" y="551303"/>
                  </a:lnTo>
                  <a:lnTo>
                    <a:pt x="1497" y="557359"/>
                  </a:lnTo>
                  <a:lnTo>
                    <a:pt x="0" y="564812"/>
                  </a:lnTo>
                  <a:lnTo>
                    <a:pt x="1497" y="572227"/>
                  </a:lnTo>
                  <a:lnTo>
                    <a:pt x="5579" y="578282"/>
                  </a:lnTo>
                  <a:lnTo>
                    <a:pt x="11635" y="582365"/>
                  </a:lnTo>
                  <a:lnTo>
                    <a:pt x="19050" y="583862"/>
                  </a:lnTo>
                  <a:lnTo>
                    <a:pt x="26464" y="582365"/>
                  </a:lnTo>
                  <a:lnTo>
                    <a:pt x="32520" y="578282"/>
                  </a:lnTo>
                  <a:lnTo>
                    <a:pt x="36602" y="572227"/>
                  </a:lnTo>
                  <a:lnTo>
                    <a:pt x="38100" y="564774"/>
                  </a:lnTo>
                  <a:lnTo>
                    <a:pt x="36602" y="557359"/>
                  </a:lnTo>
                  <a:lnTo>
                    <a:pt x="32520" y="551303"/>
                  </a:lnTo>
                  <a:lnTo>
                    <a:pt x="26464" y="547221"/>
                  </a:lnTo>
                  <a:lnTo>
                    <a:pt x="19050" y="545724"/>
                  </a:lnTo>
                  <a:close/>
                </a:path>
                <a:path w="1927859" h="4442460">
                  <a:moveTo>
                    <a:pt x="19050" y="469485"/>
                  </a:moveTo>
                  <a:lnTo>
                    <a:pt x="11635" y="470983"/>
                  </a:lnTo>
                  <a:lnTo>
                    <a:pt x="5579" y="475065"/>
                  </a:lnTo>
                  <a:lnTo>
                    <a:pt x="1497" y="481121"/>
                  </a:lnTo>
                  <a:lnTo>
                    <a:pt x="0" y="488574"/>
                  </a:lnTo>
                  <a:lnTo>
                    <a:pt x="1497" y="495989"/>
                  </a:lnTo>
                  <a:lnTo>
                    <a:pt x="5579" y="502044"/>
                  </a:lnTo>
                  <a:lnTo>
                    <a:pt x="11635" y="506126"/>
                  </a:lnTo>
                  <a:lnTo>
                    <a:pt x="19050" y="507624"/>
                  </a:lnTo>
                  <a:lnTo>
                    <a:pt x="26464" y="506126"/>
                  </a:lnTo>
                  <a:lnTo>
                    <a:pt x="32520" y="502044"/>
                  </a:lnTo>
                  <a:lnTo>
                    <a:pt x="36602" y="495989"/>
                  </a:lnTo>
                  <a:lnTo>
                    <a:pt x="38100" y="488535"/>
                  </a:lnTo>
                  <a:lnTo>
                    <a:pt x="36602" y="481121"/>
                  </a:lnTo>
                  <a:lnTo>
                    <a:pt x="32520" y="475065"/>
                  </a:lnTo>
                  <a:lnTo>
                    <a:pt x="26464" y="470983"/>
                  </a:lnTo>
                  <a:lnTo>
                    <a:pt x="19050" y="469485"/>
                  </a:lnTo>
                  <a:close/>
                </a:path>
                <a:path w="1927859" h="4442460">
                  <a:moveTo>
                    <a:pt x="28002" y="393829"/>
                  </a:moveTo>
                  <a:lnTo>
                    <a:pt x="20439" y="393999"/>
                  </a:lnTo>
                  <a:lnTo>
                    <a:pt x="13760" y="396953"/>
                  </a:lnTo>
                  <a:lnTo>
                    <a:pt x="8676" y="402195"/>
                  </a:lnTo>
                  <a:lnTo>
                    <a:pt x="5892" y="409270"/>
                  </a:lnTo>
                  <a:lnTo>
                    <a:pt x="6062" y="416832"/>
                  </a:lnTo>
                  <a:lnTo>
                    <a:pt x="9016" y="423511"/>
                  </a:lnTo>
                  <a:lnTo>
                    <a:pt x="14259" y="428595"/>
                  </a:lnTo>
                  <a:lnTo>
                    <a:pt x="21295" y="431373"/>
                  </a:lnTo>
                  <a:lnTo>
                    <a:pt x="28858" y="431202"/>
                  </a:lnTo>
                  <a:lnTo>
                    <a:pt x="35537" y="428248"/>
                  </a:lnTo>
                  <a:lnTo>
                    <a:pt x="40621" y="423005"/>
                  </a:lnTo>
                  <a:lnTo>
                    <a:pt x="43398" y="415969"/>
                  </a:lnTo>
                  <a:lnTo>
                    <a:pt x="43235" y="408368"/>
                  </a:lnTo>
                  <a:lnTo>
                    <a:pt x="40281" y="401690"/>
                  </a:lnTo>
                  <a:lnTo>
                    <a:pt x="35038" y="396606"/>
                  </a:lnTo>
                  <a:lnTo>
                    <a:pt x="28002" y="393829"/>
                  </a:lnTo>
                  <a:close/>
                </a:path>
                <a:path w="1927859" h="4442460">
                  <a:moveTo>
                    <a:pt x="41873" y="319604"/>
                  </a:moveTo>
                  <a:lnTo>
                    <a:pt x="34784" y="321357"/>
                  </a:lnTo>
                  <a:lnTo>
                    <a:pt x="28869" y="325640"/>
                  </a:lnTo>
                  <a:lnTo>
                    <a:pt x="24902" y="332125"/>
                  </a:lnTo>
                  <a:lnTo>
                    <a:pt x="23759" y="339602"/>
                  </a:lnTo>
                  <a:lnTo>
                    <a:pt x="25511" y="346692"/>
                  </a:lnTo>
                  <a:lnTo>
                    <a:pt x="29795" y="352607"/>
                  </a:lnTo>
                  <a:lnTo>
                    <a:pt x="36244" y="356562"/>
                  </a:lnTo>
                  <a:lnTo>
                    <a:pt x="43722" y="357705"/>
                  </a:lnTo>
                  <a:lnTo>
                    <a:pt x="50811" y="355952"/>
                  </a:lnTo>
                  <a:lnTo>
                    <a:pt x="56726" y="351668"/>
                  </a:lnTo>
                  <a:lnTo>
                    <a:pt x="60680" y="345220"/>
                  </a:lnTo>
                  <a:lnTo>
                    <a:pt x="61836" y="337706"/>
                  </a:lnTo>
                  <a:lnTo>
                    <a:pt x="60084" y="330616"/>
                  </a:lnTo>
                  <a:lnTo>
                    <a:pt x="55800" y="324701"/>
                  </a:lnTo>
                  <a:lnTo>
                    <a:pt x="49352" y="320747"/>
                  </a:lnTo>
                  <a:lnTo>
                    <a:pt x="41873" y="319604"/>
                  </a:lnTo>
                  <a:close/>
                </a:path>
                <a:path w="1927859" h="4442460">
                  <a:moveTo>
                    <a:pt x="73452" y="249494"/>
                  </a:moveTo>
                  <a:lnTo>
                    <a:pt x="66225" y="250544"/>
                  </a:lnTo>
                  <a:lnTo>
                    <a:pt x="59919" y="254228"/>
                  </a:lnTo>
                  <a:lnTo>
                    <a:pt x="55336" y="260292"/>
                  </a:lnTo>
                  <a:lnTo>
                    <a:pt x="53467" y="267623"/>
                  </a:lnTo>
                  <a:lnTo>
                    <a:pt x="54517" y="274850"/>
                  </a:lnTo>
                  <a:lnTo>
                    <a:pt x="58201" y="281156"/>
                  </a:lnTo>
                  <a:lnTo>
                    <a:pt x="64232" y="285723"/>
                  </a:lnTo>
                  <a:lnTo>
                    <a:pt x="71562" y="287592"/>
                  </a:lnTo>
                  <a:lnTo>
                    <a:pt x="78789" y="286542"/>
                  </a:lnTo>
                  <a:lnTo>
                    <a:pt x="85095" y="282858"/>
                  </a:lnTo>
                  <a:lnTo>
                    <a:pt x="89662" y="276826"/>
                  </a:lnTo>
                  <a:lnTo>
                    <a:pt x="91547" y="269462"/>
                  </a:lnTo>
                  <a:lnTo>
                    <a:pt x="90497" y="262235"/>
                  </a:lnTo>
                  <a:lnTo>
                    <a:pt x="86813" y="255930"/>
                  </a:lnTo>
                  <a:lnTo>
                    <a:pt x="80783" y="251363"/>
                  </a:lnTo>
                  <a:lnTo>
                    <a:pt x="73452" y="249494"/>
                  </a:lnTo>
                  <a:close/>
                </a:path>
                <a:path w="1927859" h="4442460">
                  <a:moveTo>
                    <a:pt x="110827" y="185564"/>
                  </a:moveTo>
                  <a:lnTo>
                    <a:pt x="103931" y="187968"/>
                  </a:lnTo>
                  <a:lnTo>
                    <a:pt x="98268" y="193041"/>
                  </a:lnTo>
                  <a:lnTo>
                    <a:pt x="95027" y="199875"/>
                  </a:lnTo>
                  <a:lnTo>
                    <a:pt x="94670" y="207169"/>
                  </a:lnTo>
                  <a:lnTo>
                    <a:pt x="97074" y="214065"/>
                  </a:lnTo>
                  <a:lnTo>
                    <a:pt x="102115" y="219704"/>
                  </a:lnTo>
                  <a:lnTo>
                    <a:pt x="108950" y="222947"/>
                  </a:lnTo>
                  <a:lnTo>
                    <a:pt x="116245" y="223304"/>
                  </a:lnTo>
                  <a:lnTo>
                    <a:pt x="123141" y="220900"/>
                  </a:lnTo>
                  <a:lnTo>
                    <a:pt x="128780" y="215858"/>
                  </a:lnTo>
                  <a:lnTo>
                    <a:pt x="132045" y="208993"/>
                  </a:lnTo>
                  <a:lnTo>
                    <a:pt x="132402" y="201698"/>
                  </a:lnTo>
                  <a:lnTo>
                    <a:pt x="129998" y="194802"/>
                  </a:lnTo>
                  <a:lnTo>
                    <a:pt x="124956" y="189162"/>
                  </a:lnTo>
                  <a:lnTo>
                    <a:pt x="118121" y="185920"/>
                  </a:lnTo>
                  <a:lnTo>
                    <a:pt x="110827" y="185564"/>
                  </a:lnTo>
                  <a:close/>
                </a:path>
                <a:path w="1927859" h="4442460">
                  <a:moveTo>
                    <a:pt x="165060" y="128558"/>
                  </a:moveTo>
                  <a:lnTo>
                    <a:pt x="157833" y="129610"/>
                  </a:lnTo>
                  <a:lnTo>
                    <a:pt x="151311" y="133516"/>
                  </a:lnTo>
                  <a:lnTo>
                    <a:pt x="146831" y="139612"/>
                  </a:lnTo>
                  <a:lnTo>
                    <a:pt x="145097" y="146706"/>
                  </a:lnTo>
                  <a:lnTo>
                    <a:pt x="146150" y="153933"/>
                  </a:lnTo>
                  <a:lnTo>
                    <a:pt x="150030" y="160426"/>
                  </a:lnTo>
                  <a:lnTo>
                    <a:pt x="156126" y="164906"/>
                  </a:lnTo>
                  <a:lnTo>
                    <a:pt x="163220" y="166640"/>
                  </a:lnTo>
                  <a:lnTo>
                    <a:pt x="170447" y="165588"/>
                  </a:lnTo>
                  <a:lnTo>
                    <a:pt x="176940" y="161707"/>
                  </a:lnTo>
                  <a:lnTo>
                    <a:pt x="181448" y="155587"/>
                  </a:lnTo>
                  <a:lnTo>
                    <a:pt x="183182" y="148493"/>
                  </a:lnTo>
                  <a:lnTo>
                    <a:pt x="182130" y="141266"/>
                  </a:lnTo>
                  <a:lnTo>
                    <a:pt x="178250" y="134772"/>
                  </a:lnTo>
                  <a:lnTo>
                    <a:pt x="172154" y="130292"/>
                  </a:lnTo>
                  <a:lnTo>
                    <a:pt x="165060" y="128558"/>
                  </a:lnTo>
                  <a:close/>
                </a:path>
                <a:path w="1927859" h="4442460">
                  <a:moveTo>
                    <a:pt x="225925" y="80645"/>
                  </a:moveTo>
                  <a:lnTo>
                    <a:pt x="218630" y="81002"/>
                  </a:lnTo>
                  <a:lnTo>
                    <a:pt x="211764" y="84267"/>
                  </a:lnTo>
                  <a:lnTo>
                    <a:pt x="206723" y="89906"/>
                  </a:lnTo>
                  <a:lnTo>
                    <a:pt x="204319" y="96802"/>
                  </a:lnTo>
                  <a:lnTo>
                    <a:pt x="204676" y="104097"/>
                  </a:lnTo>
                  <a:lnTo>
                    <a:pt x="207918" y="110931"/>
                  </a:lnTo>
                  <a:lnTo>
                    <a:pt x="213557" y="115973"/>
                  </a:lnTo>
                  <a:lnTo>
                    <a:pt x="220453" y="118377"/>
                  </a:lnTo>
                  <a:lnTo>
                    <a:pt x="227747" y="118021"/>
                  </a:lnTo>
                  <a:lnTo>
                    <a:pt x="234582" y="114778"/>
                  </a:lnTo>
                  <a:lnTo>
                    <a:pt x="239654" y="109116"/>
                  </a:lnTo>
                  <a:lnTo>
                    <a:pt x="242058" y="102220"/>
                  </a:lnTo>
                  <a:lnTo>
                    <a:pt x="241702" y="94926"/>
                  </a:lnTo>
                  <a:lnTo>
                    <a:pt x="238460" y="88091"/>
                  </a:lnTo>
                  <a:lnTo>
                    <a:pt x="232820" y="83049"/>
                  </a:lnTo>
                  <a:lnTo>
                    <a:pt x="225925" y="80645"/>
                  </a:lnTo>
                  <a:close/>
                </a:path>
                <a:path w="1927859" h="4442460">
                  <a:moveTo>
                    <a:pt x="288718" y="43304"/>
                  </a:moveTo>
                  <a:lnTo>
                    <a:pt x="281354" y="45191"/>
                  </a:lnTo>
                  <a:lnTo>
                    <a:pt x="275324" y="49759"/>
                  </a:lnTo>
                  <a:lnTo>
                    <a:pt x="271642" y="56065"/>
                  </a:lnTo>
                  <a:lnTo>
                    <a:pt x="270593" y="63292"/>
                  </a:lnTo>
                  <a:lnTo>
                    <a:pt x="272463" y="70622"/>
                  </a:lnTo>
                  <a:lnTo>
                    <a:pt x="277030" y="76652"/>
                  </a:lnTo>
                  <a:lnTo>
                    <a:pt x="283337" y="80335"/>
                  </a:lnTo>
                  <a:lnTo>
                    <a:pt x="290564" y="81384"/>
                  </a:lnTo>
                  <a:lnTo>
                    <a:pt x="297895" y="79513"/>
                  </a:lnTo>
                  <a:lnTo>
                    <a:pt x="303959" y="74929"/>
                  </a:lnTo>
                  <a:lnTo>
                    <a:pt x="307641" y="68623"/>
                  </a:lnTo>
                  <a:lnTo>
                    <a:pt x="308690" y="61396"/>
                  </a:lnTo>
                  <a:lnTo>
                    <a:pt x="306820" y="54066"/>
                  </a:lnTo>
                  <a:lnTo>
                    <a:pt x="302252" y="48036"/>
                  </a:lnTo>
                  <a:lnTo>
                    <a:pt x="295945" y="44353"/>
                  </a:lnTo>
                  <a:lnTo>
                    <a:pt x="288718" y="43304"/>
                  </a:lnTo>
                  <a:close/>
                </a:path>
                <a:path w="1927859" h="4442460">
                  <a:moveTo>
                    <a:pt x="363924" y="17341"/>
                  </a:moveTo>
                  <a:lnTo>
                    <a:pt x="356334" y="17746"/>
                  </a:lnTo>
                  <a:lnTo>
                    <a:pt x="349524" y="21043"/>
                  </a:lnTo>
                  <a:lnTo>
                    <a:pt x="344676" y="26505"/>
                  </a:lnTo>
                  <a:lnTo>
                    <a:pt x="342230" y="33386"/>
                  </a:lnTo>
                  <a:lnTo>
                    <a:pt x="342626" y="40940"/>
                  </a:lnTo>
                  <a:lnTo>
                    <a:pt x="345923" y="47749"/>
                  </a:lnTo>
                  <a:lnTo>
                    <a:pt x="351385" y="52597"/>
                  </a:lnTo>
                  <a:lnTo>
                    <a:pt x="358266" y="55043"/>
                  </a:lnTo>
                  <a:lnTo>
                    <a:pt x="365820" y="54646"/>
                  </a:lnTo>
                  <a:lnTo>
                    <a:pt x="372666" y="51341"/>
                  </a:lnTo>
                  <a:lnTo>
                    <a:pt x="377514" y="45880"/>
                  </a:lnTo>
                  <a:lnTo>
                    <a:pt x="379960" y="38999"/>
                  </a:lnTo>
                  <a:lnTo>
                    <a:pt x="379563" y="31445"/>
                  </a:lnTo>
                  <a:lnTo>
                    <a:pt x="376267" y="24635"/>
                  </a:lnTo>
                  <a:lnTo>
                    <a:pt x="370805" y="19787"/>
                  </a:lnTo>
                  <a:lnTo>
                    <a:pt x="363924" y="17341"/>
                  </a:lnTo>
                  <a:close/>
                </a:path>
                <a:path w="1927859" h="4442460">
                  <a:moveTo>
                    <a:pt x="433401" y="2735"/>
                  </a:moveTo>
                  <a:lnTo>
                    <a:pt x="426234" y="5155"/>
                  </a:lnTo>
                  <a:lnTo>
                    <a:pt x="420742" y="9969"/>
                  </a:lnTo>
                  <a:lnTo>
                    <a:pt x="417455" y="16491"/>
                  </a:lnTo>
                  <a:lnTo>
                    <a:pt x="416905" y="24036"/>
                  </a:lnTo>
                  <a:lnTo>
                    <a:pt x="419325" y="31203"/>
                  </a:lnTo>
                  <a:lnTo>
                    <a:pt x="424139" y="36694"/>
                  </a:lnTo>
                  <a:lnTo>
                    <a:pt x="430661" y="39981"/>
                  </a:lnTo>
                  <a:lnTo>
                    <a:pt x="438205" y="40530"/>
                  </a:lnTo>
                  <a:lnTo>
                    <a:pt x="445410" y="38106"/>
                  </a:lnTo>
                  <a:lnTo>
                    <a:pt x="450903" y="33292"/>
                  </a:lnTo>
                  <a:lnTo>
                    <a:pt x="454189" y="26771"/>
                  </a:lnTo>
                  <a:lnTo>
                    <a:pt x="454740" y="19226"/>
                  </a:lnTo>
                  <a:lnTo>
                    <a:pt x="452319" y="12059"/>
                  </a:lnTo>
                  <a:lnTo>
                    <a:pt x="447505" y="6567"/>
                  </a:lnTo>
                  <a:lnTo>
                    <a:pt x="440984" y="3280"/>
                  </a:lnTo>
                  <a:lnTo>
                    <a:pt x="433401" y="2735"/>
                  </a:lnTo>
                  <a:close/>
                </a:path>
                <a:path w="1927859" h="4442460">
                  <a:moveTo>
                    <a:pt x="511954" y="0"/>
                  </a:moveTo>
                  <a:lnTo>
                    <a:pt x="504539" y="1496"/>
                  </a:lnTo>
                  <a:lnTo>
                    <a:pt x="498484" y="5579"/>
                  </a:lnTo>
                  <a:lnTo>
                    <a:pt x="494401" y="11634"/>
                  </a:lnTo>
                  <a:lnTo>
                    <a:pt x="492904" y="19050"/>
                  </a:lnTo>
                  <a:lnTo>
                    <a:pt x="494401" y="26464"/>
                  </a:lnTo>
                  <a:lnTo>
                    <a:pt x="498484" y="32520"/>
                  </a:lnTo>
                  <a:lnTo>
                    <a:pt x="504539" y="36602"/>
                  </a:lnTo>
                  <a:lnTo>
                    <a:pt x="511992" y="38100"/>
                  </a:lnTo>
                  <a:lnTo>
                    <a:pt x="519407" y="36602"/>
                  </a:lnTo>
                  <a:lnTo>
                    <a:pt x="525463" y="32520"/>
                  </a:lnTo>
                  <a:lnTo>
                    <a:pt x="529545" y="26464"/>
                  </a:lnTo>
                  <a:lnTo>
                    <a:pt x="531042" y="19050"/>
                  </a:lnTo>
                  <a:lnTo>
                    <a:pt x="529545" y="11634"/>
                  </a:lnTo>
                  <a:lnTo>
                    <a:pt x="525463" y="5579"/>
                  </a:lnTo>
                  <a:lnTo>
                    <a:pt x="519407" y="1496"/>
                  </a:lnTo>
                  <a:lnTo>
                    <a:pt x="511954" y="0"/>
                  </a:lnTo>
                  <a:close/>
                </a:path>
                <a:path w="1927859" h="4442460">
                  <a:moveTo>
                    <a:pt x="588192" y="0"/>
                  </a:moveTo>
                  <a:lnTo>
                    <a:pt x="580777" y="1496"/>
                  </a:lnTo>
                  <a:lnTo>
                    <a:pt x="574722" y="5579"/>
                  </a:lnTo>
                  <a:lnTo>
                    <a:pt x="570639" y="11634"/>
                  </a:lnTo>
                  <a:lnTo>
                    <a:pt x="569142" y="19050"/>
                  </a:lnTo>
                  <a:lnTo>
                    <a:pt x="570639" y="26464"/>
                  </a:lnTo>
                  <a:lnTo>
                    <a:pt x="574722" y="32520"/>
                  </a:lnTo>
                  <a:lnTo>
                    <a:pt x="580777" y="36602"/>
                  </a:lnTo>
                  <a:lnTo>
                    <a:pt x="588230" y="38100"/>
                  </a:lnTo>
                  <a:lnTo>
                    <a:pt x="595645" y="36602"/>
                  </a:lnTo>
                  <a:lnTo>
                    <a:pt x="601701" y="32520"/>
                  </a:lnTo>
                  <a:lnTo>
                    <a:pt x="605783" y="26464"/>
                  </a:lnTo>
                  <a:lnTo>
                    <a:pt x="607280" y="19050"/>
                  </a:lnTo>
                  <a:lnTo>
                    <a:pt x="605783" y="11634"/>
                  </a:lnTo>
                  <a:lnTo>
                    <a:pt x="601701" y="5579"/>
                  </a:lnTo>
                  <a:lnTo>
                    <a:pt x="595645" y="1496"/>
                  </a:lnTo>
                  <a:lnTo>
                    <a:pt x="588192" y="0"/>
                  </a:lnTo>
                  <a:close/>
                </a:path>
                <a:path w="1927859" h="4442460">
                  <a:moveTo>
                    <a:pt x="664430" y="0"/>
                  </a:moveTo>
                  <a:lnTo>
                    <a:pt x="657016" y="1496"/>
                  </a:lnTo>
                  <a:lnTo>
                    <a:pt x="650960" y="5579"/>
                  </a:lnTo>
                  <a:lnTo>
                    <a:pt x="646878" y="11634"/>
                  </a:lnTo>
                  <a:lnTo>
                    <a:pt x="645380" y="19050"/>
                  </a:lnTo>
                  <a:lnTo>
                    <a:pt x="646878" y="26464"/>
                  </a:lnTo>
                  <a:lnTo>
                    <a:pt x="650960" y="32520"/>
                  </a:lnTo>
                  <a:lnTo>
                    <a:pt x="657016" y="36602"/>
                  </a:lnTo>
                  <a:lnTo>
                    <a:pt x="664469" y="38100"/>
                  </a:lnTo>
                  <a:lnTo>
                    <a:pt x="671884" y="36602"/>
                  </a:lnTo>
                  <a:lnTo>
                    <a:pt x="677939" y="32520"/>
                  </a:lnTo>
                  <a:lnTo>
                    <a:pt x="682021" y="26464"/>
                  </a:lnTo>
                  <a:lnTo>
                    <a:pt x="683519" y="19050"/>
                  </a:lnTo>
                  <a:lnTo>
                    <a:pt x="682021" y="11634"/>
                  </a:lnTo>
                  <a:lnTo>
                    <a:pt x="677939" y="5579"/>
                  </a:lnTo>
                  <a:lnTo>
                    <a:pt x="671884" y="1496"/>
                  </a:lnTo>
                  <a:lnTo>
                    <a:pt x="664430" y="0"/>
                  </a:lnTo>
                  <a:close/>
                </a:path>
                <a:path w="1927859" h="4442460">
                  <a:moveTo>
                    <a:pt x="740669" y="0"/>
                  </a:moveTo>
                  <a:lnTo>
                    <a:pt x="733254" y="1496"/>
                  </a:lnTo>
                  <a:lnTo>
                    <a:pt x="727198" y="5579"/>
                  </a:lnTo>
                  <a:lnTo>
                    <a:pt x="723116" y="11634"/>
                  </a:lnTo>
                  <a:lnTo>
                    <a:pt x="721619" y="19050"/>
                  </a:lnTo>
                  <a:lnTo>
                    <a:pt x="723116" y="26464"/>
                  </a:lnTo>
                  <a:lnTo>
                    <a:pt x="727198" y="32520"/>
                  </a:lnTo>
                  <a:lnTo>
                    <a:pt x="733254" y="36602"/>
                  </a:lnTo>
                  <a:lnTo>
                    <a:pt x="740707" y="38100"/>
                  </a:lnTo>
                  <a:lnTo>
                    <a:pt x="748122" y="36602"/>
                  </a:lnTo>
                  <a:lnTo>
                    <a:pt x="754177" y="32520"/>
                  </a:lnTo>
                  <a:lnTo>
                    <a:pt x="758260" y="26464"/>
                  </a:lnTo>
                  <a:lnTo>
                    <a:pt x="759757" y="19050"/>
                  </a:lnTo>
                  <a:lnTo>
                    <a:pt x="758260" y="11634"/>
                  </a:lnTo>
                  <a:lnTo>
                    <a:pt x="754177" y="5579"/>
                  </a:lnTo>
                  <a:lnTo>
                    <a:pt x="748122" y="1496"/>
                  </a:lnTo>
                  <a:lnTo>
                    <a:pt x="740669" y="0"/>
                  </a:lnTo>
                  <a:close/>
                </a:path>
                <a:path w="1927859" h="4442460">
                  <a:moveTo>
                    <a:pt x="816907" y="0"/>
                  </a:moveTo>
                  <a:lnTo>
                    <a:pt x="809492" y="1496"/>
                  </a:lnTo>
                  <a:lnTo>
                    <a:pt x="803436" y="5579"/>
                  </a:lnTo>
                  <a:lnTo>
                    <a:pt x="799354" y="11634"/>
                  </a:lnTo>
                  <a:lnTo>
                    <a:pt x="797857" y="19050"/>
                  </a:lnTo>
                  <a:lnTo>
                    <a:pt x="799354" y="26464"/>
                  </a:lnTo>
                  <a:lnTo>
                    <a:pt x="803436" y="32520"/>
                  </a:lnTo>
                  <a:lnTo>
                    <a:pt x="809492" y="36602"/>
                  </a:lnTo>
                  <a:lnTo>
                    <a:pt x="816945" y="38100"/>
                  </a:lnTo>
                  <a:lnTo>
                    <a:pt x="824360" y="36602"/>
                  </a:lnTo>
                  <a:lnTo>
                    <a:pt x="830415" y="32520"/>
                  </a:lnTo>
                  <a:lnTo>
                    <a:pt x="834498" y="26464"/>
                  </a:lnTo>
                  <a:lnTo>
                    <a:pt x="835995" y="19050"/>
                  </a:lnTo>
                  <a:lnTo>
                    <a:pt x="834498" y="11634"/>
                  </a:lnTo>
                  <a:lnTo>
                    <a:pt x="830415" y="5579"/>
                  </a:lnTo>
                  <a:lnTo>
                    <a:pt x="824360" y="1496"/>
                  </a:lnTo>
                  <a:lnTo>
                    <a:pt x="816907" y="0"/>
                  </a:lnTo>
                  <a:close/>
                </a:path>
                <a:path w="1927859" h="4442460">
                  <a:moveTo>
                    <a:pt x="893145" y="0"/>
                  </a:moveTo>
                  <a:lnTo>
                    <a:pt x="885730" y="1496"/>
                  </a:lnTo>
                  <a:lnTo>
                    <a:pt x="879675" y="5579"/>
                  </a:lnTo>
                  <a:lnTo>
                    <a:pt x="875592" y="11634"/>
                  </a:lnTo>
                  <a:lnTo>
                    <a:pt x="874095" y="19050"/>
                  </a:lnTo>
                  <a:lnTo>
                    <a:pt x="875592" y="26464"/>
                  </a:lnTo>
                  <a:lnTo>
                    <a:pt x="879675" y="32520"/>
                  </a:lnTo>
                  <a:lnTo>
                    <a:pt x="885730" y="36602"/>
                  </a:lnTo>
                  <a:lnTo>
                    <a:pt x="893183" y="38100"/>
                  </a:lnTo>
                  <a:lnTo>
                    <a:pt x="900598" y="36602"/>
                  </a:lnTo>
                  <a:lnTo>
                    <a:pt x="906653" y="32520"/>
                  </a:lnTo>
                  <a:lnTo>
                    <a:pt x="910736" y="26464"/>
                  </a:lnTo>
                  <a:lnTo>
                    <a:pt x="912233" y="19050"/>
                  </a:lnTo>
                  <a:lnTo>
                    <a:pt x="910736" y="11634"/>
                  </a:lnTo>
                  <a:lnTo>
                    <a:pt x="906653" y="5579"/>
                  </a:lnTo>
                  <a:lnTo>
                    <a:pt x="900598" y="1496"/>
                  </a:lnTo>
                  <a:lnTo>
                    <a:pt x="893145" y="0"/>
                  </a:lnTo>
                  <a:close/>
                </a:path>
                <a:path w="1927859" h="4442460">
                  <a:moveTo>
                    <a:pt x="969383" y="0"/>
                  </a:moveTo>
                  <a:lnTo>
                    <a:pt x="961968" y="1496"/>
                  </a:lnTo>
                  <a:lnTo>
                    <a:pt x="955913" y="5579"/>
                  </a:lnTo>
                  <a:lnTo>
                    <a:pt x="951830" y="11634"/>
                  </a:lnTo>
                  <a:lnTo>
                    <a:pt x="950333" y="19050"/>
                  </a:lnTo>
                  <a:lnTo>
                    <a:pt x="951830" y="26464"/>
                  </a:lnTo>
                  <a:lnTo>
                    <a:pt x="955913" y="32520"/>
                  </a:lnTo>
                  <a:lnTo>
                    <a:pt x="961968" y="36602"/>
                  </a:lnTo>
                  <a:lnTo>
                    <a:pt x="969421" y="38100"/>
                  </a:lnTo>
                  <a:lnTo>
                    <a:pt x="976836" y="36602"/>
                  </a:lnTo>
                  <a:lnTo>
                    <a:pt x="982891" y="32520"/>
                  </a:lnTo>
                  <a:lnTo>
                    <a:pt x="986974" y="26464"/>
                  </a:lnTo>
                  <a:lnTo>
                    <a:pt x="988471" y="19050"/>
                  </a:lnTo>
                  <a:lnTo>
                    <a:pt x="986974" y="11634"/>
                  </a:lnTo>
                  <a:lnTo>
                    <a:pt x="982891" y="5579"/>
                  </a:lnTo>
                  <a:lnTo>
                    <a:pt x="976836" y="1496"/>
                  </a:lnTo>
                  <a:lnTo>
                    <a:pt x="969383" y="0"/>
                  </a:lnTo>
                  <a:close/>
                </a:path>
                <a:path w="1927859" h="4442460">
                  <a:moveTo>
                    <a:pt x="1045621" y="0"/>
                  </a:moveTo>
                  <a:lnTo>
                    <a:pt x="1038206" y="1496"/>
                  </a:lnTo>
                  <a:lnTo>
                    <a:pt x="1032151" y="5579"/>
                  </a:lnTo>
                  <a:lnTo>
                    <a:pt x="1028068" y="11634"/>
                  </a:lnTo>
                  <a:lnTo>
                    <a:pt x="1026571" y="19050"/>
                  </a:lnTo>
                  <a:lnTo>
                    <a:pt x="1028068" y="26464"/>
                  </a:lnTo>
                  <a:lnTo>
                    <a:pt x="1032151" y="32520"/>
                  </a:lnTo>
                  <a:lnTo>
                    <a:pt x="1038206" y="36602"/>
                  </a:lnTo>
                  <a:lnTo>
                    <a:pt x="1045659" y="38100"/>
                  </a:lnTo>
                  <a:lnTo>
                    <a:pt x="1053074" y="36602"/>
                  </a:lnTo>
                  <a:lnTo>
                    <a:pt x="1059129" y="32520"/>
                  </a:lnTo>
                  <a:lnTo>
                    <a:pt x="1063212" y="26464"/>
                  </a:lnTo>
                  <a:lnTo>
                    <a:pt x="1064709" y="19050"/>
                  </a:lnTo>
                  <a:lnTo>
                    <a:pt x="1063212" y="11634"/>
                  </a:lnTo>
                  <a:lnTo>
                    <a:pt x="1059129" y="5579"/>
                  </a:lnTo>
                  <a:lnTo>
                    <a:pt x="1053074" y="1496"/>
                  </a:lnTo>
                  <a:lnTo>
                    <a:pt x="1045621" y="0"/>
                  </a:lnTo>
                  <a:close/>
                </a:path>
                <a:path w="1927859" h="4442460">
                  <a:moveTo>
                    <a:pt x="1121859" y="0"/>
                  </a:moveTo>
                  <a:lnTo>
                    <a:pt x="1114444" y="1496"/>
                  </a:lnTo>
                  <a:lnTo>
                    <a:pt x="1108389" y="5579"/>
                  </a:lnTo>
                  <a:lnTo>
                    <a:pt x="1104306" y="11634"/>
                  </a:lnTo>
                  <a:lnTo>
                    <a:pt x="1102809" y="19050"/>
                  </a:lnTo>
                  <a:lnTo>
                    <a:pt x="1104306" y="26464"/>
                  </a:lnTo>
                  <a:lnTo>
                    <a:pt x="1108389" y="32520"/>
                  </a:lnTo>
                  <a:lnTo>
                    <a:pt x="1114444" y="36602"/>
                  </a:lnTo>
                  <a:lnTo>
                    <a:pt x="1121897" y="38100"/>
                  </a:lnTo>
                  <a:lnTo>
                    <a:pt x="1129312" y="36602"/>
                  </a:lnTo>
                  <a:lnTo>
                    <a:pt x="1135367" y="32520"/>
                  </a:lnTo>
                  <a:lnTo>
                    <a:pt x="1139450" y="26464"/>
                  </a:lnTo>
                  <a:lnTo>
                    <a:pt x="1140947" y="19050"/>
                  </a:lnTo>
                  <a:lnTo>
                    <a:pt x="1139450" y="11634"/>
                  </a:lnTo>
                  <a:lnTo>
                    <a:pt x="1135367" y="5579"/>
                  </a:lnTo>
                  <a:lnTo>
                    <a:pt x="1129312" y="1496"/>
                  </a:lnTo>
                  <a:lnTo>
                    <a:pt x="1121859" y="0"/>
                  </a:lnTo>
                  <a:close/>
                </a:path>
                <a:path w="1927859" h="4442460">
                  <a:moveTo>
                    <a:pt x="1198097" y="0"/>
                  </a:moveTo>
                  <a:lnTo>
                    <a:pt x="1190682" y="1496"/>
                  </a:lnTo>
                  <a:lnTo>
                    <a:pt x="1184627" y="5579"/>
                  </a:lnTo>
                  <a:lnTo>
                    <a:pt x="1180544" y="11634"/>
                  </a:lnTo>
                  <a:lnTo>
                    <a:pt x="1179047" y="19050"/>
                  </a:lnTo>
                  <a:lnTo>
                    <a:pt x="1180544" y="26464"/>
                  </a:lnTo>
                  <a:lnTo>
                    <a:pt x="1184627" y="32520"/>
                  </a:lnTo>
                  <a:lnTo>
                    <a:pt x="1190682" y="36602"/>
                  </a:lnTo>
                  <a:lnTo>
                    <a:pt x="1198135" y="38100"/>
                  </a:lnTo>
                  <a:lnTo>
                    <a:pt x="1205550" y="36602"/>
                  </a:lnTo>
                  <a:lnTo>
                    <a:pt x="1211606" y="32520"/>
                  </a:lnTo>
                  <a:lnTo>
                    <a:pt x="1215688" y="26464"/>
                  </a:lnTo>
                  <a:lnTo>
                    <a:pt x="1217185" y="19050"/>
                  </a:lnTo>
                  <a:lnTo>
                    <a:pt x="1215688" y="11634"/>
                  </a:lnTo>
                  <a:lnTo>
                    <a:pt x="1211606" y="5579"/>
                  </a:lnTo>
                  <a:lnTo>
                    <a:pt x="1205550" y="1496"/>
                  </a:lnTo>
                  <a:lnTo>
                    <a:pt x="1198097" y="0"/>
                  </a:lnTo>
                  <a:close/>
                </a:path>
                <a:path w="1927859" h="4442460">
                  <a:moveTo>
                    <a:pt x="1274335" y="0"/>
                  </a:moveTo>
                  <a:lnTo>
                    <a:pt x="1266920" y="1496"/>
                  </a:lnTo>
                  <a:lnTo>
                    <a:pt x="1260865" y="5579"/>
                  </a:lnTo>
                  <a:lnTo>
                    <a:pt x="1256782" y="11634"/>
                  </a:lnTo>
                  <a:lnTo>
                    <a:pt x="1255285" y="19050"/>
                  </a:lnTo>
                  <a:lnTo>
                    <a:pt x="1256782" y="26464"/>
                  </a:lnTo>
                  <a:lnTo>
                    <a:pt x="1260865" y="32520"/>
                  </a:lnTo>
                  <a:lnTo>
                    <a:pt x="1266920" y="36602"/>
                  </a:lnTo>
                  <a:lnTo>
                    <a:pt x="1274373" y="38100"/>
                  </a:lnTo>
                  <a:lnTo>
                    <a:pt x="1281788" y="36602"/>
                  </a:lnTo>
                  <a:lnTo>
                    <a:pt x="1287844" y="32520"/>
                  </a:lnTo>
                  <a:lnTo>
                    <a:pt x="1291926" y="26464"/>
                  </a:lnTo>
                  <a:lnTo>
                    <a:pt x="1293423" y="19050"/>
                  </a:lnTo>
                  <a:lnTo>
                    <a:pt x="1291926" y="11634"/>
                  </a:lnTo>
                  <a:lnTo>
                    <a:pt x="1287844" y="5579"/>
                  </a:lnTo>
                  <a:lnTo>
                    <a:pt x="1281788" y="1496"/>
                  </a:lnTo>
                  <a:lnTo>
                    <a:pt x="1274335" y="0"/>
                  </a:lnTo>
                  <a:close/>
                </a:path>
                <a:path w="1927859" h="4442460">
                  <a:moveTo>
                    <a:pt x="1350573" y="0"/>
                  </a:moveTo>
                  <a:lnTo>
                    <a:pt x="1343158" y="1496"/>
                  </a:lnTo>
                  <a:lnTo>
                    <a:pt x="1337103" y="5579"/>
                  </a:lnTo>
                  <a:lnTo>
                    <a:pt x="1333020" y="11634"/>
                  </a:lnTo>
                  <a:lnTo>
                    <a:pt x="1331523" y="19050"/>
                  </a:lnTo>
                  <a:lnTo>
                    <a:pt x="1333020" y="26464"/>
                  </a:lnTo>
                  <a:lnTo>
                    <a:pt x="1337103" y="32520"/>
                  </a:lnTo>
                  <a:lnTo>
                    <a:pt x="1343158" y="36602"/>
                  </a:lnTo>
                  <a:lnTo>
                    <a:pt x="1350611" y="38100"/>
                  </a:lnTo>
                  <a:lnTo>
                    <a:pt x="1358026" y="36602"/>
                  </a:lnTo>
                  <a:lnTo>
                    <a:pt x="1364082" y="32520"/>
                  </a:lnTo>
                  <a:lnTo>
                    <a:pt x="1368164" y="26464"/>
                  </a:lnTo>
                  <a:lnTo>
                    <a:pt x="1369661" y="19050"/>
                  </a:lnTo>
                  <a:lnTo>
                    <a:pt x="1368164" y="11634"/>
                  </a:lnTo>
                  <a:lnTo>
                    <a:pt x="1364082" y="5579"/>
                  </a:lnTo>
                  <a:lnTo>
                    <a:pt x="1358026" y="1496"/>
                  </a:lnTo>
                  <a:lnTo>
                    <a:pt x="1350573" y="0"/>
                  </a:lnTo>
                  <a:close/>
                </a:path>
                <a:path w="1927859" h="4442460">
                  <a:moveTo>
                    <a:pt x="1426811" y="0"/>
                  </a:moveTo>
                  <a:lnTo>
                    <a:pt x="1419397" y="1496"/>
                  </a:lnTo>
                  <a:lnTo>
                    <a:pt x="1413341" y="5579"/>
                  </a:lnTo>
                  <a:lnTo>
                    <a:pt x="1409259" y="11634"/>
                  </a:lnTo>
                  <a:lnTo>
                    <a:pt x="1407761" y="19050"/>
                  </a:lnTo>
                  <a:lnTo>
                    <a:pt x="1409259" y="26464"/>
                  </a:lnTo>
                  <a:lnTo>
                    <a:pt x="1413341" y="32520"/>
                  </a:lnTo>
                  <a:lnTo>
                    <a:pt x="1419397" y="36602"/>
                  </a:lnTo>
                  <a:lnTo>
                    <a:pt x="1426850" y="38100"/>
                  </a:lnTo>
                  <a:lnTo>
                    <a:pt x="1434265" y="36602"/>
                  </a:lnTo>
                  <a:lnTo>
                    <a:pt x="1440320" y="32520"/>
                  </a:lnTo>
                  <a:lnTo>
                    <a:pt x="1444402" y="26464"/>
                  </a:lnTo>
                  <a:lnTo>
                    <a:pt x="1445900" y="19050"/>
                  </a:lnTo>
                  <a:lnTo>
                    <a:pt x="1444402" y="11634"/>
                  </a:lnTo>
                  <a:lnTo>
                    <a:pt x="1440320" y="5579"/>
                  </a:lnTo>
                  <a:lnTo>
                    <a:pt x="1434265" y="1496"/>
                  </a:lnTo>
                  <a:lnTo>
                    <a:pt x="1426811" y="0"/>
                  </a:lnTo>
                  <a:close/>
                </a:path>
                <a:path w="1927859" h="4442460">
                  <a:moveTo>
                    <a:pt x="1505280" y="4110"/>
                  </a:moveTo>
                  <a:lnTo>
                    <a:pt x="1497735" y="4659"/>
                  </a:lnTo>
                  <a:lnTo>
                    <a:pt x="1491213" y="7945"/>
                  </a:lnTo>
                  <a:lnTo>
                    <a:pt x="1486399" y="13437"/>
                  </a:lnTo>
                  <a:lnTo>
                    <a:pt x="1483978" y="20604"/>
                  </a:lnTo>
                  <a:lnTo>
                    <a:pt x="1484527" y="28149"/>
                  </a:lnTo>
                  <a:lnTo>
                    <a:pt x="1487813" y="34671"/>
                  </a:lnTo>
                  <a:lnTo>
                    <a:pt x="1493305" y="39485"/>
                  </a:lnTo>
                  <a:lnTo>
                    <a:pt x="1500471" y="41906"/>
                  </a:lnTo>
                  <a:lnTo>
                    <a:pt x="1508053" y="41361"/>
                  </a:lnTo>
                  <a:lnTo>
                    <a:pt x="1514575" y="38076"/>
                  </a:lnTo>
                  <a:lnTo>
                    <a:pt x="1519390" y="32584"/>
                  </a:lnTo>
                  <a:lnTo>
                    <a:pt x="1521811" y="25417"/>
                  </a:lnTo>
                  <a:lnTo>
                    <a:pt x="1521262" y="17872"/>
                  </a:lnTo>
                  <a:lnTo>
                    <a:pt x="1517976" y="11350"/>
                  </a:lnTo>
                  <a:lnTo>
                    <a:pt x="1512485" y="6536"/>
                  </a:lnTo>
                  <a:lnTo>
                    <a:pt x="1505280" y="4110"/>
                  </a:lnTo>
                  <a:close/>
                </a:path>
                <a:path w="1927859" h="4442460">
                  <a:moveTo>
                    <a:pt x="1574539" y="20066"/>
                  </a:moveTo>
                  <a:lnTo>
                    <a:pt x="1567657" y="22511"/>
                  </a:lnTo>
                  <a:lnTo>
                    <a:pt x="1562194" y="27358"/>
                  </a:lnTo>
                  <a:lnTo>
                    <a:pt x="1558897" y="34166"/>
                  </a:lnTo>
                  <a:lnTo>
                    <a:pt x="1558499" y="41721"/>
                  </a:lnTo>
                  <a:lnTo>
                    <a:pt x="1560944" y="48602"/>
                  </a:lnTo>
                  <a:lnTo>
                    <a:pt x="1565790" y="54064"/>
                  </a:lnTo>
                  <a:lnTo>
                    <a:pt x="1572599" y="57362"/>
                  </a:lnTo>
                  <a:lnTo>
                    <a:pt x="1580190" y="57770"/>
                  </a:lnTo>
                  <a:lnTo>
                    <a:pt x="1587071" y="55325"/>
                  </a:lnTo>
                  <a:lnTo>
                    <a:pt x="1592534" y="50478"/>
                  </a:lnTo>
                  <a:lnTo>
                    <a:pt x="1595832" y="43670"/>
                  </a:lnTo>
                  <a:lnTo>
                    <a:pt x="1596230" y="36115"/>
                  </a:lnTo>
                  <a:lnTo>
                    <a:pt x="1593785" y="29234"/>
                  </a:lnTo>
                  <a:lnTo>
                    <a:pt x="1588938" y="23771"/>
                  </a:lnTo>
                  <a:lnTo>
                    <a:pt x="1582093" y="20464"/>
                  </a:lnTo>
                  <a:lnTo>
                    <a:pt x="1574539" y="20066"/>
                  </a:lnTo>
                  <a:close/>
                </a:path>
                <a:path w="1927859" h="4442460">
                  <a:moveTo>
                    <a:pt x="1648987" y="48053"/>
                  </a:moveTo>
                  <a:lnTo>
                    <a:pt x="1641761" y="49107"/>
                  </a:lnTo>
                  <a:lnTo>
                    <a:pt x="1635457" y="52795"/>
                  </a:lnTo>
                  <a:lnTo>
                    <a:pt x="1630894" y="58828"/>
                  </a:lnTo>
                  <a:lnTo>
                    <a:pt x="1629029" y="66159"/>
                  </a:lnTo>
                  <a:lnTo>
                    <a:pt x="1630083" y="73385"/>
                  </a:lnTo>
                  <a:lnTo>
                    <a:pt x="1633770" y="79689"/>
                  </a:lnTo>
                  <a:lnTo>
                    <a:pt x="1639803" y="84253"/>
                  </a:lnTo>
                  <a:lnTo>
                    <a:pt x="1647169" y="86134"/>
                  </a:lnTo>
                  <a:lnTo>
                    <a:pt x="1654396" y="85080"/>
                  </a:lnTo>
                  <a:lnTo>
                    <a:pt x="1660700" y="81393"/>
                  </a:lnTo>
                  <a:lnTo>
                    <a:pt x="1665263" y="75360"/>
                  </a:lnTo>
                  <a:lnTo>
                    <a:pt x="1667128" y="68028"/>
                  </a:lnTo>
                  <a:lnTo>
                    <a:pt x="1666074" y="60802"/>
                  </a:lnTo>
                  <a:lnTo>
                    <a:pt x="1662387" y="54498"/>
                  </a:lnTo>
                  <a:lnTo>
                    <a:pt x="1656318" y="49918"/>
                  </a:lnTo>
                  <a:lnTo>
                    <a:pt x="1648987" y="48053"/>
                  </a:lnTo>
                  <a:close/>
                </a:path>
                <a:path w="1927859" h="4442460">
                  <a:moveTo>
                    <a:pt x="1710704" y="87200"/>
                  </a:moveTo>
                  <a:lnTo>
                    <a:pt x="1703808" y="89602"/>
                  </a:lnTo>
                  <a:lnTo>
                    <a:pt x="1698167" y="94642"/>
                  </a:lnTo>
                  <a:lnTo>
                    <a:pt x="1694924" y="101476"/>
                  </a:lnTo>
                  <a:lnTo>
                    <a:pt x="1694565" y="108770"/>
                  </a:lnTo>
                  <a:lnTo>
                    <a:pt x="1696968" y="115666"/>
                  </a:lnTo>
                  <a:lnTo>
                    <a:pt x="1702008" y="121307"/>
                  </a:lnTo>
                  <a:lnTo>
                    <a:pt x="1708872" y="124574"/>
                  </a:lnTo>
                  <a:lnTo>
                    <a:pt x="1716167" y="124933"/>
                  </a:lnTo>
                  <a:lnTo>
                    <a:pt x="1723063" y="122530"/>
                  </a:lnTo>
                  <a:lnTo>
                    <a:pt x="1728704" y="117490"/>
                  </a:lnTo>
                  <a:lnTo>
                    <a:pt x="1731947" y="110656"/>
                  </a:lnTo>
                  <a:lnTo>
                    <a:pt x="1732306" y="103361"/>
                  </a:lnTo>
                  <a:lnTo>
                    <a:pt x="1729903" y="96465"/>
                  </a:lnTo>
                  <a:lnTo>
                    <a:pt x="1724832" y="90802"/>
                  </a:lnTo>
                  <a:lnTo>
                    <a:pt x="1717998" y="87558"/>
                  </a:lnTo>
                  <a:lnTo>
                    <a:pt x="1710704" y="87200"/>
                  </a:lnTo>
                  <a:close/>
                </a:path>
                <a:path w="1927859" h="4442460">
                  <a:moveTo>
                    <a:pt x="1770878" y="135921"/>
                  </a:moveTo>
                  <a:lnTo>
                    <a:pt x="1763786" y="137663"/>
                  </a:lnTo>
                  <a:lnTo>
                    <a:pt x="1757695" y="142149"/>
                  </a:lnTo>
                  <a:lnTo>
                    <a:pt x="1753822" y="148647"/>
                  </a:lnTo>
                  <a:lnTo>
                    <a:pt x="1752777" y="155875"/>
                  </a:lnTo>
                  <a:lnTo>
                    <a:pt x="1754519" y="162967"/>
                  </a:lnTo>
                  <a:lnTo>
                    <a:pt x="1759005" y="169058"/>
                  </a:lnTo>
                  <a:lnTo>
                    <a:pt x="1765531" y="172957"/>
                  </a:lnTo>
                  <a:lnTo>
                    <a:pt x="1772760" y="174001"/>
                  </a:lnTo>
                  <a:lnTo>
                    <a:pt x="1779852" y="172259"/>
                  </a:lnTo>
                  <a:lnTo>
                    <a:pt x="1785942" y="167773"/>
                  </a:lnTo>
                  <a:lnTo>
                    <a:pt x="1789815" y="161275"/>
                  </a:lnTo>
                  <a:lnTo>
                    <a:pt x="1790860" y="154047"/>
                  </a:lnTo>
                  <a:lnTo>
                    <a:pt x="1789118" y="146954"/>
                  </a:lnTo>
                  <a:lnTo>
                    <a:pt x="1784603" y="140837"/>
                  </a:lnTo>
                  <a:lnTo>
                    <a:pt x="1778106" y="136965"/>
                  </a:lnTo>
                  <a:lnTo>
                    <a:pt x="1770878" y="135921"/>
                  </a:lnTo>
                  <a:close/>
                </a:path>
                <a:path w="1927859" h="4442460">
                  <a:moveTo>
                    <a:pt x="1823565" y="194326"/>
                  </a:moveTo>
                  <a:lnTo>
                    <a:pt x="1816271" y="194692"/>
                  </a:lnTo>
                  <a:lnTo>
                    <a:pt x="1809440" y="197942"/>
                  </a:lnTo>
                  <a:lnTo>
                    <a:pt x="1804405" y="203587"/>
                  </a:lnTo>
                  <a:lnTo>
                    <a:pt x="1802008" y="210485"/>
                  </a:lnTo>
                  <a:lnTo>
                    <a:pt x="1802374" y="217779"/>
                  </a:lnTo>
                  <a:lnTo>
                    <a:pt x="1805623" y="224610"/>
                  </a:lnTo>
                  <a:lnTo>
                    <a:pt x="1811292" y="229676"/>
                  </a:lnTo>
                  <a:lnTo>
                    <a:pt x="1818190" y="232073"/>
                  </a:lnTo>
                  <a:lnTo>
                    <a:pt x="1825484" y="231707"/>
                  </a:lnTo>
                  <a:lnTo>
                    <a:pt x="1832315" y="228457"/>
                  </a:lnTo>
                  <a:lnTo>
                    <a:pt x="1837350" y="222812"/>
                  </a:lnTo>
                  <a:lnTo>
                    <a:pt x="1839747" y="215913"/>
                  </a:lnTo>
                  <a:lnTo>
                    <a:pt x="1839381" y="208619"/>
                  </a:lnTo>
                  <a:lnTo>
                    <a:pt x="1836108" y="201758"/>
                  </a:lnTo>
                  <a:lnTo>
                    <a:pt x="1830463" y="196723"/>
                  </a:lnTo>
                  <a:lnTo>
                    <a:pt x="1823565" y="194326"/>
                  </a:lnTo>
                  <a:close/>
                </a:path>
                <a:path w="1927859" h="4442460">
                  <a:moveTo>
                    <a:pt x="1859172" y="259354"/>
                  </a:moveTo>
                  <a:lnTo>
                    <a:pt x="1851841" y="261217"/>
                  </a:lnTo>
                  <a:lnTo>
                    <a:pt x="1845806" y="265779"/>
                  </a:lnTo>
                  <a:lnTo>
                    <a:pt x="1842117" y="272081"/>
                  </a:lnTo>
                  <a:lnTo>
                    <a:pt x="1841061" y="279307"/>
                  </a:lnTo>
                  <a:lnTo>
                    <a:pt x="1842923" y="286638"/>
                  </a:lnTo>
                  <a:lnTo>
                    <a:pt x="1847501" y="292708"/>
                  </a:lnTo>
                  <a:lnTo>
                    <a:pt x="1853804" y="296397"/>
                  </a:lnTo>
                  <a:lnTo>
                    <a:pt x="1861031" y="297453"/>
                  </a:lnTo>
                  <a:lnTo>
                    <a:pt x="1868363" y="295591"/>
                  </a:lnTo>
                  <a:lnTo>
                    <a:pt x="1874397" y="291029"/>
                  </a:lnTo>
                  <a:lnTo>
                    <a:pt x="1878086" y="284726"/>
                  </a:lnTo>
                  <a:lnTo>
                    <a:pt x="1879142" y="277500"/>
                  </a:lnTo>
                  <a:lnTo>
                    <a:pt x="1877263" y="270134"/>
                  </a:lnTo>
                  <a:lnTo>
                    <a:pt x="1872701" y="264099"/>
                  </a:lnTo>
                  <a:lnTo>
                    <a:pt x="1866398" y="260410"/>
                  </a:lnTo>
                  <a:lnTo>
                    <a:pt x="1859172" y="259354"/>
                  </a:lnTo>
                  <a:close/>
                </a:path>
                <a:path w="1927859" h="4442460">
                  <a:moveTo>
                    <a:pt x="1891361" y="330149"/>
                  </a:moveTo>
                  <a:lnTo>
                    <a:pt x="1883807" y="330547"/>
                  </a:lnTo>
                  <a:lnTo>
                    <a:pt x="1876999" y="333846"/>
                  </a:lnTo>
                  <a:lnTo>
                    <a:pt x="1872152" y="339309"/>
                  </a:lnTo>
                  <a:lnTo>
                    <a:pt x="1869708" y="346191"/>
                  </a:lnTo>
                  <a:lnTo>
                    <a:pt x="1870106" y="353745"/>
                  </a:lnTo>
                  <a:lnTo>
                    <a:pt x="1873415" y="360590"/>
                  </a:lnTo>
                  <a:lnTo>
                    <a:pt x="1878878" y="365436"/>
                  </a:lnTo>
                  <a:lnTo>
                    <a:pt x="1885760" y="367880"/>
                  </a:lnTo>
                  <a:lnTo>
                    <a:pt x="1893314" y="367482"/>
                  </a:lnTo>
                  <a:lnTo>
                    <a:pt x="1900122" y="364183"/>
                  </a:lnTo>
                  <a:lnTo>
                    <a:pt x="1904968" y="358720"/>
                  </a:lnTo>
                  <a:lnTo>
                    <a:pt x="1907412" y="351838"/>
                  </a:lnTo>
                  <a:lnTo>
                    <a:pt x="1907004" y="344247"/>
                  </a:lnTo>
                  <a:lnTo>
                    <a:pt x="1903705" y="337439"/>
                  </a:lnTo>
                  <a:lnTo>
                    <a:pt x="1898242" y="332593"/>
                  </a:lnTo>
                  <a:lnTo>
                    <a:pt x="1891361" y="330149"/>
                  </a:lnTo>
                  <a:close/>
                </a:path>
                <a:path w="1927859" h="4442460">
                  <a:moveTo>
                    <a:pt x="1902277" y="404528"/>
                  </a:moveTo>
                  <a:lnTo>
                    <a:pt x="1895106" y="406938"/>
                  </a:lnTo>
                  <a:lnTo>
                    <a:pt x="1889608" y="411744"/>
                  </a:lnTo>
                  <a:lnTo>
                    <a:pt x="1886313" y="418262"/>
                  </a:lnTo>
                  <a:lnTo>
                    <a:pt x="1885753" y="425805"/>
                  </a:lnTo>
                  <a:lnTo>
                    <a:pt x="1888167" y="433014"/>
                  </a:lnTo>
                  <a:lnTo>
                    <a:pt x="1892973" y="438513"/>
                  </a:lnTo>
                  <a:lnTo>
                    <a:pt x="1899490" y="441808"/>
                  </a:lnTo>
                  <a:lnTo>
                    <a:pt x="1907034" y="442368"/>
                  </a:lnTo>
                  <a:lnTo>
                    <a:pt x="1914205" y="439958"/>
                  </a:lnTo>
                  <a:lnTo>
                    <a:pt x="1919703" y="435152"/>
                  </a:lnTo>
                  <a:lnTo>
                    <a:pt x="1922999" y="428635"/>
                  </a:lnTo>
                  <a:lnTo>
                    <a:pt x="1923554" y="421053"/>
                  </a:lnTo>
                  <a:lnTo>
                    <a:pt x="1921144" y="413883"/>
                  </a:lnTo>
                  <a:lnTo>
                    <a:pt x="1916338" y="408384"/>
                  </a:lnTo>
                  <a:lnTo>
                    <a:pt x="1909821" y="405088"/>
                  </a:lnTo>
                  <a:lnTo>
                    <a:pt x="1902277" y="404528"/>
                  </a:lnTo>
                  <a:close/>
                </a:path>
                <a:path w="1927859" h="4442460">
                  <a:moveTo>
                    <a:pt x="1908809" y="480430"/>
                  </a:moveTo>
                  <a:lnTo>
                    <a:pt x="1901395" y="481927"/>
                  </a:lnTo>
                  <a:lnTo>
                    <a:pt x="1895339" y="486010"/>
                  </a:lnTo>
                  <a:lnTo>
                    <a:pt x="1891257" y="492065"/>
                  </a:lnTo>
                  <a:lnTo>
                    <a:pt x="1889759" y="499518"/>
                  </a:lnTo>
                  <a:lnTo>
                    <a:pt x="1891257" y="506934"/>
                  </a:lnTo>
                  <a:lnTo>
                    <a:pt x="1895339" y="512989"/>
                  </a:lnTo>
                  <a:lnTo>
                    <a:pt x="1901395" y="517072"/>
                  </a:lnTo>
                  <a:lnTo>
                    <a:pt x="1908809" y="518568"/>
                  </a:lnTo>
                  <a:lnTo>
                    <a:pt x="1916224" y="517072"/>
                  </a:lnTo>
                  <a:lnTo>
                    <a:pt x="1922280" y="512989"/>
                  </a:lnTo>
                  <a:lnTo>
                    <a:pt x="1926362" y="506934"/>
                  </a:lnTo>
                  <a:lnTo>
                    <a:pt x="1927859" y="499480"/>
                  </a:lnTo>
                  <a:lnTo>
                    <a:pt x="1926362" y="492065"/>
                  </a:lnTo>
                  <a:lnTo>
                    <a:pt x="1922280" y="486010"/>
                  </a:lnTo>
                  <a:lnTo>
                    <a:pt x="1916224" y="481927"/>
                  </a:lnTo>
                  <a:lnTo>
                    <a:pt x="1908809" y="480430"/>
                  </a:lnTo>
                  <a:close/>
                </a:path>
                <a:path w="1927859" h="4442460">
                  <a:moveTo>
                    <a:pt x="1908809" y="556668"/>
                  </a:moveTo>
                  <a:lnTo>
                    <a:pt x="1901395" y="558166"/>
                  </a:lnTo>
                  <a:lnTo>
                    <a:pt x="1895339" y="562248"/>
                  </a:lnTo>
                  <a:lnTo>
                    <a:pt x="1891257" y="568303"/>
                  </a:lnTo>
                  <a:lnTo>
                    <a:pt x="1889759" y="575757"/>
                  </a:lnTo>
                  <a:lnTo>
                    <a:pt x="1891257" y="583172"/>
                  </a:lnTo>
                  <a:lnTo>
                    <a:pt x="1895339" y="589227"/>
                  </a:lnTo>
                  <a:lnTo>
                    <a:pt x="1901395" y="593310"/>
                  </a:lnTo>
                  <a:lnTo>
                    <a:pt x="1908809" y="594807"/>
                  </a:lnTo>
                  <a:lnTo>
                    <a:pt x="1916224" y="593310"/>
                  </a:lnTo>
                  <a:lnTo>
                    <a:pt x="1922280" y="589227"/>
                  </a:lnTo>
                  <a:lnTo>
                    <a:pt x="1926362" y="583172"/>
                  </a:lnTo>
                  <a:lnTo>
                    <a:pt x="1927859" y="575718"/>
                  </a:lnTo>
                  <a:lnTo>
                    <a:pt x="1926362" y="568303"/>
                  </a:lnTo>
                  <a:lnTo>
                    <a:pt x="1922280" y="562248"/>
                  </a:lnTo>
                  <a:lnTo>
                    <a:pt x="1916224" y="558166"/>
                  </a:lnTo>
                  <a:lnTo>
                    <a:pt x="1908809" y="556668"/>
                  </a:lnTo>
                  <a:close/>
                </a:path>
                <a:path w="1927859" h="4442460">
                  <a:moveTo>
                    <a:pt x="1908809" y="632907"/>
                  </a:moveTo>
                  <a:lnTo>
                    <a:pt x="1901395" y="634404"/>
                  </a:lnTo>
                  <a:lnTo>
                    <a:pt x="1895339" y="638486"/>
                  </a:lnTo>
                  <a:lnTo>
                    <a:pt x="1891257" y="644542"/>
                  </a:lnTo>
                  <a:lnTo>
                    <a:pt x="1889759" y="651995"/>
                  </a:lnTo>
                  <a:lnTo>
                    <a:pt x="1891257" y="659410"/>
                  </a:lnTo>
                  <a:lnTo>
                    <a:pt x="1895339" y="665465"/>
                  </a:lnTo>
                  <a:lnTo>
                    <a:pt x="1901395" y="669548"/>
                  </a:lnTo>
                  <a:lnTo>
                    <a:pt x="1908809" y="671045"/>
                  </a:lnTo>
                  <a:lnTo>
                    <a:pt x="1916224" y="669548"/>
                  </a:lnTo>
                  <a:lnTo>
                    <a:pt x="1922280" y="665465"/>
                  </a:lnTo>
                  <a:lnTo>
                    <a:pt x="1926362" y="659410"/>
                  </a:lnTo>
                  <a:lnTo>
                    <a:pt x="1927859" y="651957"/>
                  </a:lnTo>
                  <a:lnTo>
                    <a:pt x="1926362" y="644542"/>
                  </a:lnTo>
                  <a:lnTo>
                    <a:pt x="1922280" y="638486"/>
                  </a:lnTo>
                  <a:lnTo>
                    <a:pt x="1916224" y="634404"/>
                  </a:lnTo>
                  <a:lnTo>
                    <a:pt x="1908809" y="632907"/>
                  </a:lnTo>
                  <a:close/>
                </a:path>
                <a:path w="1927859" h="4442460">
                  <a:moveTo>
                    <a:pt x="1908809" y="709145"/>
                  </a:moveTo>
                  <a:lnTo>
                    <a:pt x="1901395" y="710642"/>
                  </a:lnTo>
                  <a:lnTo>
                    <a:pt x="1895339" y="714724"/>
                  </a:lnTo>
                  <a:lnTo>
                    <a:pt x="1891257" y="720780"/>
                  </a:lnTo>
                  <a:lnTo>
                    <a:pt x="1889759" y="728233"/>
                  </a:lnTo>
                  <a:lnTo>
                    <a:pt x="1891257" y="735648"/>
                  </a:lnTo>
                  <a:lnTo>
                    <a:pt x="1895339" y="741703"/>
                  </a:lnTo>
                  <a:lnTo>
                    <a:pt x="1901395" y="745786"/>
                  </a:lnTo>
                  <a:lnTo>
                    <a:pt x="1908809" y="747283"/>
                  </a:lnTo>
                  <a:lnTo>
                    <a:pt x="1916224" y="745786"/>
                  </a:lnTo>
                  <a:lnTo>
                    <a:pt x="1922280" y="741703"/>
                  </a:lnTo>
                  <a:lnTo>
                    <a:pt x="1926362" y="735648"/>
                  </a:lnTo>
                  <a:lnTo>
                    <a:pt x="1927859" y="728195"/>
                  </a:lnTo>
                  <a:lnTo>
                    <a:pt x="1926362" y="720780"/>
                  </a:lnTo>
                  <a:lnTo>
                    <a:pt x="1922280" y="714724"/>
                  </a:lnTo>
                  <a:lnTo>
                    <a:pt x="1916224" y="710642"/>
                  </a:lnTo>
                  <a:lnTo>
                    <a:pt x="1908809" y="709145"/>
                  </a:lnTo>
                  <a:close/>
                </a:path>
                <a:path w="1927859" h="4442460">
                  <a:moveTo>
                    <a:pt x="1908809" y="785383"/>
                  </a:moveTo>
                  <a:lnTo>
                    <a:pt x="1901395" y="786880"/>
                  </a:lnTo>
                  <a:lnTo>
                    <a:pt x="1895339" y="790962"/>
                  </a:lnTo>
                  <a:lnTo>
                    <a:pt x="1891257" y="797018"/>
                  </a:lnTo>
                  <a:lnTo>
                    <a:pt x="1889759" y="804471"/>
                  </a:lnTo>
                  <a:lnTo>
                    <a:pt x="1891257" y="811886"/>
                  </a:lnTo>
                  <a:lnTo>
                    <a:pt x="1895339" y="817942"/>
                  </a:lnTo>
                  <a:lnTo>
                    <a:pt x="1901395" y="822024"/>
                  </a:lnTo>
                  <a:lnTo>
                    <a:pt x="1908809" y="823521"/>
                  </a:lnTo>
                  <a:lnTo>
                    <a:pt x="1916224" y="822024"/>
                  </a:lnTo>
                  <a:lnTo>
                    <a:pt x="1922280" y="817942"/>
                  </a:lnTo>
                  <a:lnTo>
                    <a:pt x="1926362" y="811886"/>
                  </a:lnTo>
                  <a:lnTo>
                    <a:pt x="1927859" y="804433"/>
                  </a:lnTo>
                  <a:lnTo>
                    <a:pt x="1926362" y="797018"/>
                  </a:lnTo>
                  <a:lnTo>
                    <a:pt x="1922280" y="790962"/>
                  </a:lnTo>
                  <a:lnTo>
                    <a:pt x="1916224" y="786880"/>
                  </a:lnTo>
                  <a:lnTo>
                    <a:pt x="1908809" y="785383"/>
                  </a:lnTo>
                  <a:close/>
                </a:path>
                <a:path w="1927859" h="4442460">
                  <a:moveTo>
                    <a:pt x="1908809" y="861621"/>
                  </a:moveTo>
                  <a:lnTo>
                    <a:pt x="1901395" y="863118"/>
                  </a:lnTo>
                  <a:lnTo>
                    <a:pt x="1895339" y="867201"/>
                  </a:lnTo>
                  <a:lnTo>
                    <a:pt x="1891257" y="873256"/>
                  </a:lnTo>
                  <a:lnTo>
                    <a:pt x="1889759" y="880709"/>
                  </a:lnTo>
                  <a:lnTo>
                    <a:pt x="1891257" y="888124"/>
                  </a:lnTo>
                  <a:lnTo>
                    <a:pt x="1895339" y="894180"/>
                  </a:lnTo>
                  <a:lnTo>
                    <a:pt x="1901395" y="898262"/>
                  </a:lnTo>
                  <a:lnTo>
                    <a:pt x="1908809" y="899759"/>
                  </a:lnTo>
                  <a:lnTo>
                    <a:pt x="1916224" y="898262"/>
                  </a:lnTo>
                  <a:lnTo>
                    <a:pt x="1922280" y="894180"/>
                  </a:lnTo>
                  <a:lnTo>
                    <a:pt x="1926362" y="888124"/>
                  </a:lnTo>
                  <a:lnTo>
                    <a:pt x="1927859" y="880671"/>
                  </a:lnTo>
                  <a:lnTo>
                    <a:pt x="1926362" y="873256"/>
                  </a:lnTo>
                  <a:lnTo>
                    <a:pt x="1922280" y="867201"/>
                  </a:lnTo>
                  <a:lnTo>
                    <a:pt x="1916224" y="863118"/>
                  </a:lnTo>
                  <a:lnTo>
                    <a:pt x="1908809" y="861621"/>
                  </a:lnTo>
                  <a:close/>
                </a:path>
                <a:path w="1927859" h="4442460">
                  <a:moveTo>
                    <a:pt x="1908809" y="937859"/>
                  </a:moveTo>
                  <a:lnTo>
                    <a:pt x="1901395" y="939356"/>
                  </a:lnTo>
                  <a:lnTo>
                    <a:pt x="1895339" y="943439"/>
                  </a:lnTo>
                  <a:lnTo>
                    <a:pt x="1891257" y="949494"/>
                  </a:lnTo>
                  <a:lnTo>
                    <a:pt x="1889759" y="956947"/>
                  </a:lnTo>
                  <a:lnTo>
                    <a:pt x="1891257" y="964363"/>
                  </a:lnTo>
                  <a:lnTo>
                    <a:pt x="1895339" y="970418"/>
                  </a:lnTo>
                  <a:lnTo>
                    <a:pt x="1901395" y="974500"/>
                  </a:lnTo>
                  <a:lnTo>
                    <a:pt x="1908809" y="975997"/>
                  </a:lnTo>
                  <a:lnTo>
                    <a:pt x="1916224" y="974500"/>
                  </a:lnTo>
                  <a:lnTo>
                    <a:pt x="1922280" y="970418"/>
                  </a:lnTo>
                  <a:lnTo>
                    <a:pt x="1926362" y="964363"/>
                  </a:lnTo>
                  <a:lnTo>
                    <a:pt x="1927859" y="956909"/>
                  </a:lnTo>
                  <a:lnTo>
                    <a:pt x="1926362" y="949494"/>
                  </a:lnTo>
                  <a:lnTo>
                    <a:pt x="1922280" y="943439"/>
                  </a:lnTo>
                  <a:lnTo>
                    <a:pt x="1916224" y="939356"/>
                  </a:lnTo>
                  <a:lnTo>
                    <a:pt x="1908809" y="937859"/>
                  </a:lnTo>
                  <a:close/>
                </a:path>
                <a:path w="1927859" h="4442460">
                  <a:moveTo>
                    <a:pt x="1908809" y="1014097"/>
                  </a:moveTo>
                  <a:lnTo>
                    <a:pt x="1901395" y="1015594"/>
                  </a:lnTo>
                  <a:lnTo>
                    <a:pt x="1895339" y="1019677"/>
                  </a:lnTo>
                  <a:lnTo>
                    <a:pt x="1891257" y="1025732"/>
                  </a:lnTo>
                  <a:lnTo>
                    <a:pt x="1889759" y="1033185"/>
                  </a:lnTo>
                  <a:lnTo>
                    <a:pt x="1891257" y="1040601"/>
                  </a:lnTo>
                  <a:lnTo>
                    <a:pt x="1895339" y="1046656"/>
                  </a:lnTo>
                  <a:lnTo>
                    <a:pt x="1901395" y="1050738"/>
                  </a:lnTo>
                  <a:lnTo>
                    <a:pt x="1908809" y="1052235"/>
                  </a:lnTo>
                  <a:lnTo>
                    <a:pt x="1916224" y="1050738"/>
                  </a:lnTo>
                  <a:lnTo>
                    <a:pt x="1922280" y="1046656"/>
                  </a:lnTo>
                  <a:lnTo>
                    <a:pt x="1926362" y="1040601"/>
                  </a:lnTo>
                  <a:lnTo>
                    <a:pt x="1927859" y="1033147"/>
                  </a:lnTo>
                  <a:lnTo>
                    <a:pt x="1926362" y="1025732"/>
                  </a:lnTo>
                  <a:lnTo>
                    <a:pt x="1922280" y="1019677"/>
                  </a:lnTo>
                  <a:lnTo>
                    <a:pt x="1916224" y="1015594"/>
                  </a:lnTo>
                  <a:lnTo>
                    <a:pt x="1908809" y="1014097"/>
                  </a:lnTo>
                  <a:close/>
                </a:path>
                <a:path w="1927859" h="4442460">
                  <a:moveTo>
                    <a:pt x="1908809" y="1090335"/>
                  </a:moveTo>
                  <a:lnTo>
                    <a:pt x="1901395" y="1091832"/>
                  </a:lnTo>
                  <a:lnTo>
                    <a:pt x="1895339" y="1095915"/>
                  </a:lnTo>
                  <a:lnTo>
                    <a:pt x="1891257" y="1101970"/>
                  </a:lnTo>
                  <a:lnTo>
                    <a:pt x="1889759" y="1109423"/>
                  </a:lnTo>
                  <a:lnTo>
                    <a:pt x="1891257" y="1116839"/>
                  </a:lnTo>
                  <a:lnTo>
                    <a:pt x="1895339" y="1122894"/>
                  </a:lnTo>
                  <a:lnTo>
                    <a:pt x="1901395" y="1126976"/>
                  </a:lnTo>
                  <a:lnTo>
                    <a:pt x="1908809" y="1128473"/>
                  </a:lnTo>
                  <a:lnTo>
                    <a:pt x="1916224" y="1126976"/>
                  </a:lnTo>
                  <a:lnTo>
                    <a:pt x="1922280" y="1122894"/>
                  </a:lnTo>
                  <a:lnTo>
                    <a:pt x="1926362" y="1116839"/>
                  </a:lnTo>
                  <a:lnTo>
                    <a:pt x="1927859" y="1109385"/>
                  </a:lnTo>
                  <a:lnTo>
                    <a:pt x="1926362" y="1101970"/>
                  </a:lnTo>
                  <a:lnTo>
                    <a:pt x="1922280" y="1095915"/>
                  </a:lnTo>
                  <a:lnTo>
                    <a:pt x="1916224" y="1091832"/>
                  </a:lnTo>
                  <a:lnTo>
                    <a:pt x="1908809" y="1090335"/>
                  </a:lnTo>
                  <a:close/>
                </a:path>
                <a:path w="1927859" h="4442460">
                  <a:moveTo>
                    <a:pt x="1908809" y="1166573"/>
                  </a:moveTo>
                  <a:lnTo>
                    <a:pt x="1901395" y="1168070"/>
                  </a:lnTo>
                  <a:lnTo>
                    <a:pt x="1895339" y="1172153"/>
                  </a:lnTo>
                  <a:lnTo>
                    <a:pt x="1891257" y="1178208"/>
                  </a:lnTo>
                  <a:lnTo>
                    <a:pt x="1889759" y="1185661"/>
                  </a:lnTo>
                  <a:lnTo>
                    <a:pt x="1891257" y="1193077"/>
                  </a:lnTo>
                  <a:lnTo>
                    <a:pt x="1895339" y="1199132"/>
                  </a:lnTo>
                  <a:lnTo>
                    <a:pt x="1901395" y="1203214"/>
                  </a:lnTo>
                  <a:lnTo>
                    <a:pt x="1908809" y="1204711"/>
                  </a:lnTo>
                  <a:lnTo>
                    <a:pt x="1916224" y="1203214"/>
                  </a:lnTo>
                  <a:lnTo>
                    <a:pt x="1922280" y="1199132"/>
                  </a:lnTo>
                  <a:lnTo>
                    <a:pt x="1926362" y="1193077"/>
                  </a:lnTo>
                  <a:lnTo>
                    <a:pt x="1927859" y="1185623"/>
                  </a:lnTo>
                  <a:lnTo>
                    <a:pt x="1926362" y="1178208"/>
                  </a:lnTo>
                  <a:lnTo>
                    <a:pt x="1922280" y="1172153"/>
                  </a:lnTo>
                  <a:lnTo>
                    <a:pt x="1916224" y="1168070"/>
                  </a:lnTo>
                  <a:lnTo>
                    <a:pt x="1908809" y="1166573"/>
                  </a:lnTo>
                  <a:close/>
                </a:path>
                <a:path w="1927859" h="4442460">
                  <a:moveTo>
                    <a:pt x="1908809" y="1242811"/>
                  </a:moveTo>
                  <a:lnTo>
                    <a:pt x="1901395" y="1244308"/>
                  </a:lnTo>
                  <a:lnTo>
                    <a:pt x="1895339" y="1248391"/>
                  </a:lnTo>
                  <a:lnTo>
                    <a:pt x="1891257" y="1254446"/>
                  </a:lnTo>
                  <a:lnTo>
                    <a:pt x="1889759" y="1261899"/>
                  </a:lnTo>
                  <a:lnTo>
                    <a:pt x="1891257" y="1269315"/>
                  </a:lnTo>
                  <a:lnTo>
                    <a:pt x="1895339" y="1275370"/>
                  </a:lnTo>
                  <a:lnTo>
                    <a:pt x="1901395" y="1279453"/>
                  </a:lnTo>
                  <a:lnTo>
                    <a:pt x="1908809" y="1280949"/>
                  </a:lnTo>
                  <a:lnTo>
                    <a:pt x="1916224" y="1279453"/>
                  </a:lnTo>
                  <a:lnTo>
                    <a:pt x="1922280" y="1275370"/>
                  </a:lnTo>
                  <a:lnTo>
                    <a:pt x="1926362" y="1269315"/>
                  </a:lnTo>
                  <a:lnTo>
                    <a:pt x="1927859" y="1261861"/>
                  </a:lnTo>
                  <a:lnTo>
                    <a:pt x="1926362" y="1254446"/>
                  </a:lnTo>
                  <a:lnTo>
                    <a:pt x="1922280" y="1248391"/>
                  </a:lnTo>
                  <a:lnTo>
                    <a:pt x="1916224" y="1244308"/>
                  </a:lnTo>
                  <a:lnTo>
                    <a:pt x="1908809" y="1242811"/>
                  </a:lnTo>
                  <a:close/>
                </a:path>
                <a:path w="1927859" h="4442460">
                  <a:moveTo>
                    <a:pt x="1908809" y="1319049"/>
                  </a:moveTo>
                  <a:lnTo>
                    <a:pt x="1901395" y="1320547"/>
                  </a:lnTo>
                  <a:lnTo>
                    <a:pt x="1895339" y="1324629"/>
                  </a:lnTo>
                  <a:lnTo>
                    <a:pt x="1891257" y="1330684"/>
                  </a:lnTo>
                  <a:lnTo>
                    <a:pt x="1889759" y="1338138"/>
                  </a:lnTo>
                  <a:lnTo>
                    <a:pt x="1891257" y="1345553"/>
                  </a:lnTo>
                  <a:lnTo>
                    <a:pt x="1895339" y="1351608"/>
                  </a:lnTo>
                  <a:lnTo>
                    <a:pt x="1901395" y="1355691"/>
                  </a:lnTo>
                  <a:lnTo>
                    <a:pt x="1908809" y="1357188"/>
                  </a:lnTo>
                  <a:lnTo>
                    <a:pt x="1916224" y="1355691"/>
                  </a:lnTo>
                  <a:lnTo>
                    <a:pt x="1922280" y="1351608"/>
                  </a:lnTo>
                  <a:lnTo>
                    <a:pt x="1926362" y="1345553"/>
                  </a:lnTo>
                  <a:lnTo>
                    <a:pt x="1927859" y="1338099"/>
                  </a:lnTo>
                  <a:lnTo>
                    <a:pt x="1926362" y="1330684"/>
                  </a:lnTo>
                  <a:lnTo>
                    <a:pt x="1922280" y="1324629"/>
                  </a:lnTo>
                  <a:lnTo>
                    <a:pt x="1916224" y="1320547"/>
                  </a:lnTo>
                  <a:lnTo>
                    <a:pt x="1908809" y="1319049"/>
                  </a:lnTo>
                  <a:close/>
                </a:path>
                <a:path w="1927859" h="4442460">
                  <a:moveTo>
                    <a:pt x="1908809" y="1395288"/>
                  </a:moveTo>
                  <a:lnTo>
                    <a:pt x="1901395" y="1396785"/>
                  </a:lnTo>
                  <a:lnTo>
                    <a:pt x="1895339" y="1400867"/>
                  </a:lnTo>
                  <a:lnTo>
                    <a:pt x="1891257" y="1406923"/>
                  </a:lnTo>
                  <a:lnTo>
                    <a:pt x="1889759" y="1414376"/>
                  </a:lnTo>
                  <a:lnTo>
                    <a:pt x="1891257" y="1421791"/>
                  </a:lnTo>
                  <a:lnTo>
                    <a:pt x="1895339" y="1427846"/>
                  </a:lnTo>
                  <a:lnTo>
                    <a:pt x="1901395" y="1431929"/>
                  </a:lnTo>
                  <a:lnTo>
                    <a:pt x="1908809" y="1433426"/>
                  </a:lnTo>
                  <a:lnTo>
                    <a:pt x="1916224" y="1431929"/>
                  </a:lnTo>
                  <a:lnTo>
                    <a:pt x="1922280" y="1427846"/>
                  </a:lnTo>
                  <a:lnTo>
                    <a:pt x="1926362" y="1421791"/>
                  </a:lnTo>
                  <a:lnTo>
                    <a:pt x="1927859" y="1414338"/>
                  </a:lnTo>
                  <a:lnTo>
                    <a:pt x="1926362" y="1406923"/>
                  </a:lnTo>
                  <a:lnTo>
                    <a:pt x="1922280" y="1400867"/>
                  </a:lnTo>
                  <a:lnTo>
                    <a:pt x="1916224" y="1396785"/>
                  </a:lnTo>
                  <a:lnTo>
                    <a:pt x="1908809" y="1395288"/>
                  </a:lnTo>
                  <a:close/>
                </a:path>
                <a:path w="1927859" h="4442460">
                  <a:moveTo>
                    <a:pt x="1908809" y="1471526"/>
                  </a:moveTo>
                  <a:lnTo>
                    <a:pt x="1901395" y="1473023"/>
                  </a:lnTo>
                  <a:lnTo>
                    <a:pt x="1895339" y="1477105"/>
                  </a:lnTo>
                  <a:lnTo>
                    <a:pt x="1891257" y="1483161"/>
                  </a:lnTo>
                  <a:lnTo>
                    <a:pt x="1889759" y="1490615"/>
                  </a:lnTo>
                  <a:lnTo>
                    <a:pt x="1891257" y="1498030"/>
                  </a:lnTo>
                  <a:lnTo>
                    <a:pt x="1895339" y="1504085"/>
                  </a:lnTo>
                  <a:lnTo>
                    <a:pt x="1901395" y="1508168"/>
                  </a:lnTo>
                  <a:lnTo>
                    <a:pt x="1908809" y="1509665"/>
                  </a:lnTo>
                  <a:lnTo>
                    <a:pt x="1916224" y="1508168"/>
                  </a:lnTo>
                  <a:lnTo>
                    <a:pt x="1922280" y="1504085"/>
                  </a:lnTo>
                  <a:lnTo>
                    <a:pt x="1926362" y="1498030"/>
                  </a:lnTo>
                  <a:lnTo>
                    <a:pt x="1927859" y="1490576"/>
                  </a:lnTo>
                  <a:lnTo>
                    <a:pt x="1926362" y="1483161"/>
                  </a:lnTo>
                  <a:lnTo>
                    <a:pt x="1922280" y="1477105"/>
                  </a:lnTo>
                  <a:lnTo>
                    <a:pt x="1916224" y="1473023"/>
                  </a:lnTo>
                  <a:lnTo>
                    <a:pt x="1908809" y="1471526"/>
                  </a:lnTo>
                  <a:close/>
                </a:path>
                <a:path w="1927859" h="4442460">
                  <a:moveTo>
                    <a:pt x="1908809" y="1547765"/>
                  </a:moveTo>
                  <a:lnTo>
                    <a:pt x="1901395" y="1549262"/>
                  </a:lnTo>
                  <a:lnTo>
                    <a:pt x="1895339" y="1553344"/>
                  </a:lnTo>
                  <a:lnTo>
                    <a:pt x="1891257" y="1559399"/>
                  </a:lnTo>
                  <a:lnTo>
                    <a:pt x="1889759" y="1566853"/>
                  </a:lnTo>
                  <a:lnTo>
                    <a:pt x="1891257" y="1574268"/>
                  </a:lnTo>
                  <a:lnTo>
                    <a:pt x="1895339" y="1580323"/>
                  </a:lnTo>
                  <a:lnTo>
                    <a:pt x="1901395" y="1584406"/>
                  </a:lnTo>
                  <a:lnTo>
                    <a:pt x="1908809" y="1585903"/>
                  </a:lnTo>
                  <a:lnTo>
                    <a:pt x="1916224" y="1584406"/>
                  </a:lnTo>
                  <a:lnTo>
                    <a:pt x="1922280" y="1580323"/>
                  </a:lnTo>
                  <a:lnTo>
                    <a:pt x="1926362" y="1574268"/>
                  </a:lnTo>
                  <a:lnTo>
                    <a:pt x="1927859" y="1566815"/>
                  </a:lnTo>
                  <a:lnTo>
                    <a:pt x="1926362" y="1559399"/>
                  </a:lnTo>
                  <a:lnTo>
                    <a:pt x="1922280" y="1553344"/>
                  </a:lnTo>
                  <a:lnTo>
                    <a:pt x="1916224" y="1549262"/>
                  </a:lnTo>
                  <a:lnTo>
                    <a:pt x="1908809" y="1547765"/>
                  </a:lnTo>
                  <a:close/>
                </a:path>
                <a:path w="1927859" h="4442460">
                  <a:moveTo>
                    <a:pt x="1908809" y="1624003"/>
                  </a:moveTo>
                  <a:lnTo>
                    <a:pt x="1901395" y="1625500"/>
                  </a:lnTo>
                  <a:lnTo>
                    <a:pt x="1895339" y="1629582"/>
                  </a:lnTo>
                  <a:lnTo>
                    <a:pt x="1891257" y="1635638"/>
                  </a:lnTo>
                  <a:lnTo>
                    <a:pt x="1889759" y="1643091"/>
                  </a:lnTo>
                  <a:lnTo>
                    <a:pt x="1891257" y="1650506"/>
                  </a:lnTo>
                  <a:lnTo>
                    <a:pt x="1895339" y="1656561"/>
                  </a:lnTo>
                  <a:lnTo>
                    <a:pt x="1901395" y="1660644"/>
                  </a:lnTo>
                  <a:lnTo>
                    <a:pt x="1908809" y="1662141"/>
                  </a:lnTo>
                  <a:lnTo>
                    <a:pt x="1916224" y="1660644"/>
                  </a:lnTo>
                  <a:lnTo>
                    <a:pt x="1922280" y="1656561"/>
                  </a:lnTo>
                  <a:lnTo>
                    <a:pt x="1926362" y="1650506"/>
                  </a:lnTo>
                  <a:lnTo>
                    <a:pt x="1927859" y="1643053"/>
                  </a:lnTo>
                  <a:lnTo>
                    <a:pt x="1926362" y="1635638"/>
                  </a:lnTo>
                  <a:lnTo>
                    <a:pt x="1922280" y="1629582"/>
                  </a:lnTo>
                  <a:lnTo>
                    <a:pt x="1916224" y="1625500"/>
                  </a:lnTo>
                  <a:lnTo>
                    <a:pt x="1908809" y="1624003"/>
                  </a:lnTo>
                  <a:close/>
                </a:path>
                <a:path w="1927859" h="4442460">
                  <a:moveTo>
                    <a:pt x="1908809" y="1700241"/>
                  </a:moveTo>
                  <a:lnTo>
                    <a:pt x="1901395" y="1701738"/>
                  </a:lnTo>
                  <a:lnTo>
                    <a:pt x="1895339" y="1705820"/>
                  </a:lnTo>
                  <a:lnTo>
                    <a:pt x="1891257" y="1711876"/>
                  </a:lnTo>
                  <a:lnTo>
                    <a:pt x="1889759" y="1719329"/>
                  </a:lnTo>
                  <a:lnTo>
                    <a:pt x="1891257" y="1726744"/>
                  </a:lnTo>
                  <a:lnTo>
                    <a:pt x="1895339" y="1732800"/>
                  </a:lnTo>
                  <a:lnTo>
                    <a:pt x="1901395" y="1736882"/>
                  </a:lnTo>
                  <a:lnTo>
                    <a:pt x="1908809" y="1738379"/>
                  </a:lnTo>
                  <a:lnTo>
                    <a:pt x="1916224" y="1736882"/>
                  </a:lnTo>
                  <a:lnTo>
                    <a:pt x="1922280" y="1732800"/>
                  </a:lnTo>
                  <a:lnTo>
                    <a:pt x="1926362" y="1726744"/>
                  </a:lnTo>
                  <a:lnTo>
                    <a:pt x="1927859" y="1719291"/>
                  </a:lnTo>
                  <a:lnTo>
                    <a:pt x="1926362" y="1711876"/>
                  </a:lnTo>
                  <a:lnTo>
                    <a:pt x="1922280" y="1705820"/>
                  </a:lnTo>
                  <a:lnTo>
                    <a:pt x="1916224" y="1701738"/>
                  </a:lnTo>
                  <a:lnTo>
                    <a:pt x="1908809" y="1700241"/>
                  </a:lnTo>
                  <a:close/>
                </a:path>
                <a:path w="1927859" h="4442460">
                  <a:moveTo>
                    <a:pt x="1908809" y="1776478"/>
                  </a:moveTo>
                  <a:lnTo>
                    <a:pt x="1901395" y="1777975"/>
                  </a:lnTo>
                  <a:lnTo>
                    <a:pt x="1895339" y="1782058"/>
                  </a:lnTo>
                  <a:lnTo>
                    <a:pt x="1891257" y="1788113"/>
                  </a:lnTo>
                  <a:lnTo>
                    <a:pt x="1889759" y="1795566"/>
                  </a:lnTo>
                  <a:lnTo>
                    <a:pt x="1891257" y="1802982"/>
                  </a:lnTo>
                  <a:lnTo>
                    <a:pt x="1895339" y="1809037"/>
                  </a:lnTo>
                  <a:lnTo>
                    <a:pt x="1901395" y="1813119"/>
                  </a:lnTo>
                  <a:lnTo>
                    <a:pt x="1908809" y="1814616"/>
                  </a:lnTo>
                  <a:lnTo>
                    <a:pt x="1916224" y="1813119"/>
                  </a:lnTo>
                  <a:lnTo>
                    <a:pt x="1922280" y="1809037"/>
                  </a:lnTo>
                  <a:lnTo>
                    <a:pt x="1926362" y="1802982"/>
                  </a:lnTo>
                  <a:lnTo>
                    <a:pt x="1927859" y="1795528"/>
                  </a:lnTo>
                  <a:lnTo>
                    <a:pt x="1926362" y="1788113"/>
                  </a:lnTo>
                  <a:lnTo>
                    <a:pt x="1922280" y="1782058"/>
                  </a:lnTo>
                  <a:lnTo>
                    <a:pt x="1916224" y="1777975"/>
                  </a:lnTo>
                  <a:lnTo>
                    <a:pt x="1908809" y="1776478"/>
                  </a:lnTo>
                  <a:close/>
                </a:path>
                <a:path w="1927859" h="4442460">
                  <a:moveTo>
                    <a:pt x="1908809" y="1852716"/>
                  </a:moveTo>
                  <a:lnTo>
                    <a:pt x="1901395" y="1854213"/>
                  </a:lnTo>
                  <a:lnTo>
                    <a:pt x="1895339" y="1858296"/>
                  </a:lnTo>
                  <a:lnTo>
                    <a:pt x="1891257" y="1864351"/>
                  </a:lnTo>
                  <a:lnTo>
                    <a:pt x="1889759" y="1871804"/>
                  </a:lnTo>
                  <a:lnTo>
                    <a:pt x="1891257" y="1879220"/>
                  </a:lnTo>
                  <a:lnTo>
                    <a:pt x="1895339" y="1885275"/>
                  </a:lnTo>
                  <a:lnTo>
                    <a:pt x="1901395" y="1889357"/>
                  </a:lnTo>
                  <a:lnTo>
                    <a:pt x="1908809" y="1890854"/>
                  </a:lnTo>
                  <a:lnTo>
                    <a:pt x="1916224" y="1889357"/>
                  </a:lnTo>
                  <a:lnTo>
                    <a:pt x="1922280" y="1885275"/>
                  </a:lnTo>
                  <a:lnTo>
                    <a:pt x="1926362" y="1879220"/>
                  </a:lnTo>
                  <a:lnTo>
                    <a:pt x="1927859" y="1871766"/>
                  </a:lnTo>
                  <a:lnTo>
                    <a:pt x="1926362" y="1864351"/>
                  </a:lnTo>
                  <a:lnTo>
                    <a:pt x="1922280" y="1858296"/>
                  </a:lnTo>
                  <a:lnTo>
                    <a:pt x="1916224" y="1854213"/>
                  </a:lnTo>
                  <a:lnTo>
                    <a:pt x="1908809" y="1852716"/>
                  </a:lnTo>
                  <a:close/>
                </a:path>
                <a:path w="1927859" h="4442460">
                  <a:moveTo>
                    <a:pt x="1908809" y="1928954"/>
                  </a:moveTo>
                  <a:lnTo>
                    <a:pt x="1901395" y="1930451"/>
                  </a:lnTo>
                  <a:lnTo>
                    <a:pt x="1895339" y="1934534"/>
                  </a:lnTo>
                  <a:lnTo>
                    <a:pt x="1891257" y="1940589"/>
                  </a:lnTo>
                  <a:lnTo>
                    <a:pt x="1889759" y="1948042"/>
                  </a:lnTo>
                  <a:lnTo>
                    <a:pt x="1891257" y="1955458"/>
                  </a:lnTo>
                  <a:lnTo>
                    <a:pt x="1895339" y="1961513"/>
                  </a:lnTo>
                  <a:lnTo>
                    <a:pt x="1901395" y="1965595"/>
                  </a:lnTo>
                  <a:lnTo>
                    <a:pt x="1908809" y="1967092"/>
                  </a:lnTo>
                  <a:lnTo>
                    <a:pt x="1916224" y="1965595"/>
                  </a:lnTo>
                  <a:lnTo>
                    <a:pt x="1922280" y="1961513"/>
                  </a:lnTo>
                  <a:lnTo>
                    <a:pt x="1926362" y="1955458"/>
                  </a:lnTo>
                  <a:lnTo>
                    <a:pt x="1927859" y="1948004"/>
                  </a:lnTo>
                  <a:lnTo>
                    <a:pt x="1926362" y="1940589"/>
                  </a:lnTo>
                  <a:lnTo>
                    <a:pt x="1922280" y="1934534"/>
                  </a:lnTo>
                  <a:lnTo>
                    <a:pt x="1916224" y="1930451"/>
                  </a:lnTo>
                  <a:lnTo>
                    <a:pt x="1908809" y="1928954"/>
                  </a:lnTo>
                  <a:close/>
                </a:path>
                <a:path w="1927859" h="4442460">
                  <a:moveTo>
                    <a:pt x="1908809" y="2005192"/>
                  </a:moveTo>
                  <a:lnTo>
                    <a:pt x="1901395" y="2006689"/>
                  </a:lnTo>
                  <a:lnTo>
                    <a:pt x="1895339" y="2010772"/>
                  </a:lnTo>
                  <a:lnTo>
                    <a:pt x="1891257" y="2016827"/>
                  </a:lnTo>
                  <a:lnTo>
                    <a:pt x="1889759" y="2024280"/>
                  </a:lnTo>
                  <a:lnTo>
                    <a:pt x="1891257" y="2031695"/>
                  </a:lnTo>
                  <a:lnTo>
                    <a:pt x="1895339" y="2037751"/>
                  </a:lnTo>
                  <a:lnTo>
                    <a:pt x="1901395" y="2041833"/>
                  </a:lnTo>
                  <a:lnTo>
                    <a:pt x="1908809" y="2043330"/>
                  </a:lnTo>
                  <a:lnTo>
                    <a:pt x="1916224" y="2041833"/>
                  </a:lnTo>
                  <a:lnTo>
                    <a:pt x="1922280" y="2037751"/>
                  </a:lnTo>
                  <a:lnTo>
                    <a:pt x="1926362" y="2031695"/>
                  </a:lnTo>
                  <a:lnTo>
                    <a:pt x="1927859" y="2024242"/>
                  </a:lnTo>
                  <a:lnTo>
                    <a:pt x="1926362" y="2016827"/>
                  </a:lnTo>
                  <a:lnTo>
                    <a:pt x="1922280" y="2010772"/>
                  </a:lnTo>
                  <a:lnTo>
                    <a:pt x="1916224" y="2006689"/>
                  </a:lnTo>
                  <a:lnTo>
                    <a:pt x="1908809" y="2005192"/>
                  </a:lnTo>
                  <a:close/>
                </a:path>
                <a:path w="1927859" h="4442460">
                  <a:moveTo>
                    <a:pt x="1908809" y="2081430"/>
                  </a:moveTo>
                  <a:lnTo>
                    <a:pt x="1901395" y="2082928"/>
                  </a:lnTo>
                  <a:lnTo>
                    <a:pt x="1895339" y="2087010"/>
                  </a:lnTo>
                  <a:lnTo>
                    <a:pt x="1891257" y="2093065"/>
                  </a:lnTo>
                  <a:lnTo>
                    <a:pt x="1889759" y="2100519"/>
                  </a:lnTo>
                  <a:lnTo>
                    <a:pt x="1891257" y="2107934"/>
                  </a:lnTo>
                  <a:lnTo>
                    <a:pt x="1895339" y="2113989"/>
                  </a:lnTo>
                  <a:lnTo>
                    <a:pt x="1901395" y="2118072"/>
                  </a:lnTo>
                  <a:lnTo>
                    <a:pt x="1908809" y="2119569"/>
                  </a:lnTo>
                  <a:lnTo>
                    <a:pt x="1916224" y="2118072"/>
                  </a:lnTo>
                  <a:lnTo>
                    <a:pt x="1922280" y="2113989"/>
                  </a:lnTo>
                  <a:lnTo>
                    <a:pt x="1926362" y="2107934"/>
                  </a:lnTo>
                  <a:lnTo>
                    <a:pt x="1927859" y="2100480"/>
                  </a:lnTo>
                  <a:lnTo>
                    <a:pt x="1926362" y="2093065"/>
                  </a:lnTo>
                  <a:lnTo>
                    <a:pt x="1922280" y="2087010"/>
                  </a:lnTo>
                  <a:lnTo>
                    <a:pt x="1916224" y="2082928"/>
                  </a:lnTo>
                  <a:lnTo>
                    <a:pt x="1908809" y="2081430"/>
                  </a:lnTo>
                  <a:close/>
                </a:path>
                <a:path w="1927859" h="4442460">
                  <a:moveTo>
                    <a:pt x="1908809" y="2157669"/>
                  </a:moveTo>
                  <a:lnTo>
                    <a:pt x="1901395" y="2159166"/>
                  </a:lnTo>
                  <a:lnTo>
                    <a:pt x="1895339" y="2163248"/>
                  </a:lnTo>
                  <a:lnTo>
                    <a:pt x="1891257" y="2169304"/>
                  </a:lnTo>
                  <a:lnTo>
                    <a:pt x="1889759" y="2176757"/>
                  </a:lnTo>
                  <a:lnTo>
                    <a:pt x="1891257" y="2184172"/>
                  </a:lnTo>
                  <a:lnTo>
                    <a:pt x="1895339" y="2190227"/>
                  </a:lnTo>
                  <a:lnTo>
                    <a:pt x="1901395" y="2194310"/>
                  </a:lnTo>
                  <a:lnTo>
                    <a:pt x="1908809" y="2195807"/>
                  </a:lnTo>
                  <a:lnTo>
                    <a:pt x="1916224" y="2194310"/>
                  </a:lnTo>
                  <a:lnTo>
                    <a:pt x="1922280" y="2190227"/>
                  </a:lnTo>
                  <a:lnTo>
                    <a:pt x="1926362" y="2184172"/>
                  </a:lnTo>
                  <a:lnTo>
                    <a:pt x="1927859" y="2176719"/>
                  </a:lnTo>
                  <a:lnTo>
                    <a:pt x="1926362" y="2169304"/>
                  </a:lnTo>
                  <a:lnTo>
                    <a:pt x="1922280" y="2163248"/>
                  </a:lnTo>
                  <a:lnTo>
                    <a:pt x="1916224" y="2159166"/>
                  </a:lnTo>
                  <a:lnTo>
                    <a:pt x="1908809" y="2157669"/>
                  </a:lnTo>
                  <a:close/>
                </a:path>
                <a:path w="1927859" h="4442460">
                  <a:moveTo>
                    <a:pt x="1908809" y="2233907"/>
                  </a:moveTo>
                  <a:lnTo>
                    <a:pt x="1901395" y="2235404"/>
                  </a:lnTo>
                  <a:lnTo>
                    <a:pt x="1895339" y="2239486"/>
                  </a:lnTo>
                  <a:lnTo>
                    <a:pt x="1891257" y="2245542"/>
                  </a:lnTo>
                  <a:lnTo>
                    <a:pt x="1889759" y="2252995"/>
                  </a:lnTo>
                  <a:lnTo>
                    <a:pt x="1891257" y="2260410"/>
                  </a:lnTo>
                  <a:lnTo>
                    <a:pt x="1895339" y="2266465"/>
                  </a:lnTo>
                  <a:lnTo>
                    <a:pt x="1901395" y="2270548"/>
                  </a:lnTo>
                  <a:lnTo>
                    <a:pt x="1908809" y="2272045"/>
                  </a:lnTo>
                  <a:lnTo>
                    <a:pt x="1916224" y="2270548"/>
                  </a:lnTo>
                  <a:lnTo>
                    <a:pt x="1922280" y="2266465"/>
                  </a:lnTo>
                  <a:lnTo>
                    <a:pt x="1926362" y="2260410"/>
                  </a:lnTo>
                  <a:lnTo>
                    <a:pt x="1927859" y="2252957"/>
                  </a:lnTo>
                  <a:lnTo>
                    <a:pt x="1926362" y="2245542"/>
                  </a:lnTo>
                  <a:lnTo>
                    <a:pt x="1922280" y="2239486"/>
                  </a:lnTo>
                  <a:lnTo>
                    <a:pt x="1916224" y="2235404"/>
                  </a:lnTo>
                  <a:lnTo>
                    <a:pt x="1908809" y="2233907"/>
                  </a:lnTo>
                  <a:close/>
                </a:path>
                <a:path w="1927859" h="4442460">
                  <a:moveTo>
                    <a:pt x="1908809" y="2310145"/>
                  </a:moveTo>
                  <a:lnTo>
                    <a:pt x="1901395" y="2311642"/>
                  </a:lnTo>
                  <a:lnTo>
                    <a:pt x="1895339" y="2315724"/>
                  </a:lnTo>
                  <a:lnTo>
                    <a:pt x="1891257" y="2321780"/>
                  </a:lnTo>
                  <a:lnTo>
                    <a:pt x="1889759" y="2329233"/>
                  </a:lnTo>
                  <a:lnTo>
                    <a:pt x="1891257" y="2336648"/>
                  </a:lnTo>
                  <a:lnTo>
                    <a:pt x="1895339" y="2342703"/>
                  </a:lnTo>
                  <a:lnTo>
                    <a:pt x="1901395" y="2346786"/>
                  </a:lnTo>
                  <a:lnTo>
                    <a:pt x="1908809" y="2348283"/>
                  </a:lnTo>
                  <a:lnTo>
                    <a:pt x="1916224" y="2346786"/>
                  </a:lnTo>
                  <a:lnTo>
                    <a:pt x="1922280" y="2342703"/>
                  </a:lnTo>
                  <a:lnTo>
                    <a:pt x="1926362" y="2336648"/>
                  </a:lnTo>
                  <a:lnTo>
                    <a:pt x="1927859" y="2329195"/>
                  </a:lnTo>
                  <a:lnTo>
                    <a:pt x="1926362" y="2321780"/>
                  </a:lnTo>
                  <a:lnTo>
                    <a:pt x="1922280" y="2315724"/>
                  </a:lnTo>
                  <a:lnTo>
                    <a:pt x="1916224" y="2311642"/>
                  </a:lnTo>
                  <a:lnTo>
                    <a:pt x="1908809" y="2310145"/>
                  </a:lnTo>
                  <a:close/>
                </a:path>
                <a:path w="1927859" h="4442460">
                  <a:moveTo>
                    <a:pt x="1908809" y="2386383"/>
                  </a:moveTo>
                  <a:lnTo>
                    <a:pt x="1901395" y="2387880"/>
                  </a:lnTo>
                  <a:lnTo>
                    <a:pt x="1895339" y="2391963"/>
                  </a:lnTo>
                  <a:lnTo>
                    <a:pt x="1891257" y="2398018"/>
                  </a:lnTo>
                  <a:lnTo>
                    <a:pt x="1889759" y="2405471"/>
                  </a:lnTo>
                  <a:lnTo>
                    <a:pt x="1891257" y="2412886"/>
                  </a:lnTo>
                  <a:lnTo>
                    <a:pt x="1895339" y="2418941"/>
                  </a:lnTo>
                  <a:lnTo>
                    <a:pt x="1901395" y="2423024"/>
                  </a:lnTo>
                  <a:lnTo>
                    <a:pt x="1908809" y="2424521"/>
                  </a:lnTo>
                  <a:lnTo>
                    <a:pt x="1916224" y="2423024"/>
                  </a:lnTo>
                  <a:lnTo>
                    <a:pt x="1922280" y="2418941"/>
                  </a:lnTo>
                  <a:lnTo>
                    <a:pt x="1926362" y="2412886"/>
                  </a:lnTo>
                  <a:lnTo>
                    <a:pt x="1927859" y="2405433"/>
                  </a:lnTo>
                  <a:lnTo>
                    <a:pt x="1926362" y="2398018"/>
                  </a:lnTo>
                  <a:lnTo>
                    <a:pt x="1922280" y="2391963"/>
                  </a:lnTo>
                  <a:lnTo>
                    <a:pt x="1916224" y="2387880"/>
                  </a:lnTo>
                  <a:lnTo>
                    <a:pt x="1908809" y="2386383"/>
                  </a:lnTo>
                  <a:close/>
                </a:path>
                <a:path w="1927859" h="4442460">
                  <a:moveTo>
                    <a:pt x="1908809" y="2462621"/>
                  </a:moveTo>
                  <a:lnTo>
                    <a:pt x="1901395" y="2464118"/>
                  </a:lnTo>
                  <a:lnTo>
                    <a:pt x="1895339" y="2468201"/>
                  </a:lnTo>
                  <a:lnTo>
                    <a:pt x="1891257" y="2474256"/>
                  </a:lnTo>
                  <a:lnTo>
                    <a:pt x="1889759" y="2481709"/>
                  </a:lnTo>
                  <a:lnTo>
                    <a:pt x="1891257" y="2489124"/>
                  </a:lnTo>
                  <a:lnTo>
                    <a:pt x="1895339" y="2495179"/>
                  </a:lnTo>
                  <a:lnTo>
                    <a:pt x="1901395" y="2499262"/>
                  </a:lnTo>
                  <a:lnTo>
                    <a:pt x="1908809" y="2500759"/>
                  </a:lnTo>
                  <a:lnTo>
                    <a:pt x="1916224" y="2499262"/>
                  </a:lnTo>
                  <a:lnTo>
                    <a:pt x="1922280" y="2495179"/>
                  </a:lnTo>
                  <a:lnTo>
                    <a:pt x="1926362" y="2489124"/>
                  </a:lnTo>
                  <a:lnTo>
                    <a:pt x="1927859" y="2481671"/>
                  </a:lnTo>
                  <a:lnTo>
                    <a:pt x="1926362" y="2474256"/>
                  </a:lnTo>
                  <a:lnTo>
                    <a:pt x="1922280" y="2468201"/>
                  </a:lnTo>
                  <a:lnTo>
                    <a:pt x="1916224" y="2464118"/>
                  </a:lnTo>
                  <a:lnTo>
                    <a:pt x="1908809" y="2462621"/>
                  </a:lnTo>
                  <a:close/>
                </a:path>
                <a:path w="1927859" h="4442460">
                  <a:moveTo>
                    <a:pt x="1908809" y="2538859"/>
                  </a:moveTo>
                  <a:lnTo>
                    <a:pt x="1901395" y="2540356"/>
                  </a:lnTo>
                  <a:lnTo>
                    <a:pt x="1895339" y="2544439"/>
                  </a:lnTo>
                  <a:lnTo>
                    <a:pt x="1891257" y="2550494"/>
                  </a:lnTo>
                  <a:lnTo>
                    <a:pt x="1889759" y="2557947"/>
                  </a:lnTo>
                  <a:lnTo>
                    <a:pt x="1891257" y="2565362"/>
                  </a:lnTo>
                  <a:lnTo>
                    <a:pt x="1895339" y="2571417"/>
                  </a:lnTo>
                  <a:lnTo>
                    <a:pt x="1901395" y="2575500"/>
                  </a:lnTo>
                  <a:lnTo>
                    <a:pt x="1908809" y="2576997"/>
                  </a:lnTo>
                  <a:lnTo>
                    <a:pt x="1916224" y="2575500"/>
                  </a:lnTo>
                  <a:lnTo>
                    <a:pt x="1922280" y="2571417"/>
                  </a:lnTo>
                  <a:lnTo>
                    <a:pt x="1926362" y="2565362"/>
                  </a:lnTo>
                  <a:lnTo>
                    <a:pt x="1927859" y="2557909"/>
                  </a:lnTo>
                  <a:lnTo>
                    <a:pt x="1926362" y="2550494"/>
                  </a:lnTo>
                  <a:lnTo>
                    <a:pt x="1922280" y="2544439"/>
                  </a:lnTo>
                  <a:lnTo>
                    <a:pt x="1916224" y="2540356"/>
                  </a:lnTo>
                  <a:lnTo>
                    <a:pt x="1908809" y="2538859"/>
                  </a:lnTo>
                  <a:close/>
                </a:path>
                <a:path w="1927859" h="4442460">
                  <a:moveTo>
                    <a:pt x="1908809" y="2615097"/>
                  </a:moveTo>
                  <a:lnTo>
                    <a:pt x="1901395" y="2616594"/>
                  </a:lnTo>
                  <a:lnTo>
                    <a:pt x="1895339" y="2620677"/>
                  </a:lnTo>
                  <a:lnTo>
                    <a:pt x="1891257" y="2626732"/>
                  </a:lnTo>
                  <a:lnTo>
                    <a:pt x="1889759" y="2634185"/>
                  </a:lnTo>
                  <a:lnTo>
                    <a:pt x="1891257" y="2641600"/>
                  </a:lnTo>
                  <a:lnTo>
                    <a:pt x="1895339" y="2647655"/>
                  </a:lnTo>
                  <a:lnTo>
                    <a:pt x="1901395" y="2651738"/>
                  </a:lnTo>
                  <a:lnTo>
                    <a:pt x="1908809" y="2653235"/>
                  </a:lnTo>
                  <a:lnTo>
                    <a:pt x="1916224" y="2651738"/>
                  </a:lnTo>
                  <a:lnTo>
                    <a:pt x="1922280" y="2647655"/>
                  </a:lnTo>
                  <a:lnTo>
                    <a:pt x="1926362" y="2641600"/>
                  </a:lnTo>
                  <a:lnTo>
                    <a:pt x="1927859" y="2634147"/>
                  </a:lnTo>
                  <a:lnTo>
                    <a:pt x="1926362" y="2626732"/>
                  </a:lnTo>
                  <a:lnTo>
                    <a:pt x="1922280" y="2620677"/>
                  </a:lnTo>
                  <a:lnTo>
                    <a:pt x="1916224" y="2616594"/>
                  </a:lnTo>
                  <a:lnTo>
                    <a:pt x="1908809" y="2615097"/>
                  </a:lnTo>
                  <a:close/>
                </a:path>
                <a:path w="1927859" h="4442460">
                  <a:moveTo>
                    <a:pt x="1908809" y="2691335"/>
                  </a:moveTo>
                  <a:lnTo>
                    <a:pt x="1901395" y="2692832"/>
                  </a:lnTo>
                  <a:lnTo>
                    <a:pt x="1895339" y="2696915"/>
                  </a:lnTo>
                  <a:lnTo>
                    <a:pt x="1891257" y="2702970"/>
                  </a:lnTo>
                  <a:lnTo>
                    <a:pt x="1889759" y="2710423"/>
                  </a:lnTo>
                  <a:lnTo>
                    <a:pt x="1891257" y="2717838"/>
                  </a:lnTo>
                  <a:lnTo>
                    <a:pt x="1895339" y="2723894"/>
                  </a:lnTo>
                  <a:lnTo>
                    <a:pt x="1901395" y="2727976"/>
                  </a:lnTo>
                  <a:lnTo>
                    <a:pt x="1908809" y="2729473"/>
                  </a:lnTo>
                  <a:lnTo>
                    <a:pt x="1916224" y="2727976"/>
                  </a:lnTo>
                  <a:lnTo>
                    <a:pt x="1922280" y="2723894"/>
                  </a:lnTo>
                  <a:lnTo>
                    <a:pt x="1926362" y="2717838"/>
                  </a:lnTo>
                  <a:lnTo>
                    <a:pt x="1927859" y="2710385"/>
                  </a:lnTo>
                  <a:lnTo>
                    <a:pt x="1926362" y="2702970"/>
                  </a:lnTo>
                  <a:lnTo>
                    <a:pt x="1922280" y="2696915"/>
                  </a:lnTo>
                  <a:lnTo>
                    <a:pt x="1916224" y="2692832"/>
                  </a:lnTo>
                  <a:lnTo>
                    <a:pt x="1908809" y="2691335"/>
                  </a:lnTo>
                  <a:close/>
                </a:path>
                <a:path w="1927859" h="4442460">
                  <a:moveTo>
                    <a:pt x="1908809" y="2767573"/>
                  </a:moveTo>
                  <a:lnTo>
                    <a:pt x="1901395" y="2769070"/>
                  </a:lnTo>
                  <a:lnTo>
                    <a:pt x="1895339" y="2773153"/>
                  </a:lnTo>
                  <a:lnTo>
                    <a:pt x="1891257" y="2779208"/>
                  </a:lnTo>
                  <a:lnTo>
                    <a:pt x="1889759" y="2786661"/>
                  </a:lnTo>
                  <a:lnTo>
                    <a:pt x="1891257" y="2794076"/>
                  </a:lnTo>
                  <a:lnTo>
                    <a:pt x="1895339" y="2800132"/>
                  </a:lnTo>
                  <a:lnTo>
                    <a:pt x="1901395" y="2804214"/>
                  </a:lnTo>
                  <a:lnTo>
                    <a:pt x="1908809" y="2805711"/>
                  </a:lnTo>
                  <a:lnTo>
                    <a:pt x="1916224" y="2804214"/>
                  </a:lnTo>
                  <a:lnTo>
                    <a:pt x="1922280" y="2800132"/>
                  </a:lnTo>
                  <a:lnTo>
                    <a:pt x="1926362" y="2794076"/>
                  </a:lnTo>
                  <a:lnTo>
                    <a:pt x="1927859" y="2786623"/>
                  </a:lnTo>
                  <a:lnTo>
                    <a:pt x="1926362" y="2779208"/>
                  </a:lnTo>
                  <a:lnTo>
                    <a:pt x="1922280" y="2773153"/>
                  </a:lnTo>
                  <a:lnTo>
                    <a:pt x="1916224" y="2769070"/>
                  </a:lnTo>
                  <a:lnTo>
                    <a:pt x="1908809" y="2767573"/>
                  </a:lnTo>
                  <a:close/>
                </a:path>
                <a:path w="1927859" h="4442460">
                  <a:moveTo>
                    <a:pt x="1908809" y="2843811"/>
                  </a:moveTo>
                  <a:lnTo>
                    <a:pt x="1901395" y="2845308"/>
                  </a:lnTo>
                  <a:lnTo>
                    <a:pt x="1895339" y="2849391"/>
                  </a:lnTo>
                  <a:lnTo>
                    <a:pt x="1891257" y="2855446"/>
                  </a:lnTo>
                  <a:lnTo>
                    <a:pt x="1889759" y="2862898"/>
                  </a:lnTo>
                  <a:lnTo>
                    <a:pt x="1891257" y="2870314"/>
                  </a:lnTo>
                  <a:lnTo>
                    <a:pt x="1895339" y="2876369"/>
                  </a:lnTo>
                  <a:lnTo>
                    <a:pt x="1901395" y="2880451"/>
                  </a:lnTo>
                  <a:lnTo>
                    <a:pt x="1908809" y="2881948"/>
                  </a:lnTo>
                  <a:lnTo>
                    <a:pt x="1916224" y="2880451"/>
                  </a:lnTo>
                  <a:lnTo>
                    <a:pt x="1922280" y="2876369"/>
                  </a:lnTo>
                  <a:lnTo>
                    <a:pt x="1926362" y="2870314"/>
                  </a:lnTo>
                  <a:lnTo>
                    <a:pt x="1927859" y="2862861"/>
                  </a:lnTo>
                  <a:lnTo>
                    <a:pt x="1926362" y="2855446"/>
                  </a:lnTo>
                  <a:lnTo>
                    <a:pt x="1922280" y="2849391"/>
                  </a:lnTo>
                  <a:lnTo>
                    <a:pt x="1916224" y="2845308"/>
                  </a:lnTo>
                  <a:lnTo>
                    <a:pt x="1908809" y="2843811"/>
                  </a:lnTo>
                  <a:close/>
                </a:path>
                <a:path w="1927859" h="4442460">
                  <a:moveTo>
                    <a:pt x="1908809" y="2920048"/>
                  </a:moveTo>
                  <a:lnTo>
                    <a:pt x="1901395" y="2921545"/>
                  </a:lnTo>
                  <a:lnTo>
                    <a:pt x="1895339" y="2925628"/>
                  </a:lnTo>
                  <a:lnTo>
                    <a:pt x="1891257" y="2931683"/>
                  </a:lnTo>
                  <a:lnTo>
                    <a:pt x="1889759" y="2939136"/>
                  </a:lnTo>
                  <a:lnTo>
                    <a:pt x="1891257" y="2946552"/>
                  </a:lnTo>
                  <a:lnTo>
                    <a:pt x="1895339" y="2952607"/>
                  </a:lnTo>
                  <a:lnTo>
                    <a:pt x="1901395" y="2956689"/>
                  </a:lnTo>
                  <a:lnTo>
                    <a:pt x="1908809" y="2958186"/>
                  </a:lnTo>
                  <a:lnTo>
                    <a:pt x="1916224" y="2956689"/>
                  </a:lnTo>
                  <a:lnTo>
                    <a:pt x="1922280" y="2952607"/>
                  </a:lnTo>
                  <a:lnTo>
                    <a:pt x="1926362" y="2946552"/>
                  </a:lnTo>
                  <a:lnTo>
                    <a:pt x="1927859" y="2939098"/>
                  </a:lnTo>
                  <a:lnTo>
                    <a:pt x="1926362" y="2931683"/>
                  </a:lnTo>
                  <a:lnTo>
                    <a:pt x="1922280" y="2925628"/>
                  </a:lnTo>
                  <a:lnTo>
                    <a:pt x="1916224" y="2921545"/>
                  </a:lnTo>
                  <a:lnTo>
                    <a:pt x="1908809" y="2920048"/>
                  </a:lnTo>
                  <a:close/>
                </a:path>
                <a:path w="1927859" h="4442460">
                  <a:moveTo>
                    <a:pt x="1908809" y="2996286"/>
                  </a:moveTo>
                  <a:lnTo>
                    <a:pt x="1901395" y="2997783"/>
                  </a:lnTo>
                  <a:lnTo>
                    <a:pt x="1895339" y="3001866"/>
                  </a:lnTo>
                  <a:lnTo>
                    <a:pt x="1891257" y="3007921"/>
                  </a:lnTo>
                  <a:lnTo>
                    <a:pt x="1889759" y="3015374"/>
                  </a:lnTo>
                  <a:lnTo>
                    <a:pt x="1891257" y="3022790"/>
                  </a:lnTo>
                  <a:lnTo>
                    <a:pt x="1895339" y="3028845"/>
                  </a:lnTo>
                  <a:lnTo>
                    <a:pt x="1901395" y="3032928"/>
                  </a:lnTo>
                  <a:lnTo>
                    <a:pt x="1908809" y="3034424"/>
                  </a:lnTo>
                  <a:lnTo>
                    <a:pt x="1916224" y="3032928"/>
                  </a:lnTo>
                  <a:lnTo>
                    <a:pt x="1922280" y="3028845"/>
                  </a:lnTo>
                  <a:lnTo>
                    <a:pt x="1926362" y="3022790"/>
                  </a:lnTo>
                  <a:lnTo>
                    <a:pt x="1927859" y="3015336"/>
                  </a:lnTo>
                  <a:lnTo>
                    <a:pt x="1926362" y="3007921"/>
                  </a:lnTo>
                  <a:lnTo>
                    <a:pt x="1922280" y="3001866"/>
                  </a:lnTo>
                  <a:lnTo>
                    <a:pt x="1916224" y="2997783"/>
                  </a:lnTo>
                  <a:lnTo>
                    <a:pt x="1908809" y="2996286"/>
                  </a:lnTo>
                  <a:close/>
                </a:path>
                <a:path w="1927859" h="4442460">
                  <a:moveTo>
                    <a:pt x="1908809" y="3072524"/>
                  </a:moveTo>
                  <a:lnTo>
                    <a:pt x="1901395" y="3074022"/>
                  </a:lnTo>
                  <a:lnTo>
                    <a:pt x="1895339" y="3078104"/>
                  </a:lnTo>
                  <a:lnTo>
                    <a:pt x="1891257" y="3084159"/>
                  </a:lnTo>
                  <a:lnTo>
                    <a:pt x="1889759" y="3091613"/>
                  </a:lnTo>
                  <a:lnTo>
                    <a:pt x="1891257" y="3099028"/>
                  </a:lnTo>
                  <a:lnTo>
                    <a:pt x="1895339" y="3105083"/>
                  </a:lnTo>
                  <a:lnTo>
                    <a:pt x="1901395" y="3109165"/>
                  </a:lnTo>
                  <a:lnTo>
                    <a:pt x="1908809" y="3110663"/>
                  </a:lnTo>
                  <a:lnTo>
                    <a:pt x="1916224" y="3109165"/>
                  </a:lnTo>
                  <a:lnTo>
                    <a:pt x="1922280" y="3105083"/>
                  </a:lnTo>
                  <a:lnTo>
                    <a:pt x="1926362" y="3099028"/>
                  </a:lnTo>
                  <a:lnTo>
                    <a:pt x="1927859" y="3091574"/>
                  </a:lnTo>
                  <a:lnTo>
                    <a:pt x="1926362" y="3084159"/>
                  </a:lnTo>
                  <a:lnTo>
                    <a:pt x="1922280" y="3078104"/>
                  </a:lnTo>
                  <a:lnTo>
                    <a:pt x="1916224" y="3074022"/>
                  </a:lnTo>
                  <a:lnTo>
                    <a:pt x="1908809" y="3072524"/>
                  </a:lnTo>
                  <a:close/>
                </a:path>
                <a:path w="1927859" h="4442460">
                  <a:moveTo>
                    <a:pt x="1908809" y="3148763"/>
                  </a:moveTo>
                  <a:lnTo>
                    <a:pt x="1901395" y="3150260"/>
                  </a:lnTo>
                  <a:lnTo>
                    <a:pt x="1895339" y="3154342"/>
                  </a:lnTo>
                  <a:lnTo>
                    <a:pt x="1891257" y="3160398"/>
                  </a:lnTo>
                  <a:lnTo>
                    <a:pt x="1889759" y="3167851"/>
                  </a:lnTo>
                  <a:lnTo>
                    <a:pt x="1891257" y="3175266"/>
                  </a:lnTo>
                  <a:lnTo>
                    <a:pt x="1895339" y="3181321"/>
                  </a:lnTo>
                  <a:lnTo>
                    <a:pt x="1901395" y="3185404"/>
                  </a:lnTo>
                  <a:lnTo>
                    <a:pt x="1908809" y="3186901"/>
                  </a:lnTo>
                  <a:lnTo>
                    <a:pt x="1916224" y="3185404"/>
                  </a:lnTo>
                  <a:lnTo>
                    <a:pt x="1922280" y="3181321"/>
                  </a:lnTo>
                  <a:lnTo>
                    <a:pt x="1926362" y="3175266"/>
                  </a:lnTo>
                  <a:lnTo>
                    <a:pt x="1927859" y="3167813"/>
                  </a:lnTo>
                  <a:lnTo>
                    <a:pt x="1926362" y="3160398"/>
                  </a:lnTo>
                  <a:lnTo>
                    <a:pt x="1922280" y="3154342"/>
                  </a:lnTo>
                  <a:lnTo>
                    <a:pt x="1916224" y="3150260"/>
                  </a:lnTo>
                  <a:lnTo>
                    <a:pt x="1908809" y="3148763"/>
                  </a:lnTo>
                  <a:close/>
                </a:path>
                <a:path w="1927859" h="4442460">
                  <a:moveTo>
                    <a:pt x="1908809" y="3225001"/>
                  </a:moveTo>
                  <a:lnTo>
                    <a:pt x="1901395" y="3226498"/>
                  </a:lnTo>
                  <a:lnTo>
                    <a:pt x="1895339" y="3230580"/>
                  </a:lnTo>
                  <a:lnTo>
                    <a:pt x="1891257" y="3236636"/>
                  </a:lnTo>
                  <a:lnTo>
                    <a:pt x="1889759" y="3244089"/>
                  </a:lnTo>
                  <a:lnTo>
                    <a:pt x="1891257" y="3251504"/>
                  </a:lnTo>
                  <a:lnTo>
                    <a:pt x="1895339" y="3257559"/>
                  </a:lnTo>
                  <a:lnTo>
                    <a:pt x="1901395" y="3261642"/>
                  </a:lnTo>
                  <a:lnTo>
                    <a:pt x="1908809" y="3263139"/>
                  </a:lnTo>
                  <a:lnTo>
                    <a:pt x="1916224" y="3261642"/>
                  </a:lnTo>
                  <a:lnTo>
                    <a:pt x="1922280" y="3257559"/>
                  </a:lnTo>
                  <a:lnTo>
                    <a:pt x="1926362" y="3251504"/>
                  </a:lnTo>
                  <a:lnTo>
                    <a:pt x="1927859" y="3244051"/>
                  </a:lnTo>
                  <a:lnTo>
                    <a:pt x="1926362" y="3236636"/>
                  </a:lnTo>
                  <a:lnTo>
                    <a:pt x="1922280" y="3230580"/>
                  </a:lnTo>
                  <a:lnTo>
                    <a:pt x="1916224" y="3226498"/>
                  </a:lnTo>
                  <a:lnTo>
                    <a:pt x="1908809" y="3225001"/>
                  </a:lnTo>
                  <a:close/>
                </a:path>
                <a:path w="1927859" h="4442460">
                  <a:moveTo>
                    <a:pt x="1908809" y="3301239"/>
                  </a:moveTo>
                  <a:lnTo>
                    <a:pt x="1901395" y="3302736"/>
                  </a:lnTo>
                  <a:lnTo>
                    <a:pt x="1895339" y="3306819"/>
                  </a:lnTo>
                  <a:lnTo>
                    <a:pt x="1891257" y="3312874"/>
                  </a:lnTo>
                  <a:lnTo>
                    <a:pt x="1889759" y="3320327"/>
                  </a:lnTo>
                  <a:lnTo>
                    <a:pt x="1891257" y="3327742"/>
                  </a:lnTo>
                  <a:lnTo>
                    <a:pt x="1895339" y="3333797"/>
                  </a:lnTo>
                  <a:lnTo>
                    <a:pt x="1901395" y="3337880"/>
                  </a:lnTo>
                  <a:lnTo>
                    <a:pt x="1908809" y="3339377"/>
                  </a:lnTo>
                  <a:lnTo>
                    <a:pt x="1916224" y="3337880"/>
                  </a:lnTo>
                  <a:lnTo>
                    <a:pt x="1922280" y="3333797"/>
                  </a:lnTo>
                  <a:lnTo>
                    <a:pt x="1926362" y="3327742"/>
                  </a:lnTo>
                  <a:lnTo>
                    <a:pt x="1927859" y="3320289"/>
                  </a:lnTo>
                  <a:lnTo>
                    <a:pt x="1926362" y="3312874"/>
                  </a:lnTo>
                  <a:lnTo>
                    <a:pt x="1922280" y="3306819"/>
                  </a:lnTo>
                  <a:lnTo>
                    <a:pt x="1916224" y="3302736"/>
                  </a:lnTo>
                  <a:lnTo>
                    <a:pt x="1908809" y="3301239"/>
                  </a:lnTo>
                  <a:close/>
                </a:path>
                <a:path w="1927859" h="4442460">
                  <a:moveTo>
                    <a:pt x="1908809" y="3377477"/>
                  </a:moveTo>
                  <a:lnTo>
                    <a:pt x="1901395" y="3378974"/>
                  </a:lnTo>
                  <a:lnTo>
                    <a:pt x="1895339" y="3383057"/>
                  </a:lnTo>
                  <a:lnTo>
                    <a:pt x="1891257" y="3389112"/>
                  </a:lnTo>
                  <a:lnTo>
                    <a:pt x="1889759" y="3396565"/>
                  </a:lnTo>
                  <a:lnTo>
                    <a:pt x="1891257" y="3403980"/>
                  </a:lnTo>
                  <a:lnTo>
                    <a:pt x="1895339" y="3410035"/>
                  </a:lnTo>
                  <a:lnTo>
                    <a:pt x="1901395" y="3414118"/>
                  </a:lnTo>
                  <a:lnTo>
                    <a:pt x="1908809" y="3415615"/>
                  </a:lnTo>
                  <a:lnTo>
                    <a:pt x="1916224" y="3414118"/>
                  </a:lnTo>
                  <a:lnTo>
                    <a:pt x="1922280" y="3410035"/>
                  </a:lnTo>
                  <a:lnTo>
                    <a:pt x="1926362" y="3403980"/>
                  </a:lnTo>
                  <a:lnTo>
                    <a:pt x="1927859" y="3396527"/>
                  </a:lnTo>
                  <a:lnTo>
                    <a:pt x="1926362" y="3389112"/>
                  </a:lnTo>
                  <a:lnTo>
                    <a:pt x="1922280" y="3383057"/>
                  </a:lnTo>
                  <a:lnTo>
                    <a:pt x="1916224" y="3378974"/>
                  </a:lnTo>
                  <a:lnTo>
                    <a:pt x="1908809" y="3377477"/>
                  </a:lnTo>
                  <a:close/>
                </a:path>
                <a:path w="1927859" h="4442460">
                  <a:moveTo>
                    <a:pt x="1908809" y="3453715"/>
                  </a:moveTo>
                  <a:lnTo>
                    <a:pt x="1901395" y="3455212"/>
                  </a:lnTo>
                  <a:lnTo>
                    <a:pt x="1895339" y="3459295"/>
                  </a:lnTo>
                  <a:lnTo>
                    <a:pt x="1891257" y="3465350"/>
                  </a:lnTo>
                  <a:lnTo>
                    <a:pt x="1889759" y="3472803"/>
                  </a:lnTo>
                  <a:lnTo>
                    <a:pt x="1891257" y="3480218"/>
                  </a:lnTo>
                  <a:lnTo>
                    <a:pt x="1895339" y="3486273"/>
                  </a:lnTo>
                  <a:lnTo>
                    <a:pt x="1901395" y="3490356"/>
                  </a:lnTo>
                  <a:lnTo>
                    <a:pt x="1908809" y="3491853"/>
                  </a:lnTo>
                  <a:lnTo>
                    <a:pt x="1916224" y="3490356"/>
                  </a:lnTo>
                  <a:lnTo>
                    <a:pt x="1922280" y="3486273"/>
                  </a:lnTo>
                  <a:lnTo>
                    <a:pt x="1926362" y="3480218"/>
                  </a:lnTo>
                  <a:lnTo>
                    <a:pt x="1927859" y="3472765"/>
                  </a:lnTo>
                  <a:lnTo>
                    <a:pt x="1926362" y="3465350"/>
                  </a:lnTo>
                  <a:lnTo>
                    <a:pt x="1922280" y="3459295"/>
                  </a:lnTo>
                  <a:lnTo>
                    <a:pt x="1916224" y="3455212"/>
                  </a:lnTo>
                  <a:lnTo>
                    <a:pt x="1908809" y="3453715"/>
                  </a:lnTo>
                  <a:close/>
                </a:path>
                <a:path w="1927859" h="4442460">
                  <a:moveTo>
                    <a:pt x="1908809" y="3529953"/>
                  </a:moveTo>
                  <a:lnTo>
                    <a:pt x="1901395" y="3531450"/>
                  </a:lnTo>
                  <a:lnTo>
                    <a:pt x="1895339" y="3535533"/>
                  </a:lnTo>
                  <a:lnTo>
                    <a:pt x="1891257" y="3541588"/>
                  </a:lnTo>
                  <a:lnTo>
                    <a:pt x="1889759" y="3549041"/>
                  </a:lnTo>
                  <a:lnTo>
                    <a:pt x="1891257" y="3556456"/>
                  </a:lnTo>
                  <a:lnTo>
                    <a:pt x="1895339" y="3562511"/>
                  </a:lnTo>
                  <a:lnTo>
                    <a:pt x="1901395" y="3566594"/>
                  </a:lnTo>
                  <a:lnTo>
                    <a:pt x="1908809" y="3568091"/>
                  </a:lnTo>
                  <a:lnTo>
                    <a:pt x="1916224" y="3566594"/>
                  </a:lnTo>
                  <a:lnTo>
                    <a:pt x="1922280" y="3562511"/>
                  </a:lnTo>
                  <a:lnTo>
                    <a:pt x="1926362" y="3556456"/>
                  </a:lnTo>
                  <a:lnTo>
                    <a:pt x="1927859" y="3549003"/>
                  </a:lnTo>
                  <a:lnTo>
                    <a:pt x="1926362" y="3541588"/>
                  </a:lnTo>
                  <a:lnTo>
                    <a:pt x="1922280" y="3535533"/>
                  </a:lnTo>
                  <a:lnTo>
                    <a:pt x="1916224" y="3531450"/>
                  </a:lnTo>
                  <a:lnTo>
                    <a:pt x="1908809" y="3529953"/>
                  </a:lnTo>
                  <a:close/>
                </a:path>
                <a:path w="1927859" h="4442460">
                  <a:moveTo>
                    <a:pt x="1908809" y="3606191"/>
                  </a:moveTo>
                  <a:lnTo>
                    <a:pt x="1901395" y="3607688"/>
                  </a:lnTo>
                  <a:lnTo>
                    <a:pt x="1895339" y="3611771"/>
                  </a:lnTo>
                  <a:lnTo>
                    <a:pt x="1891257" y="3617826"/>
                  </a:lnTo>
                  <a:lnTo>
                    <a:pt x="1889759" y="3625279"/>
                  </a:lnTo>
                  <a:lnTo>
                    <a:pt x="1891257" y="3632694"/>
                  </a:lnTo>
                  <a:lnTo>
                    <a:pt x="1895339" y="3638749"/>
                  </a:lnTo>
                  <a:lnTo>
                    <a:pt x="1901395" y="3642832"/>
                  </a:lnTo>
                  <a:lnTo>
                    <a:pt x="1908809" y="3644329"/>
                  </a:lnTo>
                  <a:lnTo>
                    <a:pt x="1916224" y="3642832"/>
                  </a:lnTo>
                  <a:lnTo>
                    <a:pt x="1922280" y="3638749"/>
                  </a:lnTo>
                  <a:lnTo>
                    <a:pt x="1926362" y="3632694"/>
                  </a:lnTo>
                  <a:lnTo>
                    <a:pt x="1927859" y="3625241"/>
                  </a:lnTo>
                  <a:lnTo>
                    <a:pt x="1926362" y="3617826"/>
                  </a:lnTo>
                  <a:lnTo>
                    <a:pt x="1922280" y="3611771"/>
                  </a:lnTo>
                  <a:lnTo>
                    <a:pt x="1916224" y="3607688"/>
                  </a:lnTo>
                  <a:lnTo>
                    <a:pt x="1908809" y="3606191"/>
                  </a:lnTo>
                  <a:close/>
                </a:path>
                <a:path w="1927859" h="4442460">
                  <a:moveTo>
                    <a:pt x="1908809" y="3682429"/>
                  </a:moveTo>
                  <a:lnTo>
                    <a:pt x="1901395" y="3683926"/>
                  </a:lnTo>
                  <a:lnTo>
                    <a:pt x="1895339" y="3688009"/>
                  </a:lnTo>
                  <a:lnTo>
                    <a:pt x="1891257" y="3694064"/>
                  </a:lnTo>
                  <a:lnTo>
                    <a:pt x="1889759" y="3701517"/>
                  </a:lnTo>
                  <a:lnTo>
                    <a:pt x="1891257" y="3708932"/>
                  </a:lnTo>
                  <a:lnTo>
                    <a:pt x="1895339" y="3714988"/>
                  </a:lnTo>
                  <a:lnTo>
                    <a:pt x="1901395" y="3719070"/>
                  </a:lnTo>
                  <a:lnTo>
                    <a:pt x="1908809" y="3720567"/>
                  </a:lnTo>
                  <a:lnTo>
                    <a:pt x="1916224" y="3719070"/>
                  </a:lnTo>
                  <a:lnTo>
                    <a:pt x="1922280" y="3714988"/>
                  </a:lnTo>
                  <a:lnTo>
                    <a:pt x="1926362" y="3708932"/>
                  </a:lnTo>
                  <a:lnTo>
                    <a:pt x="1927859" y="3701479"/>
                  </a:lnTo>
                  <a:lnTo>
                    <a:pt x="1926362" y="3694064"/>
                  </a:lnTo>
                  <a:lnTo>
                    <a:pt x="1922280" y="3688009"/>
                  </a:lnTo>
                  <a:lnTo>
                    <a:pt x="1916224" y="3683926"/>
                  </a:lnTo>
                  <a:lnTo>
                    <a:pt x="1908809" y="3682429"/>
                  </a:lnTo>
                  <a:close/>
                </a:path>
                <a:path w="1927859" h="4442460">
                  <a:moveTo>
                    <a:pt x="1908809" y="3758668"/>
                  </a:moveTo>
                  <a:lnTo>
                    <a:pt x="1901395" y="3760165"/>
                  </a:lnTo>
                  <a:lnTo>
                    <a:pt x="1895339" y="3764247"/>
                  </a:lnTo>
                  <a:lnTo>
                    <a:pt x="1891257" y="3770302"/>
                  </a:lnTo>
                  <a:lnTo>
                    <a:pt x="1889759" y="3777756"/>
                  </a:lnTo>
                  <a:lnTo>
                    <a:pt x="1891257" y="3785171"/>
                  </a:lnTo>
                  <a:lnTo>
                    <a:pt x="1895339" y="3791226"/>
                  </a:lnTo>
                  <a:lnTo>
                    <a:pt x="1901395" y="3795309"/>
                  </a:lnTo>
                  <a:lnTo>
                    <a:pt x="1908809" y="3796806"/>
                  </a:lnTo>
                  <a:lnTo>
                    <a:pt x="1916224" y="3795309"/>
                  </a:lnTo>
                  <a:lnTo>
                    <a:pt x="1922280" y="3791226"/>
                  </a:lnTo>
                  <a:lnTo>
                    <a:pt x="1926362" y="3785171"/>
                  </a:lnTo>
                  <a:lnTo>
                    <a:pt x="1927859" y="3777718"/>
                  </a:lnTo>
                  <a:lnTo>
                    <a:pt x="1926362" y="3770302"/>
                  </a:lnTo>
                  <a:lnTo>
                    <a:pt x="1922280" y="3764247"/>
                  </a:lnTo>
                  <a:lnTo>
                    <a:pt x="1916224" y="3760165"/>
                  </a:lnTo>
                  <a:lnTo>
                    <a:pt x="1908809" y="3758668"/>
                  </a:lnTo>
                  <a:close/>
                </a:path>
                <a:path w="1927859" h="4442460">
                  <a:moveTo>
                    <a:pt x="1908809" y="3834906"/>
                  </a:moveTo>
                  <a:lnTo>
                    <a:pt x="1901395" y="3836403"/>
                  </a:lnTo>
                  <a:lnTo>
                    <a:pt x="1895339" y="3840485"/>
                  </a:lnTo>
                  <a:lnTo>
                    <a:pt x="1891257" y="3846541"/>
                  </a:lnTo>
                  <a:lnTo>
                    <a:pt x="1889759" y="3853994"/>
                  </a:lnTo>
                  <a:lnTo>
                    <a:pt x="1891257" y="3861409"/>
                  </a:lnTo>
                  <a:lnTo>
                    <a:pt x="1895339" y="3867464"/>
                  </a:lnTo>
                  <a:lnTo>
                    <a:pt x="1901395" y="3871547"/>
                  </a:lnTo>
                  <a:lnTo>
                    <a:pt x="1908809" y="3873044"/>
                  </a:lnTo>
                  <a:lnTo>
                    <a:pt x="1916224" y="3871547"/>
                  </a:lnTo>
                  <a:lnTo>
                    <a:pt x="1922280" y="3867464"/>
                  </a:lnTo>
                  <a:lnTo>
                    <a:pt x="1926362" y="3861409"/>
                  </a:lnTo>
                  <a:lnTo>
                    <a:pt x="1927859" y="3853956"/>
                  </a:lnTo>
                  <a:lnTo>
                    <a:pt x="1926362" y="3846541"/>
                  </a:lnTo>
                  <a:lnTo>
                    <a:pt x="1922280" y="3840485"/>
                  </a:lnTo>
                  <a:lnTo>
                    <a:pt x="1916224" y="3836403"/>
                  </a:lnTo>
                  <a:lnTo>
                    <a:pt x="1908809" y="3834906"/>
                  </a:lnTo>
                  <a:close/>
                </a:path>
                <a:path w="1927859" h="4442460">
                  <a:moveTo>
                    <a:pt x="1908809" y="3911144"/>
                  </a:moveTo>
                  <a:lnTo>
                    <a:pt x="1901395" y="3912641"/>
                  </a:lnTo>
                  <a:lnTo>
                    <a:pt x="1895339" y="3916724"/>
                  </a:lnTo>
                  <a:lnTo>
                    <a:pt x="1891257" y="3922779"/>
                  </a:lnTo>
                  <a:lnTo>
                    <a:pt x="1889759" y="3930232"/>
                  </a:lnTo>
                  <a:lnTo>
                    <a:pt x="1891257" y="3937647"/>
                  </a:lnTo>
                  <a:lnTo>
                    <a:pt x="1895339" y="3943702"/>
                  </a:lnTo>
                  <a:lnTo>
                    <a:pt x="1901395" y="3947785"/>
                  </a:lnTo>
                  <a:lnTo>
                    <a:pt x="1908809" y="3949282"/>
                  </a:lnTo>
                  <a:lnTo>
                    <a:pt x="1916224" y="3947785"/>
                  </a:lnTo>
                  <a:lnTo>
                    <a:pt x="1922280" y="3943702"/>
                  </a:lnTo>
                  <a:lnTo>
                    <a:pt x="1926362" y="3937647"/>
                  </a:lnTo>
                  <a:lnTo>
                    <a:pt x="1927859" y="3930194"/>
                  </a:lnTo>
                  <a:lnTo>
                    <a:pt x="1926362" y="3922779"/>
                  </a:lnTo>
                  <a:lnTo>
                    <a:pt x="1922280" y="3916724"/>
                  </a:lnTo>
                  <a:lnTo>
                    <a:pt x="1916224" y="3912641"/>
                  </a:lnTo>
                  <a:lnTo>
                    <a:pt x="1908809" y="3911144"/>
                  </a:lnTo>
                  <a:close/>
                </a:path>
                <a:path w="1927859" h="4442460">
                  <a:moveTo>
                    <a:pt x="1908613" y="3987444"/>
                  </a:moveTo>
                  <a:lnTo>
                    <a:pt x="1901069" y="3988004"/>
                  </a:lnTo>
                  <a:lnTo>
                    <a:pt x="1894551" y="3991299"/>
                  </a:lnTo>
                  <a:lnTo>
                    <a:pt x="1889745" y="3996797"/>
                  </a:lnTo>
                  <a:lnTo>
                    <a:pt x="1887334" y="4003967"/>
                  </a:lnTo>
                  <a:lnTo>
                    <a:pt x="1887889" y="4011549"/>
                  </a:lnTo>
                  <a:lnTo>
                    <a:pt x="1891183" y="4018066"/>
                  </a:lnTo>
                  <a:lnTo>
                    <a:pt x="1896681" y="4022873"/>
                  </a:lnTo>
                  <a:lnTo>
                    <a:pt x="1903851" y="4025284"/>
                  </a:lnTo>
                  <a:lnTo>
                    <a:pt x="1911396" y="4024724"/>
                  </a:lnTo>
                  <a:lnTo>
                    <a:pt x="1917913" y="4021430"/>
                  </a:lnTo>
                  <a:lnTo>
                    <a:pt x="1922720" y="4015932"/>
                  </a:lnTo>
                  <a:lnTo>
                    <a:pt x="1925135" y="4008724"/>
                  </a:lnTo>
                  <a:lnTo>
                    <a:pt x="1924576" y="4001180"/>
                  </a:lnTo>
                  <a:lnTo>
                    <a:pt x="1921282" y="3994662"/>
                  </a:lnTo>
                  <a:lnTo>
                    <a:pt x="1915783" y="3989855"/>
                  </a:lnTo>
                  <a:lnTo>
                    <a:pt x="1908613" y="3987444"/>
                  </a:lnTo>
                  <a:close/>
                </a:path>
                <a:path w="1927859" h="4442460">
                  <a:moveTo>
                    <a:pt x="1888863" y="4062229"/>
                  </a:moveTo>
                  <a:lnTo>
                    <a:pt x="1881982" y="4064677"/>
                  </a:lnTo>
                  <a:lnTo>
                    <a:pt x="1876522" y="4069527"/>
                  </a:lnTo>
                  <a:lnTo>
                    <a:pt x="1873228" y="4076337"/>
                  </a:lnTo>
                  <a:lnTo>
                    <a:pt x="1872825" y="4083928"/>
                  </a:lnTo>
                  <a:lnTo>
                    <a:pt x="1875273" y="4090808"/>
                  </a:lnTo>
                  <a:lnTo>
                    <a:pt x="1880123" y="4096268"/>
                  </a:lnTo>
                  <a:lnTo>
                    <a:pt x="1886932" y="4099563"/>
                  </a:lnTo>
                  <a:lnTo>
                    <a:pt x="1894487" y="4099957"/>
                  </a:lnTo>
                  <a:lnTo>
                    <a:pt x="1901367" y="4097508"/>
                  </a:lnTo>
                  <a:lnTo>
                    <a:pt x="1906827" y="4092658"/>
                  </a:lnTo>
                  <a:lnTo>
                    <a:pt x="1910132" y="4085812"/>
                  </a:lnTo>
                  <a:lnTo>
                    <a:pt x="1910525" y="4078257"/>
                  </a:lnTo>
                  <a:lnTo>
                    <a:pt x="1908077" y="4071377"/>
                  </a:lnTo>
                  <a:lnTo>
                    <a:pt x="1903227" y="4065917"/>
                  </a:lnTo>
                  <a:lnTo>
                    <a:pt x="1896417" y="4062623"/>
                  </a:lnTo>
                  <a:lnTo>
                    <a:pt x="1888863" y="4062229"/>
                  </a:lnTo>
                  <a:close/>
                </a:path>
                <a:path w="1927859" h="4442460">
                  <a:moveTo>
                    <a:pt x="1866476" y="4133500"/>
                  </a:moveTo>
                  <a:lnTo>
                    <a:pt x="1859249" y="4134550"/>
                  </a:lnTo>
                  <a:lnTo>
                    <a:pt x="1852943" y="4138233"/>
                  </a:lnTo>
                  <a:lnTo>
                    <a:pt x="1848377" y="4144264"/>
                  </a:lnTo>
                  <a:lnTo>
                    <a:pt x="1846490" y="4151628"/>
                  </a:lnTo>
                  <a:lnTo>
                    <a:pt x="1847540" y="4158855"/>
                  </a:lnTo>
                  <a:lnTo>
                    <a:pt x="1851223" y="4165161"/>
                  </a:lnTo>
                  <a:lnTo>
                    <a:pt x="1857254" y="4169728"/>
                  </a:lnTo>
                  <a:lnTo>
                    <a:pt x="1864584" y="4171598"/>
                  </a:lnTo>
                  <a:lnTo>
                    <a:pt x="1871811" y="4170548"/>
                  </a:lnTo>
                  <a:lnTo>
                    <a:pt x="1878117" y="4166864"/>
                  </a:lnTo>
                  <a:lnTo>
                    <a:pt x="1882701" y="4160800"/>
                  </a:lnTo>
                  <a:lnTo>
                    <a:pt x="1884570" y="4153469"/>
                  </a:lnTo>
                  <a:lnTo>
                    <a:pt x="1883520" y="4146242"/>
                  </a:lnTo>
                  <a:lnTo>
                    <a:pt x="1879837" y="4139936"/>
                  </a:lnTo>
                  <a:lnTo>
                    <a:pt x="1873807" y="4135369"/>
                  </a:lnTo>
                  <a:lnTo>
                    <a:pt x="1866476" y="4133500"/>
                  </a:lnTo>
                  <a:close/>
                </a:path>
                <a:path w="1927859" h="4442460">
                  <a:moveTo>
                    <a:pt x="1825686" y="4200131"/>
                  </a:moveTo>
                  <a:lnTo>
                    <a:pt x="1818787" y="4202526"/>
                  </a:lnTo>
                  <a:lnTo>
                    <a:pt x="1813140" y="4207560"/>
                  </a:lnTo>
                  <a:lnTo>
                    <a:pt x="1809866" y="4214420"/>
                  </a:lnTo>
                  <a:lnTo>
                    <a:pt x="1809499" y="4221714"/>
                  </a:lnTo>
                  <a:lnTo>
                    <a:pt x="1811893" y="4228613"/>
                  </a:lnTo>
                  <a:lnTo>
                    <a:pt x="1816928" y="4234260"/>
                  </a:lnTo>
                  <a:lnTo>
                    <a:pt x="1823758" y="4237511"/>
                  </a:lnTo>
                  <a:lnTo>
                    <a:pt x="1831051" y="4237879"/>
                  </a:lnTo>
                  <a:lnTo>
                    <a:pt x="1837951" y="4235484"/>
                  </a:lnTo>
                  <a:lnTo>
                    <a:pt x="1843620" y="4230420"/>
                  </a:lnTo>
                  <a:lnTo>
                    <a:pt x="1846871" y="4223589"/>
                  </a:lnTo>
                  <a:lnTo>
                    <a:pt x="1847238" y="4216295"/>
                  </a:lnTo>
                  <a:lnTo>
                    <a:pt x="1844844" y="4209396"/>
                  </a:lnTo>
                  <a:lnTo>
                    <a:pt x="1839810" y="4203750"/>
                  </a:lnTo>
                  <a:lnTo>
                    <a:pt x="1832980" y="4200498"/>
                  </a:lnTo>
                  <a:lnTo>
                    <a:pt x="1825686" y="4200131"/>
                  </a:lnTo>
                  <a:close/>
                </a:path>
                <a:path w="1927859" h="4442460">
                  <a:moveTo>
                    <a:pt x="1779453" y="4259010"/>
                  </a:moveTo>
                  <a:lnTo>
                    <a:pt x="1772353" y="4260721"/>
                  </a:lnTo>
                  <a:lnTo>
                    <a:pt x="1766242" y="4265181"/>
                  </a:lnTo>
                  <a:lnTo>
                    <a:pt x="1762315" y="4271689"/>
                  </a:lnTo>
                  <a:lnTo>
                    <a:pt x="1761239" y="4278912"/>
                  </a:lnTo>
                  <a:lnTo>
                    <a:pt x="1762950" y="4286012"/>
                  </a:lnTo>
                  <a:lnTo>
                    <a:pt x="1767409" y="4292123"/>
                  </a:lnTo>
                  <a:lnTo>
                    <a:pt x="1773890" y="4296024"/>
                  </a:lnTo>
                  <a:lnTo>
                    <a:pt x="1781113" y="4297101"/>
                  </a:lnTo>
                  <a:lnTo>
                    <a:pt x="1788212" y="4295390"/>
                  </a:lnTo>
                  <a:lnTo>
                    <a:pt x="1794349" y="4290903"/>
                  </a:lnTo>
                  <a:lnTo>
                    <a:pt x="1798251" y="4284422"/>
                  </a:lnTo>
                  <a:lnTo>
                    <a:pt x="1799327" y="4277199"/>
                  </a:lnTo>
                  <a:lnTo>
                    <a:pt x="1797616" y="4270099"/>
                  </a:lnTo>
                  <a:lnTo>
                    <a:pt x="1793157" y="4263989"/>
                  </a:lnTo>
                  <a:lnTo>
                    <a:pt x="1786676" y="4260087"/>
                  </a:lnTo>
                  <a:lnTo>
                    <a:pt x="1779453" y="4259010"/>
                  </a:lnTo>
                  <a:close/>
                </a:path>
                <a:path w="1927859" h="4442460">
                  <a:moveTo>
                    <a:pt x="1726113" y="4309788"/>
                  </a:moveTo>
                  <a:lnTo>
                    <a:pt x="1718820" y="4310174"/>
                  </a:lnTo>
                  <a:lnTo>
                    <a:pt x="1711998" y="4313443"/>
                  </a:lnTo>
                  <a:lnTo>
                    <a:pt x="1706948" y="4319126"/>
                  </a:lnTo>
                  <a:lnTo>
                    <a:pt x="1704572" y="4326031"/>
                  </a:lnTo>
                  <a:lnTo>
                    <a:pt x="1704958" y="4333324"/>
                  </a:lnTo>
                  <a:lnTo>
                    <a:pt x="1708227" y="4340146"/>
                  </a:lnTo>
                  <a:lnTo>
                    <a:pt x="1713887" y="4345165"/>
                  </a:lnTo>
                  <a:lnTo>
                    <a:pt x="1720793" y="4347541"/>
                  </a:lnTo>
                  <a:lnTo>
                    <a:pt x="1728086" y="4347155"/>
                  </a:lnTo>
                  <a:lnTo>
                    <a:pt x="1734938" y="4343863"/>
                  </a:lnTo>
                  <a:lnTo>
                    <a:pt x="1739957" y="4338203"/>
                  </a:lnTo>
                  <a:lnTo>
                    <a:pt x="1742334" y="4331298"/>
                  </a:lnTo>
                  <a:lnTo>
                    <a:pt x="1741947" y="4324005"/>
                  </a:lnTo>
                  <a:lnTo>
                    <a:pt x="1738678" y="4317183"/>
                  </a:lnTo>
                  <a:lnTo>
                    <a:pt x="1733018" y="4312164"/>
                  </a:lnTo>
                  <a:lnTo>
                    <a:pt x="1726113" y="4309788"/>
                  </a:lnTo>
                  <a:close/>
                </a:path>
                <a:path w="1927859" h="4442460">
                  <a:moveTo>
                    <a:pt x="1658454" y="4350657"/>
                  </a:moveTo>
                  <a:lnTo>
                    <a:pt x="1651121" y="4352517"/>
                  </a:lnTo>
                  <a:lnTo>
                    <a:pt x="1645050" y="4357092"/>
                  </a:lnTo>
                  <a:lnTo>
                    <a:pt x="1641357" y="4363392"/>
                  </a:lnTo>
                  <a:lnTo>
                    <a:pt x="1640297" y="4370618"/>
                  </a:lnTo>
                  <a:lnTo>
                    <a:pt x="1642156" y="4377951"/>
                  </a:lnTo>
                  <a:lnTo>
                    <a:pt x="1646715" y="4383988"/>
                  </a:lnTo>
                  <a:lnTo>
                    <a:pt x="1653016" y="4387680"/>
                  </a:lnTo>
                  <a:lnTo>
                    <a:pt x="1660241" y="4388740"/>
                  </a:lnTo>
                  <a:lnTo>
                    <a:pt x="1667609" y="4386865"/>
                  </a:lnTo>
                  <a:lnTo>
                    <a:pt x="1673645" y="4382306"/>
                  </a:lnTo>
                  <a:lnTo>
                    <a:pt x="1677337" y="4376005"/>
                  </a:lnTo>
                  <a:lnTo>
                    <a:pt x="1678398" y="4368780"/>
                  </a:lnTo>
                  <a:lnTo>
                    <a:pt x="1676539" y="4361447"/>
                  </a:lnTo>
                  <a:lnTo>
                    <a:pt x="1671981" y="4355410"/>
                  </a:lnTo>
                  <a:lnTo>
                    <a:pt x="1665680" y="4351718"/>
                  </a:lnTo>
                  <a:lnTo>
                    <a:pt x="1658454" y="4350657"/>
                  </a:lnTo>
                  <a:close/>
                </a:path>
                <a:path w="1927859" h="4442460">
                  <a:moveTo>
                    <a:pt x="1590225" y="4380375"/>
                  </a:moveTo>
                  <a:lnTo>
                    <a:pt x="1582745" y="4381502"/>
                  </a:lnTo>
                  <a:lnTo>
                    <a:pt x="1576252" y="4385456"/>
                  </a:lnTo>
                  <a:lnTo>
                    <a:pt x="1571957" y="4391362"/>
                  </a:lnTo>
                  <a:lnTo>
                    <a:pt x="1570189" y="4398448"/>
                  </a:lnTo>
                  <a:lnTo>
                    <a:pt x="1571316" y="4405928"/>
                  </a:lnTo>
                  <a:lnTo>
                    <a:pt x="1575257" y="4412385"/>
                  </a:lnTo>
                  <a:lnTo>
                    <a:pt x="1581163" y="4416681"/>
                  </a:lnTo>
                  <a:lnTo>
                    <a:pt x="1588249" y="4418448"/>
                  </a:lnTo>
                  <a:lnTo>
                    <a:pt x="1595766" y="4417308"/>
                  </a:lnTo>
                  <a:lnTo>
                    <a:pt x="1602223" y="4413367"/>
                  </a:lnTo>
                  <a:lnTo>
                    <a:pt x="1606518" y="4407461"/>
                  </a:lnTo>
                  <a:lnTo>
                    <a:pt x="1608285" y="4400375"/>
                  </a:lnTo>
                  <a:lnTo>
                    <a:pt x="1607158" y="4392895"/>
                  </a:lnTo>
                  <a:lnTo>
                    <a:pt x="1603217" y="4386438"/>
                  </a:lnTo>
                  <a:lnTo>
                    <a:pt x="1597311" y="4382142"/>
                  </a:lnTo>
                  <a:lnTo>
                    <a:pt x="1590225" y="4380375"/>
                  </a:lnTo>
                  <a:close/>
                </a:path>
                <a:path w="1927859" h="4442460">
                  <a:moveTo>
                    <a:pt x="1512058" y="4398794"/>
                  </a:moveTo>
                  <a:lnTo>
                    <a:pt x="1504970" y="4401541"/>
                  </a:lnTo>
                  <a:lnTo>
                    <a:pt x="1499701" y="4406598"/>
                  </a:lnTo>
                  <a:lnTo>
                    <a:pt x="1496713" y="4413262"/>
                  </a:lnTo>
                  <a:lnTo>
                    <a:pt x="1496504" y="4420824"/>
                  </a:lnTo>
                  <a:lnTo>
                    <a:pt x="1499246" y="4427874"/>
                  </a:lnTo>
                  <a:lnTo>
                    <a:pt x="1504302" y="4433143"/>
                  </a:lnTo>
                  <a:lnTo>
                    <a:pt x="1510966" y="4436131"/>
                  </a:lnTo>
                  <a:lnTo>
                    <a:pt x="1518565" y="4436334"/>
                  </a:lnTo>
                  <a:lnTo>
                    <a:pt x="1525615" y="4433592"/>
                  </a:lnTo>
                  <a:lnTo>
                    <a:pt x="1530884" y="4428536"/>
                  </a:lnTo>
                  <a:lnTo>
                    <a:pt x="1533873" y="4421872"/>
                  </a:lnTo>
                  <a:lnTo>
                    <a:pt x="1534082" y="4414310"/>
                  </a:lnTo>
                  <a:lnTo>
                    <a:pt x="1531340" y="4407260"/>
                  </a:lnTo>
                  <a:lnTo>
                    <a:pt x="1526284" y="4401991"/>
                  </a:lnTo>
                  <a:lnTo>
                    <a:pt x="1519620" y="4399002"/>
                  </a:lnTo>
                  <a:lnTo>
                    <a:pt x="1512058" y="4398794"/>
                  </a:lnTo>
                  <a:close/>
                </a:path>
                <a:path w="1927859" h="4442460">
                  <a:moveTo>
                    <a:pt x="1439320" y="4404122"/>
                  </a:moveTo>
                  <a:lnTo>
                    <a:pt x="1431905" y="4405619"/>
                  </a:lnTo>
                  <a:lnTo>
                    <a:pt x="1425849" y="4409702"/>
                  </a:lnTo>
                  <a:lnTo>
                    <a:pt x="1421767" y="4415757"/>
                  </a:lnTo>
                  <a:lnTo>
                    <a:pt x="1420270" y="4423172"/>
                  </a:lnTo>
                  <a:lnTo>
                    <a:pt x="1421767" y="4430587"/>
                  </a:lnTo>
                  <a:lnTo>
                    <a:pt x="1425849" y="4436642"/>
                  </a:lnTo>
                  <a:lnTo>
                    <a:pt x="1431905" y="4440725"/>
                  </a:lnTo>
                  <a:lnTo>
                    <a:pt x="1439358" y="4442222"/>
                  </a:lnTo>
                  <a:lnTo>
                    <a:pt x="1446773" y="4440725"/>
                  </a:lnTo>
                  <a:lnTo>
                    <a:pt x="1452828" y="4436642"/>
                  </a:lnTo>
                  <a:lnTo>
                    <a:pt x="1456911" y="4430587"/>
                  </a:lnTo>
                  <a:lnTo>
                    <a:pt x="1458408" y="4423172"/>
                  </a:lnTo>
                  <a:lnTo>
                    <a:pt x="1456911" y="4415757"/>
                  </a:lnTo>
                  <a:lnTo>
                    <a:pt x="1452828" y="4409702"/>
                  </a:lnTo>
                  <a:lnTo>
                    <a:pt x="1446773" y="4405619"/>
                  </a:lnTo>
                  <a:lnTo>
                    <a:pt x="1439320" y="4404122"/>
                  </a:lnTo>
                  <a:close/>
                </a:path>
                <a:path w="1927859" h="4442460">
                  <a:moveTo>
                    <a:pt x="1363082" y="4404122"/>
                  </a:moveTo>
                  <a:lnTo>
                    <a:pt x="1355667" y="4405619"/>
                  </a:lnTo>
                  <a:lnTo>
                    <a:pt x="1349611" y="4409702"/>
                  </a:lnTo>
                  <a:lnTo>
                    <a:pt x="1345529" y="4415757"/>
                  </a:lnTo>
                  <a:lnTo>
                    <a:pt x="1344032" y="4423172"/>
                  </a:lnTo>
                  <a:lnTo>
                    <a:pt x="1345529" y="4430587"/>
                  </a:lnTo>
                  <a:lnTo>
                    <a:pt x="1349611" y="4436642"/>
                  </a:lnTo>
                  <a:lnTo>
                    <a:pt x="1355667" y="4440725"/>
                  </a:lnTo>
                  <a:lnTo>
                    <a:pt x="1363120" y="4442222"/>
                  </a:lnTo>
                  <a:lnTo>
                    <a:pt x="1370535" y="4440725"/>
                  </a:lnTo>
                  <a:lnTo>
                    <a:pt x="1376590" y="4436642"/>
                  </a:lnTo>
                  <a:lnTo>
                    <a:pt x="1380673" y="4430587"/>
                  </a:lnTo>
                  <a:lnTo>
                    <a:pt x="1382170" y="4423172"/>
                  </a:lnTo>
                  <a:lnTo>
                    <a:pt x="1380673" y="4415757"/>
                  </a:lnTo>
                  <a:lnTo>
                    <a:pt x="1376590" y="4409702"/>
                  </a:lnTo>
                  <a:lnTo>
                    <a:pt x="1370535" y="4405619"/>
                  </a:lnTo>
                  <a:lnTo>
                    <a:pt x="1363082" y="4404122"/>
                  </a:lnTo>
                  <a:close/>
                </a:path>
                <a:path w="1927859" h="4442460">
                  <a:moveTo>
                    <a:pt x="1286844" y="4404122"/>
                  </a:moveTo>
                  <a:lnTo>
                    <a:pt x="1279429" y="4405619"/>
                  </a:lnTo>
                  <a:lnTo>
                    <a:pt x="1273373" y="4409702"/>
                  </a:lnTo>
                  <a:lnTo>
                    <a:pt x="1269291" y="4415757"/>
                  </a:lnTo>
                  <a:lnTo>
                    <a:pt x="1267794" y="4423172"/>
                  </a:lnTo>
                  <a:lnTo>
                    <a:pt x="1269291" y="4430587"/>
                  </a:lnTo>
                  <a:lnTo>
                    <a:pt x="1273373" y="4436642"/>
                  </a:lnTo>
                  <a:lnTo>
                    <a:pt x="1279429" y="4440725"/>
                  </a:lnTo>
                  <a:lnTo>
                    <a:pt x="1286882" y="4442222"/>
                  </a:lnTo>
                  <a:lnTo>
                    <a:pt x="1294297" y="4440725"/>
                  </a:lnTo>
                  <a:lnTo>
                    <a:pt x="1300352" y="4436642"/>
                  </a:lnTo>
                  <a:lnTo>
                    <a:pt x="1304435" y="4430587"/>
                  </a:lnTo>
                  <a:lnTo>
                    <a:pt x="1305932" y="4423172"/>
                  </a:lnTo>
                  <a:lnTo>
                    <a:pt x="1304435" y="4415757"/>
                  </a:lnTo>
                  <a:lnTo>
                    <a:pt x="1300352" y="4409702"/>
                  </a:lnTo>
                  <a:lnTo>
                    <a:pt x="1294297" y="4405619"/>
                  </a:lnTo>
                  <a:lnTo>
                    <a:pt x="1286844" y="4404122"/>
                  </a:lnTo>
                  <a:close/>
                </a:path>
                <a:path w="1927859" h="4442460">
                  <a:moveTo>
                    <a:pt x="1210605" y="4404122"/>
                  </a:moveTo>
                  <a:lnTo>
                    <a:pt x="1203190" y="4405619"/>
                  </a:lnTo>
                  <a:lnTo>
                    <a:pt x="1197135" y="4409702"/>
                  </a:lnTo>
                  <a:lnTo>
                    <a:pt x="1193053" y="4415757"/>
                  </a:lnTo>
                  <a:lnTo>
                    <a:pt x="1191555" y="4423172"/>
                  </a:lnTo>
                  <a:lnTo>
                    <a:pt x="1193053" y="4430587"/>
                  </a:lnTo>
                  <a:lnTo>
                    <a:pt x="1197135" y="4436642"/>
                  </a:lnTo>
                  <a:lnTo>
                    <a:pt x="1203190" y="4440725"/>
                  </a:lnTo>
                  <a:lnTo>
                    <a:pt x="1210644" y="4442222"/>
                  </a:lnTo>
                  <a:lnTo>
                    <a:pt x="1218058" y="4440725"/>
                  </a:lnTo>
                  <a:lnTo>
                    <a:pt x="1224114" y="4436642"/>
                  </a:lnTo>
                  <a:lnTo>
                    <a:pt x="1228196" y="4430587"/>
                  </a:lnTo>
                  <a:lnTo>
                    <a:pt x="1229694" y="4423172"/>
                  </a:lnTo>
                  <a:lnTo>
                    <a:pt x="1228196" y="4415757"/>
                  </a:lnTo>
                  <a:lnTo>
                    <a:pt x="1224114" y="4409702"/>
                  </a:lnTo>
                  <a:lnTo>
                    <a:pt x="1218058" y="4405619"/>
                  </a:lnTo>
                  <a:lnTo>
                    <a:pt x="1210605" y="4404122"/>
                  </a:lnTo>
                  <a:close/>
                </a:path>
                <a:path w="1927859" h="4442460">
                  <a:moveTo>
                    <a:pt x="1134367" y="4404122"/>
                  </a:moveTo>
                  <a:lnTo>
                    <a:pt x="1126952" y="4405619"/>
                  </a:lnTo>
                  <a:lnTo>
                    <a:pt x="1120897" y="4409702"/>
                  </a:lnTo>
                  <a:lnTo>
                    <a:pt x="1116814" y="4415757"/>
                  </a:lnTo>
                  <a:lnTo>
                    <a:pt x="1115317" y="4423172"/>
                  </a:lnTo>
                  <a:lnTo>
                    <a:pt x="1116814" y="4430587"/>
                  </a:lnTo>
                  <a:lnTo>
                    <a:pt x="1120897" y="4436642"/>
                  </a:lnTo>
                  <a:lnTo>
                    <a:pt x="1126952" y="4440725"/>
                  </a:lnTo>
                  <a:lnTo>
                    <a:pt x="1134405" y="4442222"/>
                  </a:lnTo>
                  <a:lnTo>
                    <a:pt x="1141820" y="4440725"/>
                  </a:lnTo>
                  <a:lnTo>
                    <a:pt x="1147876" y="4436642"/>
                  </a:lnTo>
                  <a:lnTo>
                    <a:pt x="1151958" y="4430587"/>
                  </a:lnTo>
                  <a:lnTo>
                    <a:pt x="1153455" y="4423172"/>
                  </a:lnTo>
                  <a:lnTo>
                    <a:pt x="1151958" y="4415757"/>
                  </a:lnTo>
                  <a:lnTo>
                    <a:pt x="1147876" y="4409702"/>
                  </a:lnTo>
                  <a:lnTo>
                    <a:pt x="1141820" y="4405619"/>
                  </a:lnTo>
                  <a:lnTo>
                    <a:pt x="1134367" y="4404122"/>
                  </a:lnTo>
                  <a:close/>
                </a:path>
                <a:path w="1927859" h="4442460">
                  <a:moveTo>
                    <a:pt x="1058129" y="4404122"/>
                  </a:moveTo>
                  <a:lnTo>
                    <a:pt x="1050714" y="4405619"/>
                  </a:lnTo>
                  <a:lnTo>
                    <a:pt x="1044659" y="4409702"/>
                  </a:lnTo>
                  <a:lnTo>
                    <a:pt x="1040576" y="4415757"/>
                  </a:lnTo>
                  <a:lnTo>
                    <a:pt x="1039079" y="4423172"/>
                  </a:lnTo>
                  <a:lnTo>
                    <a:pt x="1040576" y="4430587"/>
                  </a:lnTo>
                  <a:lnTo>
                    <a:pt x="1044659" y="4436642"/>
                  </a:lnTo>
                  <a:lnTo>
                    <a:pt x="1050714" y="4440725"/>
                  </a:lnTo>
                  <a:lnTo>
                    <a:pt x="1058167" y="4442222"/>
                  </a:lnTo>
                  <a:lnTo>
                    <a:pt x="1065582" y="4440725"/>
                  </a:lnTo>
                  <a:lnTo>
                    <a:pt x="1071638" y="4436642"/>
                  </a:lnTo>
                  <a:lnTo>
                    <a:pt x="1075720" y="4430587"/>
                  </a:lnTo>
                  <a:lnTo>
                    <a:pt x="1077217" y="4423172"/>
                  </a:lnTo>
                  <a:lnTo>
                    <a:pt x="1075720" y="4415757"/>
                  </a:lnTo>
                  <a:lnTo>
                    <a:pt x="1071638" y="4409702"/>
                  </a:lnTo>
                  <a:lnTo>
                    <a:pt x="1065582" y="4405619"/>
                  </a:lnTo>
                  <a:lnTo>
                    <a:pt x="1058129" y="4404122"/>
                  </a:lnTo>
                  <a:close/>
                </a:path>
                <a:path w="1927859" h="4442460">
                  <a:moveTo>
                    <a:pt x="981891" y="4404122"/>
                  </a:moveTo>
                  <a:lnTo>
                    <a:pt x="974476" y="4405619"/>
                  </a:lnTo>
                  <a:lnTo>
                    <a:pt x="968421" y="4409702"/>
                  </a:lnTo>
                  <a:lnTo>
                    <a:pt x="964338" y="4415757"/>
                  </a:lnTo>
                  <a:lnTo>
                    <a:pt x="962841" y="4423172"/>
                  </a:lnTo>
                  <a:lnTo>
                    <a:pt x="964338" y="4430587"/>
                  </a:lnTo>
                  <a:lnTo>
                    <a:pt x="968421" y="4436642"/>
                  </a:lnTo>
                  <a:lnTo>
                    <a:pt x="974476" y="4440725"/>
                  </a:lnTo>
                  <a:lnTo>
                    <a:pt x="981929" y="4442222"/>
                  </a:lnTo>
                  <a:lnTo>
                    <a:pt x="989344" y="4440725"/>
                  </a:lnTo>
                  <a:lnTo>
                    <a:pt x="995399" y="4436642"/>
                  </a:lnTo>
                  <a:lnTo>
                    <a:pt x="999482" y="4430587"/>
                  </a:lnTo>
                  <a:lnTo>
                    <a:pt x="1000979" y="4423172"/>
                  </a:lnTo>
                  <a:lnTo>
                    <a:pt x="999482" y="4415757"/>
                  </a:lnTo>
                  <a:lnTo>
                    <a:pt x="995399" y="4409702"/>
                  </a:lnTo>
                  <a:lnTo>
                    <a:pt x="989344" y="4405619"/>
                  </a:lnTo>
                  <a:lnTo>
                    <a:pt x="981891" y="4404122"/>
                  </a:lnTo>
                  <a:close/>
                </a:path>
                <a:path w="1927859" h="4442460">
                  <a:moveTo>
                    <a:pt x="905653" y="4404122"/>
                  </a:moveTo>
                  <a:lnTo>
                    <a:pt x="898238" y="4405619"/>
                  </a:lnTo>
                  <a:lnTo>
                    <a:pt x="892183" y="4409702"/>
                  </a:lnTo>
                  <a:lnTo>
                    <a:pt x="888100" y="4415757"/>
                  </a:lnTo>
                  <a:lnTo>
                    <a:pt x="886603" y="4423172"/>
                  </a:lnTo>
                  <a:lnTo>
                    <a:pt x="888100" y="4430587"/>
                  </a:lnTo>
                  <a:lnTo>
                    <a:pt x="892183" y="4436642"/>
                  </a:lnTo>
                  <a:lnTo>
                    <a:pt x="898238" y="4440725"/>
                  </a:lnTo>
                  <a:lnTo>
                    <a:pt x="905691" y="4442222"/>
                  </a:lnTo>
                  <a:lnTo>
                    <a:pt x="913106" y="4440725"/>
                  </a:lnTo>
                  <a:lnTo>
                    <a:pt x="919161" y="4436642"/>
                  </a:lnTo>
                  <a:lnTo>
                    <a:pt x="923244" y="4430587"/>
                  </a:lnTo>
                  <a:lnTo>
                    <a:pt x="924741" y="4423172"/>
                  </a:lnTo>
                  <a:lnTo>
                    <a:pt x="923244" y="4415757"/>
                  </a:lnTo>
                  <a:lnTo>
                    <a:pt x="919161" y="4409702"/>
                  </a:lnTo>
                  <a:lnTo>
                    <a:pt x="913106" y="4405619"/>
                  </a:lnTo>
                  <a:lnTo>
                    <a:pt x="905653" y="4404122"/>
                  </a:lnTo>
                  <a:close/>
                </a:path>
                <a:path w="1927859" h="4442460">
                  <a:moveTo>
                    <a:pt x="829415" y="4404122"/>
                  </a:moveTo>
                  <a:lnTo>
                    <a:pt x="822000" y="4405619"/>
                  </a:lnTo>
                  <a:lnTo>
                    <a:pt x="815945" y="4409702"/>
                  </a:lnTo>
                  <a:lnTo>
                    <a:pt x="811862" y="4415757"/>
                  </a:lnTo>
                  <a:lnTo>
                    <a:pt x="810365" y="4423172"/>
                  </a:lnTo>
                  <a:lnTo>
                    <a:pt x="811862" y="4430587"/>
                  </a:lnTo>
                  <a:lnTo>
                    <a:pt x="815945" y="4436642"/>
                  </a:lnTo>
                  <a:lnTo>
                    <a:pt x="822000" y="4440725"/>
                  </a:lnTo>
                  <a:lnTo>
                    <a:pt x="829453" y="4442222"/>
                  </a:lnTo>
                  <a:lnTo>
                    <a:pt x="836868" y="4440725"/>
                  </a:lnTo>
                  <a:lnTo>
                    <a:pt x="842923" y="4436642"/>
                  </a:lnTo>
                  <a:lnTo>
                    <a:pt x="847006" y="4430587"/>
                  </a:lnTo>
                  <a:lnTo>
                    <a:pt x="848503" y="4423172"/>
                  </a:lnTo>
                  <a:lnTo>
                    <a:pt x="847006" y="4415757"/>
                  </a:lnTo>
                  <a:lnTo>
                    <a:pt x="842923" y="4409702"/>
                  </a:lnTo>
                  <a:lnTo>
                    <a:pt x="836868" y="4405619"/>
                  </a:lnTo>
                  <a:lnTo>
                    <a:pt x="829415" y="4404122"/>
                  </a:lnTo>
                  <a:close/>
                </a:path>
                <a:path w="1927859" h="4442460">
                  <a:moveTo>
                    <a:pt x="753177" y="4404122"/>
                  </a:moveTo>
                  <a:lnTo>
                    <a:pt x="745762" y="4405619"/>
                  </a:lnTo>
                  <a:lnTo>
                    <a:pt x="739707" y="4409702"/>
                  </a:lnTo>
                  <a:lnTo>
                    <a:pt x="735624" y="4415757"/>
                  </a:lnTo>
                  <a:lnTo>
                    <a:pt x="734127" y="4423172"/>
                  </a:lnTo>
                  <a:lnTo>
                    <a:pt x="735624" y="4430587"/>
                  </a:lnTo>
                  <a:lnTo>
                    <a:pt x="739707" y="4436642"/>
                  </a:lnTo>
                  <a:lnTo>
                    <a:pt x="745762" y="4440725"/>
                  </a:lnTo>
                  <a:lnTo>
                    <a:pt x="753215" y="4442222"/>
                  </a:lnTo>
                  <a:lnTo>
                    <a:pt x="760630" y="4440725"/>
                  </a:lnTo>
                  <a:lnTo>
                    <a:pt x="766685" y="4436642"/>
                  </a:lnTo>
                  <a:lnTo>
                    <a:pt x="770768" y="4430587"/>
                  </a:lnTo>
                  <a:lnTo>
                    <a:pt x="772265" y="4423172"/>
                  </a:lnTo>
                  <a:lnTo>
                    <a:pt x="770768" y="4415757"/>
                  </a:lnTo>
                  <a:lnTo>
                    <a:pt x="766685" y="4409702"/>
                  </a:lnTo>
                  <a:lnTo>
                    <a:pt x="760630" y="4405619"/>
                  </a:lnTo>
                  <a:lnTo>
                    <a:pt x="753177" y="4404122"/>
                  </a:lnTo>
                  <a:close/>
                </a:path>
                <a:path w="1927859" h="4442460">
                  <a:moveTo>
                    <a:pt x="676939" y="4404122"/>
                  </a:moveTo>
                  <a:lnTo>
                    <a:pt x="669524" y="4405619"/>
                  </a:lnTo>
                  <a:lnTo>
                    <a:pt x="663468" y="4409702"/>
                  </a:lnTo>
                  <a:lnTo>
                    <a:pt x="659386" y="4415757"/>
                  </a:lnTo>
                  <a:lnTo>
                    <a:pt x="657889" y="4423172"/>
                  </a:lnTo>
                  <a:lnTo>
                    <a:pt x="659386" y="4430587"/>
                  </a:lnTo>
                  <a:lnTo>
                    <a:pt x="663468" y="4436642"/>
                  </a:lnTo>
                  <a:lnTo>
                    <a:pt x="669524" y="4440725"/>
                  </a:lnTo>
                  <a:lnTo>
                    <a:pt x="676977" y="4442222"/>
                  </a:lnTo>
                  <a:lnTo>
                    <a:pt x="684392" y="4440725"/>
                  </a:lnTo>
                  <a:lnTo>
                    <a:pt x="690447" y="4436642"/>
                  </a:lnTo>
                  <a:lnTo>
                    <a:pt x="694530" y="4430587"/>
                  </a:lnTo>
                  <a:lnTo>
                    <a:pt x="696027" y="4423172"/>
                  </a:lnTo>
                  <a:lnTo>
                    <a:pt x="694530" y="4415757"/>
                  </a:lnTo>
                  <a:lnTo>
                    <a:pt x="690447" y="4409702"/>
                  </a:lnTo>
                  <a:lnTo>
                    <a:pt x="684392" y="4405619"/>
                  </a:lnTo>
                  <a:lnTo>
                    <a:pt x="676939" y="4404122"/>
                  </a:lnTo>
                  <a:close/>
                </a:path>
                <a:path w="1927859" h="4442460">
                  <a:moveTo>
                    <a:pt x="600701" y="4404122"/>
                  </a:moveTo>
                  <a:lnTo>
                    <a:pt x="593286" y="4405619"/>
                  </a:lnTo>
                  <a:lnTo>
                    <a:pt x="587230" y="4409702"/>
                  </a:lnTo>
                  <a:lnTo>
                    <a:pt x="583148" y="4415757"/>
                  </a:lnTo>
                  <a:lnTo>
                    <a:pt x="581651" y="4423172"/>
                  </a:lnTo>
                  <a:lnTo>
                    <a:pt x="583148" y="4430587"/>
                  </a:lnTo>
                  <a:lnTo>
                    <a:pt x="587230" y="4436642"/>
                  </a:lnTo>
                  <a:lnTo>
                    <a:pt x="593286" y="4440725"/>
                  </a:lnTo>
                  <a:lnTo>
                    <a:pt x="600739" y="4442222"/>
                  </a:lnTo>
                  <a:lnTo>
                    <a:pt x="608154" y="4440725"/>
                  </a:lnTo>
                  <a:lnTo>
                    <a:pt x="614209" y="4436642"/>
                  </a:lnTo>
                  <a:lnTo>
                    <a:pt x="618292" y="4430587"/>
                  </a:lnTo>
                  <a:lnTo>
                    <a:pt x="619789" y="4423172"/>
                  </a:lnTo>
                  <a:lnTo>
                    <a:pt x="618292" y="4415757"/>
                  </a:lnTo>
                  <a:lnTo>
                    <a:pt x="614209" y="4409702"/>
                  </a:lnTo>
                  <a:lnTo>
                    <a:pt x="608154" y="4405619"/>
                  </a:lnTo>
                  <a:lnTo>
                    <a:pt x="600701" y="4404122"/>
                  </a:lnTo>
                  <a:close/>
                </a:path>
                <a:path w="1927859" h="4442460">
                  <a:moveTo>
                    <a:pt x="524463" y="4404122"/>
                  </a:moveTo>
                  <a:lnTo>
                    <a:pt x="517048" y="4405619"/>
                  </a:lnTo>
                  <a:lnTo>
                    <a:pt x="510992" y="4409702"/>
                  </a:lnTo>
                  <a:lnTo>
                    <a:pt x="506910" y="4415757"/>
                  </a:lnTo>
                  <a:lnTo>
                    <a:pt x="505413" y="4423172"/>
                  </a:lnTo>
                  <a:lnTo>
                    <a:pt x="506910" y="4430587"/>
                  </a:lnTo>
                  <a:lnTo>
                    <a:pt x="510992" y="4436642"/>
                  </a:lnTo>
                  <a:lnTo>
                    <a:pt x="517048" y="4440725"/>
                  </a:lnTo>
                  <a:lnTo>
                    <a:pt x="524501" y="4442222"/>
                  </a:lnTo>
                  <a:lnTo>
                    <a:pt x="531916" y="4440725"/>
                  </a:lnTo>
                  <a:lnTo>
                    <a:pt x="537971" y="4436642"/>
                  </a:lnTo>
                  <a:lnTo>
                    <a:pt x="542054" y="4430587"/>
                  </a:lnTo>
                  <a:lnTo>
                    <a:pt x="543551" y="4423172"/>
                  </a:lnTo>
                  <a:lnTo>
                    <a:pt x="542054" y="4415757"/>
                  </a:lnTo>
                  <a:lnTo>
                    <a:pt x="537971" y="4409702"/>
                  </a:lnTo>
                  <a:lnTo>
                    <a:pt x="531916" y="4405619"/>
                  </a:lnTo>
                  <a:lnTo>
                    <a:pt x="524463" y="4404122"/>
                  </a:lnTo>
                  <a:close/>
                </a:path>
                <a:path w="1927859" h="4442460">
                  <a:moveTo>
                    <a:pt x="449806" y="4402620"/>
                  </a:moveTo>
                  <a:lnTo>
                    <a:pt x="442258" y="4403526"/>
                  </a:lnTo>
                  <a:lnTo>
                    <a:pt x="435900" y="4407119"/>
                  </a:lnTo>
                  <a:lnTo>
                    <a:pt x="431353" y="4412834"/>
                  </a:lnTo>
                  <a:lnTo>
                    <a:pt x="429277" y="4420109"/>
                  </a:lnTo>
                  <a:lnTo>
                    <a:pt x="430186" y="4427619"/>
                  </a:lnTo>
                  <a:lnTo>
                    <a:pt x="433780" y="4433976"/>
                  </a:lnTo>
                  <a:lnTo>
                    <a:pt x="439495" y="4438523"/>
                  </a:lnTo>
                  <a:lnTo>
                    <a:pt x="446807" y="4440602"/>
                  </a:lnTo>
                  <a:lnTo>
                    <a:pt x="454317" y="4439693"/>
                  </a:lnTo>
                  <a:lnTo>
                    <a:pt x="460675" y="4436100"/>
                  </a:lnTo>
                  <a:lnTo>
                    <a:pt x="465221" y="4430385"/>
                  </a:lnTo>
                  <a:lnTo>
                    <a:pt x="467297" y="4423111"/>
                  </a:lnTo>
                  <a:lnTo>
                    <a:pt x="466389" y="4415601"/>
                  </a:lnTo>
                  <a:lnTo>
                    <a:pt x="462795" y="4409243"/>
                  </a:lnTo>
                  <a:lnTo>
                    <a:pt x="457080" y="4404696"/>
                  </a:lnTo>
                  <a:lnTo>
                    <a:pt x="449806" y="4402620"/>
                  </a:lnTo>
                  <a:close/>
                </a:path>
                <a:path w="1927859" h="4442460">
                  <a:moveTo>
                    <a:pt x="370386" y="4390292"/>
                  </a:moveTo>
                  <a:lnTo>
                    <a:pt x="363504" y="4392736"/>
                  </a:lnTo>
                  <a:lnTo>
                    <a:pt x="358040" y="4397582"/>
                  </a:lnTo>
                  <a:lnTo>
                    <a:pt x="354742" y="4404390"/>
                  </a:lnTo>
                  <a:lnTo>
                    <a:pt x="354344" y="4411944"/>
                  </a:lnTo>
                  <a:lnTo>
                    <a:pt x="356788" y="4418826"/>
                  </a:lnTo>
                  <a:lnTo>
                    <a:pt x="361634" y="4424289"/>
                  </a:lnTo>
                  <a:lnTo>
                    <a:pt x="368479" y="4427597"/>
                  </a:lnTo>
                  <a:lnTo>
                    <a:pt x="376033" y="4427996"/>
                  </a:lnTo>
                  <a:lnTo>
                    <a:pt x="382915" y="4425552"/>
                  </a:lnTo>
                  <a:lnTo>
                    <a:pt x="388378" y="4420705"/>
                  </a:lnTo>
                  <a:lnTo>
                    <a:pt x="391676" y="4413898"/>
                  </a:lnTo>
                  <a:lnTo>
                    <a:pt x="392075" y="4406343"/>
                  </a:lnTo>
                  <a:lnTo>
                    <a:pt x="389631" y="4399461"/>
                  </a:lnTo>
                  <a:lnTo>
                    <a:pt x="384785" y="4393998"/>
                  </a:lnTo>
                  <a:lnTo>
                    <a:pt x="377977" y="4390700"/>
                  </a:lnTo>
                  <a:lnTo>
                    <a:pt x="370386" y="4390292"/>
                  </a:lnTo>
                  <a:close/>
                </a:path>
                <a:path w="1927859" h="4442460">
                  <a:moveTo>
                    <a:pt x="301818" y="4366266"/>
                  </a:moveTo>
                  <a:lnTo>
                    <a:pt x="294591" y="4367321"/>
                  </a:lnTo>
                  <a:lnTo>
                    <a:pt x="288288" y="4371009"/>
                  </a:lnTo>
                  <a:lnTo>
                    <a:pt x="283725" y="4377043"/>
                  </a:lnTo>
                  <a:lnTo>
                    <a:pt x="281861" y="4384374"/>
                  </a:lnTo>
                  <a:lnTo>
                    <a:pt x="282916" y="4391600"/>
                  </a:lnTo>
                  <a:lnTo>
                    <a:pt x="286604" y="4397903"/>
                  </a:lnTo>
                  <a:lnTo>
                    <a:pt x="292671" y="4402483"/>
                  </a:lnTo>
                  <a:lnTo>
                    <a:pt x="300003" y="4404347"/>
                  </a:lnTo>
                  <a:lnTo>
                    <a:pt x="307229" y="4403292"/>
                  </a:lnTo>
                  <a:lnTo>
                    <a:pt x="313533" y="4399604"/>
                  </a:lnTo>
                  <a:lnTo>
                    <a:pt x="318095" y="4393570"/>
                  </a:lnTo>
                  <a:lnTo>
                    <a:pt x="319959" y="4386239"/>
                  </a:lnTo>
                  <a:lnTo>
                    <a:pt x="318904" y="4379013"/>
                  </a:lnTo>
                  <a:lnTo>
                    <a:pt x="315217" y="4372709"/>
                  </a:lnTo>
                  <a:lnTo>
                    <a:pt x="309184" y="4368147"/>
                  </a:lnTo>
                  <a:lnTo>
                    <a:pt x="301818" y="4366266"/>
                  </a:lnTo>
                  <a:close/>
                </a:path>
                <a:path w="1927859" h="4442460">
                  <a:moveTo>
                    <a:pt x="236649" y="4330478"/>
                  </a:moveTo>
                  <a:lnTo>
                    <a:pt x="229352" y="4330788"/>
                  </a:lnTo>
                  <a:lnTo>
                    <a:pt x="222705" y="4333811"/>
                  </a:lnTo>
                  <a:lnTo>
                    <a:pt x="217548" y="4339346"/>
                  </a:lnTo>
                  <a:lnTo>
                    <a:pt x="214943" y="4346448"/>
                  </a:lnTo>
                  <a:lnTo>
                    <a:pt x="215252" y="4353744"/>
                  </a:lnTo>
                  <a:lnTo>
                    <a:pt x="218275" y="4360392"/>
                  </a:lnTo>
                  <a:lnTo>
                    <a:pt x="223843" y="4365568"/>
                  </a:lnTo>
                  <a:lnTo>
                    <a:pt x="230945" y="4368173"/>
                  </a:lnTo>
                  <a:lnTo>
                    <a:pt x="238241" y="4367864"/>
                  </a:lnTo>
                  <a:lnTo>
                    <a:pt x="244889" y="4364841"/>
                  </a:lnTo>
                  <a:lnTo>
                    <a:pt x="250046" y="4359306"/>
                  </a:lnTo>
                  <a:lnTo>
                    <a:pt x="252651" y="4352204"/>
                  </a:lnTo>
                  <a:lnTo>
                    <a:pt x="252342" y="4344907"/>
                  </a:lnTo>
                  <a:lnTo>
                    <a:pt x="249319" y="4338259"/>
                  </a:lnTo>
                  <a:lnTo>
                    <a:pt x="243784" y="4333103"/>
                  </a:lnTo>
                  <a:lnTo>
                    <a:pt x="236649" y="4330478"/>
                  </a:lnTo>
                  <a:close/>
                </a:path>
                <a:path w="1927859" h="4442460">
                  <a:moveTo>
                    <a:pt x="172430" y="4283996"/>
                  </a:moveTo>
                  <a:lnTo>
                    <a:pt x="165340" y="4285748"/>
                  </a:lnTo>
                  <a:lnTo>
                    <a:pt x="159255" y="4290242"/>
                  </a:lnTo>
                  <a:lnTo>
                    <a:pt x="155391" y="4296745"/>
                  </a:lnTo>
                  <a:lnTo>
                    <a:pt x="154357" y="4303975"/>
                  </a:lnTo>
                  <a:lnTo>
                    <a:pt x="156108" y="4311064"/>
                  </a:lnTo>
                  <a:lnTo>
                    <a:pt x="160630" y="4317175"/>
                  </a:lnTo>
                  <a:lnTo>
                    <a:pt x="167134" y="4321039"/>
                  </a:lnTo>
                  <a:lnTo>
                    <a:pt x="174363" y="4322074"/>
                  </a:lnTo>
                  <a:lnTo>
                    <a:pt x="181453" y="4320322"/>
                  </a:lnTo>
                  <a:lnTo>
                    <a:pt x="187538" y="4315828"/>
                  </a:lnTo>
                  <a:lnTo>
                    <a:pt x="191402" y="4309324"/>
                  </a:lnTo>
                  <a:lnTo>
                    <a:pt x="192437" y="4302095"/>
                  </a:lnTo>
                  <a:lnTo>
                    <a:pt x="190685" y="4295005"/>
                  </a:lnTo>
                  <a:lnTo>
                    <a:pt x="186190" y="4288921"/>
                  </a:lnTo>
                  <a:lnTo>
                    <a:pt x="179659" y="4285031"/>
                  </a:lnTo>
                  <a:lnTo>
                    <a:pt x="172430" y="4283996"/>
                  </a:lnTo>
                  <a:close/>
                </a:path>
                <a:path w="1927859" h="4442460">
                  <a:moveTo>
                    <a:pt x="123731" y="4228934"/>
                  </a:moveTo>
                  <a:lnTo>
                    <a:pt x="116437" y="4229293"/>
                  </a:lnTo>
                  <a:lnTo>
                    <a:pt x="109603" y="4232537"/>
                  </a:lnTo>
                  <a:lnTo>
                    <a:pt x="104563" y="4238177"/>
                  </a:lnTo>
                  <a:lnTo>
                    <a:pt x="102160" y="4245074"/>
                  </a:lnTo>
                  <a:lnTo>
                    <a:pt x="102519" y="4252368"/>
                  </a:lnTo>
                  <a:lnTo>
                    <a:pt x="105785" y="4259233"/>
                  </a:lnTo>
                  <a:lnTo>
                    <a:pt x="111426" y="4264273"/>
                  </a:lnTo>
                  <a:lnTo>
                    <a:pt x="118323" y="4266675"/>
                  </a:lnTo>
                  <a:lnTo>
                    <a:pt x="125616" y="4266317"/>
                  </a:lnTo>
                  <a:lnTo>
                    <a:pt x="132450" y="4263073"/>
                  </a:lnTo>
                  <a:lnTo>
                    <a:pt x="137491" y="4257432"/>
                  </a:lnTo>
                  <a:lnTo>
                    <a:pt x="139893" y="4250536"/>
                  </a:lnTo>
                  <a:lnTo>
                    <a:pt x="139534" y="4243242"/>
                  </a:lnTo>
                  <a:lnTo>
                    <a:pt x="136291" y="4236408"/>
                  </a:lnTo>
                  <a:lnTo>
                    <a:pt x="130627" y="4231337"/>
                  </a:lnTo>
                  <a:lnTo>
                    <a:pt x="123731" y="4228934"/>
                  </a:lnTo>
                  <a:close/>
                </a:path>
                <a:path w="1927859" h="4442460">
                  <a:moveTo>
                    <a:pt x="75658" y="4165798"/>
                  </a:moveTo>
                  <a:lnTo>
                    <a:pt x="68545" y="4168374"/>
                  </a:lnTo>
                  <a:lnTo>
                    <a:pt x="62990" y="4173508"/>
                  </a:lnTo>
                  <a:lnTo>
                    <a:pt x="59940" y="4180144"/>
                  </a:lnTo>
                  <a:lnTo>
                    <a:pt x="59601" y="4187439"/>
                  </a:lnTo>
                  <a:lnTo>
                    <a:pt x="62196" y="4194584"/>
                  </a:lnTo>
                  <a:lnTo>
                    <a:pt x="67331" y="4200140"/>
                  </a:lnTo>
                  <a:lnTo>
                    <a:pt x="73967" y="4203190"/>
                  </a:lnTo>
                  <a:lnTo>
                    <a:pt x="81262" y="4203529"/>
                  </a:lnTo>
                  <a:lnTo>
                    <a:pt x="88374" y="4200952"/>
                  </a:lnTo>
                  <a:lnTo>
                    <a:pt x="93930" y="4195818"/>
                  </a:lnTo>
                  <a:lnTo>
                    <a:pt x="96980" y="4189182"/>
                  </a:lnTo>
                  <a:lnTo>
                    <a:pt x="97319" y="4181887"/>
                  </a:lnTo>
                  <a:lnTo>
                    <a:pt x="94743" y="4174775"/>
                  </a:lnTo>
                  <a:lnTo>
                    <a:pt x="89589" y="4169187"/>
                  </a:lnTo>
                  <a:lnTo>
                    <a:pt x="82953" y="4166137"/>
                  </a:lnTo>
                  <a:lnTo>
                    <a:pt x="75658" y="4165798"/>
                  </a:lnTo>
                  <a:close/>
                </a:path>
                <a:path w="1927859" h="4442460">
                  <a:moveTo>
                    <a:pt x="48016" y="4096263"/>
                  </a:moveTo>
                  <a:lnTo>
                    <a:pt x="40538" y="4097408"/>
                  </a:lnTo>
                  <a:lnTo>
                    <a:pt x="34090" y="4101364"/>
                  </a:lnTo>
                  <a:lnTo>
                    <a:pt x="29808" y="4107280"/>
                  </a:lnTo>
                  <a:lnTo>
                    <a:pt x="28057" y="4114371"/>
                  </a:lnTo>
                  <a:lnTo>
                    <a:pt x="29216" y="4121884"/>
                  </a:lnTo>
                  <a:lnTo>
                    <a:pt x="33172" y="4128332"/>
                  </a:lnTo>
                  <a:lnTo>
                    <a:pt x="39088" y="4132613"/>
                  </a:lnTo>
                  <a:lnTo>
                    <a:pt x="46178" y="4134364"/>
                  </a:lnTo>
                  <a:lnTo>
                    <a:pt x="53656" y="4133219"/>
                  </a:lnTo>
                  <a:lnTo>
                    <a:pt x="60104" y="4129263"/>
                  </a:lnTo>
                  <a:lnTo>
                    <a:pt x="64385" y="4123346"/>
                  </a:lnTo>
                  <a:lnTo>
                    <a:pt x="66136" y="4116256"/>
                  </a:lnTo>
                  <a:lnTo>
                    <a:pt x="64990" y="4108779"/>
                  </a:lnTo>
                  <a:lnTo>
                    <a:pt x="61022" y="4102295"/>
                  </a:lnTo>
                  <a:lnTo>
                    <a:pt x="55106" y="4098014"/>
                  </a:lnTo>
                  <a:lnTo>
                    <a:pt x="48016" y="4096263"/>
                  </a:lnTo>
                  <a:close/>
                </a:path>
                <a:path w="1927859" h="4442460">
                  <a:moveTo>
                    <a:pt x="23494" y="4023163"/>
                  </a:moveTo>
                  <a:lnTo>
                    <a:pt x="16458" y="4025940"/>
                  </a:lnTo>
                  <a:lnTo>
                    <a:pt x="11215" y="4031024"/>
                  </a:lnTo>
                  <a:lnTo>
                    <a:pt x="8260" y="4037702"/>
                  </a:lnTo>
                  <a:lnTo>
                    <a:pt x="8097" y="4045303"/>
                  </a:lnTo>
                  <a:lnTo>
                    <a:pt x="10875" y="4052339"/>
                  </a:lnTo>
                  <a:lnTo>
                    <a:pt x="15959" y="4057582"/>
                  </a:lnTo>
                  <a:lnTo>
                    <a:pt x="22637" y="4060537"/>
                  </a:lnTo>
                  <a:lnTo>
                    <a:pt x="30200" y="4060707"/>
                  </a:lnTo>
                  <a:lnTo>
                    <a:pt x="37236" y="4057929"/>
                  </a:lnTo>
                  <a:lnTo>
                    <a:pt x="42480" y="4052845"/>
                  </a:lnTo>
                  <a:lnTo>
                    <a:pt x="45434" y="4046167"/>
                  </a:lnTo>
                  <a:lnTo>
                    <a:pt x="45604" y="4038604"/>
                  </a:lnTo>
                  <a:lnTo>
                    <a:pt x="42820" y="4031530"/>
                  </a:lnTo>
                  <a:lnTo>
                    <a:pt x="37736" y="4026287"/>
                  </a:lnTo>
                  <a:lnTo>
                    <a:pt x="31057" y="4023333"/>
                  </a:lnTo>
                  <a:lnTo>
                    <a:pt x="23494" y="4023163"/>
                  </a:lnTo>
                  <a:close/>
                </a:path>
                <a:path w="1927859" h="4442460">
                  <a:moveTo>
                    <a:pt x="18788" y="3947109"/>
                  </a:moveTo>
                  <a:lnTo>
                    <a:pt x="11413" y="3948794"/>
                  </a:lnTo>
                  <a:lnTo>
                    <a:pt x="5464" y="3953029"/>
                  </a:lnTo>
                  <a:lnTo>
                    <a:pt x="1536" y="3959185"/>
                  </a:lnTo>
                  <a:lnTo>
                    <a:pt x="228" y="3966674"/>
                  </a:lnTo>
                  <a:lnTo>
                    <a:pt x="1913" y="3974049"/>
                  </a:lnTo>
                  <a:lnTo>
                    <a:pt x="6147" y="3979999"/>
                  </a:lnTo>
                  <a:lnTo>
                    <a:pt x="12304" y="3983927"/>
                  </a:lnTo>
                  <a:lnTo>
                    <a:pt x="19754" y="3985235"/>
                  </a:lnTo>
                  <a:lnTo>
                    <a:pt x="27129" y="3983551"/>
                  </a:lnTo>
                  <a:lnTo>
                    <a:pt x="33079" y="3979316"/>
                  </a:lnTo>
                  <a:lnTo>
                    <a:pt x="37007" y="3973159"/>
                  </a:lnTo>
                  <a:lnTo>
                    <a:pt x="38315" y="3965671"/>
                  </a:lnTo>
                  <a:lnTo>
                    <a:pt x="36631" y="3958296"/>
                  </a:lnTo>
                  <a:lnTo>
                    <a:pt x="32396" y="3952346"/>
                  </a:lnTo>
                  <a:lnTo>
                    <a:pt x="26239" y="3948418"/>
                  </a:lnTo>
                  <a:lnTo>
                    <a:pt x="18788" y="3947109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5517" y="1578014"/>
              <a:ext cx="914123" cy="9524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06467" y="1558964"/>
              <a:ext cx="952500" cy="990600"/>
            </a:xfrm>
            <a:custGeom>
              <a:avLst/>
              <a:gdLst/>
              <a:ahLst/>
              <a:cxnLst/>
              <a:rect l="l" t="t" r="r" b="b"/>
              <a:pathLst>
                <a:path w="952500" h="990600">
                  <a:moveTo>
                    <a:pt x="0" y="0"/>
                  </a:moveTo>
                  <a:lnTo>
                    <a:pt x="952222" y="0"/>
                  </a:lnTo>
                  <a:lnTo>
                    <a:pt x="952222" y="990510"/>
                  </a:lnTo>
                  <a:lnTo>
                    <a:pt x="0" y="99051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2657" y="2891848"/>
              <a:ext cx="519838" cy="6571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2656" y="3813826"/>
              <a:ext cx="519838" cy="6571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2655" y="4735803"/>
              <a:ext cx="519838" cy="6571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22658" y="5655639"/>
              <a:ext cx="519838" cy="6188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04654" y="3179216"/>
              <a:ext cx="2138680" cy="2846705"/>
            </a:xfrm>
            <a:custGeom>
              <a:avLst/>
              <a:gdLst/>
              <a:ahLst/>
              <a:cxnLst/>
              <a:rect l="l" t="t" r="r" b="b"/>
              <a:pathLst>
                <a:path w="2138679" h="2846704">
                  <a:moveTo>
                    <a:pt x="38138" y="2789466"/>
                  </a:moveTo>
                  <a:lnTo>
                    <a:pt x="36639" y="2782049"/>
                  </a:lnTo>
                  <a:lnTo>
                    <a:pt x="32550" y="2776004"/>
                  </a:lnTo>
                  <a:lnTo>
                    <a:pt x="26492" y="2771914"/>
                  </a:lnTo>
                  <a:lnTo>
                    <a:pt x="19050" y="2770416"/>
                  </a:lnTo>
                  <a:lnTo>
                    <a:pt x="11633" y="2771914"/>
                  </a:lnTo>
                  <a:lnTo>
                    <a:pt x="5575" y="2776004"/>
                  </a:lnTo>
                  <a:lnTo>
                    <a:pt x="1485" y="2782049"/>
                  </a:lnTo>
                  <a:lnTo>
                    <a:pt x="0" y="2789466"/>
                  </a:lnTo>
                  <a:lnTo>
                    <a:pt x="1485" y="2796883"/>
                  </a:lnTo>
                  <a:lnTo>
                    <a:pt x="5575" y="2802940"/>
                  </a:lnTo>
                  <a:lnTo>
                    <a:pt x="11633" y="2807017"/>
                  </a:lnTo>
                  <a:lnTo>
                    <a:pt x="19088" y="2808516"/>
                  </a:lnTo>
                  <a:lnTo>
                    <a:pt x="26492" y="2807017"/>
                  </a:lnTo>
                  <a:lnTo>
                    <a:pt x="32550" y="2802940"/>
                  </a:lnTo>
                  <a:lnTo>
                    <a:pt x="36639" y="2796883"/>
                  </a:lnTo>
                  <a:lnTo>
                    <a:pt x="38138" y="2789466"/>
                  </a:lnTo>
                  <a:close/>
                </a:path>
                <a:path w="2138679" h="2846704">
                  <a:moveTo>
                    <a:pt x="38138" y="1864182"/>
                  </a:moveTo>
                  <a:lnTo>
                    <a:pt x="36639" y="1856765"/>
                  </a:lnTo>
                  <a:lnTo>
                    <a:pt x="32550" y="1850707"/>
                  </a:lnTo>
                  <a:lnTo>
                    <a:pt x="26492" y="1846630"/>
                  </a:lnTo>
                  <a:lnTo>
                    <a:pt x="19050" y="1845132"/>
                  </a:lnTo>
                  <a:lnTo>
                    <a:pt x="11633" y="1846630"/>
                  </a:lnTo>
                  <a:lnTo>
                    <a:pt x="5575" y="1850707"/>
                  </a:lnTo>
                  <a:lnTo>
                    <a:pt x="1485" y="1856765"/>
                  </a:lnTo>
                  <a:lnTo>
                    <a:pt x="0" y="1864182"/>
                  </a:lnTo>
                  <a:lnTo>
                    <a:pt x="1485" y="1871599"/>
                  </a:lnTo>
                  <a:lnTo>
                    <a:pt x="5575" y="1877656"/>
                  </a:lnTo>
                  <a:lnTo>
                    <a:pt x="11633" y="1881733"/>
                  </a:lnTo>
                  <a:lnTo>
                    <a:pt x="19088" y="1883232"/>
                  </a:lnTo>
                  <a:lnTo>
                    <a:pt x="26492" y="1881733"/>
                  </a:lnTo>
                  <a:lnTo>
                    <a:pt x="32550" y="1877656"/>
                  </a:lnTo>
                  <a:lnTo>
                    <a:pt x="36639" y="1871599"/>
                  </a:lnTo>
                  <a:lnTo>
                    <a:pt x="38138" y="1864182"/>
                  </a:lnTo>
                  <a:close/>
                </a:path>
                <a:path w="2138679" h="2846704">
                  <a:moveTo>
                    <a:pt x="38138" y="962939"/>
                  </a:moveTo>
                  <a:lnTo>
                    <a:pt x="36639" y="955522"/>
                  </a:lnTo>
                  <a:lnTo>
                    <a:pt x="32550" y="949464"/>
                  </a:lnTo>
                  <a:lnTo>
                    <a:pt x="26492" y="945388"/>
                  </a:lnTo>
                  <a:lnTo>
                    <a:pt x="19050" y="943889"/>
                  </a:lnTo>
                  <a:lnTo>
                    <a:pt x="11633" y="945388"/>
                  </a:lnTo>
                  <a:lnTo>
                    <a:pt x="5575" y="949464"/>
                  </a:lnTo>
                  <a:lnTo>
                    <a:pt x="1485" y="955522"/>
                  </a:lnTo>
                  <a:lnTo>
                    <a:pt x="0" y="962939"/>
                  </a:lnTo>
                  <a:lnTo>
                    <a:pt x="1485" y="970356"/>
                  </a:lnTo>
                  <a:lnTo>
                    <a:pt x="5575" y="976401"/>
                  </a:lnTo>
                  <a:lnTo>
                    <a:pt x="11633" y="980490"/>
                  </a:lnTo>
                  <a:lnTo>
                    <a:pt x="19088" y="981989"/>
                  </a:lnTo>
                  <a:lnTo>
                    <a:pt x="26492" y="980490"/>
                  </a:lnTo>
                  <a:lnTo>
                    <a:pt x="32550" y="976401"/>
                  </a:lnTo>
                  <a:lnTo>
                    <a:pt x="36639" y="970356"/>
                  </a:lnTo>
                  <a:lnTo>
                    <a:pt x="38138" y="962939"/>
                  </a:lnTo>
                  <a:close/>
                </a:path>
                <a:path w="2138679" h="2846704">
                  <a:moveTo>
                    <a:pt x="38138" y="57150"/>
                  </a:moveTo>
                  <a:lnTo>
                    <a:pt x="36639" y="49745"/>
                  </a:lnTo>
                  <a:lnTo>
                    <a:pt x="32550" y="43688"/>
                  </a:lnTo>
                  <a:lnTo>
                    <a:pt x="26492" y="39598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88"/>
                  </a:lnTo>
                  <a:lnTo>
                    <a:pt x="1485" y="49745"/>
                  </a:lnTo>
                  <a:lnTo>
                    <a:pt x="0" y="57150"/>
                  </a:lnTo>
                  <a:lnTo>
                    <a:pt x="1485" y="64566"/>
                  </a:lnTo>
                  <a:lnTo>
                    <a:pt x="5575" y="70624"/>
                  </a:lnTo>
                  <a:lnTo>
                    <a:pt x="11633" y="74714"/>
                  </a:lnTo>
                  <a:lnTo>
                    <a:pt x="19088" y="76200"/>
                  </a:lnTo>
                  <a:lnTo>
                    <a:pt x="26492" y="74714"/>
                  </a:lnTo>
                  <a:lnTo>
                    <a:pt x="32550" y="70624"/>
                  </a:lnTo>
                  <a:lnTo>
                    <a:pt x="36639" y="64566"/>
                  </a:lnTo>
                  <a:lnTo>
                    <a:pt x="38138" y="57150"/>
                  </a:lnTo>
                  <a:close/>
                </a:path>
                <a:path w="2138679" h="2846704">
                  <a:moveTo>
                    <a:pt x="114376" y="2789466"/>
                  </a:moveTo>
                  <a:lnTo>
                    <a:pt x="112877" y="2782049"/>
                  </a:lnTo>
                  <a:lnTo>
                    <a:pt x="108788" y="2776004"/>
                  </a:lnTo>
                  <a:lnTo>
                    <a:pt x="102730" y="2771914"/>
                  </a:lnTo>
                  <a:lnTo>
                    <a:pt x="95288" y="2770416"/>
                  </a:lnTo>
                  <a:lnTo>
                    <a:pt x="87871" y="2771914"/>
                  </a:lnTo>
                  <a:lnTo>
                    <a:pt x="81813" y="2776004"/>
                  </a:lnTo>
                  <a:lnTo>
                    <a:pt x="77724" y="2782049"/>
                  </a:lnTo>
                  <a:lnTo>
                    <a:pt x="76238" y="2789466"/>
                  </a:lnTo>
                  <a:lnTo>
                    <a:pt x="77724" y="2796883"/>
                  </a:lnTo>
                  <a:lnTo>
                    <a:pt x="81813" y="2802940"/>
                  </a:lnTo>
                  <a:lnTo>
                    <a:pt x="87871" y="2807017"/>
                  </a:lnTo>
                  <a:lnTo>
                    <a:pt x="95326" y="2808516"/>
                  </a:lnTo>
                  <a:lnTo>
                    <a:pt x="102730" y="2807017"/>
                  </a:lnTo>
                  <a:lnTo>
                    <a:pt x="108788" y="2802940"/>
                  </a:lnTo>
                  <a:lnTo>
                    <a:pt x="112877" y="2796883"/>
                  </a:lnTo>
                  <a:lnTo>
                    <a:pt x="114376" y="2789466"/>
                  </a:lnTo>
                  <a:close/>
                </a:path>
                <a:path w="2138679" h="2846704">
                  <a:moveTo>
                    <a:pt x="114376" y="1864182"/>
                  </a:moveTo>
                  <a:lnTo>
                    <a:pt x="112877" y="1856765"/>
                  </a:lnTo>
                  <a:lnTo>
                    <a:pt x="108788" y="1850707"/>
                  </a:lnTo>
                  <a:lnTo>
                    <a:pt x="102730" y="1846630"/>
                  </a:lnTo>
                  <a:lnTo>
                    <a:pt x="95288" y="1845132"/>
                  </a:lnTo>
                  <a:lnTo>
                    <a:pt x="87871" y="1846630"/>
                  </a:lnTo>
                  <a:lnTo>
                    <a:pt x="81813" y="1850707"/>
                  </a:lnTo>
                  <a:lnTo>
                    <a:pt x="77724" y="1856765"/>
                  </a:lnTo>
                  <a:lnTo>
                    <a:pt x="76238" y="1864182"/>
                  </a:lnTo>
                  <a:lnTo>
                    <a:pt x="77724" y="1871599"/>
                  </a:lnTo>
                  <a:lnTo>
                    <a:pt x="81813" y="1877656"/>
                  </a:lnTo>
                  <a:lnTo>
                    <a:pt x="87871" y="1881733"/>
                  </a:lnTo>
                  <a:lnTo>
                    <a:pt x="95326" y="1883232"/>
                  </a:lnTo>
                  <a:lnTo>
                    <a:pt x="102730" y="1881733"/>
                  </a:lnTo>
                  <a:lnTo>
                    <a:pt x="108788" y="1877656"/>
                  </a:lnTo>
                  <a:lnTo>
                    <a:pt x="112877" y="1871599"/>
                  </a:lnTo>
                  <a:lnTo>
                    <a:pt x="114376" y="1864182"/>
                  </a:lnTo>
                  <a:close/>
                </a:path>
                <a:path w="2138679" h="2846704">
                  <a:moveTo>
                    <a:pt x="114376" y="962939"/>
                  </a:moveTo>
                  <a:lnTo>
                    <a:pt x="112877" y="955522"/>
                  </a:lnTo>
                  <a:lnTo>
                    <a:pt x="108788" y="949464"/>
                  </a:lnTo>
                  <a:lnTo>
                    <a:pt x="102730" y="945388"/>
                  </a:lnTo>
                  <a:lnTo>
                    <a:pt x="95288" y="943889"/>
                  </a:lnTo>
                  <a:lnTo>
                    <a:pt x="87871" y="945388"/>
                  </a:lnTo>
                  <a:lnTo>
                    <a:pt x="81813" y="949464"/>
                  </a:lnTo>
                  <a:lnTo>
                    <a:pt x="77724" y="955522"/>
                  </a:lnTo>
                  <a:lnTo>
                    <a:pt x="76238" y="962939"/>
                  </a:lnTo>
                  <a:lnTo>
                    <a:pt x="77724" y="970356"/>
                  </a:lnTo>
                  <a:lnTo>
                    <a:pt x="81813" y="976401"/>
                  </a:lnTo>
                  <a:lnTo>
                    <a:pt x="87871" y="980490"/>
                  </a:lnTo>
                  <a:lnTo>
                    <a:pt x="95326" y="981989"/>
                  </a:lnTo>
                  <a:lnTo>
                    <a:pt x="102730" y="980490"/>
                  </a:lnTo>
                  <a:lnTo>
                    <a:pt x="108788" y="976401"/>
                  </a:lnTo>
                  <a:lnTo>
                    <a:pt x="112877" y="970356"/>
                  </a:lnTo>
                  <a:lnTo>
                    <a:pt x="114376" y="962939"/>
                  </a:lnTo>
                  <a:close/>
                </a:path>
                <a:path w="2138679" h="2846704">
                  <a:moveTo>
                    <a:pt x="114376" y="57150"/>
                  </a:moveTo>
                  <a:lnTo>
                    <a:pt x="112877" y="49745"/>
                  </a:lnTo>
                  <a:lnTo>
                    <a:pt x="108788" y="43688"/>
                  </a:lnTo>
                  <a:lnTo>
                    <a:pt x="102730" y="39598"/>
                  </a:lnTo>
                  <a:lnTo>
                    <a:pt x="95288" y="38100"/>
                  </a:lnTo>
                  <a:lnTo>
                    <a:pt x="87871" y="39598"/>
                  </a:lnTo>
                  <a:lnTo>
                    <a:pt x="81813" y="43688"/>
                  </a:lnTo>
                  <a:lnTo>
                    <a:pt x="77724" y="49745"/>
                  </a:lnTo>
                  <a:lnTo>
                    <a:pt x="76238" y="57150"/>
                  </a:lnTo>
                  <a:lnTo>
                    <a:pt x="77724" y="64566"/>
                  </a:lnTo>
                  <a:lnTo>
                    <a:pt x="81813" y="70624"/>
                  </a:lnTo>
                  <a:lnTo>
                    <a:pt x="87871" y="74714"/>
                  </a:lnTo>
                  <a:lnTo>
                    <a:pt x="95326" y="76200"/>
                  </a:lnTo>
                  <a:lnTo>
                    <a:pt x="102730" y="74714"/>
                  </a:lnTo>
                  <a:lnTo>
                    <a:pt x="108788" y="70624"/>
                  </a:lnTo>
                  <a:lnTo>
                    <a:pt x="112877" y="64566"/>
                  </a:lnTo>
                  <a:lnTo>
                    <a:pt x="114376" y="57150"/>
                  </a:lnTo>
                  <a:close/>
                </a:path>
                <a:path w="2138679" h="2846704">
                  <a:moveTo>
                    <a:pt x="190614" y="2789466"/>
                  </a:moveTo>
                  <a:lnTo>
                    <a:pt x="189115" y="2782049"/>
                  </a:lnTo>
                  <a:lnTo>
                    <a:pt x="185026" y="2776004"/>
                  </a:lnTo>
                  <a:lnTo>
                    <a:pt x="178968" y="2771914"/>
                  </a:lnTo>
                  <a:lnTo>
                    <a:pt x="171526" y="2770416"/>
                  </a:lnTo>
                  <a:lnTo>
                    <a:pt x="164109" y="2771914"/>
                  </a:lnTo>
                  <a:lnTo>
                    <a:pt x="158051" y="2776004"/>
                  </a:lnTo>
                  <a:lnTo>
                    <a:pt x="153962" y="2782049"/>
                  </a:lnTo>
                  <a:lnTo>
                    <a:pt x="152476" y="2789466"/>
                  </a:lnTo>
                  <a:lnTo>
                    <a:pt x="153962" y="2796883"/>
                  </a:lnTo>
                  <a:lnTo>
                    <a:pt x="158051" y="2802940"/>
                  </a:lnTo>
                  <a:lnTo>
                    <a:pt x="164109" y="2807017"/>
                  </a:lnTo>
                  <a:lnTo>
                    <a:pt x="171564" y="2808516"/>
                  </a:lnTo>
                  <a:lnTo>
                    <a:pt x="178968" y="2807017"/>
                  </a:lnTo>
                  <a:lnTo>
                    <a:pt x="185026" y="2802940"/>
                  </a:lnTo>
                  <a:lnTo>
                    <a:pt x="189115" y="2796883"/>
                  </a:lnTo>
                  <a:lnTo>
                    <a:pt x="190614" y="2789466"/>
                  </a:lnTo>
                  <a:close/>
                </a:path>
                <a:path w="2138679" h="2846704">
                  <a:moveTo>
                    <a:pt x="190614" y="1864182"/>
                  </a:moveTo>
                  <a:lnTo>
                    <a:pt x="189115" y="1856765"/>
                  </a:lnTo>
                  <a:lnTo>
                    <a:pt x="185026" y="1850707"/>
                  </a:lnTo>
                  <a:lnTo>
                    <a:pt x="178968" y="1846630"/>
                  </a:lnTo>
                  <a:lnTo>
                    <a:pt x="171526" y="1845132"/>
                  </a:lnTo>
                  <a:lnTo>
                    <a:pt x="164109" y="1846630"/>
                  </a:lnTo>
                  <a:lnTo>
                    <a:pt x="158051" y="1850707"/>
                  </a:lnTo>
                  <a:lnTo>
                    <a:pt x="153962" y="1856765"/>
                  </a:lnTo>
                  <a:lnTo>
                    <a:pt x="152476" y="1864182"/>
                  </a:lnTo>
                  <a:lnTo>
                    <a:pt x="153962" y="1871599"/>
                  </a:lnTo>
                  <a:lnTo>
                    <a:pt x="158051" y="1877656"/>
                  </a:lnTo>
                  <a:lnTo>
                    <a:pt x="164109" y="1881733"/>
                  </a:lnTo>
                  <a:lnTo>
                    <a:pt x="171564" y="1883232"/>
                  </a:lnTo>
                  <a:lnTo>
                    <a:pt x="178968" y="1881733"/>
                  </a:lnTo>
                  <a:lnTo>
                    <a:pt x="185026" y="1877656"/>
                  </a:lnTo>
                  <a:lnTo>
                    <a:pt x="189115" y="1871599"/>
                  </a:lnTo>
                  <a:lnTo>
                    <a:pt x="190614" y="1864182"/>
                  </a:lnTo>
                  <a:close/>
                </a:path>
                <a:path w="2138679" h="2846704">
                  <a:moveTo>
                    <a:pt x="190614" y="962939"/>
                  </a:moveTo>
                  <a:lnTo>
                    <a:pt x="189115" y="955522"/>
                  </a:lnTo>
                  <a:lnTo>
                    <a:pt x="185026" y="949464"/>
                  </a:lnTo>
                  <a:lnTo>
                    <a:pt x="178968" y="945388"/>
                  </a:lnTo>
                  <a:lnTo>
                    <a:pt x="171526" y="943889"/>
                  </a:lnTo>
                  <a:lnTo>
                    <a:pt x="164109" y="945388"/>
                  </a:lnTo>
                  <a:lnTo>
                    <a:pt x="158051" y="949464"/>
                  </a:lnTo>
                  <a:lnTo>
                    <a:pt x="153962" y="955522"/>
                  </a:lnTo>
                  <a:lnTo>
                    <a:pt x="152476" y="962939"/>
                  </a:lnTo>
                  <a:lnTo>
                    <a:pt x="153962" y="970356"/>
                  </a:lnTo>
                  <a:lnTo>
                    <a:pt x="158051" y="976401"/>
                  </a:lnTo>
                  <a:lnTo>
                    <a:pt x="164109" y="980490"/>
                  </a:lnTo>
                  <a:lnTo>
                    <a:pt x="171564" y="981989"/>
                  </a:lnTo>
                  <a:lnTo>
                    <a:pt x="178968" y="980490"/>
                  </a:lnTo>
                  <a:lnTo>
                    <a:pt x="185026" y="976401"/>
                  </a:lnTo>
                  <a:lnTo>
                    <a:pt x="189115" y="970356"/>
                  </a:lnTo>
                  <a:lnTo>
                    <a:pt x="190614" y="962939"/>
                  </a:lnTo>
                  <a:close/>
                </a:path>
                <a:path w="2138679" h="2846704">
                  <a:moveTo>
                    <a:pt x="190614" y="57150"/>
                  </a:moveTo>
                  <a:lnTo>
                    <a:pt x="189115" y="49745"/>
                  </a:lnTo>
                  <a:lnTo>
                    <a:pt x="185026" y="43688"/>
                  </a:lnTo>
                  <a:lnTo>
                    <a:pt x="178968" y="39598"/>
                  </a:lnTo>
                  <a:lnTo>
                    <a:pt x="171526" y="38100"/>
                  </a:lnTo>
                  <a:lnTo>
                    <a:pt x="164109" y="39598"/>
                  </a:lnTo>
                  <a:lnTo>
                    <a:pt x="158051" y="43688"/>
                  </a:lnTo>
                  <a:lnTo>
                    <a:pt x="153962" y="49745"/>
                  </a:lnTo>
                  <a:lnTo>
                    <a:pt x="152476" y="57150"/>
                  </a:lnTo>
                  <a:lnTo>
                    <a:pt x="153962" y="64566"/>
                  </a:lnTo>
                  <a:lnTo>
                    <a:pt x="158051" y="70624"/>
                  </a:lnTo>
                  <a:lnTo>
                    <a:pt x="164109" y="74714"/>
                  </a:lnTo>
                  <a:lnTo>
                    <a:pt x="171564" y="76200"/>
                  </a:lnTo>
                  <a:lnTo>
                    <a:pt x="178968" y="74714"/>
                  </a:lnTo>
                  <a:lnTo>
                    <a:pt x="185026" y="70624"/>
                  </a:lnTo>
                  <a:lnTo>
                    <a:pt x="189115" y="64566"/>
                  </a:lnTo>
                  <a:lnTo>
                    <a:pt x="190614" y="57150"/>
                  </a:lnTo>
                  <a:close/>
                </a:path>
                <a:path w="2138679" h="2846704">
                  <a:moveTo>
                    <a:pt x="266852" y="2789466"/>
                  </a:moveTo>
                  <a:lnTo>
                    <a:pt x="265353" y="2782049"/>
                  </a:lnTo>
                  <a:lnTo>
                    <a:pt x="261264" y="2776004"/>
                  </a:lnTo>
                  <a:lnTo>
                    <a:pt x="255206" y="2771914"/>
                  </a:lnTo>
                  <a:lnTo>
                    <a:pt x="247764" y="2770416"/>
                  </a:lnTo>
                  <a:lnTo>
                    <a:pt x="240347" y="2771914"/>
                  </a:lnTo>
                  <a:lnTo>
                    <a:pt x="234289" y="2776004"/>
                  </a:lnTo>
                  <a:lnTo>
                    <a:pt x="230200" y="2782049"/>
                  </a:lnTo>
                  <a:lnTo>
                    <a:pt x="228714" y="2789466"/>
                  </a:lnTo>
                  <a:lnTo>
                    <a:pt x="230200" y="2796883"/>
                  </a:lnTo>
                  <a:lnTo>
                    <a:pt x="234289" y="2802940"/>
                  </a:lnTo>
                  <a:lnTo>
                    <a:pt x="240347" y="2807017"/>
                  </a:lnTo>
                  <a:lnTo>
                    <a:pt x="247802" y="2808516"/>
                  </a:lnTo>
                  <a:lnTo>
                    <a:pt x="255206" y="2807017"/>
                  </a:lnTo>
                  <a:lnTo>
                    <a:pt x="261264" y="2802940"/>
                  </a:lnTo>
                  <a:lnTo>
                    <a:pt x="265353" y="2796883"/>
                  </a:lnTo>
                  <a:lnTo>
                    <a:pt x="266852" y="2789466"/>
                  </a:lnTo>
                  <a:close/>
                </a:path>
                <a:path w="2138679" h="2846704">
                  <a:moveTo>
                    <a:pt x="266852" y="1864182"/>
                  </a:moveTo>
                  <a:lnTo>
                    <a:pt x="265353" y="1856765"/>
                  </a:lnTo>
                  <a:lnTo>
                    <a:pt x="261264" y="1850707"/>
                  </a:lnTo>
                  <a:lnTo>
                    <a:pt x="255206" y="1846630"/>
                  </a:lnTo>
                  <a:lnTo>
                    <a:pt x="247764" y="1845132"/>
                  </a:lnTo>
                  <a:lnTo>
                    <a:pt x="240347" y="1846630"/>
                  </a:lnTo>
                  <a:lnTo>
                    <a:pt x="234289" y="1850707"/>
                  </a:lnTo>
                  <a:lnTo>
                    <a:pt x="230200" y="1856765"/>
                  </a:lnTo>
                  <a:lnTo>
                    <a:pt x="228714" y="1864182"/>
                  </a:lnTo>
                  <a:lnTo>
                    <a:pt x="230200" y="1871599"/>
                  </a:lnTo>
                  <a:lnTo>
                    <a:pt x="234289" y="1877656"/>
                  </a:lnTo>
                  <a:lnTo>
                    <a:pt x="240347" y="1881733"/>
                  </a:lnTo>
                  <a:lnTo>
                    <a:pt x="247802" y="1883232"/>
                  </a:lnTo>
                  <a:lnTo>
                    <a:pt x="255206" y="1881733"/>
                  </a:lnTo>
                  <a:lnTo>
                    <a:pt x="261264" y="1877656"/>
                  </a:lnTo>
                  <a:lnTo>
                    <a:pt x="265353" y="1871599"/>
                  </a:lnTo>
                  <a:lnTo>
                    <a:pt x="266852" y="1864182"/>
                  </a:lnTo>
                  <a:close/>
                </a:path>
                <a:path w="2138679" h="2846704">
                  <a:moveTo>
                    <a:pt x="266852" y="962939"/>
                  </a:moveTo>
                  <a:lnTo>
                    <a:pt x="265353" y="955522"/>
                  </a:lnTo>
                  <a:lnTo>
                    <a:pt x="261264" y="949464"/>
                  </a:lnTo>
                  <a:lnTo>
                    <a:pt x="255206" y="945388"/>
                  </a:lnTo>
                  <a:lnTo>
                    <a:pt x="247764" y="943889"/>
                  </a:lnTo>
                  <a:lnTo>
                    <a:pt x="240347" y="945388"/>
                  </a:lnTo>
                  <a:lnTo>
                    <a:pt x="234289" y="949464"/>
                  </a:lnTo>
                  <a:lnTo>
                    <a:pt x="230200" y="955522"/>
                  </a:lnTo>
                  <a:lnTo>
                    <a:pt x="228714" y="962939"/>
                  </a:lnTo>
                  <a:lnTo>
                    <a:pt x="230200" y="970356"/>
                  </a:lnTo>
                  <a:lnTo>
                    <a:pt x="234289" y="976401"/>
                  </a:lnTo>
                  <a:lnTo>
                    <a:pt x="240347" y="980490"/>
                  </a:lnTo>
                  <a:lnTo>
                    <a:pt x="247802" y="981989"/>
                  </a:lnTo>
                  <a:lnTo>
                    <a:pt x="255206" y="980490"/>
                  </a:lnTo>
                  <a:lnTo>
                    <a:pt x="261264" y="976401"/>
                  </a:lnTo>
                  <a:lnTo>
                    <a:pt x="265353" y="970356"/>
                  </a:lnTo>
                  <a:lnTo>
                    <a:pt x="266852" y="962939"/>
                  </a:lnTo>
                  <a:close/>
                </a:path>
                <a:path w="2138679" h="2846704">
                  <a:moveTo>
                    <a:pt x="266852" y="57150"/>
                  </a:moveTo>
                  <a:lnTo>
                    <a:pt x="265353" y="49745"/>
                  </a:lnTo>
                  <a:lnTo>
                    <a:pt x="261264" y="43688"/>
                  </a:lnTo>
                  <a:lnTo>
                    <a:pt x="255206" y="39598"/>
                  </a:lnTo>
                  <a:lnTo>
                    <a:pt x="247764" y="38100"/>
                  </a:lnTo>
                  <a:lnTo>
                    <a:pt x="240347" y="39598"/>
                  </a:lnTo>
                  <a:lnTo>
                    <a:pt x="234289" y="43688"/>
                  </a:lnTo>
                  <a:lnTo>
                    <a:pt x="230200" y="49745"/>
                  </a:lnTo>
                  <a:lnTo>
                    <a:pt x="228714" y="57150"/>
                  </a:lnTo>
                  <a:lnTo>
                    <a:pt x="230200" y="64566"/>
                  </a:lnTo>
                  <a:lnTo>
                    <a:pt x="234289" y="70624"/>
                  </a:lnTo>
                  <a:lnTo>
                    <a:pt x="240347" y="74714"/>
                  </a:lnTo>
                  <a:lnTo>
                    <a:pt x="247802" y="76200"/>
                  </a:lnTo>
                  <a:lnTo>
                    <a:pt x="255206" y="74714"/>
                  </a:lnTo>
                  <a:lnTo>
                    <a:pt x="261264" y="70624"/>
                  </a:lnTo>
                  <a:lnTo>
                    <a:pt x="265353" y="64566"/>
                  </a:lnTo>
                  <a:lnTo>
                    <a:pt x="266852" y="57150"/>
                  </a:lnTo>
                  <a:close/>
                </a:path>
                <a:path w="2138679" h="2846704">
                  <a:moveTo>
                    <a:pt x="343077" y="2789466"/>
                  </a:moveTo>
                  <a:lnTo>
                    <a:pt x="341591" y="2782049"/>
                  </a:lnTo>
                  <a:lnTo>
                    <a:pt x="337502" y="2776004"/>
                  </a:lnTo>
                  <a:lnTo>
                    <a:pt x="331444" y="2771914"/>
                  </a:lnTo>
                  <a:lnTo>
                    <a:pt x="324002" y="2770416"/>
                  </a:lnTo>
                  <a:lnTo>
                    <a:pt x="316585" y="2771914"/>
                  </a:lnTo>
                  <a:lnTo>
                    <a:pt x="310527" y="2776004"/>
                  </a:lnTo>
                  <a:lnTo>
                    <a:pt x="306438" y="2782049"/>
                  </a:lnTo>
                  <a:lnTo>
                    <a:pt x="304952" y="2789466"/>
                  </a:lnTo>
                  <a:lnTo>
                    <a:pt x="306438" y="2796883"/>
                  </a:lnTo>
                  <a:lnTo>
                    <a:pt x="310527" y="2802940"/>
                  </a:lnTo>
                  <a:lnTo>
                    <a:pt x="316585" y="2807017"/>
                  </a:lnTo>
                  <a:lnTo>
                    <a:pt x="324040" y="2808516"/>
                  </a:lnTo>
                  <a:lnTo>
                    <a:pt x="331444" y="2807017"/>
                  </a:lnTo>
                  <a:lnTo>
                    <a:pt x="337502" y="2802940"/>
                  </a:lnTo>
                  <a:lnTo>
                    <a:pt x="341591" y="2796883"/>
                  </a:lnTo>
                  <a:lnTo>
                    <a:pt x="343077" y="2789466"/>
                  </a:lnTo>
                  <a:close/>
                </a:path>
                <a:path w="2138679" h="2846704">
                  <a:moveTo>
                    <a:pt x="343090" y="1864182"/>
                  </a:moveTo>
                  <a:lnTo>
                    <a:pt x="341591" y="1856765"/>
                  </a:lnTo>
                  <a:lnTo>
                    <a:pt x="337502" y="1850707"/>
                  </a:lnTo>
                  <a:lnTo>
                    <a:pt x="331444" y="1846630"/>
                  </a:lnTo>
                  <a:lnTo>
                    <a:pt x="324002" y="1845132"/>
                  </a:lnTo>
                  <a:lnTo>
                    <a:pt x="316585" y="1846630"/>
                  </a:lnTo>
                  <a:lnTo>
                    <a:pt x="310527" y="1850707"/>
                  </a:lnTo>
                  <a:lnTo>
                    <a:pt x="306438" y="1856765"/>
                  </a:lnTo>
                  <a:lnTo>
                    <a:pt x="304952" y="1864182"/>
                  </a:lnTo>
                  <a:lnTo>
                    <a:pt x="306438" y="1871599"/>
                  </a:lnTo>
                  <a:lnTo>
                    <a:pt x="310527" y="1877656"/>
                  </a:lnTo>
                  <a:lnTo>
                    <a:pt x="316585" y="1881733"/>
                  </a:lnTo>
                  <a:lnTo>
                    <a:pt x="324040" y="1883232"/>
                  </a:lnTo>
                  <a:lnTo>
                    <a:pt x="331444" y="1881733"/>
                  </a:lnTo>
                  <a:lnTo>
                    <a:pt x="337502" y="1877656"/>
                  </a:lnTo>
                  <a:lnTo>
                    <a:pt x="341591" y="1871599"/>
                  </a:lnTo>
                  <a:lnTo>
                    <a:pt x="343090" y="1864182"/>
                  </a:lnTo>
                  <a:close/>
                </a:path>
                <a:path w="2138679" h="2846704">
                  <a:moveTo>
                    <a:pt x="343090" y="962939"/>
                  </a:moveTo>
                  <a:lnTo>
                    <a:pt x="341591" y="955522"/>
                  </a:lnTo>
                  <a:lnTo>
                    <a:pt x="337502" y="949464"/>
                  </a:lnTo>
                  <a:lnTo>
                    <a:pt x="331444" y="945388"/>
                  </a:lnTo>
                  <a:lnTo>
                    <a:pt x="324002" y="943889"/>
                  </a:lnTo>
                  <a:lnTo>
                    <a:pt x="316585" y="945388"/>
                  </a:lnTo>
                  <a:lnTo>
                    <a:pt x="310527" y="949464"/>
                  </a:lnTo>
                  <a:lnTo>
                    <a:pt x="306438" y="955522"/>
                  </a:lnTo>
                  <a:lnTo>
                    <a:pt x="304952" y="962939"/>
                  </a:lnTo>
                  <a:lnTo>
                    <a:pt x="306438" y="970356"/>
                  </a:lnTo>
                  <a:lnTo>
                    <a:pt x="310527" y="976401"/>
                  </a:lnTo>
                  <a:lnTo>
                    <a:pt x="316585" y="980490"/>
                  </a:lnTo>
                  <a:lnTo>
                    <a:pt x="324040" y="981989"/>
                  </a:lnTo>
                  <a:lnTo>
                    <a:pt x="331444" y="980490"/>
                  </a:lnTo>
                  <a:lnTo>
                    <a:pt x="337502" y="976401"/>
                  </a:lnTo>
                  <a:lnTo>
                    <a:pt x="341591" y="970356"/>
                  </a:lnTo>
                  <a:lnTo>
                    <a:pt x="343090" y="962939"/>
                  </a:lnTo>
                  <a:close/>
                </a:path>
                <a:path w="2138679" h="2846704">
                  <a:moveTo>
                    <a:pt x="343090" y="57150"/>
                  </a:moveTo>
                  <a:lnTo>
                    <a:pt x="341591" y="49745"/>
                  </a:lnTo>
                  <a:lnTo>
                    <a:pt x="337502" y="43688"/>
                  </a:lnTo>
                  <a:lnTo>
                    <a:pt x="331444" y="39598"/>
                  </a:lnTo>
                  <a:lnTo>
                    <a:pt x="324002" y="38100"/>
                  </a:lnTo>
                  <a:lnTo>
                    <a:pt x="316585" y="39598"/>
                  </a:lnTo>
                  <a:lnTo>
                    <a:pt x="310527" y="43688"/>
                  </a:lnTo>
                  <a:lnTo>
                    <a:pt x="306438" y="49745"/>
                  </a:lnTo>
                  <a:lnTo>
                    <a:pt x="304952" y="57150"/>
                  </a:lnTo>
                  <a:lnTo>
                    <a:pt x="306438" y="64566"/>
                  </a:lnTo>
                  <a:lnTo>
                    <a:pt x="310527" y="70624"/>
                  </a:lnTo>
                  <a:lnTo>
                    <a:pt x="316585" y="74714"/>
                  </a:lnTo>
                  <a:lnTo>
                    <a:pt x="324040" y="76200"/>
                  </a:lnTo>
                  <a:lnTo>
                    <a:pt x="331444" y="74714"/>
                  </a:lnTo>
                  <a:lnTo>
                    <a:pt x="337502" y="70624"/>
                  </a:lnTo>
                  <a:lnTo>
                    <a:pt x="341591" y="64566"/>
                  </a:lnTo>
                  <a:lnTo>
                    <a:pt x="343090" y="57150"/>
                  </a:lnTo>
                  <a:close/>
                </a:path>
                <a:path w="2138679" h="2846704">
                  <a:moveTo>
                    <a:pt x="419328" y="2789466"/>
                  </a:moveTo>
                  <a:lnTo>
                    <a:pt x="417830" y="2782049"/>
                  </a:lnTo>
                  <a:lnTo>
                    <a:pt x="413740" y="2776004"/>
                  </a:lnTo>
                  <a:lnTo>
                    <a:pt x="407682" y="2771914"/>
                  </a:lnTo>
                  <a:lnTo>
                    <a:pt x="400240" y="2770416"/>
                  </a:lnTo>
                  <a:lnTo>
                    <a:pt x="392823" y="2771914"/>
                  </a:lnTo>
                  <a:lnTo>
                    <a:pt x="386765" y="2776004"/>
                  </a:lnTo>
                  <a:lnTo>
                    <a:pt x="382676" y="2782049"/>
                  </a:lnTo>
                  <a:lnTo>
                    <a:pt x="381190" y="2789466"/>
                  </a:lnTo>
                  <a:lnTo>
                    <a:pt x="382676" y="2796883"/>
                  </a:lnTo>
                  <a:lnTo>
                    <a:pt x="386765" y="2802940"/>
                  </a:lnTo>
                  <a:lnTo>
                    <a:pt x="392823" y="2807017"/>
                  </a:lnTo>
                  <a:lnTo>
                    <a:pt x="400278" y="2808516"/>
                  </a:lnTo>
                  <a:lnTo>
                    <a:pt x="407682" y="2807017"/>
                  </a:lnTo>
                  <a:lnTo>
                    <a:pt x="413740" y="2802940"/>
                  </a:lnTo>
                  <a:lnTo>
                    <a:pt x="417830" y="2796883"/>
                  </a:lnTo>
                  <a:lnTo>
                    <a:pt x="419328" y="2789466"/>
                  </a:lnTo>
                  <a:close/>
                </a:path>
                <a:path w="2138679" h="2846704">
                  <a:moveTo>
                    <a:pt x="419328" y="1864182"/>
                  </a:moveTo>
                  <a:lnTo>
                    <a:pt x="417830" y="1856765"/>
                  </a:lnTo>
                  <a:lnTo>
                    <a:pt x="413740" y="1850720"/>
                  </a:lnTo>
                  <a:lnTo>
                    <a:pt x="407682" y="1846630"/>
                  </a:lnTo>
                  <a:lnTo>
                    <a:pt x="400240" y="1845132"/>
                  </a:lnTo>
                  <a:lnTo>
                    <a:pt x="392823" y="1846630"/>
                  </a:lnTo>
                  <a:lnTo>
                    <a:pt x="386765" y="1850720"/>
                  </a:lnTo>
                  <a:lnTo>
                    <a:pt x="382676" y="1856765"/>
                  </a:lnTo>
                  <a:lnTo>
                    <a:pt x="381190" y="1864182"/>
                  </a:lnTo>
                  <a:lnTo>
                    <a:pt x="382676" y="1871599"/>
                  </a:lnTo>
                  <a:lnTo>
                    <a:pt x="386765" y="1877656"/>
                  </a:lnTo>
                  <a:lnTo>
                    <a:pt x="392823" y="1881733"/>
                  </a:lnTo>
                  <a:lnTo>
                    <a:pt x="400278" y="1883232"/>
                  </a:lnTo>
                  <a:lnTo>
                    <a:pt x="407682" y="1881733"/>
                  </a:lnTo>
                  <a:lnTo>
                    <a:pt x="413740" y="1877656"/>
                  </a:lnTo>
                  <a:lnTo>
                    <a:pt x="417830" y="1871599"/>
                  </a:lnTo>
                  <a:lnTo>
                    <a:pt x="419328" y="1864182"/>
                  </a:lnTo>
                  <a:close/>
                </a:path>
                <a:path w="2138679" h="2846704">
                  <a:moveTo>
                    <a:pt x="419328" y="962939"/>
                  </a:moveTo>
                  <a:lnTo>
                    <a:pt x="417830" y="955522"/>
                  </a:lnTo>
                  <a:lnTo>
                    <a:pt x="413740" y="949464"/>
                  </a:lnTo>
                  <a:lnTo>
                    <a:pt x="407682" y="945388"/>
                  </a:lnTo>
                  <a:lnTo>
                    <a:pt x="400240" y="943889"/>
                  </a:lnTo>
                  <a:lnTo>
                    <a:pt x="392823" y="945388"/>
                  </a:lnTo>
                  <a:lnTo>
                    <a:pt x="386765" y="949464"/>
                  </a:lnTo>
                  <a:lnTo>
                    <a:pt x="382676" y="955522"/>
                  </a:lnTo>
                  <a:lnTo>
                    <a:pt x="381190" y="962939"/>
                  </a:lnTo>
                  <a:lnTo>
                    <a:pt x="382676" y="970356"/>
                  </a:lnTo>
                  <a:lnTo>
                    <a:pt x="386765" y="976401"/>
                  </a:lnTo>
                  <a:lnTo>
                    <a:pt x="392823" y="980490"/>
                  </a:lnTo>
                  <a:lnTo>
                    <a:pt x="400278" y="981989"/>
                  </a:lnTo>
                  <a:lnTo>
                    <a:pt x="407682" y="980490"/>
                  </a:lnTo>
                  <a:lnTo>
                    <a:pt x="413740" y="976401"/>
                  </a:lnTo>
                  <a:lnTo>
                    <a:pt x="417830" y="970356"/>
                  </a:lnTo>
                  <a:lnTo>
                    <a:pt x="419328" y="962939"/>
                  </a:lnTo>
                  <a:close/>
                </a:path>
                <a:path w="2138679" h="2846704">
                  <a:moveTo>
                    <a:pt x="419328" y="57150"/>
                  </a:moveTo>
                  <a:lnTo>
                    <a:pt x="417830" y="49745"/>
                  </a:lnTo>
                  <a:lnTo>
                    <a:pt x="413740" y="43688"/>
                  </a:lnTo>
                  <a:lnTo>
                    <a:pt x="407682" y="39598"/>
                  </a:lnTo>
                  <a:lnTo>
                    <a:pt x="400240" y="38100"/>
                  </a:lnTo>
                  <a:lnTo>
                    <a:pt x="392823" y="39598"/>
                  </a:lnTo>
                  <a:lnTo>
                    <a:pt x="386765" y="43688"/>
                  </a:lnTo>
                  <a:lnTo>
                    <a:pt x="382676" y="49745"/>
                  </a:lnTo>
                  <a:lnTo>
                    <a:pt x="381190" y="57150"/>
                  </a:lnTo>
                  <a:lnTo>
                    <a:pt x="382676" y="64566"/>
                  </a:lnTo>
                  <a:lnTo>
                    <a:pt x="386765" y="70624"/>
                  </a:lnTo>
                  <a:lnTo>
                    <a:pt x="392823" y="74714"/>
                  </a:lnTo>
                  <a:lnTo>
                    <a:pt x="400278" y="76200"/>
                  </a:lnTo>
                  <a:lnTo>
                    <a:pt x="407682" y="74714"/>
                  </a:lnTo>
                  <a:lnTo>
                    <a:pt x="413740" y="70624"/>
                  </a:lnTo>
                  <a:lnTo>
                    <a:pt x="417830" y="64566"/>
                  </a:lnTo>
                  <a:lnTo>
                    <a:pt x="419328" y="57150"/>
                  </a:lnTo>
                  <a:close/>
                </a:path>
                <a:path w="2138679" h="2846704">
                  <a:moveTo>
                    <a:pt x="495566" y="2789466"/>
                  </a:moveTo>
                  <a:lnTo>
                    <a:pt x="494068" y="2782049"/>
                  </a:lnTo>
                  <a:lnTo>
                    <a:pt x="489978" y="2776004"/>
                  </a:lnTo>
                  <a:lnTo>
                    <a:pt x="483920" y="2771914"/>
                  </a:lnTo>
                  <a:lnTo>
                    <a:pt x="476478" y="2770416"/>
                  </a:lnTo>
                  <a:lnTo>
                    <a:pt x="469061" y="2771914"/>
                  </a:lnTo>
                  <a:lnTo>
                    <a:pt x="463003" y="2776004"/>
                  </a:lnTo>
                  <a:lnTo>
                    <a:pt x="458914" y="2782049"/>
                  </a:lnTo>
                  <a:lnTo>
                    <a:pt x="457428" y="2789466"/>
                  </a:lnTo>
                  <a:lnTo>
                    <a:pt x="458914" y="2796883"/>
                  </a:lnTo>
                  <a:lnTo>
                    <a:pt x="463003" y="2802940"/>
                  </a:lnTo>
                  <a:lnTo>
                    <a:pt x="469061" y="2807017"/>
                  </a:lnTo>
                  <a:lnTo>
                    <a:pt x="476516" y="2808516"/>
                  </a:lnTo>
                  <a:lnTo>
                    <a:pt x="483920" y="2807017"/>
                  </a:lnTo>
                  <a:lnTo>
                    <a:pt x="489978" y="2802940"/>
                  </a:lnTo>
                  <a:lnTo>
                    <a:pt x="494068" y="2796883"/>
                  </a:lnTo>
                  <a:lnTo>
                    <a:pt x="495566" y="2789466"/>
                  </a:lnTo>
                  <a:close/>
                </a:path>
                <a:path w="2138679" h="2846704">
                  <a:moveTo>
                    <a:pt x="495566" y="1864182"/>
                  </a:moveTo>
                  <a:lnTo>
                    <a:pt x="494068" y="1856765"/>
                  </a:lnTo>
                  <a:lnTo>
                    <a:pt x="489978" y="1850720"/>
                  </a:lnTo>
                  <a:lnTo>
                    <a:pt x="483920" y="1846630"/>
                  </a:lnTo>
                  <a:lnTo>
                    <a:pt x="476478" y="1845132"/>
                  </a:lnTo>
                  <a:lnTo>
                    <a:pt x="469061" y="1846630"/>
                  </a:lnTo>
                  <a:lnTo>
                    <a:pt x="463003" y="1850720"/>
                  </a:lnTo>
                  <a:lnTo>
                    <a:pt x="458914" y="1856765"/>
                  </a:lnTo>
                  <a:lnTo>
                    <a:pt x="457428" y="1864182"/>
                  </a:lnTo>
                  <a:lnTo>
                    <a:pt x="458914" y="1871599"/>
                  </a:lnTo>
                  <a:lnTo>
                    <a:pt x="463003" y="1877656"/>
                  </a:lnTo>
                  <a:lnTo>
                    <a:pt x="469061" y="1881733"/>
                  </a:lnTo>
                  <a:lnTo>
                    <a:pt x="476516" y="1883232"/>
                  </a:lnTo>
                  <a:lnTo>
                    <a:pt x="483920" y="1881733"/>
                  </a:lnTo>
                  <a:lnTo>
                    <a:pt x="489978" y="1877656"/>
                  </a:lnTo>
                  <a:lnTo>
                    <a:pt x="494068" y="1871599"/>
                  </a:lnTo>
                  <a:lnTo>
                    <a:pt x="495566" y="1864182"/>
                  </a:lnTo>
                  <a:close/>
                </a:path>
                <a:path w="2138679" h="2846704">
                  <a:moveTo>
                    <a:pt x="495566" y="962939"/>
                  </a:moveTo>
                  <a:lnTo>
                    <a:pt x="494068" y="955522"/>
                  </a:lnTo>
                  <a:lnTo>
                    <a:pt x="489978" y="949464"/>
                  </a:lnTo>
                  <a:lnTo>
                    <a:pt x="483920" y="945388"/>
                  </a:lnTo>
                  <a:lnTo>
                    <a:pt x="476478" y="943889"/>
                  </a:lnTo>
                  <a:lnTo>
                    <a:pt x="469061" y="945388"/>
                  </a:lnTo>
                  <a:lnTo>
                    <a:pt x="463003" y="949464"/>
                  </a:lnTo>
                  <a:lnTo>
                    <a:pt x="458914" y="955522"/>
                  </a:lnTo>
                  <a:lnTo>
                    <a:pt x="457428" y="962939"/>
                  </a:lnTo>
                  <a:lnTo>
                    <a:pt x="458914" y="970356"/>
                  </a:lnTo>
                  <a:lnTo>
                    <a:pt x="463003" y="976401"/>
                  </a:lnTo>
                  <a:lnTo>
                    <a:pt x="469061" y="980490"/>
                  </a:lnTo>
                  <a:lnTo>
                    <a:pt x="476516" y="981989"/>
                  </a:lnTo>
                  <a:lnTo>
                    <a:pt x="483920" y="980490"/>
                  </a:lnTo>
                  <a:lnTo>
                    <a:pt x="489978" y="976401"/>
                  </a:lnTo>
                  <a:lnTo>
                    <a:pt x="494068" y="970356"/>
                  </a:lnTo>
                  <a:lnTo>
                    <a:pt x="495566" y="962939"/>
                  </a:lnTo>
                  <a:close/>
                </a:path>
                <a:path w="2138679" h="2846704">
                  <a:moveTo>
                    <a:pt x="495566" y="57150"/>
                  </a:moveTo>
                  <a:lnTo>
                    <a:pt x="494068" y="49745"/>
                  </a:lnTo>
                  <a:lnTo>
                    <a:pt x="489978" y="43688"/>
                  </a:lnTo>
                  <a:lnTo>
                    <a:pt x="483920" y="39598"/>
                  </a:lnTo>
                  <a:lnTo>
                    <a:pt x="476478" y="38100"/>
                  </a:lnTo>
                  <a:lnTo>
                    <a:pt x="469061" y="39598"/>
                  </a:lnTo>
                  <a:lnTo>
                    <a:pt x="463003" y="43688"/>
                  </a:lnTo>
                  <a:lnTo>
                    <a:pt x="458914" y="49745"/>
                  </a:lnTo>
                  <a:lnTo>
                    <a:pt x="457428" y="57150"/>
                  </a:lnTo>
                  <a:lnTo>
                    <a:pt x="458914" y="64566"/>
                  </a:lnTo>
                  <a:lnTo>
                    <a:pt x="463003" y="70624"/>
                  </a:lnTo>
                  <a:lnTo>
                    <a:pt x="469061" y="74714"/>
                  </a:lnTo>
                  <a:lnTo>
                    <a:pt x="476516" y="76200"/>
                  </a:lnTo>
                  <a:lnTo>
                    <a:pt x="483920" y="74714"/>
                  </a:lnTo>
                  <a:lnTo>
                    <a:pt x="489978" y="70624"/>
                  </a:lnTo>
                  <a:lnTo>
                    <a:pt x="494068" y="64566"/>
                  </a:lnTo>
                  <a:lnTo>
                    <a:pt x="495566" y="57150"/>
                  </a:lnTo>
                  <a:close/>
                </a:path>
                <a:path w="2138679" h="2846704">
                  <a:moveTo>
                    <a:pt x="571804" y="2789466"/>
                  </a:moveTo>
                  <a:lnTo>
                    <a:pt x="570306" y="2782049"/>
                  </a:lnTo>
                  <a:lnTo>
                    <a:pt x="566216" y="2776004"/>
                  </a:lnTo>
                  <a:lnTo>
                    <a:pt x="560158" y="2771914"/>
                  </a:lnTo>
                  <a:lnTo>
                    <a:pt x="552716" y="2770416"/>
                  </a:lnTo>
                  <a:lnTo>
                    <a:pt x="545299" y="2771914"/>
                  </a:lnTo>
                  <a:lnTo>
                    <a:pt x="539242" y="2776004"/>
                  </a:lnTo>
                  <a:lnTo>
                    <a:pt x="535152" y="2782049"/>
                  </a:lnTo>
                  <a:lnTo>
                    <a:pt x="533666" y="2789466"/>
                  </a:lnTo>
                  <a:lnTo>
                    <a:pt x="535152" y="2796883"/>
                  </a:lnTo>
                  <a:lnTo>
                    <a:pt x="539242" y="2802940"/>
                  </a:lnTo>
                  <a:lnTo>
                    <a:pt x="545299" y="2807017"/>
                  </a:lnTo>
                  <a:lnTo>
                    <a:pt x="552754" y="2808516"/>
                  </a:lnTo>
                  <a:lnTo>
                    <a:pt x="560158" y="2807017"/>
                  </a:lnTo>
                  <a:lnTo>
                    <a:pt x="566216" y="2802940"/>
                  </a:lnTo>
                  <a:lnTo>
                    <a:pt x="570306" y="2796883"/>
                  </a:lnTo>
                  <a:lnTo>
                    <a:pt x="571804" y="2789466"/>
                  </a:lnTo>
                  <a:close/>
                </a:path>
                <a:path w="2138679" h="2846704">
                  <a:moveTo>
                    <a:pt x="571804" y="1864182"/>
                  </a:moveTo>
                  <a:lnTo>
                    <a:pt x="570306" y="1856765"/>
                  </a:lnTo>
                  <a:lnTo>
                    <a:pt x="566216" y="1850720"/>
                  </a:lnTo>
                  <a:lnTo>
                    <a:pt x="560158" y="1846630"/>
                  </a:lnTo>
                  <a:lnTo>
                    <a:pt x="552716" y="1845132"/>
                  </a:lnTo>
                  <a:lnTo>
                    <a:pt x="545299" y="1846630"/>
                  </a:lnTo>
                  <a:lnTo>
                    <a:pt x="539242" y="1850720"/>
                  </a:lnTo>
                  <a:lnTo>
                    <a:pt x="535152" y="1856765"/>
                  </a:lnTo>
                  <a:lnTo>
                    <a:pt x="533666" y="1864182"/>
                  </a:lnTo>
                  <a:lnTo>
                    <a:pt x="535152" y="1871599"/>
                  </a:lnTo>
                  <a:lnTo>
                    <a:pt x="539242" y="1877656"/>
                  </a:lnTo>
                  <a:lnTo>
                    <a:pt x="545299" y="1881733"/>
                  </a:lnTo>
                  <a:lnTo>
                    <a:pt x="552754" y="1883232"/>
                  </a:lnTo>
                  <a:lnTo>
                    <a:pt x="560158" y="1881733"/>
                  </a:lnTo>
                  <a:lnTo>
                    <a:pt x="566216" y="1877656"/>
                  </a:lnTo>
                  <a:lnTo>
                    <a:pt x="570306" y="1871599"/>
                  </a:lnTo>
                  <a:lnTo>
                    <a:pt x="571804" y="1864182"/>
                  </a:lnTo>
                  <a:close/>
                </a:path>
                <a:path w="2138679" h="2846704">
                  <a:moveTo>
                    <a:pt x="571804" y="962939"/>
                  </a:moveTo>
                  <a:lnTo>
                    <a:pt x="570306" y="955522"/>
                  </a:lnTo>
                  <a:lnTo>
                    <a:pt x="566216" y="949464"/>
                  </a:lnTo>
                  <a:lnTo>
                    <a:pt x="560158" y="945388"/>
                  </a:lnTo>
                  <a:lnTo>
                    <a:pt x="552716" y="943889"/>
                  </a:lnTo>
                  <a:lnTo>
                    <a:pt x="545299" y="945388"/>
                  </a:lnTo>
                  <a:lnTo>
                    <a:pt x="539242" y="949464"/>
                  </a:lnTo>
                  <a:lnTo>
                    <a:pt x="535152" y="955522"/>
                  </a:lnTo>
                  <a:lnTo>
                    <a:pt x="533666" y="962939"/>
                  </a:lnTo>
                  <a:lnTo>
                    <a:pt x="535152" y="970356"/>
                  </a:lnTo>
                  <a:lnTo>
                    <a:pt x="539242" y="976401"/>
                  </a:lnTo>
                  <a:lnTo>
                    <a:pt x="545299" y="980490"/>
                  </a:lnTo>
                  <a:lnTo>
                    <a:pt x="552754" y="981989"/>
                  </a:lnTo>
                  <a:lnTo>
                    <a:pt x="560158" y="980490"/>
                  </a:lnTo>
                  <a:lnTo>
                    <a:pt x="566216" y="976401"/>
                  </a:lnTo>
                  <a:lnTo>
                    <a:pt x="570306" y="970356"/>
                  </a:lnTo>
                  <a:lnTo>
                    <a:pt x="571804" y="962939"/>
                  </a:lnTo>
                  <a:close/>
                </a:path>
                <a:path w="2138679" h="2846704">
                  <a:moveTo>
                    <a:pt x="571804" y="57150"/>
                  </a:moveTo>
                  <a:lnTo>
                    <a:pt x="570306" y="49745"/>
                  </a:lnTo>
                  <a:lnTo>
                    <a:pt x="566216" y="43688"/>
                  </a:lnTo>
                  <a:lnTo>
                    <a:pt x="560158" y="39598"/>
                  </a:lnTo>
                  <a:lnTo>
                    <a:pt x="552716" y="38100"/>
                  </a:lnTo>
                  <a:lnTo>
                    <a:pt x="545299" y="39598"/>
                  </a:lnTo>
                  <a:lnTo>
                    <a:pt x="539242" y="43688"/>
                  </a:lnTo>
                  <a:lnTo>
                    <a:pt x="535152" y="49745"/>
                  </a:lnTo>
                  <a:lnTo>
                    <a:pt x="533666" y="57150"/>
                  </a:lnTo>
                  <a:lnTo>
                    <a:pt x="535152" y="64566"/>
                  </a:lnTo>
                  <a:lnTo>
                    <a:pt x="539242" y="70624"/>
                  </a:lnTo>
                  <a:lnTo>
                    <a:pt x="545299" y="74714"/>
                  </a:lnTo>
                  <a:lnTo>
                    <a:pt x="552754" y="76200"/>
                  </a:lnTo>
                  <a:lnTo>
                    <a:pt x="560158" y="74714"/>
                  </a:lnTo>
                  <a:lnTo>
                    <a:pt x="566216" y="70624"/>
                  </a:lnTo>
                  <a:lnTo>
                    <a:pt x="570306" y="64566"/>
                  </a:lnTo>
                  <a:lnTo>
                    <a:pt x="571804" y="57150"/>
                  </a:lnTo>
                  <a:close/>
                </a:path>
                <a:path w="2138679" h="2846704">
                  <a:moveTo>
                    <a:pt x="648042" y="2789466"/>
                  </a:moveTo>
                  <a:lnTo>
                    <a:pt x="646544" y="2782049"/>
                  </a:lnTo>
                  <a:lnTo>
                    <a:pt x="642454" y="2776004"/>
                  </a:lnTo>
                  <a:lnTo>
                    <a:pt x="636397" y="2771914"/>
                  </a:lnTo>
                  <a:lnTo>
                    <a:pt x="628954" y="2770416"/>
                  </a:lnTo>
                  <a:lnTo>
                    <a:pt x="621538" y="2771914"/>
                  </a:lnTo>
                  <a:lnTo>
                    <a:pt x="615480" y="2776004"/>
                  </a:lnTo>
                  <a:lnTo>
                    <a:pt x="611390" y="2782049"/>
                  </a:lnTo>
                  <a:lnTo>
                    <a:pt x="609904" y="2789466"/>
                  </a:lnTo>
                  <a:lnTo>
                    <a:pt x="611390" y="2796883"/>
                  </a:lnTo>
                  <a:lnTo>
                    <a:pt x="615480" y="2802940"/>
                  </a:lnTo>
                  <a:lnTo>
                    <a:pt x="621538" y="2807017"/>
                  </a:lnTo>
                  <a:lnTo>
                    <a:pt x="628992" y="2808516"/>
                  </a:lnTo>
                  <a:lnTo>
                    <a:pt x="636397" y="2807017"/>
                  </a:lnTo>
                  <a:lnTo>
                    <a:pt x="642454" y="2802940"/>
                  </a:lnTo>
                  <a:lnTo>
                    <a:pt x="646544" y="2796883"/>
                  </a:lnTo>
                  <a:lnTo>
                    <a:pt x="648042" y="2789466"/>
                  </a:lnTo>
                  <a:close/>
                </a:path>
                <a:path w="2138679" h="2846704">
                  <a:moveTo>
                    <a:pt x="648042" y="1864182"/>
                  </a:moveTo>
                  <a:lnTo>
                    <a:pt x="646544" y="1856765"/>
                  </a:lnTo>
                  <a:lnTo>
                    <a:pt x="642454" y="1850720"/>
                  </a:lnTo>
                  <a:lnTo>
                    <a:pt x="636397" y="1846630"/>
                  </a:lnTo>
                  <a:lnTo>
                    <a:pt x="628954" y="1845132"/>
                  </a:lnTo>
                  <a:lnTo>
                    <a:pt x="621538" y="1846630"/>
                  </a:lnTo>
                  <a:lnTo>
                    <a:pt x="615480" y="1850720"/>
                  </a:lnTo>
                  <a:lnTo>
                    <a:pt x="611390" y="1856765"/>
                  </a:lnTo>
                  <a:lnTo>
                    <a:pt x="609904" y="1864182"/>
                  </a:lnTo>
                  <a:lnTo>
                    <a:pt x="611390" y="1871599"/>
                  </a:lnTo>
                  <a:lnTo>
                    <a:pt x="615480" y="1877656"/>
                  </a:lnTo>
                  <a:lnTo>
                    <a:pt x="621538" y="1881733"/>
                  </a:lnTo>
                  <a:lnTo>
                    <a:pt x="628992" y="1883232"/>
                  </a:lnTo>
                  <a:lnTo>
                    <a:pt x="636397" y="1881733"/>
                  </a:lnTo>
                  <a:lnTo>
                    <a:pt x="642454" y="1877656"/>
                  </a:lnTo>
                  <a:lnTo>
                    <a:pt x="646544" y="1871599"/>
                  </a:lnTo>
                  <a:lnTo>
                    <a:pt x="648042" y="1864182"/>
                  </a:lnTo>
                  <a:close/>
                </a:path>
                <a:path w="2138679" h="2846704">
                  <a:moveTo>
                    <a:pt x="648042" y="962939"/>
                  </a:moveTo>
                  <a:lnTo>
                    <a:pt x="646544" y="955522"/>
                  </a:lnTo>
                  <a:lnTo>
                    <a:pt x="642454" y="949464"/>
                  </a:lnTo>
                  <a:lnTo>
                    <a:pt x="636397" y="945388"/>
                  </a:lnTo>
                  <a:lnTo>
                    <a:pt x="628954" y="943889"/>
                  </a:lnTo>
                  <a:lnTo>
                    <a:pt x="621538" y="945388"/>
                  </a:lnTo>
                  <a:lnTo>
                    <a:pt x="615480" y="949464"/>
                  </a:lnTo>
                  <a:lnTo>
                    <a:pt x="611390" y="955522"/>
                  </a:lnTo>
                  <a:lnTo>
                    <a:pt x="609904" y="962939"/>
                  </a:lnTo>
                  <a:lnTo>
                    <a:pt x="611390" y="970356"/>
                  </a:lnTo>
                  <a:lnTo>
                    <a:pt x="615480" y="976401"/>
                  </a:lnTo>
                  <a:lnTo>
                    <a:pt x="621538" y="980490"/>
                  </a:lnTo>
                  <a:lnTo>
                    <a:pt x="628992" y="981989"/>
                  </a:lnTo>
                  <a:lnTo>
                    <a:pt x="636397" y="980490"/>
                  </a:lnTo>
                  <a:lnTo>
                    <a:pt x="642454" y="976401"/>
                  </a:lnTo>
                  <a:lnTo>
                    <a:pt x="646544" y="970356"/>
                  </a:lnTo>
                  <a:lnTo>
                    <a:pt x="648042" y="962939"/>
                  </a:lnTo>
                  <a:close/>
                </a:path>
                <a:path w="2138679" h="2846704">
                  <a:moveTo>
                    <a:pt x="648042" y="57150"/>
                  </a:moveTo>
                  <a:lnTo>
                    <a:pt x="646544" y="49745"/>
                  </a:lnTo>
                  <a:lnTo>
                    <a:pt x="642454" y="43688"/>
                  </a:lnTo>
                  <a:lnTo>
                    <a:pt x="636397" y="39598"/>
                  </a:lnTo>
                  <a:lnTo>
                    <a:pt x="628954" y="38100"/>
                  </a:lnTo>
                  <a:lnTo>
                    <a:pt x="621538" y="39598"/>
                  </a:lnTo>
                  <a:lnTo>
                    <a:pt x="615480" y="43688"/>
                  </a:lnTo>
                  <a:lnTo>
                    <a:pt x="611390" y="49745"/>
                  </a:lnTo>
                  <a:lnTo>
                    <a:pt x="609904" y="57150"/>
                  </a:lnTo>
                  <a:lnTo>
                    <a:pt x="611390" y="64566"/>
                  </a:lnTo>
                  <a:lnTo>
                    <a:pt x="615480" y="70624"/>
                  </a:lnTo>
                  <a:lnTo>
                    <a:pt x="621538" y="74714"/>
                  </a:lnTo>
                  <a:lnTo>
                    <a:pt x="628992" y="76200"/>
                  </a:lnTo>
                  <a:lnTo>
                    <a:pt x="636397" y="74714"/>
                  </a:lnTo>
                  <a:lnTo>
                    <a:pt x="642454" y="70624"/>
                  </a:lnTo>
                  <a:lnTo>
                    <a:pt x="646544" y="64566"/>
                  </a:lnTo>
                  <a:lnTo>
                    <a:pt x="648042" y="57150"/>
                  </a:lnTo>
                  <a:close/>
                </a:path>
                <a:path w="2138679" h="2846704">
                  <a:moveTo>
                    <a:pt x="724281" y="2789466"/>
                  </a:moveTo>
                  <a:lnTo>
                    <a:pt x="722782" y="2782049"/>
                  </a:lnTo>
                  <a:lnTo>
                    <a:pt x="718693" y="2776004"/>
                  </a:lnTo>
                  <a:lnTo>
                    <a:pt x="712635" y="2771914"/>
                  </a:lnTo>
                  <a:lnTo>
                    <a:pt x="705192" y="2770416"/>
                  </a:lnTo>
                  <a:lnTo>
                    <a:pt x="697776" y="2771914"/>
                  </a:lnTo>
                  <a:lnTo>
                    <a:pt x="691718" y="2776004"/>
                  </a:lnTo>
                  <a:lnTo>
                    <a:pt x="687628" y="2782049"/>
                  </a:lnTo>
                  <a:lnTo>
                    <a:pt x="686142" y="2789466"/>
                  </a:lnTo>
                  <a:lnTo>
                    <a:pt x="687628" y="2796883"/>
                  </a:lnTo>
                  <a:lnTo>
                    <a:pt x="691718" y="2802940"/>
                  </a:lnTo>
                  <a:lnTo>
                    <a:pt x="697776" y="2807017"/>
                  </a:lnTo>
                  <a:lnTo>
                    <a:pt x="705231" y="2808516"/>
                  </a:lnTo>
                  <a:lnTo>
                    <a:pt x="712635" y="2807017"/>
                  </a:lnTo>
                  <a:lnTo>
                    <a:pt x="718693" y="2802940"/>
                  </a:lnTo>
                  <a:lnTo>
                    <a:pt x="722782" y="2796883"/>
                  </a:lnTo>
                  <a:lnTo>
                    <a:pt x="724281" y="2789466"/>
                  </a:lnTo>
                  <a:close/>
                </a:path>
                <a:path w="2138679" h="2846704">
                  <a:moveTo>
                    <a:pt x="724281" y="1864182"/>
                  </a:moveTo>
                  <a:lnTo>
                    <a:pt x="722782" y="1856765"/>
                  </a:lnTo>
                  <a:lnTo>
                    <a:pt x="718693" y="1850720"/>
                  </a:lnTo>
                  <a:lnTo>
                    <a:pt x="712635" y="1846630"/>
                  </a:lnTo>
                  <a:lnTo>
                    <a:pt x="705192" y="1845132"/>
                  </a:lnTo>
                  <a:lnTo>
                    <a:pt x="697776" y="1846630"/>
                  </a:lnTo>
                  <a:lnTo>
                    <a:pt x="691718" y="1850720"/>
                  </a:lnTo>
                  <a:lnTo>
                    <a:pt x="687628" y="1856765"/>
                  </a:lnTo>
                  <a:lnTo>
                    <a:pt x="686142" y="1864182"/>
                  </a:lnTo>
                  <a:lnTo>
                    <a:pt x="687628" y="1871599"/>
                  </a:lnTo>
                  <a:lnTo>
                    <a:pt x="691718" y="1877656"/>
                  </a:lnTo>
                  <a:lnTo>
                    <a:pt x="697776" y="1881733"/>
                  </a:lnTo>
                  <a:lnTo>
                    <a:pt x="705231" y="1883232"/>
                  </a:lnTo>
                  <a:lnTo>
                    <a:pt x="712635" y="1881733"/>
                  </a:lnTo>
                  <a:lnTo>
                    <a:pt x="718693" y="1877656"/>
                  </a:lnTo>
                  <a:lnTo>
                    <a:pt x="722782" y="1871599"/>
                  </a:lnTo>
                  <a:lnTo>
                    <a:pt x="724281" y="1864182"/>
                  </a:lnTo>
                  <a:close/>
                </a:path>
                <a:path w="2138679" h="2846704">
                  <a:moveTo>
                    <a:pt x="724281" y="962939"/>
                  </a:moveTo>
                  <a:lnTo>
                    <a:pt x="722782" y="955522"/>
                  </a:lnTo>
                  <a:lnTo>
                    <a:pt x="718693" y="949464"/>
                  </a:lnTo>
                  <a:lnTo>
                    <a:pt x="712635" y="945388"/>
                  </a:lnTo>
                  <a:lnTo>
                    <a:pt x="705192" y="943889"/>
                  </a:lnTo>
                  <a:lnTo>
                    <a:pt x="697776" y="945388"/>
                  </a:lnTo>
                  <a:lnTo>
                    <a:pt x="691718" y="949464"/>
                  </a:lnTo>
                  <a:lnTo>
                    <a:pt x="687628" y="955522"/>
                  </a:lnTo>
                  <a:lnTo>
                    <a:pt x="686142" y="962939"/>
                  </a:lnTo>
                  <a:lnTo>
                    <a:pt x="687628" y="970356"/>
                  </a:lnTo>
                  <a:lnTo>
                    <a:pt x="691718" y="976401"/>
                  </a:lnTo>
                  <a:lnTo>
                    <a:pt x="697776" y="980490"/>
                  </a:lnTo>
                  <a:lnTo>
                    <a:pt x="705231" y="981989"/>
                  </a:lnTo>
                  <a:lnTo>
                    <a:pt x="712635" y="980490"/>
                  </a:lnTo>
                  <a:lnTo>
                    <a:pt x="718693" y="976401"/>
                  </a:lnTo>
                  <a:lnTo>
                    <a:pt x="722782" y="970356"/>
                  </a:lnTo>
                  <a:lnTo>
                    <a:pt x="724281" y="962939"/>
                  </a:lnTo>
                  <a:close/>
                </a:path>
                <a:path w="2138679" h="2846704">
                  <a:moveTo>
                    <a:pt x="724281" y="57150"/>
                  </a:moveTo>
                  <a:lnTo>
                    <a:pt x="722782" y="49745"/>
                  </a:lnTo>
                  <a:lnTo>
                    <a:pt x="718693" y="43688"/>
                  </a:lnTo>
                  <a:lnTo>
                    <a:pt x="712635" y="39598"/>
                  </a:lnTo>
                  <a:lnTo>
                    <a:pt x="705192" y="38100"/>
                  </a:lnTo>
                  <a:lnTo>
                    <a:pt x="697776" y="39598"/>
                  </a:lnTo>
                  <a:lnTo>
                    <a:pt x="691718" y="43688"/>
                  </a:lnTo>
                  <a:lnTo>
                    <a:pt x="687628" y="49745"/>
                  </a:lnTo>
                  <a:lnTo>
                    <a:pt x="686142" y="57150"/>
                  </a:lnTo>
                  <a:lnTo>
                    <a:pt x="687628" y="64566"/>
                  </a:lnTo>
                  <a:lnTo>
                    <a:pt x="691718" y="70624"/>
                  </a:lnTo>
                  <a:lnTo>
                    <a:pt x="697776" y="74714"/>
                  </a:lnTo>
                  <a:lnTo>
                    <a:pt x="705231" y="76200"/>
                  </a:lnTo>
                  <a:lnTo>
                    <a:pt x="712635" y="74714"/>
                  </a:lnTo>
                  <a:lnTo>
                    <a:pt x="718693" y="70624"/>
                  </a:lnTo>
                  <a:lnTo>
                    <a:pt x="722782" y="64566"/>
                  </a:lnTo>
                  <a:lnTo>
                    <a:pt x="724281" y="57150"/>
                  </a:lnTo>
                  <a:close/>
                </a:path>
                <a:path w="2138679" h="2846704">
                  <a:moveTo>
                    <a:pt x="800519" y="2789466"/>
                  </a:moveTo>
                  <a:lnTo>
                    <a:pt x="799020" y="2782049"/>
                  </a:lnTo>
                  <a:lnTo>
                    <a:pt x="794931" y="2776004"/>
                  </a:lnTo>
                  <a:lnTo>
                    <a:pt x="788873" y="2771914"/>
                  </a:lnTo>
                  <a:lnTo>
                    <a:pt x="781431" y="2770416"/>
                  </a:lnTo>
                  <a:lnTo>
                    <a:pt x="774014" y="2771914"/>
                  </a:lnTo>
                  <a:lnTo>
                    <a:pt x="767956" y="2776004"/>
                  </a:lnTo>
                  <a:lnTo>
                    <a:pt x="763866" y="2782049"/>
                  </a:lnTo>
                  <a:lnTo>
                    <a:pt x="762381" y="2789466"/>
                  </a:lnTo>
                  <a:lnTo>
                    <a:pt x="763866" y="2796883"/>
                  </a:lnTo>
                  <a:lnTo>
                    <a:pt x="767956" y="2802940"/>
                  </a:lnTo>
                  <a:lnTo>
                    <a:pt x="774014" y="2807017"/>
                  </a:lnTo>
                  <a:lnTo>
                    <a:pt x="781469" y="2808516"/>
                  </a:lnTo>
                  <a:lnTo>
                    <a:pt x="788873" y="2807017"/>
                  </a:lnTo>
                  <a:lnTo>
                    <a:pt x="794931" y="2802940"/>
                  </a:lnTo>
                  <a:lnTo>
                    <a:pt x="799020" y="2796883"/>
                  </a:lnTo>
                  <a:lnTo>
                    <a:pt x="800519" y="2789466"/>
                  </a:lnTo>
                  <a:close/>
                </a:path>
                <a:path w="2138679" h="2846704">
                  <a:moveTo>
                    <a:pt x="800519" y="1864182"/>
                  </a:moveTo>
                  <a:lnTo>
                    <a:pt x="799020" y="1856765"/>
                  </a:lnTo>
                  <a:lnTo>
                    <a:pt x="794931" y="1850720"/>
                  </a:lnTo>
                  <a:lnTo>
                    <a:pt x="788873" y="1846630"/>
                  </a:lnTo>
                  <a:lnTo>
                    <a:pt x="781431" y="1845132"/>
                  </a:lnTo>
                  <a:lnTo>
                    <a:pt x="774014" y="1846630"/>
                  </a:lnTo>
                  <a:lnTo>
                    <a:pt x="767956" y="1850720"/>
                  </a:lnTo>
                  <a:lnTo>
                    <a:pt x="763866" y="1856765"/>
                  </a:lnTo>
                  <a:lnTo>
                    <a:pt x="762381" y="1864182"/>
                  </a:lnTo>
                  <a:lnTo>
                    <a:pt x="763866" y="1871599"/>
                  </a:lnTo>
                  <a:lnTo>
                    <a:pt x="767956" y="1877656"/>
                  </a:lnTo>
                  <a:lnTo>
                    <a:pt x="774014" y="1881733"/>
                  </a:lnTo>
                  <a:lnTo>
                    <a:pt x="781469" y="1883232"/>
                  </a:lnTo>
                  <a:lnTo>
                    <a:pt x="788873" y="1881733"/>
                  </a:lnTo>
                  <a:lnTo>
                    <a:pt x="794931" y="1877656"/>
                  </a:lnTo>
                  <a:lnTo>
                    <a:pt x="799020" y="1871599"/>
                  </a:lnTo>
                  <a:lnTo>
                    <a:pt x="800519" y="1864182"/>
                  </a:lnTo>
                  <a:close/>
                </a:path>
                <a:path w="2138679" h="2846704">
                  <a:moveTo>
                    <a:pt x="800519" y="962939"/>
                  </a:moveTo>
                  <a:lnTo>
                    <a:pt x="799020" y="955522"/>
                  </a:lnTo>
                  <a:lnTo>
                    <a:pt x="794931" y="949464"/>
                  </a:lnTo>
                  <a:lnTo>
                    <a:pt x="788873" y="945388"/>
                  </a:lnTo>
                  <a:lnTo>
                    <a:pt x="781431" y="943889"/>
                  </a:lnTo>
                  <a:lnTo>
                    <a:pt x="774014" y="945388"/>
                  </a:lnTo>
                  <a:lnTo>
                    <a:pt x="767956" y="949464"/>
                  </a:lnTo>
                  <a:lnTo>
                    <a:pt x="763866" y="955522"/>
                  </a:lnTo>
                  <a:lnTo>
                    <a:pt x="762381" y="962939"/>
                  </a:lnTo>
                  <a:lnTo>
                    <a:pt x="763866" y="970356"/>
                  </a:lnTo>
                  <a:lnTo>
                    <a:pt x="767956" y="976401"/>
                  </a:lnTo>
                  <a:lnTo>
                    <a:pt x="774014" y="980490"/>
                  </a:lnTo>
                  <a:lnTo>
                    <a:pt x="781469" y="981989"/>
                  </a:lnTo>
                  <a:lnTo>
                    <a:pt x="788873" y="980490"/>
                  </a:lnTo>
                  <a:lnTo>
                    <a:pt x="794931" y="976401"/>
                  </a:lnTo>
                  <a:lnTo>
                    <a:pt x="799020" y="970356"/>
                  </a:lnTo>
                  <a:lnTo>
                    <a:pt x="800519" y="962939"/>
                  </a:lnTo>
                  <a:close/>
                </a:path>
                <a:path w="2138679" h="2846704">
                  <a:moveTo>
                    <a:pt x="800519" y="57150"/>
                  </a:moveTo>
                  <a:lnTo>
                    <a:pt x="799020" y="49745"/>
                  </a:lnTo>
                  <a:lnTo>
                    <a:pt x="794931" y="43688"/>
                  </a:lnTo>
                  <a:lnTo>
                    <a:pt x="788873" y="39598"/>
                  </a:lnTo>
                  <a:lnTo>
                    <a:pt x="781431" y="38100"/>
                  </a:lnTo>
                  <a:lnTo>
                    <a:pt x="774014" y="39598"/>
                  </a:lnTo>
                  <a:lnTo>
                    <a:pt x="767956" y="43688"/>
                  </a:lnTo>
                  <a:lnTo>
                    <a:pt x="763866" y="49745"/>
                  </a:lnTo>
                  <a:lnTo>
                    <a:pt x="762381" y="57150"/>
                  </a:lnTo>
                  <a:lnTo>
                    <a:pt x="763866" y="64566"/>
                  </a:lnTo>
                  <a:lnTo>
                    <a:pt x="767956" y="70624"/>
                  </a:lnTo>
                  <a:lnTo>
                    <a:pt x="774014" y="74714"/>
                  </a:lnTo>
                  <a:lnTo>
                    <a:pt x="781469" y="76200"/>
                  </a:lnTo>
                  <a:lnTo>
                    <a:pt x="788873" y="74714"/>
                  </a:lnTo>
                  <a:lnTo>
                    <a:pt x="794931" y="70624"/>
                  </a:lnTo>
                  <a:lnTo>
                    <a:pt x="799020" y="64566"/>
                  </a:lnTo>
                  <a:lnTo>
                    <a:pt x="800519" y="57150"/>
                  </a:lnTo>
                  <a:close/>
                </a:path>
                <a:path w="2138679" h="2846704">
                  <a:moveTo>
                    <a:pt x="876744" y="2789466"/>
                  </a:moveTo>
                  <a:lnTo>
                    <a:pt x="875258" y="2782049"/>
                  </a:lnTo>
                  <a:lnTo>
                    <a:pt x="871169" y="2776004"/>
                  </a:lnTo>
                  <a:lnTo>
                    <a:pt x="865111" y="2771914"/>
                  </a:lnTo>
                  <a:lnTo>
                    <a:pt x="857669" y="2770416"/>
                  </a:lnTo>
                  <a:lnTo>
                    <a:pt x="850252" y="2771914"/>
                  </a:lnTo>
                  <a:lnTo>
                    <a:pt x="844194" y="2776004"/>
                  </a:lnTo>
                  <a:lnTo>
                    <a:pt x="840105" y="2782049"/>
                  </a:lnTo>
                  <a:lnTo>
                    <a:pt x="838619" y="2789466"/>
                  </a:lnTo>
                  <a:lnTo>
                    <a:pt x="840105" y="2796883"/>
                  </a:lnTo>
                  <a:lnTo>
                    <a:pt x="844194" y="2802940"/>
                  </a:lnTo>
                  <a:lnTo>
                    <a:pt x="850252" y="2807017"/>
                  </a:lnTo>
                  <a:lnTo>
                    <a:pt x="857707" y="2808516"/>
                  </a:lnTo>
                  <a:lnTo>
                    <a:pt x="865111" y="2807017"/>
                  </a:lnTo>
                  <a:lnTo>
                    <a:pt x="871169" y="2802940"/>
                  </a:lnTo>
                  <a:lnTo>
                    <a:pt x="875258" y="2796883"/>
                  </a:lnTo>
                  <a:lnTo>
                    <a:pt x="876744" y="2789466"/>
                  </a:lnTo>
                  <a:close/>
                </a:path>
                <a:path w="2138679" h="2846704">
                  <a:moveTo>
                    <a:pt x="876757" y="1864182"/>
                  </a:moveTo>
                  <a:lnTo>
                    <a:pt x="875258" y="1856765"/>
                  </a:lnTo>
                  <a:lnTo>
                    <a:pt x="871169" y="1850720"/>
                  </a:lnTo>
                  <a:lnTo>
                    <a:pt x="865111" y="1846630"/>
                  </a:lnTo>
                  <a:lnTo>
                    <a:pt x="857669" y="1845132"/>
                  </a:lnTo>
                  <a:lnTo>
                    <a:pt x="850252" y="1846630"/>
                  </a:lnTo>
                  <a:lnTo>
                    <a:pt x="844194" y="1850720"/>
                  </a:lnTo>
                  <a:lnTo>
                    <a:pt x="840105" y="1856765"/>
                  </a:lnTo>
                  <a:lnTo>
                    <a:pt x="838619" y="1864182"/>
                  </a:lnTo>
                  <a:lnTo>
                    <a:pt x="840105" y="1871599"/>
                  </a:lnTo>
                  <a:lnTo>
                    <a:pt x="844194" y="1877656"/>
                  </a:lnTo>
                  <a:lnTo>
                    <a:pt x="850252" y="1881733"/>
                  </a:lnTo>
                  <a:lnTo>
                    <a:pt x="857707" y="1883232"/>
                  </a:lnTo>
                  <a:lnTo>
                    <a:pt x="865111" y="1881733"/>
                  </a:lnTo>
                  <a:lnTo>
                    <a:pt x="871169" y="1877656"/>
                  </a:lnTo>
                  <a:lnTo>
                    <a:pt x="875258" y="1871599"/>
                  </a:lnTo>
                  <a:lnTo>
                    <a:pt x="876757" y="1864182"/>
                  </a:lnTo>
                  <a:close/>
                </a:path>
                <a:path w="2138679" h="2846704">
                  <a:moveTo>
                    <a:pt x="876757" y="962939"/>
                  </a:moveTo>
                  <a:lnTo>
                    <a:pt x="875258" y="955522"/>
                  </a:lnTo>
                  <a:lnTo>
                    <a:pt x="871169" y="949464"/>
                  </a:lnTo>
                  <a:lnTo>
                    <a:pt x="865111" y="945388"/>
                  </a:lnTo>
                  <a:lnTo>
                    <a:pt x="857669" y="943889"/>
                  </a:lnTo>
                  <a:lnTo>
                    <a:pt x="850252" y="945388"/>
                  </a:lnTo>
                  <a:lnTo>
                    <a:pt x="844194" y="949464"/>
                  </a:lnTo>
                  <a:lnTo>
                    <a:pt x="840105" y="955522"/>
                  </a:lnTo>
                  <a:lnTo>
                    <a:pt x="838619" y="962939"/>
                  </a:lnTo>
                  <a:lnTo>
                    <a:pt x="840105" y="970356"/>
                  </a:lnTo>
                  <a:lnTo>
                    <a:pt x="844194" y="976401"/>
                  </a:lnTo>
                  <a:lnTo>
                    <a:pt x="850252" y="980490"/>
                  </a:lnTo>
                  <a:lnTo>
                    <a:pt x="857707" y="981989"/>
                  </a:lnTo>
                  <a:lnTo>
                    <a:pt x="865111" y="980490"/>
                  </a:lnTo>
                  <a:lnTo>
                    <a:pt x="871169" y="976401"/>
                  </a:lnTo>
                  <a:lnTo>
                    <a:pt x="875258" y="970356"/>
                  </a:lnTo>
                  <a:lnTo>
                    <a:pt x="876757" y="962939"/>
                  </a:lnTo>
                  <a:close/>
                </a:path>
                <a:path w="2138679" h="2846704">
                  <a:moveTo>
                    <a:pt x="876757" y="57150"/>
                  </a:moveTo>
                  <a:lnTo>
                    <a:pt x="875258" y="49745"/>
                  </a:lnTo>
                  <a:lnTo>
                    <a:pt x="871169" y="43688"/>
                  </a:lnTo>
                  <a:lnTo>
                    <a:pt x="865111" y="39598"/>
                  </a:lnTo>
                  <a:lnTo>
                    <a:pt x="857669" y="38100"/>
                  </a:lnTo>
                  <a:lnTo>
                    <a:pt x="850252" y="39598"/>
                  </a:lnTo>
                  <a:lnTo>
                    <a:pt x="844194" y="43688"/>
                  </a:lnTo>
                  <a:lnTo>
                    <a:pt x="840105" y="49745"/>
                  </a:lnTo>
                  <a:lnTo>
                    <a:pt x="838619" y="57150"/>
                  </a:lnTo>
                  <a:lnTo>
                    <a:pt x="840105" y="64566"/>
                  </a:lnTo>
                  <a:lnTo>
                    <a:pt x="844194" y="70624"/>
                  </a:lnTo>
                  <a:lnTo>
                    <a:pt x="850252" y="74714"/>
                  </a:lnTo>
                  <a:lnTo>
                    <a:pt x="857707" y="76200"/>
                  </a:lnTo>
                  <a:lnTo>
                    <a:pt x="865111" y="74714"/>
                  </a:lnTo>
                  <a:lnTo>
                    <a:pt x="871169" y="70624"/>
                  </a:lnTo>
                  <a:lnTo>
                    <a:pt x="875258" y="64566"/>
                  </a:lnTo>
                  <a:lnTo>
                    <a:pt x="876757" y="57150"/>
                  </a:lnTo>
                  <a:close/>
                </a:path>
                <a:path w="2138679" h="2846704">
                  <a:moveTo>
                    <a:pt x="952995" y="2789466"/>
                  </a:moveTo>
                  <a:lnTo>
                    <a:pt x="951496" y="2782049"/>
                  </a:lnTo>
                  <a:lnTo>
                    <a:pt x="947407" y="2776004"/>
                  </a:lnTo>
                  <a:lnTo>
                    <a:pt x="941349" y="2771914"/>
                  </a:lnTo>
                  <a:lnTo>
                    <a:pt x="933907" y="2770416"/>
                  </a:lnTo>
                  <a:lnTo>
                    <a:pt x="926490" y="2771914"/>
                  </a:lnTo>
                  <a:lnTo>
                    <a:pt x="920432" y="2776004"/>
                  </a:lnTo>
                  <a:lnTo>
                    <a:pt x="916343" y="2782049"/>
                  </a:lnTo>
                  <a:lnTo>
                    <a:pt x="914857" y="2789466"/>
                  </a:lnTo>
                  <a:lnTo>
                    <a:pt x="916343" y="2796883"/>
                  </a:lnTo>
                  <a:lnTo>
                    <a:pt x="920432" y="2802940"/>
                  </a:lnTo>
                  <a:lnTo>
                    <a:pt x="926490" y="2807017"/>
                  </a:lnTo>
                  <a:lnTo>
                    <a:pt x="933945" y="2808516"/>
                  </a:lnTo>
                  <a:lnTo>
                    <a:pt x="941349" y="2807017"/>
                  </a:lnTo>
                  <a:lnTo>
                    <a:pt x="947407" y="2802940"/>
                  </a:lnTo>
                  <a:lnTo>
                    <a:pt x="951496" y="2796883"/>
                  </a:lnTo>
                  <a:lnTo>
                    <a:pt x="952995" y="2789466"/>
                  </a:lnTo>
                  <a:close/>
                </a:path>
                <a:path w="2138679" h="2846704">
                  <a:moveTo>
                    <a:pt x="952995" y="1864182"/>
                  </a:moveTo>
                  <a:lnTo>
                    <a:pt x="951496" y="1856765"/>
                  </a:lnTo>
                  <a:lnTo>
                    <a:pt x="947407" y="1850720"/>
                  </a:lnTo>
                  <a:lnTo>
                    <a:pt x="941349" y="1846630"/>
                  </a:lnTo>
                  <a:lnTo>
                    <a:pt x="933907" y="1845132"/>
                  </a:lnTo>
                  <a:lnTo>
                    <a:pt x="926490" y="1846630"/>
                  </a:lnTo>
                  <a:lnTo>
                    <a:pt x="920432" y="1850720"/>
                  </a:lnTo>
                  <a:lnTo>
                    <a:pt x="916343" y="1856765"/>
                  </a:lnTo>
                  <a:lnTo>
                    <a:pt x="914857" y="1864182"/>
                  </a:lnTo>
                  <a:lnTo>
                    <a:pt x="916343" y="1871599"/>
                  </a:lnTo>
                  <a:lnTo>
                    <a:pt x="920432" y="1877656"/>
                  </a:lnTo>
                  <a:lnTo>
                    <a:pt x="926490" y="1881733"/>
                  </a:lnTo>
                  <a:lnTo>
                    <a:pt x="933945" y="1883232"/>
                  </a:lnTo>
                  <a:lnTo>
                    <a:pt x="941349" y="1881733"/>
                  </a:lnTo>
                  <a:lnTo>
                    <a:pt x="947407" y="1877656"/>
                  </a:lnTo>
                  <a:lnTo>
                    <a:pt x="951496" y="1871599"/>
                  </a:lnTo>
                  <a:lnTo>
                    <a:pt x="952995" y="1864182"/>
                  </a:lnTo>
                  <a:close/>
                </a:path>
                <a:path w="2138679" h="2846704">
                  <a:moveTo>
                    <a:pt x="952995" y="962939"/>
                  </a:moveTo>
                  <a:lnTo>
                    <a:pt x="951496" y="955522"/>
                  </a:lnTo>
                  <a:lnTo>
                    <a:pt x="947407" y="949464"/>
                  </a:lnTo>
                  <a:lnTo>
                    <a:pt x="941349" y="945388"/>
                  </a:lnTo>
                  <a:lnTo>
                    <a:pt x="933907" y="943889"/>
                  </a:lnTo>
                  <a:lnTo>
                    <a:pt x="926490" y="945388"/>
                  </a:lnTo>
                  <a:lnTo>
                    <a:pt x="920432" y="949464"/>
                  </a:lnTo>
                  <a:lnTo>
                    <a:pt x="916343" y="955522"/>
                  </a:lnTo>
                  <a:lnTo>
                    <a:pt x="914857" y="962939"/>
                  </a:lnTo>
                  <a:lnTo>
                    <a:pt x="916343" y="970356"/>
                  </a:lnTo>
                  <a:lnTo>
                    <a:pt x="920432" y="976401"/>
                  </a:lnTo>
                  <a:lnTo>
                    <a:pt x="926490" y="980490"/>
                  </a:lnTo>
                  <a:lnTo>
                    <a:pt x="933945" y="981989"/>
                  </a:lnTo>
                  <a:lnTo>
                    <a:pt x="941349" y="980490"/>
                  </a:lnTo>
                  <a:lnTo>
                    <a:pt x="947407" y="976401"/>
                  </a:lnTo>
                  <a:lnTo>
                    <a:pt x="951496" y="970356"/>
                  </a:lnTo>
                  <a:lnTo>
                    <a:pt x="952995" y="962939"/>
                  </a:lnTo>
                  <a:close/>
                </a:path>
                <a:path w="2138679" h="2846704">
                  <a:moveTo>
                    <a:pt x="952995" y="57150"/>
                  </a:moveTo>
                  <a:lnTo>
                    <a:pt x="951496" y="49745"/>
                  </a:lnTo>
                  <a:lnTo>
                    <a:pt x="947407" y="43688"/>
                  </a:lnTo>
                  <a:lnTo>
                    <a:pt x="941349" y="39598"/>
                  </a:lnTo>
                  <a:lnTo>
                    <a:pt x="933907" y="38100"/>
                  </a:lnTo>
                  <a:lnTo>
                    <a:pt x="926490" y="39598"/>
                  </a:lnTo>
                  <a:lnTo>
                    <a:pt x="920432" y="43688"/>
                  </a:lnTo>
                  <a:lnTo>
                    <a:pt x="916343" y="49745"/>
                  </a:lnTo>
                  <a:lnTo>
                    <a:pt x="914857" y="57150"/>
                  </a:lnTo>
                  <a:lnTo>
                    <a:pt x="916343" y="64566"/>
                  </a:lnTo>
                  <a:lnTo>
                    <a:pt x="920432" y="70624"/>
                  </a:lnTo>
                  <a:lnTo>
                    <a:pt x="926490" y="74714"/>
                  </a:lnTo>
                  <a:lnTo>
                    <a:pt x="933945" y="76200"/>
                  </a:lnTo>
                  <a:lnTo>
                    <a:pt x="941349" y="74714"/>
                  </a:lnTo>
                  <a:lnTo>
                    <a:pt x="947407" y="70624"/>
                  </a:lnTo>
                  <a:lnTo>
                    <a:pt x="951496" y="64566"/>
                  </a:lnTo>
                  <a:lnTo>
                    <a:pt x="952995" y="57150"/>
                  </a:lnTo>
                  <a:close/>
                </a:path>
                <a:path w="2138679" h="2846704">
                  <a:moveTo>
                    <a:pt x="1029220" y="962939"/>
                  </a:moveTo>
                  <a:lnTo>
                    <a:pt x="1027734" y="955522"/>
                  </a:lnTo>
                  <a:lnTo>
                    <a:pt x="1023645" y="949464"/>
                  </a:lnTo>
                  <a:lnTo>
                    <a:pt x="1017587" y="945388"/>
                  </a:lnTo>
                  <a:lnTo>
                    <a:pt x="1010145" y="943889"/>
                  </a:lnTo>
                  <a:lnTo>
                    <a:pt x="1002728" y="945388"/>
                  </a:lnTo>
                  <a:lnTo>
                    <a:pt x="996670" y="949464"/>
                  </a:lnTo>
                  <a:lnTo>
                    <a:pt x="992581" y="955522"/>
                  </a:lnTo>
                  <a:lnTo>
                    <a:pt x="991095" y="962939"/>
                  </a:lnTo>
                  <a:lnTo>
                    <a:pt x="992581" y="970356"/>
                  </a:lnTo>
                  <a:lnTo>
                    <a:pt x="996670" y="976414"/>
                  </a:lnTo>
                  <a:lnTo>
                    <a:pt x="1002728" y="980490"/>
                  </a:lnTo>
                  <a:lnTo>
                    <a:pt x="1010183" y="981989"/>
                  </a:lnTo>
                  <a:lnTo>
                    <a:pt x="1017587" y="980490"/>
                  </a:lnTo>
                  <a:lnTo>
                    <a:pt x="1023645" y="976401"/>
                  </a:lnTo>
                  <a:lnTo>
                    <a:pt x="1027734" y="970356"/>
                  </a:lnTo>
                  <a:lnTo>
                    <a:pt x="1029220" y="962939"/>
                  </a:lnTo>
                  <a:close/>
                </a:path>
                <a:path w="2138679" h="2846704">
                  <a:moveTo>
                    <a:pt x="1029233" y="2789466"/>
                  </a:moveTo>
                  <a:lnTo>
                    <a:pt x="1027734" y="2782049"/>
                  </a:lnTo>
                  <a:lnTo>
                    <a:pt x="1023645" y="2776004"/>
                  </a:lnTo>
                  <a:lnTo>
                    <a:pt x="1017587" y="2771914"/>
                  </a:lnTo>
                  <a:lnTo>
                    <a:pt x="1010145" y="2770416"/>
                  </a:lnTo>
                  <a:lnTo>
                    <a:pt x="1002728" y="2771914"/>
                  </a:lnTo>
                  <a:lnTo>
                    <a:pt x="996670" y="2776004"/>
                  </a:lnTo>
                  <a:lnTo>
                    <a:pt x="992581" y="2782049"/>
                  </a:lnTo>
                  <a:lnTo>
                    <a:pt x="991095" y="2789466"/>
                  </a:lnTo>
                  <a:lnTo>
                    <a:pt x="992581" y="2796883"/>
                  </a:lnTo>
                  <a:lnTo>
                    <a:pt x="996670" y="2802940"/>
                  </a:lnTo>
                  <a:lnTo>
                    <a:pt x="1002728" y="2807017"/>
                  </a:lnTo>
                  <a:lnTo>
                    <a:pt x="1010183" y="2808516"/>
                  </a:lnTo>
                  <a:lnTo>
                    <a:pt x="1017587" y="2807017"/>
                  </a:lnTo>
                  <a:lnTo>
                    <a:pt x="1023645" y="2802940"/>
                  </a:lnTo>
                  <a:lnTo>
                    <a:pt x="1027734" y="2796883"/>
                  </a:lnTo>
                  <a:lnTo>
                    <a:pt x="1029233" y="2789466"/>
                  </a:lnTo>
                  <a:close/>
                </a:path>
                <a:path w="2138679" h="2846704">
                  <a:moveTo>
                    <a:pt x="1029233" y="1864182"/>
                  </a:moveTo>
                  <a:lnTo>
                    <a:pt x="1027734" y="1856765"/>
                  </a:lnTo>
                  <a:lnTo>
                    <a:pt x="1023645" y="1850720"/>
                  </a:lnTo>
                  <a:lnTo>
                    <a:pt x="1017587" y="1846630"/>
                  </a:lnTo>
                  <a:lnTo>
                    <a:pt x="1010145" y="1845132"/>
                  </a:lnTo>
                  <a:lnTo>
                    <a:pt x="1002728" y="1846630"/>
                  </a:lnTo>
                  <a:lnTo>
                    <a:pt x="996670" y="1850720"/>
                  </a:lnTo>
                  <a:lnTo>
                    <a:pt x="992581" y="1856765"/>
                  </a:lnTo>
                  <a:lnTo>
                    <a:pt x="991095" y="1864182"/>
                  </a:lnTo>
                  <a:lnTo>
                    <a:pt x="992581" y="1871599"/>
                  </a:lnTo>
                  <a:lnTo>
                    <a:pt x="996670" y="1877656"/>
                  </a:lnTo>
                  <a:lnTo>
                    <a:pt x="1002728" y="1881733"/>
                  </a:lnTo>
                  <a:lnTo>
                    <a:pt x="1010183" y="1883232"/>
                  </a:lnTo>
                  <a:lnTo>
                    <a:pt x="1017587" y="1881733"/>
                  </a:lnTo>
                  <a:lnTo>
                    <a:pt x="1023645" y="1877656"/>
                  </a:lnTo>
                  <a:lnTo>
                    <a:pt x="1027734" y="1871599"/>
                  </a:lnTo>
                  <a:lnTo>
                    <a:pt x="1029233" y="1864182"/>
                  </a:lnTo>
                  <a:close/>
                </a:path>
                <a:path w="2138679" h="2846704">
                  <a:moveTo>
                    <a:pt x="1029233" y="57150"/>
                  </a:moveTo>
                  <a:lnTo>
                    <a:pt x="1027734" y="49745"/>
                  </a:lnTo>
                  <a:lnTo>
                    <a:pt x="1023645" y="43688"/>
                  </a:lnTo>
                  <a:lnTo>
                    <a:pt x="1017587" y="39598"/>
                  </a:lnTo>
                  <a:lnTo>
                    <a:pt x="1010145" y="38100"/>
                  </a:lnTo>
                  <a:lnTo>
                    <a:pt x="1002728" y="39598"/>
                  </a:lnTo>
                  <a:lnTo>
                    <a:pt x="996670" y="43688"/>
                  </a:lnTo>
                  <a:lnTo>
                    <a:pt x="992581" y="49745"/>
                  </a:lnTo>
                  <a:lnTo>
                    <a:pt x="991095" y="57150"/>
                  </a:lnTo>
                  <a:lnTo>
                    <a:pt x="992581" y="64566"/>
                  </a:lnTo>
                  <a:lnTo>
                    <a:pt x="996670" y="70624"/>
                  </a:lnTo>
                  <a:lnTo>
                    <a:pt x="1002728" y="74714"/>
                  </a:lnTo>
                  <a:lnTo>
                    <a:pt x="1010183" y="76200"/>
                  </a:lnTo>
                  <a:lnTo>
                    <a:pt x="1017587" y="74714"/>
                  </a:lnTo>
                  <a:lnTo>
                    <a:pt x="1023645" y="70624"/>
                  </a:lnTo>
                  <a:lnTo>
                    <a:pt x="1027734" y="64566"/>
                  </a:lnTo>
                  <a:lnTo>
                    <a:pt x="1029233" y="57150"/>
                  </a:lnTo>
                  <a:close/>
                </a:path>
                <a:path w="2138679" h="2846704">
                  <a:moveTo>
                    <a:pt x="1105471" y="2789466"/>
                  </a:moveTo>
                  <a:lnTo>
                    <a:pt x="1103972" y="2782049"/>
                  </a:lnTo>
                  <a:lnTo>
                    <a:pt x="1099883" y="2776004"/>
                  </a:lnTo>
                  <a:lnTo>
                    <a:pt x="1093825" y="2771914"/>
                  </a:lnTo>
                  <a:lnTo>
                    <a:pt x="1086383" y="2770416"/>
                  </a:lnTo>
                  <a:lnTo>
                    <a:pt x="1078966" y="2771914"/>
                  </a:lnTo>
                  <a:lnTo>
                    <a:pt x="1072908" y="2776004"/>
                  </a:lnTo>
                  <a:lnTo>
                    <a:pt x="1068819" y="2782049"/>
                  </a:lnTo>
                  <a:lnTo>
                    <a:pt x="1067333" y="2789466"/>
                  </a:lnTo>
                  <a:lnTo>
                    <a:pt x="1068819" y="2796883"/>
                  </a:lnTo>
                  <a:lnTo>
                    <a:pt x="1072908" y="2802940"/>
                  </a:lnTo>
                  <a:lnTo>
                    <a:pt x="1078966" y="2807017"/>
                  </a:lnTo>
                  <a:lnTo>
                    <a:pt x="1086421" y="2808516"/>
                  </a:lnTo>
                  <a:lnTo>
                    <a:pt x="1093825" y="2807017"/>
                  </a:lnTo>
                  <a:lnTo>
                    <a:pt x="1099883" y="2802940"/>
                  </a:lnTo>
                  <a:lnTo>
                    <a:pt x="1103972" y="2796883"/>
                  </a:lnTo>
                  <a:lnTo>
                    <a:pt x="1105471" y="2789466"/>
                  </a:lnTo>
                  <a:close/>
                </a:path>
                <a:path w="2138679" h="2846704">
                  <a:moveTo>
                    <a:pt x="1105471" y="1864182"/>
                  </a:moveTo>
                  <a:lnTo>
                    <a:pt x="1103972" y="1856765"/>
                  </a:lnTo>
                  <a:lnTo>
                    <a:pt x="1099883" y="1850720"/>
                  </a:lnTo>
                  <a:lnTo>
                    <a:pt x="1093825" y="1846630"/>
                  </a:lnTo>
                  <a:lnTo>
                    <a:pt x="1086383" y="1845132"/>
                  </a:lnTo>
                  <a:lnTo>
                    <a:pt x="1078966" y="1846630"/>
                  </a:lnTo>
                  <a:lnTo>
                    <a:pt x="1072908" y="1850720"/>
                  </a:lnTo>
                  <a:lnTo>
                    <a:pt x="1068819" y="1856765"/>
                  </a:lnTo>
                  <a:lnTo>
                    <a:pt x="1067333" y="1864182"/>
                  </a:lnTo>
                  <a:lnTo>
                    <a:pt x="1068819" y="1871599"/>
                  </a:lnTo>
                  <a:lnTo>
                    <a:pt x="1072908" y="1877656"/>
                  </a:lnTo>
                  <a:lnTo>
                    <a:pt x="1078966" y="1881733"/>
                  </a:lnTo>
                  <a:lnTo>
                    <a:pt x="1086421" y="1883232"/>
                  </a:lnTo>
                  <a:lnTo>
                    <a:pt x="1093825" y="1881733"/>
                  </a:lnTo>
                  <a:lnTo>
                    <a:pt x="1099883" y="1877656"/>
                  </a:lnTo>
                  <a:lnTo>
                    <a:pt x="1103972" y="1871599"/>
                  </a:lnTo>
                  <a:lnTo>
                    <a:pt x="1105471" y="1864182"/>
                  </a:lnTo>
                  <a:close/>
                </a:path>
                <a:path w="2138679" h="2846704">
                  <a:moveTo>
                    <a:pt x="1105471" y="962939"/>
                  </a:moveTo>
                  <a:lnTo>
                    <a:pt x="1103972" y="955522"/>
                  </a:lnTo>
                  <a:lnTo>
                    <a:pt x="1099883" y="949464"/>
                  </a:lnTo>
                  <a:lnTo>
                    <a:pt x="1093825" y="945388"/>
                  </a:lnTo>
                  <a:lnTo>
                    <a:pt x="1086383" y="943889"/>
                  </a:lnTo>
                  <a:lnTo>
                    <a:pt x="1078966" y="945388"/>
                  </a:lnTo>
                  <a:lnTo>
                    <a:pt x="1072908" y="949464"/>
                  </a:lnTo>
                  <a:lnTo>
                    <a:pt x="1068819" y="955522"/>
                  </a:lnTo>
                  <a:lnTo>
                    <a:pt x="1067333" y="962939"/>
                  </a:lnTo>
                  <a:lnTo>
                    <a:pt x="1068819" y="970356"/>
                  </a:lnTo>
                  <a:lnTo>
                    <a:pt x="1072908" y="976414"/>
                  </a:lnTo>
                  <a:lnTo>
                    <a:pt x="1078966" y="980490"/>
                  </a:lnTo>
                  <a:lnTo>
                    <a:pt x="1086421" y="981989"/>
                  </a:lnTo>
                  <a:lnTo>
                    <a:pt x="1093825" y="980490"/>
                  </a:lnTo>
                  <a:lnTo>
                    <a:pt x="1099883" y="976414"/>
                  </a:lnTo>
                  <a:lnTo>
                    <a:pt x="1103972" y="970356"/>
                  </a:lnTo>
                  <a:lnTo>
                    <a:pt x="1105471" y="962939"/>
                  </a:lnTo>
                  <a:close/>
                </a:path>
                <a:path w="2138679" h="2846704">
                  <a:moveTo>
                    <a:pt x="1105471" y="57150"/>
                  </a:moveTo>
                  <a:lnTo>
                    <a:pt x="1103972" y="49745"/>
                  </a:lnTo>
                  <a:lnTo>
                    <a:pt x="1099883" y="43688"/>
                  </a:lnTo>
                  <a:lnTo>
                    <a:pt x="1093825" y="39598"/>
                  </a:lnTo>
                  <a:lnTo>
                    <a:pt x="1086383" y="38100"/>
                  </a:lnTo>
                  <a:lnTo>
                    <a:pt x="1078966" y="39598"/>
                  </a:lnTo>
                  <a:lnTo>
                    <a:pt x="1072908" y="43688"/>
                  </a:lnTo>
                  <a:lnTo>
                    <a:pt x="1068819" y="49745"/>
                  </a:lnTo>
                  <a:lnTo>
                    <a:pt x="1067333" y="57150"/>
                  </a:lnTo>
                  <a:lnTo>
                    <a:pt x="1068819" y="64566"/>
                  </a:lnTo>
                  <a:lnTo>
                    <a:pt x="1072908" y="70624"/>
                  </a:lnTo>
                  <a:lnTo>
                    <a:pt x="1078966" y="74714"/>
                  </a:lnTo>
                  <a:lnTo>
                    <a:pt x="1086421" y="76200"/>
                  </a:lnTo>
                  <a:lnTo>
                    <a:pt x="1093825" y="74714"/>
                  </a:lnTo>
                  <a:lnTo>
                    <a:pt x="1099883" y="70624"/>
                  </a:lnTo>
                  <a:lnTo>
                    <a:pt x="1103972" y="64566"/>
                  </a:lnTo>
                  <a:lnTo>
                    <a:pt x="1105471" y="57150"/>
                  </a:lnTo>
                  <a:close/>
                </a:path>
                <a:path w="2138679" h="2846704">
                  <a:moveTo>
                    <a:pt x="1181709" y="2789466"/>
                  </a:moveTo>
                  <a:lnTo>
                    <a:pt x="1180211" y="2782049"/>
                  </a:lnTo>
                  <a:lnTo>
                    <a:pt x="1176121" y="2776004"/>
                  </a:lnTo>
                  <a:lnTo>
                    <a:pt x="1170063" y="2771914"/>
                  </a:lnTo>
                  <a:lnTo>
                    <a:pt x="1162621" y="2770416"/>
                  </a:lnTo>
                  <a:lnTo>
                    <a:pt x="1155204" y="2771914"/>
                  </a:lnTo>
                  <a:lnTo>
                    <a:pt x="1149146" y="2776004"/>
                  </a:lnTo>
                  <a:lnTo>
                    <a:pt x="1145057" y="2782049"/>
                  </a:lnTo>
                  <a:lnTo>
                    <a:pt x="1143571" y="2789466"/>
                  </a:lnTo>
                  <a:lnTo>
                    <a:pt x="1145057" y="2796883"/>
                  </a:lnTo>
                  <a:lnTo>
                    <a:pt x="1149146" y="2802940"/>
                  </a:lnTo>
                  <a:lnTo>
                    <a:pt x="1155204" y="2807017"/>
                  </a:lnTo>
                  <a:lnTo>
                    <a:pt x="1162659" y="2808516"/>
                  </a:lnTo>
                  <a:lnTo>
                    <a:pt x="1170063" y="2807017"/>
                  </a:lnTo>
                  <a:lnTo>
                    <a:pt x="1176121" y="2802940"/>
                  </a:lnTo>
                  <a:lnTo>
                    <a:pt x="1180211" y="2796883"/>
                  </a:lnTo>
                  <a:lnTo>
                    <a:pt x="1181709" y="2789466"/>
                  </a:lnTo>
                  <a:close/>
                </a:path>
                <a:path w="2138679" h="2846704">
                  <a:moveTo>
                    <a:pt x="1181709" y="1864182"/>
                  </a:moveTo>
                  <a:lnTo>
                    <a:pt x="1180211" y="1856765"/>
                  </a:lnTo>
                  <a:lnTo>
                    <a:pt x="1176121" y="1850720"/>
                  </a:lnTo>
                  <a:lnTo>
                    <a:pt x="1170063" y="1846630"/>
                  </a:lnTo>
                  <a:lnTo>
                    <a:pt x="1162621" y="1845132"/>
                  </a:lnTo>
                  <a:lnTo>
                    <a:pt x="1155204" y="1846630"/>
                  </a:lnTo>
                  <a:lnTo>
                    <a:pt x="1149146" y="1850720"/>
                  </a:lnTo>
                  <a:lnTo>
                    <a:pt x="1145057" y="1856765"/>
                  </a:lnTo>
                  <a:lnTo>
                    <a:pt x="1143571" y="1864182"/>
                  </a:lnTo>
                  <a:lnTo>
                    <a:pt x="1145057" y="1871599"/>
                  </a:lnTo>
                  <a:lnTo>
                    <a:pt x="1149146" y="1877656"/>
                  </a:lnTo>
                  <a:lnTo>
                    <a:pt x="1155204" y="1881733"/>
                  </a:lnTo>
                  <a:lnTo>
                    <a:pt x="1162659" y="1883232"/>
                  </a:lnTo>
                  <a:lnTo>
                    <a:pt x="1170063" y="1881733"/>
                  </a:lnTo>
                  <a:lnTo>
                    <a:pt x="1176121" y="1877656"/>
                  </a:lnTo>
                  <a:lnTo>
                    <a:pt x="1180211" y="1871599"/>
                  </a:lnTo>
                  <a:lnTo>
                    <a:pt x="1181709" y="1864182"/>
                  </a:lnTo>
                  <a:close/>
                </a:path>
                <a:path w="2138679" h="2846704">
                  <a:moveTo>
                    <a:pt x="1181709" y="962939"/>
                  </a:moveTo>
                  <a:lnTo>
                    <a:pt x="1180211" y="955522"/>
                  </a:lnTo>
                  <a:lnTo>
                    <a:pt x="1176121" y="949464"/>
                  </a:lnTo>
                  <a:lnTo>
                    <a:pt x="1170063" y="945388"/>
                  </a:lnTo>
                  <a:lnTo>
                    <a:pt x="1162621" y="943889"/>
                  </a:lnTo>
                  <a:lnTo>
                    <a:pt x="1155204" y="945388"/>
                  </a:lnTo>
                  <a:lnTo>
                    <a:pt x="1149146" y="949464"/>
                  </a:lnTo>
                  <a:lnTo>
                    <a:pt x="1145057" y="955522"/>
                  </a:lnTo>
                  <a:lnTo>
                    <a:pt x="1143571" y="962939"/>
                  </a:lnTo>
                  <a:lnTo>
                    <a:pt x="1145057" y="970356"/>
                  </a:lnTo>
                  <a:lnTo>
                    <a:pt x="1149146" y="976414"/>
                  </a:lnTo>
                  <a:lnTo>
                    <a:pt x="1155204" y="980490"/>
                  </a:lnTo>
                  <a:lnTo>
                    <a:pt x="1162659" y="981989"/>
                  </a:lnTo>
                  <a:lnTo>
                    <a:pt x="1170063" y="980490"/>
                  </a:lnTo>
                  <a:lnTo>
                    <a:pt x="1176121" y="976414"/>
                  </a:lnTo>
                  <a:lnTo>
                    <a:pt x="1180211" y="970356"/>
                  </a:lnTo>
                  <a:lnTo>
                    <a:pt x="1181709" y="962939"/>
                  </a:lnTo>
                  <a:close/>
                </a:path>
                <a:path w="2138679" h="2846704">
                  <a:moveTo>
                    <a:pt x="1181709" y="57150"/>
                  </a:moveTo>
                  <a:lnTo>
                    <a:pt x="1180211" y="49745"/>
                  </a:lnTo>
                  <a:lnTo>
                    <a:pt x="1176121" y="43688"/>
                  </a:lnTo>
                  <a:lnTo>
                    <a:pt x="1170063" y="39598"/>
                  </a:lnTo>
                  <a:lnTo>
                    <a:pt x="1162621" y="38100"/>
                  </a:lnTo>
                  <a:lnTo>
                    <a:pt x="1155204" y="39598"/>
                  </a:lnTo>
                  <a:lnTo>
                    <a:pt x="1149146" y="43688"/>
                  </a:lnTo>
                  <a:lnTo>
                    <a:pt x="1145057" y="49745"/>
                  </a:lnTo>
                  <a:lnTo>
                    <a:pt x="1143571" y="57150"/>
                  </a:lnTo>
                  <a:lnTo>
                    <a:pt x="1145057" y="64566"/>
                  </a:lnTo>
                  <a:lnTo>
                    <a:pt x="1149146" y="70624"/>
                  </a:lnTo>
                  <a:lnTo>
                    <a:pt x="1155204" y="74714"/>
                  </a:lnTo>
                  <a:lnTo>
                    <a:pt x="1162659" y="76200"/>
                  </a:lnTo>
                  <a:lnTo>
                    <a:pt x="1170063" y="74714"/>
                  </a:lnTo>
                  <a:lnTo>
                    <a:pt x="1176121" y="70624"/>
                  </a:lnTo>
                  <a:lnTo>
                    <a:pt x="1180211" y="64566"/>
                  </a:lnTo>
                  <a:lnTo>
                    <a:pt x="1181709" y="57150"/>
                  </a:lnTo>
                  <a:close/>
                </a:path>
                <a:path w="2138679" h="2846704">
                  <a:moveTo>
                    <a:pt x="1257947" y="2789466"/>
                  </a:moveTo>
                  <a:lnTo>
                    <a:pt x="1256449" y="2782049"/>
                  </a:lnTo>
                  <a:lnTo>
                    <a:pt x="1252359" y="2776004"/>
                  </a:lnTo>
                  <a:lnTo>
                    <a:pt x="1246301" y="2771914"/>
                  </a:lnTo>
                  <a:lnTo>
                    <a:pt x="1238859" y="2770416"/>
                  </a:lnTo>
                  <a:lnTo>
                    <a:pt x="1231442" y="2771914"/>
                  </a:lnTo>
                  <a:lnTo>
                    <a:pt x="1225384" y="2776004"/>
                  </a:lnTo>
                  <a:lnTo>
                    <a:pt x="1221295" y="2782049"/>
                  </a:lnTo>
                  <a:lnTo>
                    <a:pt x="1219809" y="2789466"/>
                  </a:lnTo>
                  <a:lnTo>
                    <a:pt x="1221295" y="2796883"/>
                  </a:lnTo>
                  <a:lnTo>
                    <a:pt x="1225384" y="2802940"/>
                  </a:lnTo>
                  <a:lnTo>
                    <a:pt x="1231442" y="2807017"/>
                  </a:lnTo>
                  <a:lnTo>
                    <a:pt x="1238897" y="2808516"/>
                  </a:lnTo>
                  <a:lnTo>
                    <a:pt x="1246301" y="2807017"/>
                  </a:lnTo>
                  <a:lnTo>
                    <a:pt x="1252359" y="2802940"/>
                  </a:lnTo>
                  <a:lnTo>
                    <a:pt x="1256449" y="2796883"/>
                  </a:lnTo>
                  <a:lnTo>
                    <a:pt x="1257947" y="2789466"/>
                  </a:lnTo>
                  <a:close/>
                </a:path>
                <a:path w="2138679" h="2846704">
                  <a:moveTo>
                    <a:pt x="1257947" y="1864182"/>
                  </a:moveTo>
                  <a:lnTo>
                    <a:pt x="1256449" y="1856765"/>
                  </a:lnTo>
                  <a:lnTo>
                    <a:pt x="1252359" y="1850720"/>
                  </a:lnTo>
                  <a:lnTo>
                    <a:pt x="1246301" y="1846630"/>
                  </a:lnTo>
                  <a:lnTo>
                    <a:pt x="1238859" y="1845132"/>
                  </a:lnTo>
                  <a:lnTo>
                    <a:pt x="1231442" y="1846630"/>
                  </a:lnTo>
                  <a:lnTo>
                    <a:pt x="1225384" y="1850720"/>
                  </a:lnTo>
                  <a:lnTo>
                    <a:pt x="1221295" y="1856765"/>
                  </a:lnTo>
                  <a:lnTo>
                    <a:pt x="1219809" y="1864182"/>
                  </a:lnTo>
                  <a:lnTo>
                    <a:pt x="1221295" y="1871599"/>
                  </a:lnTo>
                  <a:lnTo>
                    <a:pt x="1225384" y="1877656"/>
                  </a:lnTo>
                  <a:lnTo>
                    <a:pt x="1231442" y="1881733"/>
                  </a:lnTo>
                  <a:lnTo>
                    <a:pt x="1238897" y="1883232"/>
                  </a:lnTo>
                  <a:lnTo>
                    <a:pt x="1246301" y="1881733"/>
                  </a:lnTo>
                  <a:lnTo>
                    <a:pt x="1252359" y="1877656"/>
                  </a:lnTo>
                  <a:lnTo>
                    <a:pt x="1256449" y="1871599"/>
                  </a:lnTo>
                  <a:lnTo>
                    <a:pt x="1257947" y="1864182"/>
                  </a:lnTo>
                  <a:close/>
                </a:path>
                <a:path w="2138679" h="2846704">
                  <a:moveTo>
                    <a:pt x="1257947" y="962939"/>
                  </a:moveTo>
                  <a:lnTo>
                    <a:pt x="1256449" y="955522"/>
                  </a:lnTo>
                  <a:lnTo>
                    <a:pt x="1252359" y="949464"/>
                  </a:lnTo>
                  <a:lnTo>
                    <a:pt x="1246301" y="945388"/>
                  </a:lnTo>
                  <a:lnTo>
                    <a:pt x="1238859" y="943889"/>
                  </a:lnTo>
                  <a:lnTo>
                    <a:pt x="1231442" y="945388"/>
                  </a:lnTo>
                  <a:lnTo>
                    <a:pt x="1225384" y="949464"/>
                  </a:lnTo>
                  <a:lnTo>
                    <a:pt x="1221295" y="955522"/>
                  </a:lnTo>
                  <a:lnTo>
                    <a:pt x="1219809" y="962939"/>
                  </a:lnTo>
                  <a:lnTo>
                    <a:pt x="1221295" y="970356"/>
                  </a:lnTo>
                  <a:lnTo>
                    <a:pt x="1225384" y="976414"/>
                  </a:lnTo>
                  <a:lnTo>
                    <a:pt x="1231442" y="980490"/>
                  </a:lnTo>
                  <a:lnTo>
                    <a:pt x="1238897" y="981989"/>
                  </a:lnTo>
                  <a:lnTo>
                    <a:pt x="1246301" y="980490"/>
                  </a:lnTo>
                  <a:lnTo>
                    <a:pt x="1252359" y="976414"/>
                  </a:lnTo>
                  <a:lnTo>
                    <a:pt x="1256449" y="970356"/>
                  </a:lnTo>
                  <a:lnTo>
                    <a:pt x="1257947" y="962939"/>
                  </a:lnTo>
                  <a:close/>
                </a:path>
                <a:path w="2138679" h="2846704">
                  <a:moveTo>
                    <a:pt x="1257947" y="57150"/>
                  </a:moveTo>
                  <a:lnTo>
                    <a:pt x="1256449" y="49745"/>
                  </a:lnTo>
                  <a:lnTo>
                    <a:pt x="1252359" y="43688"/>
                  </a:lnTo>
                  <a:lnTo>
                    <a:pt x="1246301" y="39598"/>
                  </a:lnTo>
                  <a:lnTo>
                    <a:pt x="1238859" y="38100"/>
                  </a:lnTo>
                  <a:lnTo>
                    <a:pt x="1231442" y="39598"/>
                  </a:lnTo>
                  <a:lnTo>
                    <a:pt x="1225384" y="43688"/>
                  </a:lnTo>
                  <a:lnTo>
                    <a:pt x="1221295" y="49745"/>
                  </a:lnTo>
                  <a:lnTo>
                    <a:pt x="1219809" y="57150"/>
                  </a:lnTo>
                  <a:lnTo>
                    <a:pt x="1221295" y="64566"/>
                  </a:lnTo>
                  <a:lnTo>
                    <a:pt x="1225384" y="70624"/>
                  </a:lnTo>
                  <a:lnTo>
                    <a:pt x="1231442" y="74714"/>
                  </a:lnTo>
                  <a:lnTo>
                    <a:pt x="1238897" y="76200"/>
                  </a:lnTo>
                  <a:lnTo>
                    <a:pt x="1246301" y="74714"/>
                  </a:lnTo>
                  <a:lnTo>
                    <a:pt x="1252359" y="70624"/>
                  </a:lnTo>
                  <a:lnTo>
                    <a:pt x="1256449" y="64566"/>
                  </a:lnTo>
                  <a:lnTo>
                    <a:pt x="1257947" y="57150"/>
                  </a:lnTo>
                  <a:close/>
                </a:path>
                <a:path w="2138679" h="2846704">
                  <a:moveTo>
                    <a:pt x="1334185" y="2789466"/>
                  </a:moveTo>
                  <a:lnTo>
                    <a:pt x="1332687" y="2782049"/>
                  </a:lnTo>
                  <a:lnTo>
                    <a:pt x="1328597" y="2776004"/>
                  </a:lnTo>
                  <a:lnTo>
                    <a:pt x="1322539" y="2771914"/>
                  </a:lnTo>
                  <a:lnTo>
                    <a:pt x="1315097" y="2770416"/>
                  </a:lnTo>
                  <a:lnTo>
                    <a:pt x="1307680" y="2771914"/>
                  </a:lnTo>
                  <a:lnTo>
                    <a:pt x="1301623" y="2776004"/>
                  </a:lnTo>
                  <a:lnTo>
                    <a:pt x="1297533" y="2782049"/>
                  </a:lnTo>
                  <a:lnTo>
                    <a:pt x="1296047" y="2789466"/>
                  </a:lnTo>
                  <a:lnTo>
                    <a:pt x="1297533" y="2796883"/>
                  </a:lnTo>
                  <a:lnTo>
                    <a:pt x="1301623" y="2802940"/>
                  </a:lnTo>
                  <a:lnTo>
                    <a:pt x="1307680" y="2807017"/>
                  </a:lnTo>
                  <a:lnTo>
                    <a:pt x="1315135" y="2808516"/>
                  </a:lnTo>
                  <a:lnTo>
                    <a:pt x="1322539" y="2807017"/>
                  </a:lnTo>
                  <a:lnTo>
                    <a:pt x="1328597" y="2802940"/>
                  </a:lnTo>
                  <a:lnTo>
                    <a:pt x="1332687" y="2796883"/>
                  </a:lnTo>
                  <a:lnTo>
                    <a:pt x="1334185" y="2789466"/>
                  </a:lnTo>
                  <a:close/>
                </a:path>
                <a:path w="2138679" h="2846704">
                  <a:moveTo>
                    <a:pt x="1334185" y="1864182"/>
                  </a:moveTo>
                  <a:lnTo>
                    <a:pt x="1332687" y="1856765"/>
                  </a:lnTo>
                  <a:lnTo>
                    <a:pt x="1328597" y="1850720"/>
                  </a:lnTo>
                  <a:lnTo>
                    <a:pt x="1322539" y="1846630"/>
                  </a:lnTo>
                  <a:lnTo>
                    <a:pt x="1315097" y="1845132"/>
                  </a:lnTo>
                  <a:lnTo>
                    <a:pt x="1307680" y="1846630"/>
                  </a:lnTo>
                  <a:lnTo>
                    <a:pt x="1301623" y="1850720"/>
                  </a:lnTo>
                  <a:lnTo>
                    <a:pt x="1297533" y="1856765"/>
                  </a:lnTo>
                  <a:lnTo>
                    <a:pt x="1296047" y="1864182"/>
                  </a:lnTo>
                  <a:lnTo>
                    <a:pt x="1297533" y="1871599"/>
                  </a:lnTo>
                  <a:lnTo>
                    <a:pt x="1301623" y="1877656"/>
                  </a:lnTo>
                  <a:lnTo>
                    <a:pt x="1307680" y="1881733"/>
                  </a:lnTo>
                  <a:lnTo>
                    <a:pt x="1315135" y="1883232"/>
                  </a:lnTo>
                  <a:lnTo>
                    <a:pt x="1322539" y="1881733"/>
                  </a:lnTo>
                  <a:lnTo>
                    <a:pt x="1328597" y="1877656"/>
                  </a:lnTo>
                  <a:lnTo>
                    <a:pt x="1332687" y="1871599"/>
                  </a:lnTo>
                  <a:lnTo>
                    <a:pt x="1334185" y="1864182"/>
                  </a:lnTo>
                  <a:close/>
                </a:path>
                <a:path w="2138679" h="2846704">
                  <a:moveTo>
                    <a:pt x="1334185" y="962939"/>
                  </a:moveTo>
                  <a:lnTo>
                    <a:pt x="1332687" y="955522"/>
                  </a:lnTo>
                  <a:lnTo>
                    <a:pt x="1328597" y="949464"/>
                  </a:lnTo>
                  <a:lnTo>
                    <a:pt x="1322539" y="945388"/>
                  </a:lnTo>
                  <a:lnTo>
                    <a:pt x="1315097" y="943889"/>
                  </a:lnTo>
                  <a:lnTo>
                    <a:pt x="1307680" y="945388"/>
                  </a:lnTo>
                  <a:lnTo>
                    <a:pt x="1301623" y="949464"/>
                  </a:lnTo>
                  <a:lnTo>
                    <a:pt x="1297533" y="955522"/>
                  </a:lnTo>
                  <a:lnTo>
                    <a:pt x="1296047" y="962939"/>
                  </a:lnTo>
                  <a:lnTo>
                    <a:pt x="1297533" y="970356"/>
                  </a:lnTo>
                  <a:lnTo>
                    <a:pt x="1301623" y="976414"/>
                  </a:lnTo>
                  <a:lnTo>
                    <a:pt x="1307680" y="980490"/>
                  </a:lnTo>
                  <a:lnTo>
                    <a:pt x="1315135" y="981989"/>
                  </a:lnTo>
                  <a:lnTo>
                    <a:pt x="1322539" y="980490"/>
                  </a:lnTo>
                  <a:lnTo>
                    <a:pt x="1328597" y="976414"/>
                  </a:lnTo>
                  <a:lnTo>
                    <a:pt x="1332687" y="970356"/>
                  </a:lnTo>
                  <a:lnTo>
                    <a:pt x="1334185" y="962939"/>
                  </a:lnTo>
                  <a:close/>
                </a:path>
                <a:path w="2138679" h="2846704">
                  <a:moveTo>
                    <a:pt x="1334185" y="57150"/>
                  </a:moveTo>
                  <a:lnTo>
                    <a:pt x="1332687" y="49745"/>
                  </a:lnTo>
                  <a:lnTo>
                    <a:pt x="1328597" y="43688"/>
                  </a:lnTo>
                  <a:lnTo>
                    <a:pt x="1322539" y="39598"/>
                  </a:lnTo>
                  <a:lnTo>
                    <a:pt x="1315097" y="38100"/>
                  </a:lnTo>
                  <a:lnTo>
                    <a:pt x="1307680" y="39598"/>
                  </a:lnTo>
                  <a:lnTo>
                    <a:pt x="1301623" y="43688"/>
                  </a:lnTo>
                  <a:lnTo>
                    <a:pt x="1297533" y="49745"/>
                  </a:lnTo>
                  <a:lnTo>
                    <a:pt x="1296047" y="57150"/>
                  </a:lnTo>
                  <a:lnTo>
                    <a:pt x="1297533" y="64566"/>
                  </a:lnTo>
                  <a:lnTo>
                    <a:pt x="1301623" y="70624"/>
                  </a:lnTo>
                  <a:lnTo>
                    <a:pt x="1307680" y="74714"/>
                  </a:lnTo>
                  <a:lnTo>
                    <a:pt x="1315135" y="76200"/>
                  </a:lnTo>
                  <a:lnTo>
                    <a:pt x="1322539" y="74714"/>
                  </a:lnTo>
                  <a:lnTo>
                    <a:pt x="1328597" y="70624"/>
                  </a:lnTo>
                  <a:lnTo>
                    <a:pt x="1332687" y="64566"/>
                  </a:lnTo>
                  <a:lnTo>
                    <a:pt x="1334185" y="57150"/>
                  </a:lnTo>
                  <a:close/>
                </a:path>
                <a:path w="2138679" h="2846704">
                  <a:moveTo>
                    <a:pt x="1410423" y="2789466"/>
                  </a:moveTo>
                  <a:lnTo>
                    <a:pt x="1408925" y="2782049"/>
                  </a:lnTo>
                  <a:lnTo>
                    <a:pt x="1404835" y="2776004"/>
                  </a:lnTo>
                  <a:lnTo>
                    <a:pt x="1398778" y="2771914"/>
                  </a:lnTo>
                  <a:lnTo>
                    <a:pt x="1391335" y="2770416"/>
                  </a:lnTo>
                  <a:lnTo>
                    <a:pt x="1383919" y="2771914"/>
                  </a:lnTo>
                  <a:lnTo>
                    <a:pt x="1377861" y="2776004"/>
                  </a:lnTo>
                  <a:lnTo>
                    <a:pt x="1373771" y="2782049"/>
                  </a:lnTo>
                  <a:lnTo>
                    <a:pt x="1372285" y="2789466"/>
                  </a:lnTo>
                  <a:lnTo>
                    <a:pt x="1373771" y="2796883"/>
                  </a:lnTo>
                  <a:lnTo>
                    <a:pt x="1377861" y="2802940"/>
                  </a:lnTo>
                  <a:lnTo>
                    <a:pt x="1383919" y="2807017"/>
                  </a:lnTo>
                  <a:lnTo>
                    <a:pt x="1391373" y="2808516"/>
                  </a:lnTo>
                  <a:lnTo>
                    <a:pt x="1398778" y="2807017"/>
                  </a:lnTo>
                  <a:lnTo>
                    <a:pt x="1404835" y="2802940"/>
                  </a:lnTo>
                  <a:lnTo>
                    <a:pt x="1408925" y="2796883"/>
                  </a:lnTo>
                  <a:lnTo>
                    <a:pt x="1410423" y="2789466"/>
                  </a:lnTo>
                  <a:close/>
                </a:path>
                <a:path w="2138679" h="2846704">
                  <a:moveTo>
                    <a:pt x="1410423" y="1864182"/>
                  </a:moveTo>
                  <a:lnTo>
                    <a:pt x="1408925" y="1856765"/>
                  </a:lnTo>
                  <a:lnTo>
                    <a:pt x="1404835" y="1850720"/>
                  </a:lnTo>
                  <a:lnTo>
                    <a:pt x="1398778" y="1846630"/>
                  </a:lnTo>
                  <a:lnTo>
                    <a:pt x="1391335" y="1845132"/>
                  </a:lnTo>
                  <a:lnTo>
                    <a:pt x="1383919" y="1846630"/>
                  </a:lnTo>
                  <a:lnTo>
                    <a:pt x="1377861" y="1850720"/>
                  </a:lnTo>
                  <a:lnTo>
                    <a:pt x="1373771" y="1856765"/>
                  </a:lnTo>
                  <a:lnTo>
                    <a:pt x="1372285" y="1864182"/>
                  </a:lnTo>
                  <a:lnTo>
                    <a:pt x="1373771" y="1871599"/>
                  </a:lnTo>
                  <a:lnTo>
                    <a:pt x="1377861" y="1877656"/>
                  </a:lnTo>
                  <a:lnTo>
                    <a:pt x="1383919" y="1881733"/>
                  </a:lnTo>
                  <a:lnTo>
                    <a:pt x="1391373" y="1883232"/>
                  </a:lnTo>
                  <a:lnTo>
                    <a:pt x="1398778" y="1881733"/>
                  </a:lnTo>
                  <a:lnTo>
                    <a:pt x="1404835" y="1877656"/>
                  </a:lnTo>
                  <a:lnTo>
                    <a:pt x="1408925" y="1871599"/>
                  </a:lnTo>
                  <a:lnTo>
                    <a:pt x="1410423" y="1864182"/>
                  </a:lnTo>
                  <a:close/>
                </a:path>
                <a:path w="2138679" h="2846704">
                  <a:moveTo>
                    <a:pt x="1410423" y="962939"/>
                  </a:moveTo>
                  <a:lnTo>
                    <a:pt x="1408925" y="955522"/>
                  </a:lnTo>
                  <a:lnTo>
                    <a:pt x="1404835" y="949464"/>
                  </a:lnTo>
                  <a:lnTo>
                    <a:pt x="1398778" y="945388"/>
                  </a:lnTo>
                  <a:lnTo>
                    <a:pt x="1391335" y="943889"/>
                  </a:lnTo>
                  <a:lnTo>
                    <a:pt x="1383919" y="945388"/>
                  </a:lnTo>
                  <a:lnTo>
                    <a:pt x="1377861" y="949464"/>
                  </a:lnTo>
                  <a:lnTo>
                    <a:pt x="1373771" y="955522"/>
                  </a:lnTo>
                  <a:lnTo>
                    <a:pt x="1372285" y="962939"/>
                  </a:lnTo>
                  <a:lnTo>
                    <a:pt x="1373771" y="970356"/>
                  </a:lnTo>
                  <a:lnTo>
                    <a:pt x="1377861" y="976414"/>
                  </a:lnTo>
                  <a:lnTo>
                    <a:pt x="1383919" y="980490"/>
                  </a:lnTo>
                  <a:lnTo>
                    <a:pt x="1391373" y="981989"/>
                  </a:lnTo>
                  <a:lnTo>
                    <a:pt x="1398778" y="980490"/>
                  </a:lnTo>
                  <a:lnTo>
                    <a:pt x="1404835" y="976414"/>
                  </a:lnTo>
                  <a:lnTo>
                    <a:pt x="1408925" y="970356"/>
                  </a:lnTo>
                  <a:lnTo>
                    <a:pt x="1410423" y="962939"/>
                  </a:lnTo>
                  <a:close/>
                </a:path>
                <a:path w="2138679" h="2846704">
                  <a:moveTo>
                    <a:pt x="1410423" y="57150"/>
                  </a:moveTo>
                  <a:lnTo>
                    <a:pt x="1408925" y="49745"/>
                  </a:lnTo>
                  <a:lnTo>
                    <a:pt x="1404835" y="43688"/>
                  </a:lnTo>
                  <a:lnTo>
                    <a:pt x="1398778" y="39598"/>
                  </a:lnTo>
                  <a:lnTo>
                    <a:pt x="1391335" y="38100"/>
                  </a:lnTo>
                  <a:lnTo>
                    <a:pt x="1383919" y="39598"/>
                  </a:lnTo>
                  <a:lnTo>
                    <a:pt x="1377861" y="43688"/>
                  </a:lnTo>
                  <a:lnTo>
                    <a:pt x="1373771" y="49745"/>
                  </a:lnTo>
                  <a:lnTo>
                    <a:pt x="1372285" y="57150"/>
                  </a:lnTo>
                  <a:lnTo>
                    <a:pt x="1373771" y="64566"/>
                  </a:lnTo>
                  <a:lnTo>
                    <a:pt x="1377861" y="70624"/>
                  </a:lnTo>
                  <a:lnTo>
                    <a:pt x="1383919" y="74714"/>
                  </a:lnTo>
                  <a:lnTo>
                    <a:pt x="1391373" y="76200"/>
                  </a:lnTo>
                  <a:lnTo>
                    <a:pt x="1398778" y="74714"/>
                  </a:lnTo>
                  <a:lnTo>
                    <a:pt x="1404835" y="70624"/>
                  </a:lnTo>
                  <a:lnTo>
                    <a:pt x="1408925" y="64566"/>
                  </a:lnTo>
                  <a:lnTo>
                    <a:pt x="1410423" y="57150"/>
                  </a:lnTo>
                  <a:close/>
                </a:path>
                <a:path w="2138679" h="2846704">
                  <a:moveTo>
                    <a:pt x="1486662" y="2789466"/>
                  </a:moveTo>
                  <a:lnTo>
                    <a:pt x="1485163" y="2782049"/>
                  </a:lnTo>
                  <a:lnTo>
                    <a:pt x="1481074" y="2776004"/>
                  </a:lnTo>
                  <a:lnTo>
                    <a:pt x="1475016" y="2771914"/>
                  </a:lnTo>
                  <a:lnTo>
                    <a:pt x="1467573" y="2770416"/>
                  </a:lnTo>
                  <a:lnTo>
                    <a:pt x="1460157" y="2771914"/>
                  </a:lnTo>
                  <a:lnTo>
                    <a:pt x="1454099" y="2776004"/>
                  </a:lnTo>
                  <a:lnTo>
                    <a:pt x="1450009" y="2782049"/>
                  </a:lnTo>
                  <a:lnTo>
                    <a:pt x="1448523" y="2789466"/>
                  </a:lnTo>
                  <a:lnTo>
                    <a:pt x="1450009" y="2796883"/>
                  </a:lnTo>
                  <a:lnTo>
                    <a:pt x="1454099" y="2802940"/>
                  </a:lnTo>
                  <a:lnTo>
                    <a:pt x="1460157" y="2807017"/>
                  </a:lnTo>
                  <a:lnTo>
                    <a:pt x="1467612" y="2808516"/>
                  </a:lnTo>
                  <a:lnTo>
                    <a:pt x="1475016" y="2807017"/>
                  </a:lnTo>
                  <a:lnTo>
                    <a:pt x="1481074" y="2802940"/>
                  </a:lnTo>
                  <a:lnTo>
                    <a:pt x="1485163" y="2796883"/>
                  </a:lnTo>
                  <a:lnTo>
                    <a:pt x="1486662" y="2789466"/>
                  </a:lnTo>
                  <a:close/>
                </a:path>
                <a:path w="2138679" h="2846704">
                  <a:moveTo>
                    <a:pt x="1486662" y="1864182"/>
                  </a:moveTo>
                  <a:lnTo>
                    <a:pt x="1485163" y="1856765"/>
                  </a:lnTo>
                  <a:lnTo>
                    <a:pt x="1481074" y="1850720"/>
                  </a:lnTo>
                  <a:lnTo>
                    <a:pt x="1475016" y="1846630"/>
                  </a:lnTo>
                  <a:lnTo>
                    <a:pt x="1467573" y="1845132"/>
                  </a:lnTo>
                  <a:lnTo>
                    <a:pt x="1460157" y="1846630"/>
                  </a:lnTo>
                  <a:lnTo>
                    <a:pt x="1454099" y="1850720"/>
                  </a:lnTo>
                  <a:lnTo>
                    <a:pt x="1450009" y="1856765"/>
                  </a:lnTo>
                  <a:lnTo>
                    <a:pt x="1448523" y="1864182"/>
                  </a:lnTo>
                  <a:lnTo>
                    <a:pt x="1450009" y="1871599"/>
                  </a:lnTo>
                  <a:lnTo>
                    <a:pt x="1454099" y="1877656"/>
                  </a:lnTo>
                  <a:lnTo>
                    <a:pt x="1460157" y="1881733"/>
                  </a:lnTo>
                  <a:lnTo>
                    <a:pt x="1467612" y="1883232"/>
                  </a:lnTo>
                  <a:lnTo>
                    <a:pt x="1475016" y="1881733"/>
                  </a:lnTo>
                  <a:lnTo>
                    <a:pt x="1481074" y="1877656"/>
                  </a:lnTo>
                  <a:lnTo>
                    <a:pt x="1485163" y="1871599"/>
                  </a:lnTo>
                  <a:lnTo>
                    <a:pt x="1486662" y="1864182"/>
                  </a:lnTo>
                  <a:close/>
                </a:path>
                <a:path w="2138679" h="2846704">
                  <a:moveTo>
                    <a:pt x="1486662" y="962939"/>
                  </a:moveTo>
                  <a:lnTo>
                    <a:pt x="1485163" y="955522"/>
                  </a:lnTo>
                  <a:lnTo>
                    <a:pt x="1481074" y="949464"/>
                  </a:lnTo>
                  <a:lnTo>
                    <a:pt x="1475016" y="945388"/>
                  </a:lnTo>
                  <a:lnTo>
                    <a:pt x="1467573" y="943889"/>
                  </a:lnTo>
                  <a:lnTo>
                    <a:pt x="1460157" y="945388"/>
                  </a:lnTo>
                  <a:lnTo>
                    <a:pt x="1454099" y="949464"/>
                  </a:lnTo>
                  <a:lnTo>
                    <a:pt x="1450009" y="955522"/>
                  </a:lnTo>
                  <a:lnTo>
                    <a:pt x="1448523" y="962939"/>
                  </a:lnTo>
                  <a:lnTo>
                    <a:pt x="1450009" y="970356"/>
                  </a:lnTo>
                  <a:lnTo>
                    <a:pt x="1454099" y="976414"/>
                  </a:lnTo>
                  <a:lnTo>
                    <a:pt x="1460157" y="980490"/>
                  </a:lnTo>
                  <a:lnTo>
                    <a:pt x="1467612" y="981989"/>
                  </a:lnTo>
                  <a:lnTo>
                    <a:pt x="1475016" y="980490"/>
                  </a:lnTo>
                  <a:lnTo>
                    <a:pt x="1481074" y="976414"/>
                  </a:lnTo>
                  <a:lnTo>
                    <a:pt x="1485163" y="970356"/>
                  </a:lnTo>
                  <a:lnTo>
                    <a:pt x="1486662" y="962939"/>
                  </a:lnTo>
                  <a:close/>
                </a:path>
                <a:path w="2138679" h="2846704">
                  <a:moveTo>
                    <a:pt x="1486662" y="57150"/>
                  </a:moveTo>
                  <a:lnTo>
                    <a:pt x="1485163" y="49745"/>
                  </a:lnTo>
                  <a:lnTo>
                    <a:pt x="1481074" y="43688"/>
                  </a:lnTo>
                  <a:lnTo>
                    <a:pt x="1475016" y="39598"/>
                  </a:lnTo>
                  <a:lnTo>
                    <a:pt x="1467573" y="38100"/>
                  </a:lnTo>
                  <a:lnTo>
                    <a:pt x="1460157" y="39598"/>
                  </a:lnTo>
                  <a:lnTo>
                    <a:pt x="1454099" y="43688"/>
                  </a:lnTo>
                  <a:lnTo>
                    <a:pt x="1450009" y="49745"/>
                  </a:lnTo>
                  <a:lnTo>
                    <a:pt x="1448523" y="57150"/>
                  </a:lnTo>
                  <a:lnTo>
                    <a:pt x="1450009" y="64566"/>
                  </a:lnTo>
                  <a:lnTo>
                    <a:pt x="1454099" y="70624"/>
                  </a:lnTo>
                  <a:lnTo>
                    <a:pt x="1460157" y="74714"/>
                  </a:lnTo>
                  <a:lnTo>
                    <a:pt x="1467612" y="76200"/>
                  </a:lnTo>
                  <a:lnTo>
                    <a:pt x="1475016" y="74714"/>
                  </a:lnTo>
                  <a:lnTo>
                    <a:pt x="1481074" y="70624"/>
                  </a:lnTo>
                  <a:lnTo>
                    <a:pt x="1485163" y="64566"/>
                  </a:lnTo>
                  <a:lnTo>
                    <a:pt x="1486662" y="57150"/>
                  </a:lnTo>
                  <a:close/>
                </a:path>
                <a:path w="2138679" h="2846704">
                  <a:moveTo>
                    <a:pt x="1562900" y="2789466"/>
                  </a:moveTo>
                  <a:lnTo>
                    <a:pt x="1561401" y="2782049"/>
                  </a:lnTo>
                  <a:lnTo>
                    <a:pt x="1557312" y="2776004"/>
                  </a:lnTo>
                  <a:lnTo>
                    <a:pt x="1551254" y="2771914"/>
                  </a:lnTo>
                  <a:lnTo>
                    <a:pt x="1543812" y="2770416"/>
                  </a:lnTo>
                  <a:lnTo>
                    <a:pt x="1536395" y="2771914"/>
                  </a:lnTo>
                  <a:lnTo>
                    <a:pt x="1530337" y="2776004"/>
                  </a:lnTo>
                  <a:lnTo>
                    <a:pt x="1526247" y="2782049"/>
                  </a:lnTo>
                  <a:lnTo>
                    <a:pt x="1524762" y="2789466"/>
                  </a:lnTo>
                  <a:lnTo>
                    <a:pt x="1526247" y="2796883"/>
                  </a:lnTo>
                  <a:lnTo>
                    <a:pt x="1530337" y="2802940"/>
                  </a:lnTo>
                  <a:lnTo>
                    <a:pt x="1536395" y="2807017"/>
                  </a:lnTo>
                  <a:lnTo>
                    <a:pt x="1543850" y="2808516"/>
                  </a:lnTo>
                  <a:lnTo>
                    <a:pt x="1551254" y="2807017"/>
                  </a:lnTo>
                  <a:lnTo>
                    <a:pt x="1557312" y="2802940"/>
                  </a:lnTo>
                  <a:lnTo>
                    <a:pt x="1561401" y="2796883"/>
                  </a:lnTo>
                  <a:lnTo>
                    <a:pt x="1562900" y="2789466"/>
                  </a:lnTo>
                  <a:close/>
                </a:path>
                <a:path w="2138679" h="2846704">
                  <a:moveTo>
                    <a:pt x="1562900" y="1864182"/>
                  </a:moveTo>
                  <a:lnTo>
                    <a:pt x="1561401" y="1856765"/>
                  </a:lnTo>
                  <a:lnTo>
                    <a:pt x="1557312" y="1850720"/>
                  </a:lnTo>
                  <a:lnTo>
                    <a:pt x="1551254" y="1846630"/>
                  </a:lnTo>
                  <a:lnTo>
                    <a:pt x="1543812" y="1845132"/>
                  </a:lnTo>
                  <a:lnTo>
                    <a:pt x="1536395" y="1846630"/>
                  </a:lnTo>
                  <a:lnTo>
                    <a:pt x="1530337" y="1850720"/>
                  </a:lnTo>
                  <a:lnTo>
                    <a:pt x="1526247" y="1856765"/>
                  </a:lnTo>
                  <a:lnTo>
                    <a:pt x="1524762" y="1864182"/>
                  </a:lnTo>
                  <a:lnTo>
                    <a:pt x="1526247" y="1871599"/>
                  </a:lnTo>
                  <a:lnTo>
                    <a:pt x="1530337" y="1877656"/>
                  </a:lnTo>
                  <a:lnTo>
                    <a:pt x="1536395" y="1881733"/>
                  </a:lnTo>
                  <a:lnTo>
                    <a:pt x="1543850" y="1883232"/>
                  </a:lnTo>
                  <a:lnTo>
                    <a:pt x="1551254" y="1881733"/>
                  </a:lnTo>
                  <a:lnTo>
                    <a:pt x="1557312" y="1877656"/>
                  </a:lnTo>
                  <a:lnTo>
                    <a:pt x="1561401" y="1871599"/>
                  </a:lnTo>
                  <a:lnTo>
                    <a:pt x="1562900" y="1864182"/>
                  </a:lnTo>
                  <a:close/>
                </a:path>
                <a:path w="2138679" h="2846704">
                  <a:moveTo>
                    <a:pt x="1562900" y="962939"/>
                  </a:moveTo>
                  <a:lnTo>
                    <a:pt x="1561401" y="955522"/>
                  </a:lnTo>
                  <a:lnTo>
                    <a:pt x="1557312" y="949464"/>
                  </a:lnTo>
                  <a:lnTo>
                    <a:pt x="1551254" y="945388"/>
                  </a:lnTo>
                  <a:lnTo>
                    <a:pt x="1543812" y="943889"/>
                  </a:lnTo>
                  <a:lnTo>
                    <a:pt x="1536395" y="945388"/>
                  </a:lnTo>
                  <a:lnTo>
                    <a:pt x="1530337" y="949464"/>
                  </a:lnTo>
                  <a:lnTo>
                    <a:pt x="1526247" y="955522"/>
                  </a:lnTo>
                  <a:lnTo>
                    <a:pt x="1524762" y="962939"/>
                  </a:lnTo>
                  <a:lnTo>
                    <a:pt x="1526247" y="970356"/>
                  </a:lnTo>
                  <a:lnTo>
                    <a:pt x="1530337" y="976414"/>
                  </a:lnTo>
                  <a:lnTo>
                    <a:pt x="1536395" y="980490"/>
                  </a:lnTo>
                  <a:lnTo>
                    <a:pt x="1543850" y="981989"/>
                  </a:lnTo>
                  <a:lnTo>
                    <a:pt x="1551254" y="980490"/>
                  </a:lnTo>
                  <a:lnTo>
                    <a:pt x="1557312" y="976414"/>
                  </a:lnTo>
                  <a:lnTo>
                    <a:pt x="1561401" y="970356"/>
                  </a:lnTo>
                  <a:lnTo>
                    <a:pt x="1562900" y="962939"/>
                  </a:lnTo>
                  <a:close/>
                </a:path>
                <a:path w="2138679" h="2846704">
                  <a:moveTo>
                    <a:pt x="1562900" y="57150"/>
                  </a:moveTo>
                  <a:lnTo>
                    <a:pt x="1561401" y="49745"/>
                  </a:lnTo>
                  <a:lnTo>
                    <a:pt x="1557312" y="43688"/>
                  </a:lnTo>
                  <a:lnTo>
                    <a:pt x="1551254" y="39598"/>
                  </a:lnTo>
                  <a:lnTo>
                    <a:pt x="1543812" y="38100"/>
                  </a:lnTo>
                  <a:lnTo>
                    <a:pt x="1536395" y="39598"/>
                  </a:lnTo>
                  <a:lnTo>
                    <a:pt x="1530337" y="43688"/>
                  </a:lnTo>
                  <a:lnTo>
                    <a:pt x="1526247" y="49745"/>
                  </a:lnTo>
                  <a:lnTo>
                    <a:pt x="1524762" y="57150"/>
                  </a:lnTo>
                  <a:lnTo>
                    <a:pt x="1526247" y="64566"/>
                  </a:lnTo>
                  <a:lnTo>
                    <a:pt x="1530337" y="70624"/>
                  </a:lnTo>
                  <a:lnTo>
                    <a:pt x="1536395" y="74714"/>
                  </a:lnTo>
                  <a:lnTo>
                    <a:pt x="1543850" y="76200"/>
                  </a:lnTo>
                  <a:lnTo>
                    <a:pt x="1551254" y="74714"/>
                  </a:lnTo>
                  <a:lnTo>
                    <a:pt x="1557312" y="70624"/>
                  </a:lnTo>
                  <a:lnTo>
                    <a:pt x="1561401" y="64566"/>
                  </a:lnTo>
                  <a:lnTo>
                    <a:pt x="1562900" y="57150"/>
                  </a:lnTo>
                  <a:close/>
                </a:path>
                <a:path w="2138679" h="2846704">
                  <a:moveTo>
                    <a:pt x="1639138" y="2789466"/>
                  </a:moveTo>
                  <a:lnTo>
                    <a:pt x="1637639" y="2782049"/>
                  </a:lnTo>
                  <a:lnTo>
                    <a:pt x="1633550" y="2776004"/>
                  </a:lnTo>
                  <a:lnTo>
                    <a:pt x="1627492" y="2771914"/>
                  </a:lnTo>
                  <a:lnTo>
                    <a:pt x="1620050" y="2770416"/>
                  </a:lnTo>
                  <a:lnTo>
                    <a:pt x="1612633" y="2771914"/>
                  </a:lnTo>
                  <a:lnTo>
                    <a:pt x="1606575" y="2776004"/>
                  </a:lnTo>
                  <a:lnTo>
                    <a:pt x="1602486" y="2782049"/>
                  </a:lnTo>
                  <a:lnTo>
                    <a:pt x="1601000" y="2789466"/>
                  </a:lnTo>
                  <a:lnTo>
                    <a:pt x="1602486" y="2796883"/>
                  </a:lnTo>
                  <a:lnTo>
                    <a:pt x="1606575" y="2802940"/>
                  </a:lnTo>
                  <a:lnTo>
                    <a:pt x="1612633" y="2807017"/>
                  </a:lnTo>
                  <a:lnTo>
                    <a:pt x="1620088" y="2808516"/>
                  </a:lnTo>
                  <a:lnTo>
                    <a:pt x="1627492" y="2807017"/>
                  </a:lnTo>
                  <a:lnTo>
                    <a:pt x="1633550" y="2802940"/>
                  </a:lnTo>
                  <a:lnTo>
                    <a:pt x="1637639" y="2796883"/>
                  </a:lnTo>
                  <a:lnTo>
                    <a:pt x="1639138" y="2789466"/>
                  </a:lnTo>
                  <a:close/>
                </a:path>
                <a:path w="2138679" h="2846704">
                  <a:moveTo>
                    <a:pt x="1639138" y="1864182"/>
                  </a:moveTo>
                  <a:lnTo>
                    <a:pt x="1637639" y="1856765"/>
                  </a:lnTo>
                  <a:lnTo>
                    <a:pt x="1633550" y="1850720"/>
                  </a:lnTo>
                  <a:lnTo>
                    <a:pt x="1627492" y="1846630"/>
                  </a:lnTo>
                  <a:lnTo>
                    <a:pt x="1620050" y="1845132"/>
                  </a:lnTo>
                  <a:lnTo>
                    <a:pt x="1612633" y="1846630"/>
                  </a:lnTo>
                  <a:lnTo>
                    <a:pt x="1606575" y="1850720"/>
                  </a:lnTo>
                  <a:lnTo>
                    <a:pt x="1602486" y="1856765"/>
                  </a:lnTo>
                  <a:lnTo>
                    <a:pt x="1601000" y="1864182"/>
                  </a:lnTo>
                  <a:lnTo>
                    <a:pt x="1602486" y="1871599"/>
                  </a:lnTo>
                  <a:lnTo>
                    <a:pt x="1606575" y="1877656"/>
                  </a:lnTo>
                  <a:lnTo>
                    <a:pt x="1612633" y="1881733"/>
                  </a:lnTo>
                  <a:lnTo>
                    <a:pt x="1620088" y="1883232"/>
                  </a:lnTo>
                  <a:lnTo>
                    <a:pt x="1627492" y="1881733"/>
                  </a:lnTo>
                  <a:lnTo>
                    <a:pt x="1633550" y="1877656"/>
                  </a:lnTo>
                  <a:lnTo>
                    <a:pt x="1637639" y="1871599"/>
                  </a:lnTo>
                  <a:lnTo>
                    <a:pt x="1639138" y="1864182"/>
                  </a:lnTo>
                  <a:close/>
                </a:path>
                <a:path w="2138679" h="2846704">
                  <a:moveTo>
                    <a:pt x="1639138" y="962939"/>
                  </a:moveTo>
                  <a:lnTo>
                    <a:pt x="1637639" y="955522"/>
                  </a:lnTo>
                  <a:lnTo>
                    <a:pt x="1633550" y="949464"/>
                  </a:lnTo>
                  <a:lnTo>
                    <a:pt x="1627492" y="945388"/>
                  </a:lnTo>
                  <a:lnTo>
                    <a:pt x="1620050" y="943889"/>
                  </a:lnTo>
                  <a:lnTo>
                    <a:pt x="1612633" y="945388"/>
                  </a:lnTo>
                  <a:lnTo>
                    <a:pt x="1606575" y="949464"/>
                  </a:lnTo>
                  <a:lnTo>
                    <a:pt x="1602486" y="955522"/>
                  </a:lnTo>
                  <a:lnTo>
                    <a:pt x="1601000" y="962939"/>
                  </a:lnTo>
                  <a:lnTo>
                    <a:pt x="1602486" y="970356"/>
                  </a:lnTo>
                  <a:lnTo>
                    <a:pt x="1606575" y="976414"/>
                  </a:lnTo>
                  <a:lnTo>
                    <a:pt x="1612633" y="980490"/>
                  </a:lnTo>
                  <a:lnTo>
                    <a:pt x="1620088" y="981989"/>
                  </a:lnTo>
                  <a:lnTo>
                    <a:pt x="1627492" y="980490"/>
                  </a:lnTo>
                  <a:lnTo>
                    <a:pt x="1633550" y="976414"/>
                  </a:lnTo>
                  <a:lnTo>
                    <a:pt x="1637639" y="970356"/>
                  </a:lnTo>
                  <a:lnTo>
                    <a:pt x="1639138" y="962939"/>
                  </a:lnTo>
                  <a:close/>
                </a:path>
                <a:path w="2138679" h="2846704">
                  <a:moveTo>
                    <a:pt x="1639138" y="57150"/>
                  </a:moveTo>
                  <a:lnTo>
                    <a:pt x="1637639" y="49745"/>
                  </a:lnTo>
                  <a:lnTo>
                    <a:pt x="1633550" y="43688"/>
                  </a:lnTo>
                  <a:lnTo>
                    <a:pt x="1627492" y="39598"/>
                  </a:lnTo>
                  <a:lnTo>
                    <a:pt x="1620050" y="38100"/>
                  </a:lnTo>
                  <a:lnTo>
                    <a:pt x="1612633" y="39598"/>
                  </a:lnTo>
                  <a:lnTo>
                    <a:pt x="1606575" y="43688"/>
                  </a:lnTo>
                  <a:lnTo>
                    <a:pt x="1602486" y="49745"/>
                  </a:lnTo>
                  <a:lnTo>
                    <a:pt x="1601000" y="57150"/>
                  </a:lnTo>
                  <a:lnTo>
                    <a:pt x="1602486" y="64566"/>
                  </a:lnTo>
                  <a:lnTo>
                    <a:pt x="1606575" y="70624"/>
                  </a:lnTo>
                  <a:lnTo>
                    <a:pt x="1612633" y="74714"/>
                  </a:lnTo>
                  <a:lnTo>
                    <a:pt x="1620088" y="76200"/>
                  </a:lnTo>
                  <a:lnTo>
                    <a:pt x="1627492" y="74714"/>
                  </a:lnTo>
                  <a:lnTo>
                    <a:pt x="1633550" y="70624"/>
                  </a:lnTo>
                  <a:lnTo>
                    <a:pt x="1637639" y="64566"/>
                  </a:lnTo>
                  <a:lnTo>
                    <a:pt x="1639138" y="57150"/>
                  </a:lnTo>
                  <a:close/>
                </a:path>
                <a:path w="2138679" h="2846704">
                  <a:moveTo>
                    <a:pt x="1715376" y="2789466"/>
                  </a:moveTo>
                  <a:lnTo>
                    <a:pt x="1713877" y="2782062"/>
                  </a:lnTo>
                  <a:lnTo>
                    <a:pt x="1709788" y="2776004"/>
                  </a:lnTo>
                  <a:lnTo>
                    <a:pt x="1703730" y="2771914"/>
                  </a:lnTo>
                  <a:lnTo>
                    <a:pt x="1696288" y="2770416"/>
                  </a:lnTo>
                  <a:lnTo>
                    <a:pt x="1688871" y="2771914"/>
                  </a:lnTo>
                  <a:lnTo>
                    <a:pt x="1682813" y="2776004"/>
                  </a:lnTo>
                  <a:lnTo>
                    <a:pt x="1678724" y="2782062"/>
                  </a:lnTo>
                  <a:lnTo>
                    <a:pt x="1677238" y="2789466"/>
                  </a:lnTo>
                  <a:lnTo>
                    <a:pt x="1678724" y="2796883"/>
                  </a:lnTo>
                  <a:lnTo>
                    <a:pt x="1682813" y="2802940"/>
                  </a:lnTo>
                  <a:lnTo>
                    <a:pt x="1688871" y="2807017"/>
                  </a:lnTo>
                  <a:lnTo>
                    <a:pt x="1696326" y="2808516"/>
                  </a:lnTo>
                  <a:lnTo>
                    <a:pt x="1703730" y="2807017"/>
                  </a:lnTo>
                  <a:lnTo>
                    <a:pt x="1709788" y="2802940"/>
                  </a:lnTo>
                  <a:lnTo>
                    <a:pt x="1713877" y="2796883"/>
                  </a:lnTo>
                  <a:lnTo>
                    <a:pt x="1715376" y="2789466"/>
                  </a:lnTo>
                  <a:close/>
                </a:path>
                <a:path w="2138679" h="2846704">
                  <a:moveTo>
                    <a:pt x="1715376" y="1864182"/>
                  </a:moveTo>
                  <a:lnTo>
                    <a:pt x="1713877" y="1856765"/>
                  </a:lnTo>
                  <a:lnTo>
                    <a:pt x="1709788" y="1850720"/>
                  </a:lnTo>
                  <a:lnTo>
                    <a:pt x="1703730" y="1846630"/>
                  </a:lnTo>
                  <a:lnTo>
                    <a:pt x="1696288" y="1845132"/>
                  </a:lnTo>
                  <a:lnTo>
                    <a:pt x="1688871" y="1846630"/>
                  </a:lnTo>
                  <a:lnTo>
                    <a:pt x="1682813" y="1850720"/>
                  </a:lnTo>
                  <a:lnTo>
                    <a:pt x="1678724" y="1856765"/>
                  </a:lnTo>
                  <a:lnTo>
                    <a:pt x="1677238" y="1864182"/>
                  </a:lnTo>
                  <a:lnTo>
                    <a:pt x="1678724" y="1871599"/>
                  </a:lnTo>
                  <a:lnTo>
                    <a:pt x="1682813" y="1877656"/>
                  </a:lnTo>
                  <a:lnTo>
                    <a:pt x="1688871" y="1881733"/>
                  </a:lnTo>
                  <a:lnTo>
                    <a:pt x="1696326" y="1883232"/>
                  </a:lnTo>
                  <a:lnTo>
                    <a:pt x="1703730" y="1881733"/>
                  </a:lnTo>
                  <a:lnTo>
                    <a:pt x="1709788" y="1877656"/>
                  </a:lnTo>
                  <a:lnTo>
                    <a:pt x="1713877" y="1871599"/>
                  </a:lnTo>
                  <a:lnTo>
                    <a:pt x="1715376" y="1864182"/>
                  </a:lnTo>
                  <a:close/>
                </a:path>
                <a:path w="2138679" h="2846704">
                  <a:moveTo>
                    <a:pt x="1715376" y="962939"/>
                  </a:moveTo>
                  <a:lnTo>
                    <a:pt x="1713877" y="955522"/>
                  </a:lnTo>
                  <a:lnTo>
                    <a:pt x="1709788" y="949464"/>
                  </a:lnTo>
                  <a:lnTo>
                    <a:pt x="1703730" y="945388"/>
                  </a:lnTo>
                  <a:lnTo>
                    <a:pt x="1696288" y="943889"/>
                  </a:lnTo>
                  <a:lnTo>
                    <a:pt x="1688871" y="945388"/>
                  </a:lnTo>
                  <a:lnTo>
                    <a:pt x="1682813" y="949464"/>
                  </a:lnTo>
                  <a:lnTo>
                    <a:pt x="1678724" y="955522"/>
                  </a:lnTo>
                  <a:lnTo>
                    <a:pt x="1677238" y="962939"/>
                  </a:lnTo>
                  <a:lnTo>
                    <a:pt x="1678724" y="970356"/>
                  </a:lnTo>
                  <a:lnTo>
                    <a:pt x="1682813" y="976414"/>
                  </a:lnTo>
                  <a:lnTo>
                    <a:pt x="1688871" y="980490"/>
                  </a:lnTo>
                  <a:lnTo>
                    <a:pt x="1696326" y="981989"/>
                  </a:lnTo>
                  <a:lnTo>
                    <a:pt x="1703730" y="980490"/>
                  </a:lnTo>
                  <a:lnTo>
                    <a:pt x="1709788" y="976414"/>
                  </a:lnTo>
                  <a:lnTo>
                    <a:pt x="1713877" y="970356"/>
                  </a:lnTo>
                  <a:lnTo>
                    <a:pt x="1715376" y="962939"/>
                  </a:lnTo>
                  <a:close/>
                </a:path>
                <a:path w="2138679" h="2846704">
                  <a:moveTo>
                    <a:pt x="1715376" y="57150"/>
                  </a:moveTo>
                  <a:lnTo>
                    <a:pt x="1713877" y="49745"/>
                  </a:lnTo>
                  <a:lnTo>
                    <a:pt x="1709788" y="43688"/>
                  </a:lnTo>
                  <a:lnTo>
                    <a:pt x="1703730" y="39598"/>
                  </a:lnTo>
                  <a:lnTo>
                    <a:pt x="1696288" y="38100"/>
                  </a:lnTo>
                  <a:lnTo>
                    <a:pt x="1688871" y="39598"/>
                  </a:lnTo>
                  <a:lnTo>
                    <a:pt x="1682813" y="43688"/>
                  </a:lnTo>
                  <a:lnTo>
                    <a:pt x="1678724" y="49745"/>
                  </a:lnTo>
                  <a:lnTo>
                    <a:pt x="1677238" y="57150"/>
                  </a:lnTo>
                  <a:lnTo>
                    <a:pt x="1678724" y="64566"/>
                  </a:lnTo>
                  <a:lnTo>
                    <a:pt x="1682813" y="70624"/>
                  </a:lnTo>
                  <a:lnTo>
                    <a:pt x="1688871" y="74714"/>
                  </a:lnTo>
                  <a:lnTo>
                    <a:pt x="1696326" y="76200"/>
                  </a:lnTo>
                  <a:lnTo>
                    <a:pt x="1703730" y="74714"/>
                  </a:lnTo>
                  <a:lnTo>
                    <a:pt x="1709788" y="70624"/>
                  </a:lnTo>
                  <a:lnTo>
                    <a:pt x="1713877" y="64566"/>
                  </a:lnTo>
                  <a:lnTo>
                    <a:pt x="1715376" y="57150"/>
                  </a:lnTo>
                  <a:close/>
                </a:path>
                <a:path w="2138679" h="2846704">
                  <a:moveTo>
                    <a:pt x="1791614" y="2789466"/>
                  </a:moveTo>
                  <a:lnTo>
                    <a:pt x="1790115" y="2782062"/>
                  </a:lnTo>
                  <a:lnTo>
                    <a:pt x="1786026" y="2776004"/>
                  </a:lnTo>
                  <a:lnTo>
                    <a:pt x="1779968" y="2771914"/>
                  </a:lnTo>
                  <a:lnTo>
                    <a:pt x="1772526" y="2770416"/>
                  </a:lnTo>
                  <a:lnTo>
                    <a:pt x="1765109" y="2771914"/>
                  </a:lnTo>
                  <a:lnTo>
                    <a:pt x="1759051" y="2776004"/>
                  </a:lnTo>
                  <a:lnTo>
                    <a:pt x="1754962" y="2782062"/>
                  </a:lnTo>
                  <a:lnTo>
                    <a:pt x="1753476" y="2789466"/>
                  </a:lnTo>
                  <a:lnTo>
                    <a:pt x="1754962" y="2796883"/>
                  </a:lnTo>
                  <a:lnTo>
                    <a:pt x="1759051" y="2802940"/>
                  </a:lnTo>
                  <a:lnTo>
                    <a:pt x="1765109" y="2807017"/>
                  </a:lnTo>
                  <a:lnTo>
                    <a:pt x="1772564" y="2808516"/>
                  </a:lnTo>
                  <a:lnTo>
                    <a:pt x="1779968" y="2807017"/>
                  </a:lnTo>
                  <a:lnTo>
                    <a:pt x="1786026" y="2802940"/>
                  </a:lnTo>
                  <a:lnTo>
                    <a:pt x="1790115" y="2796883"/>
                  </a:lnTo>
                  <a:lnTo>
                    <a:pt x="1791614" y="2789466"/>
                  </a:lnTo>
                  <a:close/>
                </a:path>
                <a:path w="2138679" h="2846704">
                  <a:moveTo>
                    <a:pt x="1791614" y="1864182"/>
                  </a:moveTo>
                  <a:lnTo>
                    <a:pt x="1790115" y="1856765"/>
                  </a:lnTo>
                  <a:lnTo>
                    <a:pt x="1786026" y="1850720"/>
                  </a:lnTo>
                  <a:lnTo>
                    <a:pt x="1779968" y="1846630"/>
                  </a:lnTo>
                  <a:lnTo>
                    <a:pt x="1772526" y="1845132"/>
                  </a:lnTo>
                  <a:lnTo>
                    <a:pt x="1765109" y="1846630"/>
                  </a:lnTo>
                  <a:lnTo>
                    <a:pt x="1759051" y="1850720"/>
                  </a:lnTo>
                  <a:lnTo>
                    <a:pt x="1754962" y="1856765"/>
                  </a:lnTo>
                  <a:lnTo>
                    <a:pt x="1753476" y="1864182"/>
                  </a:lnTo>
                  <a:lnTo>
                    <a:pt x="1754962" y="1871599"/>
                  </a:lnTo>
                  <a:lnTo>
                    <a:pt x="1759051" y="1877656"/>
                  </a:lnTo>
                  <a:lnTo>
                    <a:pt x="1765109" y="1881733"/>
                  </a:lnTo>
                  <a:lnTo>
                    <a:pt x="1772564" y="1883232"/>
                  </a:lnTo>
                  <a:lnTo>
                    <a:pt x="1779968" y="1881733"/>
                  </a:lnTo>
                  <a:lnTo>
                    <a:pt x="1786026" y="1877656"/>
                  </a:lnTo>
                  <a:lnTo>
                    <a:pt x="1790115" y="1871599"/>
                  </a:lnTo>
                  <a:lnTo>
                    <a:pt x="1791614" y="1864182"/>
                  </a:lnTo>
                  <a:close/>
                </a:path>
                <a:path w="2138679" h="2846704">
                  <a:moveTo>
                    <a:pt x="1791614" y="962939"/>
                  </a:moveTo>
                  <a:lnTo>
                    <a:pt x="1790115" y="955522"/>
                  </a:lnTo>
                  <a:lnTo>
                    <a:pt x="1786026" y="949464"/>
                  </a:lnTo>
                  <a:lnTo>
                    <a:pt x="1779968" y="945388"/>
                  </a:lnTo>
                  <a:lnTo>
                    <a:pt x="1772526" y="943889"/>
                  </a:lnTo>
                  <a:lnTo>
                    <a:pt x="1765109" y="945388"/>
                  </a:lnTo>
                  <a:lnTo>
                    <a:pt x="1759051" y="949464"/>
                  </a:lnTo>
                  <a:lnTo>
                    <a:pt x="1754962" y="955522"/>
                  </a:lnTo>
                  <a:lnTo>
                    <a:pt x="1753476" y="962939"/>
                  </a:lnTo>
                  <a:lnTo>
                    <a:pt x="1754962" y="970356"/>
                  </a:lnTo>
                  <a:lnTo>
                    <a:pt x="1759051" y="976414"/>
                  </a:lnTo>
                  <a:lnTo>
                    <a:pt x="1765109" y="980490"/>
                  </a:lnTo>
                  <a:lnTo>
                    <a:pt x="1772564" y="981989"/>
                  </a:lnTo>
                  <a:lnTo>
                    <a:pt x="1779968" y="980490"/>
                  </a:lnTo>
                  <a:lnTo>
                    <a:pt x="1786026" y="976414"/>
                  </a:lnTo>
                  <a:lnTo>
                    <a:pt x="1790115" y="970356"/>
                  </a:lnTo>
                  <a:lnTo>
                    <a:pt x="1791614" y="962939"/>
                  </a:lnTo>
                  <a:close/>
                </a:path>
                <a:path w="2138679" h="2846704">
                  <a:moveTo>
                    <a:pt x="1791614" y="57150"/>
                  </a:moveTo>
                  <a:lnTo>
                    <a:pt x="1790115" y="49745"/>
                  </a:lnTo>
                  <a:lnTo>
                    <a:pt x="1786026" y="43688"/>
                  </a:lnTo>
                  <a:lnTo>
                    <a:pt x="1779968" y="39598"/>
                  </a:lnTo>
                  <a:lnTo>
                    <a:pt x="1772526" y="38100"/>
                  </a:lnTo>
                  <a:lnTo>
                    <a:pt x="1765109" y="39598"/>
                  </a:lnTo>
                  <a:lnTo>
                    <a:pt x="1759051" y="43688"/>
                  </a:lnTo>
                  <a:lnTo>
                    <a:pt x="1754962" y="49745"/>
                  </a:lnTo>
                  <a:lnTo>
                    <a:pt x="1753476" y="57150"/>
                  </a:lnTo>
                  <a:lnTo>
                    <a:pt x="1754962" y="64566"/>
                  </a:lnTo>
                  <a:lnTo>
                    <a:pt x="1759051" y="70624"/>
                  </a:lnTo>
                  <a:lnTo>
                    <a:pt x="1765109" y="74714"/>
                  </a:lnTo>
                  <a:lnTo>
                    <a:pt x="1772564" y="76200"/>
                  </a:lnTo>
                  <a:lnTo>
                    <a:pt x="1779968" y="74714"/>
                  </a:lnTo>
                  <a:lnTo>
                    <a:pt x="1786026" y="70624"/>
                  </a:lnTo>
                  <a:lnTo>
                    <a:pt x="1790115" y="64566"/>
                  </a:lnTo>
                  <a:lnTo>
                    <a:pt x="1791614" y="57150"/>
                  </a:lnTo>
                  <a:close/>
                </a:path>
                <a:path w="2138679" h="2846704">
                  <a:moveTo>
                    <a:pt x="1867852" y="2789466"/>
                  </a:moveTo>
                  <a:lnTo>
                    <a:pt x="1866353" y="2782062"/>
                  </a:lnTo>
                  <a:lnTo>
                    <a:pt x="1862264" y="2776004"/>
                  </a:lnTo>
                  <a:lnTo>
                    <a:pt x="1856206" y="2771914"/>
                  </a:lnTo>
                  <a:lnTo>
                    <a:pt x="1848764" y="2770416"/>
                  </a:lnTo>
                  <a:lnTo>
                    <a:pt x="1841347" y="2771914"/>
                  </a:lnTo>
                  <a:lnTo>
                    <a:pt x="1835289" y="2776004"/>
                  </a:lnTo>
                  <a:lnTo>
                    <a:pt x="1831200" y="2782062"/>
                  </a:lnTo>
                  <a:lnTo>
                    <a:pt x="1829714" y="2789466"/>
                  </a:lnTo>
                  <a:lnTo>
                    <a:pt x="1831200" y="2796883"/>
                  </a:lnTo>
                  <a:lnTo>
                    <a:pt x="1835289" y="2802940"/>
                  </a:lnTo>
                  <a:lnTo>
                    <a:pt x="1841347" y="2807017"/>
                  </a:lnTo>
                  <a:lnTo>
                    <a:pt x="1848802" y="2808516"/>
                  </a:lnTo>
                  <a:lnTo>
                    <a:pt x="1856206" y="2807017"/>
                  </a:lnTo>
                  <a:lnTo>
                    <a:pt x="1862264" y="2802940"/>
                  </a:lnTo>
                  <a:lnTo>
                    <a:pt x="1866353" y="2796883"/>
                  </a:lnTo>
                  <a:lnTo>
                    <a:pt x="1867852" y="2789466"/>
                  </a:lnTo>
                  <a:close/>
                </a:path>
                <a:path w="2138679" h="2846704">
                  <a:moveTo>
                    <a:pt x="1867852" y="1864182"/>
                  </a:moveTo>
                  <a:lnTo>
                    <a:pt x="1866353" y="1856765"/>
                  </a:lnTo>
                  <a:lnTo>
                    <a:pt x="1862264" y="1850720"/>
                  </a:lnTo>
                  <a:lnTo>
                    <a:pt x="1856206" y="1846630"/>
                  </a:lnTo>
                  <a:lnTo>
                    <a:pt x="1848764" y="1845132"/>
                  </a:lnTo>
                  <a:lnTo>
                    <a:pt x="1841347" y="1846630"/>
                  </a:lnTo>
                  <a:lnTo>
                    <a:pt x="1835289" y="1850720"/>
                  </a:lnTo>
                  <a:lnTo>
                    <a:pt x="1831200" y="1856765"/>
                  </a:lnTo>
                  <a:lnTo>
                    <a:pt x="1829714" y="1864182"/>
                  </a:lnTo>
                  <a:lnTo>
                    <a:pt x="1831200" y="1871599"/>
                  </a:lnTo>
                  <a:lnTo>
                    <a:pt x="1835289" y="1877656"/>
                  </a:lnTo>
                  <a:lnTo>
                    <a:pt x="1841347" y="1881733"/>
                  </a:lnTo>
                  <a:lnTo>
                    <a:pt x="1848802" y="1883232"/>
                  </a:lnTo>
                  <a:lnTo>
                    <a:pt x="1856206" y="1881733"/>
                  </a:lnTo>
                  <a:lnTo>
                    <a:pt x="1862264" y="1877656"/>
                  </a:lnTo>
                  <a:lnTo>
                    <a:pt x="1866353" y="1871599"/>
                  </a:lnTo>
                  <a:lnTo>
                    <a:pt x="1867852" y="1864182"/>
                  </a:lnTo>
                  <a:close/>
                </a:path>
                <a:path w="2138679" h="2846704">
                  <a:moveTo>
                    <a:pt x="1867852" y="962939"/>
                  </a:moveTo>
                  <a:lnTo>
                    <a:pt x="1866353" y="955522"/>
                  </a:lnTo>
                  <a:lnTo>
                    <a:pt x="1862264" y="949464"/>
                  </a:lnTo>
                  <a:lnTo>
                    <a:pt x="1856206" y="945388"/>
                  </a:lnTo>
                  <a:lnTo>
                    <a:pt x="1848764" y="943889"/>
                  </a:lnTo>
                  <a:lnTo>
                    <a:pt x="1841347" y="945388"/>
                  </a:lnTo>
                  <a:lnTo>
                    <a:pt x="1835289" y="949464"/>
                  </a:lnTo>
                  <a:lnTo>
                    <a:pt x="1831200" y="955522"/>
                  </a:lnTo>
                  <a:lnTo>
                    <a:pt x="1829714" y="962939"/>
                  </a:lnTo>
                  <a:lnTo>
                    <a:pt x="1831200" y="970356"/>
                  </a:lnTo>
                  <a:lnTo>
                    <a:pt x="1835289" y="976414"/>
                  </a:lnTo>
                  <a:lnTo>
                    <a:pt x="1841347" y="980490"/>
                  </a:lnTo>
                  <a:lnTo>
                    <a:pt x="1848802" y="981989"/>
                  </a:lnTo>
                  <a:lnTo>
                    <a:pt x="1856206" y="980490"/>
                  </a:lnTo>
                  <a:lnTo>
                    <a:pt x="1862264" y="976414"/>
                  </a:lnTo>
                  <a:lnTo>
                    <a:pt x="1866353" y="970356"/>
                  </a:lnTo>
                  <a:lnTo>
                    <a:pt x="1867852" y="962939"/>
                  </a:lnTo>
                  <a:close/>
                </a:path>
                <a:path w="2138679" h="2846704">
                  <a:moveTo>
                    <a:pt x="1867852" y="57150"/>
                  </a:moveTo>
                  <a:lnTo>
                    <a:pt x="1866353" y="49745"/>
                  </a:lnTo>
                  <a:lnTo>
                    <a:pt x="1862264" y="43688"/>
                  </a:lnTo>
                  <a:lnTo>
                    <a:pt x="1856206" y="39598"/>
                  </a:lnTo>
                  <a:lnTo>
                    <a:pt x="1848764" y="38100"/>
                  </a:lnTo>
                  <a:lnTo>
                    <a:pt x="1841347" y="39598"/>
                  </a:lnTo>
                  <a:lnTo>
                    <a:pt x="1835289" y="43688"/>
                  </a:lnTo>
                  <a:lnTo>
                    <a:pt x="1831200" y="49745"/>
                  </a:lnTo>
                  <a:lnTo>
                    <a:pt x="1829714" y="57150"/>
                  </a:lnTo>
                  <a:lnTo>
                    <a:pt x="1831200" y="64566"/>
                  </a:lnTo>
                  <a:lnTo>
                    <a:pt x="1835289" y="70624"/>
                  </a:lnTo>
                  <a:lnTo>
                    <a:pt x="1841347" y="74714"/>
                  </a:lnTo>
                  <a:lnTo>
                    <a:pt x="1848802" y="76200"/>
                  </a:lnTo>
                  <a:lnTo>
                    <a:pt x="1856206" y="74714"/>
                  </a:lnTo>
                  <a:lnTo>
                    <a:pt x="1862264" y="70624"/>
                  </a:lnTo>
                  <a:lnTo>
                    <a:pt x="1866353" y="64566"/>
                  </a:lnTo>
                  <a:lnTo>
                    <a:pt x="1867852" y="57150"/>
                  </a:lnTo>
                  <a:close/>
                </a:path>
                <a:path w="2138679" h="2846704">
                  <a:moveTo>
                    <a:pt x="1944090" y="2789466"/>
                  </a:moveTo>
                  <a:lnTo>
                    <a:pt x="1942592" y="2782062"/>
                  </a:lnTo>
                  <a:lnTo>
                    <a:pt x="1938502" y="2776004"/>
                  </a:lnTo>
                  <a:lnTo>
                    <a:pt x="1932444" y="2771914"/>
                  </a:lnTo>
                  <a:lnTo>
                    <a:pt x="1925002" y="2770416"/>
                  </a:lnTo>
                  <a:lnTo>
                    <a:pt x="1917585" y="2771914"/>
                  </a:lnTo>
                  <a:lnTo>
                    <a:pt x="1911527" y="2776004"/>
                  </a:lnTo>
                  <a:lnTo>
                    <a:pt x="1907438" y="2782062"/>
                  </a:lnTo>
                  <a:lnTo>
                    <a:pt x="1905952" y="2789466"/>
                  </a:lnTo>
                  <a:lnTo>
                    <a:pt x="1907438" y="2796883"/>
                  </a:lnTo>
                  <a:lnTo>
                    <a:pt x="1911527" y="2802940"/>
                  </a:lnTo>
                  <a:lnTo>
                    <a:pt x="1917585" y="2807017"/>
                  </a:lnTo>
                  <a:lnTo>
                    <a:pt x="1925040" y="2808516"/>
                  </a:lnTo>
                  <a:lnTo>
                    <a:pt x="1932444" y="2807017"/>
                  </a:lnTo>
                  <a:lnTo>
                    <a:pt x="1938502" y="2802940"/>
                  </a:lnTo>
                  <a:lnTo>
                    <a:pt x="1942592" y="2796883"/>
                  </a:lnTo>
                  <a:lnTo>
                    <a:pt x="1944090" y="2789466"/>
                  </a:lnTo>
                  <a:close/>
                </a:path>
                <a:path w="2138679" h="2846704">
                  <a:moveTo>
                    <a:pt x="1944090" y="1864182"/>
                  </a:moveTo>
                  <a:lnTo>
                    <a:pt x="1942592" y="1856765"/>
                  </a:lnTo>
                  <a:lnTo>
                    <a:pt x="1938502" y="1850720"/>
                  </a:lnTo>
                  <a:lnTo>
                    <a:pt x="1932444" y="1846630"/>
                  </a:lnTo>
                  <a:lnTo>
                    <a:pt x="1925002" y="1845132"/>
                  </a:lnTo>
                  <a:lnTo>
                    <a:pt x="1917585" y="1846630"/>
                  </a:lnTo>
                  <a:lnTo>
                    <a:pt x="1911527" y="1850720"/>
                  </a:lnTo>
                  <a:lnTo>
                    <a:pt x="1907438" y="1856765"/>
                  </a:lnTo>
                  <a:lnTo>
                    <a:pt x="1905952" y="1864182"/>
                  </a:lnTo>
                  <a:lnTo>
                    <a:pt x="1907438" y="1871599"/>
                  </a:lnTo>
                  <a:lnTo>
                    <a:pt x="1911527" y="1877656"/>
                  </a:lnTo>
                  <a:lnTo>
                    <a:pt x="1917585" y="1881733"/>
                  </a:lnTo>
                  <a:lnTo>
                    <a:pt x="1925040" y="1883232"/>
                  </a:lnTo>
                  <a:lnTo>
                    <a:pt x="1932444" y="1881733"/>
                  </a:lnTo>
                  <a:lnTo>
                    <a:pt x="1938502" y="1877656"/>
                  </a:lnTo>
                  <a:lnTo>
                    <a:pt x="1942592" y="1871599"/>
                  </a:lnTo>
                  <a:lnTo>
                    <a:pt x="1944090" y="1864182"/>
                  </a:lnTo>
                  <a:close/>
                </a:path>
                <a:path w="2138679" h="2846704">
                  <a:moveTo>
                    <a:pt x="1944090" y="962939"/>
                  </a:moveTo>
                  <a:lnTo>
                    <a:pt x="1942592" y="955522"/>
                  </a:lnTo>
                  <a:lnTo>
                    <a:pt x="1938502" y="949464"/>
                  </a:lnTo>
                  <a:lnTo>
                    <a:pt x="1932444" y="945388"/>
                  </a:lnTo>
                  <a:lnTo>
                    <a:pt x="1925002" y="943889"/>
                  </a:lnTo>
                  <a:lnTo>
                    <a:pt x="1917585" y="945388"/>
                  </a:lnTo>
                  <a:lnTo>
                    <a:pt x="1911527" y="949464"/>
                  </a:lnTo>
                  <a:lnTo>
                    <a:pt x="1907438" y="955522"/>
                  </a:lnTo>
                  <a:lnTo>
                    <a:pt x="1905952" y="962939"/>
                  </a:lnTo>
                  <a:lnTo>
                    <a:pt x="1907438" y="970356"/>
                  </a:lnTo>
                  <a:lnTo>
                    <a:pt x="1911527" y="976414"/>
                  </a:lnTo>
                  <a:lnTo>
                    <a:pt x="1917585" y="980490"/>
                  </a:lnTo>
                  <a:lnTo>
                    <a:pt x="1925040" y="981989"/>
                  </a:lnTo>
                  <a:lnTo>
                    <a:pt x="1932444" y="980490"/>
                  </a:lnTo>
                  <a:lnTo>
                    <a:pt x="1938502" y="976414"/>
                  </a:lnTo>
                  <a:lnTo>
                    <a:pt x="1942592" y="970356"/>
                  </a:lnTo>
                  <a:lnTo>
                    <a:pt x="1944090" y="962939"/>
                  </a:lnTo>
                  <a:close/>
                </a:path>
                <a:path w="2138679" h="2846704">
                  <a:moveTo>
                    <a:pt x="1944090" y="57150"/>
                  </a:moveTo>
                  <a:lnTo>
                    <a:pt x="1942592" y="49745"/>
                  </a:lnTo>
                  <a:lnTo>
                    <a:pt x="1938502" y="43688"/>
                  </a:lnTo>
                  <a:lnTo>
                    <a:pt x="1932444" y="39598"/>
                  </a:lnTo>
                  <a:lnTo>
                    <a:pt x="1925002" y="38100"/>
                  </a:lnTo>
                  <a:lnTo>
                    <a:pt x="1917585" y="39598"/>
                  </a:lnTo>
                  <a:lnTo>
                    <a:pt x="1911527" y="43688"/>
                  </a:lnTo>
                  <a:lnTo>
                    <a:pt x="1907438" y="49745"/>
                  </a:lnTo>
                  <a:lnTo>
                    <a:pt x="1905952" y="57150"/>
                  </a:lnTo>
                  <a:lnTo>
                    <a:pt x="1907438" y="64566"/>
                  </a:lnTo>
                  <a:lnTo>
                    <a:pt x="1911527" y="70624"/>
                  </a:lnTo>
                  <a:lnTo>
                    <a:pt x="1917585" y="74714"/>
                  </a:lnTo>
                  <a:lnTo>
                    <a:pt x="1925040" y="76200"/>
                  </a:lnTo>
                  <a:lnTo>
                    <a:pt x="1932444" y="74714"/>
                  </a:lnTo>
                  <a:lnTo>
                    <a:pt x="1938502" y="70624"/>
                  </a:lnTo>
                  <a:lnTo>
                    <a:pt x="1942592" y="64566"/>
                  </a:lnTo>
                  <a:lnTo>
                    <a:pt x="1944090" y="57150"/>
                  </a:lnTo>
                  <a:close/>
                </a:path>
                <a:path w="2138679" h="2846704">
                  <a:moveTo>
                    <a:pt x="2020328" y="2789466"/>
                  </a:moveTo>
                  <a:lnTo>
                    <a:pt x="2018830" y="2782062"/>
                  </a:lnTo>
                  <a:lnTo>
                    <a:pt x="2014740" y="2776004"/>
                  </a:lnTo>
                  <a:lnTo>
                    <a:pt x="2008682" y="2771914"/>
                  </a:lnTo>
                  <a:lnTo>
                    <a:pt x="2001240" y="2770416"/>
                  </a:lnTo>
                  <a:lnTo>
                    <a:pt x="1993823" y="2771914"/>
                  </a:lnTo>
                  <a:lnTo>
                    <a:pt x="1987765" y="2776004"/>
                  </a:lnTo>
                  <a:lnTo>
                    <a:pt x="1983676" y="2782062"/>
                  </a:lnTo>
                  <a:lnTo>
                    <a:pt x="1982190" y="2789466"/>
                  </a:lnTo>
                  <a:lnTo>
                    <a:pt x="1983676" y="2796883"/>
                  </a:lnTo>
                  <a:lnTo>
                    <a:pt x="1987765" y="2802940"/>
                  </a:lnTo>
                  <a:lnTo>
                    <a:pt x="1993823" y="2807030"/>
                  </a:lnTo>
                  <a:lnTo>
                    <a:pt x="2001278" y="2808516"/>
                  </a:lnTo>
                  <a:lnTo>
                    <a:pt x="2008682" y="2807030"/>
                  </a:lnTo>
                  <a:lnTo>
                    <a:pt x="2014740" y="2802940"/>
                  </a:lnTo>
                  <a:lnTo>
                    <a:pt x="2018830" y="2796883"/>
                  </a:lnTo>
                  <a:lnTo>
                    <a:pt x="2020328" y="2789466"/>
                  </a:lnTo>
                  <a:close/>
                </a:path>
                <a:path w="2138679" h="2846704">
                  <a:moveTo>
                    <a:pt x="2020328" y="1864182"/>
                  </a:moveTo>
                  <a:lnTo>
                    <a:pt x="2018830" y="1856765"/>
                  </a:lnTo>
                  <a:lnTo>
                    <a:pt x="2014740" y="1850720"/>
                  </a:lnTo>
                  <a:lnTo>
                    <a:pt x="2008682" y="1846630"/>
                  </a:lnTo>
                  <a:lnTo>
                    <a:pt x="2001240" y="1845132"/>
                  </a:lnTo>
                  <a:lnTo>
                    <a:pt x="1993823" y="1846630"/>
                  </a:lnTo>
                  <a:lnTo>
                    <a:pt x="1987765" y="1850720"/>
                  </a:lnTo>
                  <a:lnTo>
                    <a:pt x="1983676" y="1856765"/>
                  </a:lnTo>
                  <a:lnTo>
                    <a:pt x="1982190" y="1864182"/>
                  </a:lnTo>
                  <a:lnTo>
                    <a:pt x="1983676" y="1871599"/>
                  </a:lnTo>
                  <a:lnTo>
                    <a:pt x="1987765" y="1877656"/>
                  </a:lnTo>
                  <a:lnTo>
                    <a:pt x="1993823" y="1881733"/>
                  </a:lnTo>
                  <a:lnTo>
                    <a:pt x="2001278" y="1883232"/>
                  </a:lnTo>
                  <a:lnTo>
                    <a:pt x="2008682" y="1881733"/>
                  </a:lnTo>
                  <a:lnTo>
                    <a:pt x="2014740" y="1877656"/>
                  </a:lnTo>
                  <a:lnTo>
                    <a:pt x="2018830" y="1871599"/>
                  </a:lnTo>
                  <a:lnTo>
                    <a:pt x="2020328" y="1864182"/>
                  </a:lnTo>
                  <a:close/>
                </a:path>
                <a:path w="2138679" h="2846704">
                  <a:moveTo>
                    <a:pt x="2020328" y="962939"/>
                  </a:moveTo>
                  <a:lnTo>
                    <a:pt x="2018830" y="955522"/>
                  </a:lnTo>
                  <a:lnTo>
                    <a:pt x="2014740" y="949464"/>
                  </a:lnTo>
                  <a:lnTo>
                    <a:pt x="2008682" y="945388"/>
                  </a:lnTo>
                  <a:lnTo>
                    <a:pt x="2001240" y="943889"/>
                  </a:lnTo>
                  <a:lnTo>
                    <a:pt x="1993823" y="945388"/>
                  </a:lnTo>
                  <a:lnTo>
                    <a:pt x="1987765" y="949464"/>
                  </a:lnTo>
                  <a:lnTo>
                    <a:pt x="1983676" y="955522"/>
                  </a:lnTo>
                  <a:lnTo>
                    <a:pt x="1982190" y="962939"/>
                  </a:lnTo>
                  <a:lnTo>
                    <a:pt x="1983676" y="970356"/>
                  </a:lnTo>
                  <a:lnTo>
                    <a:pt x="1987765" y="976414"/>
                  </a:lnTo>
                  <a:lnTo>
                    <a:pt x="1993823" y="980490"/>
                  </a:lnTo>
                  <a:lnTo>
                    <a:pt x="2001278" y="981989"/>
                  </a:lnTo>
                  <a:lnTo>
                    <a:pt x="2008682" y="980490"/>
                  </a:lnTo>
                  <a:lnTo>
                    <a:pt x="2014740" y="976414"/>
                  </a:lnTo>
                  <a:lnTo>
                    <a:pt x="2018830" y="970356"/>
                  </a:lnTo>
                  <a:lnTo>
                    <a:pt x="2020328" y="962939"/>
                  </a:lnTo>
                  <a:close/>
                </a:path>
                <a:path w="2138679" h="2846704">
                  <a:moveTo>
                    <a:pt x="2020328" y="57150"/>
                  </a:moveTo>
                  <a:lnTo>
                    <a:pt x="2018830" y="49745"/>
                  </a:lnTo>
                  <a:lnTo>
                    <a:pt x="2014740" y="43688"/>
                  </a:lnTo>
                  <a:lnTo>
                    <a:pt x="2008682" y="39598"/>
                  </a:lnTo>
                  <a:lnTo>
                    <a:pt x="2001240" y="38100"/>
                  </a:lnTo>
                  <a:lnTo>
                    <a:pt x="1993823" y="39598"/>
                  </a:lnTo>
                  <a:lnTo>
                    <a:pt x="1987765" y="43688"/>
                  </a:lnTo>
                  <a:lnTo>
                    <a:pt x="1983676" y="49745"/>
                  </a:lnTo>
                  <a:lnTo>
                    <a:pt x="1982190" y="57150"/>
                  </a:lnTo>
                  <a:lnTo>
                    <a:pt x="1983676" y="64566"/>
                  </a:lnTo>
                  <a:lnTo>
                    <a:pt x="1987765" y="70624"/>
                  </a:lnTo>
                  <a:lnTo>
                    <a:pt x="1993823" y="74714"/>
                  </a:lnTo>
                  <a:lnTo>
                    <a:pt x="2001278" y="76200"/>
                  </a:lnTo>
                  <a:lnTo>
                    <a:pt x="2008682" y="74714"/>
                  </a:lnTo>
                  <a:lnTo>
                    <a:pt x="2014740" y="70624"/>
                  </a:lnTo>
                  <a:lnTo>
                    <a:pt x="2018830" y="64566"/>
                  </a:lnTo>
                  <a:lnTo>
                    <a:pt x="2020328" y="57150"/>
                  </a:lnTo>
                  <a:close/>
                </a:path>
                <a:path w="2138679" h="2846704">
                  <a:moveTo>
                    <a:pt x="2138197" y="2789466"/>
                  </a:moveTo>
                  <a:lnTo>
                    <a:pt x="2023897" y="2732316"/>
                  </a:lnTo>
                  <a:lnTo>
                    <a:pt x="2023897" y="2846616"/>
                  </a:lnTo>
                  <a:lnTo>
                    <a:pt x="2138197" y="2789466"/>
                  </a:lnTo>
                  <a:close/>
                </a:path>
                <a:path w="2138679" h="2846704">
                  <a:moveTo>
                    <a:pt x="2138197" y="1864182"/>
                  </a:moveTo>
                  <a:lnTo>
                    <a:pt x="2023897" y="1807032"/>
                  </a:lnTo>
                  <a:lnTo>
                    <a:pt x="2023897" y="1921332"/>
                  </a:lnTo>
                  <a:lnTo>
                    <a:pt x="2138197" y="1864182"/>
                  </a:lnTo>
                  <a:close/>
                </a:path>
                <a:path w="2138679" h="2846704">
                  <a:moveTo>
                    <a:pt x="2138197" y="962939"/>
                  </a:moveTo>
                  <a:lnTo>
                    <a:pt x="2023897" y="905789"/>
                  </a:lnTo>
                  <a:lnTo>
                    <a:pt x="2023897" y="1020089"/>
                  </a:lnTo>
                  <a:lnTo>
                    <a:pt x="2138197" y="962939"/>
                  </a:lnTo>
                  <a:close/>
                </a:path>
                <a:path w="2138679" h="2846704">
                  <a:moveTo>
                    <a:pt x="2138197" y="57150"/>
                  </a:moveTo>
                  <a:lnTo>
                    <a:pt x="2023897" y="0"/>
                  </a:lnTo>
                  <a:lnTo>
                    <a:pt x="2023897" y="114300"/>
                  </a:lnTo>
                  <a:lnTo>
                    <a:pt x="2138197" y="5715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0631" y="2892891"/>
              <a:ext cx="830737" cy="657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0631" y="4718788"/>
              <a:ext cx="830737" cy="6571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4051" y="3825116"/>
              <a:ext cx="663894" cy="6571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26034" y="5612454"/>
              <a:ext cx="546355" cy="6571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600372" y="2010282"/>
              <a:ext cx="1927860" cy="4442460"/>
            </a:xfrm>
            <a:custGeom>
              <a:avLst/>
              <a:gdLst/>
              <a:ahLst/>
              <a:cxnLst/>
              <a:rect l="l" t="t" r="r" b="b"/>
              <a:pathLst>
                <a:path w="1927859" h="4442460">
                  <a:moveTo>
                    <a:pt x="19050" y="3900199"/>
                  </a:moveTo>
                  <a:lnTo>
                    <a:pt x="11635" y="3901696"/>
                  </a:lnTo>
                  <a:lnTo>
                    <a:pt x="5579" y="3905779"/>
                  </a:lnTo>
                  <a:lnTo>
                    <a:pt x="1497" y="3911834"/>
                  </a:lnTo>
                  <a:lnTo>
                    <a:pt x="0" y="3919287"/>
                  </a:lnTo>
                  <a:lnTo>
                    <a:pt x="1497" y="3926702"/>
                  </a:lnTo>
                  <a:lnTo>
                    <a:pt x="5579" y="3932758"/>
                  </a:lnTo>
                  <a:lnTo>
                    <a:pt x="11635" y="3936840"/>
                  </a:lnTo>
                  <a:lnTo>
                    <a:pt x="19050" y="3938337"/>
                  </a:lnTo>
                  <a:lnTo>
                    <a:pt x="26465" y="3936840"/>
                  </a:lnTo>
                  <a:lnTo>
                    <a:pt x="32520" y="3932758"/>
                  </a:lnTo>
                  <a:lnTo>
                    <a:pt x="36603" y="3926702"/>
                  </a:lnTo>
                  <a:lnTo>
                    <a:pt x="38100" y="3919249"/>
                  </a:lnTo>
                  <a:lnTo>
                    <a:pt x="36603" y="3911834"/>
                  </a:lnTo>
                  <a:lnTo>
                    <a:pt x="32520" y="3905779"/>
                  </a:lnTo>
                  <a:lnTo>
                    <a:pt x="26465" y="3901696"/>
                  </a:lnTo>
                  <a:lnTo>
                    <a:pt x="19050" y="3900199"/>
                  </a:lnTo>
                  <a:close/>
                </a:path>
                <a:path w="1927859" h="4442460">
                  <a:moveTo>
                    <a:pt x="19050" y="3823961"/>
                  </a:moveTo>
                  <a:lnTo>
                    <a:pt x="11635" y="3825458"/>
                  </a:lnTo>
                  <a:lnTo>
                    <a:pt x="5579" y="3829541"/>
                  </a:lnTo>
                  <a:lnTo>
                    <a:pt x="1497" y="3835596"/>
                  </a:lnTo>
                  <a:lnTo>
                    <a:pt x="0" y="3843049"/>
                  </a:lnTo>
                  <a:lnTo>
                    <a:pt x="1497" y="3850464"/>
                  </a:lnTo>
                  <a:lnTo>
                    <a:pt x="5579" y="3856520"/>
                  </a:lnTo>
                  <a:lnTo>
                    <a:pt x="11635" y="3860602"/>
                  </a:lnTo>
                  <a:lnTo>
                    <a:pt x="19050" y="3862099"/>
                  </a:lnTo>
                  <a:lnTo>
                    <a:pt x="26465" y="3860602"/>
                  </a:lnTo>
                  <a:lnTo>
                    <a:pt x="32520" y="3856520"/>
                  </a:lnTo>
                  <a:lnTo>
                    <a:pt x="36603" y="3850464"/>
                  </a:lnTo>
                  <a:lnTo>
                    <a:pt x="38100" y="3843011"/>
                  </a:lnTo>
                  <a:lnTo>
                    <a:pt x="36603" y="3835596"/>
                  </a:lnTo>
                  <a:lnTo>
                    <a:pt x="32520" y="3829541"/>
                  </a:lnTo>
                  <a:lnTo>
                    <a:pt x="26465" y="3825458"/>
                  </a:lnTo>
                  <a:lnTo>
                    <a:pt x="19050" y="3823961"/>
                  </a:lnTo>
                  <a:close/>
                </a:path>
                <a:path w="1927859" h="4442460">
                  <a:moveTo>
                    <a:pt x="19050" y="3747723"/>
                  </a:moveTo>
                  <a:lnTo>
                    <a:pt x="11635" y="3749220"/>
                  </a:lnTo>
                  <a:lnTo>
                    <a:pt x="5579" y="3753303"/>
                  </a:lnTo>
                  <a:lnTo>
                    <a:pt x="1497" y="3759358"/>
                  </a:lnTo>
                  <a:lnTo>
                    <a:pt x="0" y="3766811"/>
                  </a:lnTo>
                  <a:lnTo>
                    <a:pt x="1497" y="3774226"/>
                  </a:lnTo>
                  <a:lnTo>
                    <a:pt x="5579" y="3780282"/>
                  </a:lnTo>
                  <a:lnTo>
                    <a:pt x="11635" y="3784364"/>
                  </a:lnTo>
                  <a:lnTo>
                    <a:pt x="19050" y="3785861"/>
                  </a:lnTo>
                  <a:lnTo>
                    <a:pt x="26465" y="3784364"/>
                  </a:lnTo>
                  <a:lnTo>
                    <a:pt x="32520" y="3780282"/>
                  </a:lnTo>
                  <a:lnTo>
                    <a:pt x="36603" y="3774226"/>
                  </a:lnTo>
                  <a:lnTo>
                    <a:pt x="38100" y="3766773"/>
                  </a:lnTo>
                  <a:lnTo>
                    <a:pt x="36603" y="3759358"/>
                  </a:lnTo>
                  <a:lnTo>
                    <a:pt x="32520" y="3753303"/>
                  </a:lnTo>
                  <a:lnTo>
                    <a:pt x="26465" y="3749220"/>
                  </a:lnTo>
                  <a:lnTo>
                    <a:pt x="19050" y="3747723"/>
                  </a:lnTo>
                  <a:close/>
                </a:path>
                <a:path w="1927859" h="4442460">
                  <a:moveTo>
                    <a:pt x="19050" y="3671485"/>
                  </a:moveTo>
                  <a:lnTo>
                    <a:pt x="11635" y="3672982"/>
                  </a:lnTo>
                  <a:lnTo>
                    <a:pt x="5579" y="3677065"/>
                  </a:lnTo>
                  <a:lnTo>
                    <a:pt x="1497" y="3683120"/>
                  </a:lnTo>
                  <a:lnTo>
                    <a:pt x="0" y="3690573"/>
                  </a:lnTo>
                  <a:lnTo>
                    <a:pt x="1497" y="3697988"/>
                  </a:lnTo>
                  <a:lnTo>
                    <a:pt x="5579" y="3704044"/>
                  </a:lnTo>
                  <a:lnTo>
                    <a:pt x="11635" y="3708126"/>
                  </a:lnTo>
                  <a:lnTo>
                    <a:pt x="19050" y="3709623"/>
                  </a:lnTo>
                  <a:lnTo>
                    <a:pt x="26465" y="3708126"/>
                  </a:lnTo>
                  <a:lnTo>
                    <a:pt x="32520" y="3704044"/>
                  </a:lnTo>
                  <a:lnTo>
                    <a:pt x="36603" y="3697988"/>
                  </a:lnTo>
                  <a:lnTo>
                    <a:pt x="38100" y="3690535"/>
                  </a:lnTo>
                  <a:lnTo>
                    <a:pt x="36603" y="3683120"/>
                  </a:lnTo>
                  <a:lnTo>
                    <a:pt x="32520" y="3677065"/>
                  </a:lnTo>
                  <a:lnTo>
                    <a:pt x="26465" y="3672982"/>
                  </a:lnTo>
                  <a:lnTo>
                    <a:pt x="19050" y="3671485"/>
                  </a:lnTo>
                  <a:close/>
                </a:path>
                <a:path w="1927859" h="4442460">
                  <a:moveTo>
                    <a:pt x="19050" y="3595247"/>
                  </a:moveTo>
                  <a:lnTo>
                    <a:pt x="11635" y="3596744"/>
                  </a:lnTo>
                  <a:lnTo>
                    <a:pt x="5579" y="3600827"/>
                  </a:lnTo>
                  <a:lnTo>
                    <a:pt x="1497" y="3606882"/>
                  </a:lnTo>
                  <a:lnTo>
                    <a:pt x="0" y="3614335"/>
                  </a:lnTo>
                  <a:lnTo>
                    <a:pt x="1497" y="3621750"/>
                  </a:lnTo>
                  <a:lnTo>
                    <a:pt x="5579" y="3627806"/>
                  </a:lnTo>
                  <a:lnTo>
                    <a:pt x="11635" y="3631888"/>
                  </a:lnTo>
                  <a:lnTo>
                    <a:pt x="19050" y="3633385"/>
                  </a:lnTo>
                  <a:lnTo>
                    <a:pt x="26465" y="3631888"/>
                  </a:lnTo>
                  <a:lnTo>
                    <a:pt x="32520" y="3627806"/>
                  </a:lnTo>
                  <a:lnTo>
                    <a:pt x="36603" y="3621750"/>
                  </a:lnTo>
                  <a:lnTo>
                    <a:pt x="38100" y="3614297"/>
                  </a:lnTo>
                  <a:lnTo>
                    <a:pt x="36603" y="3606882"/>
                  </a:lnTo>
                  <a:lnTo>
                    <a:pt x="32520" y="3600827"/>
                  </a:lnTo>
                  <a:lnTo>
                    <a:pt x="26465" y="3596744"/>
                  </a:lnTo>
                  <a:lnTo>
                    <a:pt x="19050" y="3595247"/>
                  </a:lnTo>
                  <a:close/>
                </a:path>
                <a:path w="1927859" h="4442460">
                  <a:moveTo>
                    <a:pt x="19050" y="3519009"/>
                  </a:moveTo>
                  <a:lnTo>
                    <a:pt x="11635" y="3520507"/>
                  </a:lnTo>
                  <a:lnTo>
                    <a:pt x="5579" y="3524589"/>
                  </a:lnTo>
                  <a:lnTo>
                    <a:pt x="1497" y="3530645"/>
                  </a:lnTo>
                  <a:lnTo>
                    <a:pt x="0" y="3538098"/>
                  </a:lnTo>
                  <a:lnTo>
                    <a:pt x="1497" y="3545513"/>
                  </a:lnTo>
                  <a:lnTo>
                    <a:pt x="5579" y="3551568"/>
                  </a:lnTo>
                  <a:lnTo>
                    <a:pt x="11635" y="3555650"/>
                  </a:lnTo>
                  <a:lnTo>
                    <a:pt x="19050" y="3557148"/>
                  </a:lnTo>
                  <a:lnTo>
                    <a:pt x="26465" y="3555650"/>
                  </a:lnTo>
                  <a:lnTo>
                    <a:pt x="32520" y="3551568"/>
                  </a:lnTo>
                  <a:lnTo>
                    <a:pt x="36603" y="3545513"/>
                  </a:lnTo>
                  <a:lnTo>
                    <a:pt x="38100" y="3538059"/>
                  </a:lnTo>
                  <a:lnTo>
                    <a:pt x="36603" y="3530645"/>
                  </a:lnTo>
                  <a:lnTo>
                    <a:pt x="32520" y="3524589"/>
                  </a:lnTo>
                  <a:lnTo>
                    <a:pt x="26465" y="3520507"/>
                  </a:lnTo>
                  <a:lnTo>
                    <a:pt x="19050" y="3519009"/>
                  </a:lnTo>
                  <a:close/>
                </a:path>
                <a:path w="1927859" h="4442460">
                  <a:moveTo>
                    <a:pt x="19050" y="3442771"/>
                  </a:moveTo>
                  <a:lnTo>
                    <a:pt x="11635" y="3444268"/>
                  </a:lnTo>
                  <a:lnTo>
                    <a:pt x="5579" y="3448351"/>
                  </a:lnTo>
                  <a:lnTo>
                    <a:pt x="1497" y="3454406"/>
                  </a:lnTo>
                  <a:lnTo>
                    <a:pt x="0" y="3461859"/>
                  </a:lnTo>
                  <a:lnTo>
                    <a:pt x="1497" y="3469274"/>
                  </a:lnTo>
                  <a:lnTo>
                    <a:pt x="5579" y="3475330"/>
                  </a:lnTo>
                  <a:lnTo>
                    <a:pt x="11635" y="3479412"/>
                  </a:lnTo>
                  <a:lnTo>
                    <a:pt x="19050" y="3480909"/>
                  </a:lnTo>
                  <a:lnTo>
                    <a:pt x="26465" y="3479412"/>
                  </a:lnTo>
                  <a:lnTo>
                    <a:pt x="32520" y="3475330"/>
                  </a:lnTo>
                  <a:lnTo>
                    <a:pt x="36603" y="3469274"/>
                  </a:lnTo>
                  <a:lnTo>
                    <a:pt x="38100" y="3461821"/>
                  </a:lnTo>
                  <a:lnTo>
                    <a:pt x="36603" y="3454406"/>
                  </a:lnTo>
                  <a:lnTo>
                    <a:pt x="32520" y="3448351"/>
                  </a:lnTo>
                  <a:lnTo>
                    <a:pt x="26465" y="3444268"/>
                  </a:lnTo>
                  <a:lnTo>
                    <a:pt x="19050" y="3442771"/>
                  </a:lnTo>
                  <a:close/>
                </a:path>
                <a:path w="1927859" h="4442460">
                  <a:moveTo>
                    <a:pt x="19050" y="3366533"/>
                  </a:moveTo>
                  <a:lnTo>
                    <a:pt x="11635" y="3368030"/>
                  </a:lnTo>
                  <a:lnTo>
                    <a:pt x="5579" y="3372113"/>
                  </a:lnTo>
                  <a:lnTo>
                    <a:pt x="1497" y="3378168"/>
                  </a:lnTo>
                  <a:lnTo>
                    <a:pt x="0" y="3385621"/>
                  </a:lnTo>
                  <a:lnTo>
                    <a:pt x="1497" y="3393036"/>
                  </a:lnTo>
                  <a:lnTo>
                    <a:pt x="5579" y="3399092"/>
                  </a:lnTo>
                  <a:lnTo>
                    <a:pt x="11635" y="3403174"/>
                  </a:lnTo>
                  <a:lnTo>
                    <a:pt x="19050" y="3404671"/>
                  </a:lnTo>
                  <a:lnTo>
                    <a:pt x="26465" y="3403174"/>
                  </a:lnTo>
                  <a:lnTo>
                    <a:pt x="32520" y="3399092"/>
                  </a:lnTo>
                  <a:lnTo>
                    <a:pt x="36603" y="3393036"/>
                  </a:lnTo>
                  <a:lnTo>
                    <a:pt x="38100" y="3385583"/>
                  </a:lnTo>
                  <a:lnTo>
                    <a:pt x="36603" y="3378168"/>
                  </a:lnTo>
                  <a:lnTo>
                    <a:pt x="32520" y="3372113"/>
                  </a:lnTo>
                  <a:lnTo>
                    <a:pt x="26465" y="3368030"/>
                  </a:lnTo>
                  <a:lnTo>
                    <a:pt x="19050" y="3366533"/>
                  </a:lnTo>
                  <a:close/>
                </a:path>
                <a:path w="1927859" h="4442460">
                  <a:moveTo>
                    <a:pt x="19050" y="3290295"/>
                  </a:moveTo>
                  <a:lnTo>
                    <a:pt x="11635" y="3291792"/>
                  </a:lnTo>
                  <a:lnTo>
                    <a:pt x="5579" y="3295875"/>
                  </a:lnTo>
                  <a:lnTo>
                    <a:pt x="1497" y="3301930"/>
                  </a:lnTo>
                  <a:lnTo>
                    <a:pt x="0" y="3309383"/>
                  </a:lnTo>
                  <a:lnTo>
                    <a:pt x="1497" y="3316798"/>
                  </a:lnTo>
                  <a:lnTo>
                    <a:pt x="5579" y="3322854"/>
                  </a:lnTo>
                  <a:lnTo>
                    <a:pt x="11635" y="3326936"/>
                  </a:lnTo>
                  <a:lnTo>
                    <a:pt x="19050" y="3328433"/>
                  </a:lnTo>
                  <a:lnTo>
                    <a:pt x="26465" y="3326936"/>
                  </a:lnTo>
                  <a:lnTo>
                    <a:pt x="32520" y="3322854"/>
                  </a:lnTo>
                  <a:lnTo>
                    <a:pt x="36603" y="3316798"/>
                  </a:lnTo>
                  <a:lnTo>
                    <a:pt x="38100" y="3309345"/>
                  </a:lnTo>
                  <a:lnTo>
                    <a:pt x="36603" y="3301930"/>
                  </a:lnTo>
                  <a:lnTo>
                    <a:pt x="32520" y="3295875"/>
                  </a:lnTo>
                  <a:lnTo>
                    <a:pt x="26465" y="3291792"/>
                  </a:lnTo>
                  <a:lnTo>
                    <a:pt x="19050" y="3290295"/>
                  </a:lnTo>
                  <a:close/>
                </a:path>
                <a:path w="1927859" h="4442460">
                  <a:moveTo>
                    <a:pt x="19050" y="3214057"/>
                  </a:moveTo>
                  <a:lnTo>
                    <a:pt x="11635" y="3215554"/>
                  </a:lnTo>
                  <a:lnTo>
                    <a:pt x="5579" y="3219637"/>
                  </a:lnTo>
                  <a:lnTo>
                    <a:pt x="1497" y="3225692"/>
                  </a:lnTo>
                  <a:lnTo>
                    <a:pt x="0" y="3233145"/>
                  </a:lnTo>
                  <a:lnTo>
                    <a:pt x="1497" y="3240560"/>
                  </a:lnTo>
                  <a:lnTo>
                    <a:pt x="5579" y="3246615"/>
                  </a:lnTo>
                  <a:lnTo>
                    <a:pt x="11635" y="3250698"/>
                  </a:lnTo>
                  <a:lnTo>
                    <a:pt x="19050" y="3252195"/>
                  </a:lnTo>
                  <a:lnTo>
                    <a:pt x="26465" y="3250698"/>
                  </a:lnTo>
                  <a:lnTo>
                    <a:pt x="32520" y="3246615"/>
                  </a:lnTo>
                  <a:lnTo>
                    <a:pt x="36603" y="3240560"/>
                  </a:lnTo>
                  <a:lnTo>
                    <a:pt x="38100" y="3233107"/>
                  </a:lnTo>
                  <a:lnTo>
                    <a:pt x="36603" y="3225692"/>
                  </a:lnTo>
                  <a:lnTo>
                    <a:pt x="32520" y="3219637"/>
                  </a:lnTo>
                  <a:lnTo>
                    <a:pt x="26465" y="3215554"/>
                  </a:lnTo>
                  <a:lnTo>
                    <a:pt x="19050" y="3214057"/>
                  </a:lnTo>
                  <a:close/>
                </a:path>
                <a:path w="1927859" h="4442460">
                  <a:moveTo>
                    <a:pt x="19050" y="3137819"/>
                  </a:moveTo>
                  <a:lnTo>
                    <a:pt x="11635" y="3139316"/>
                  </a:lnTo>
                  <a:lnTo>
                    <a:pt x="5579" y="3143399"/>
                  </a:lnTo>
                  <a:lnTo>
                    <a:pt x="1497" y="3149454"/>
                  </a:lnTo>
                  <a:lnTo>
                    <a:pt x="0" y="3156907"/>
                  </a:lnTo>
                  <a:lnTo>
                    <a:pt x="1497" y="3164322"/>
                  </a:lnTo>
                  <a:lnTo>
                    <a:pt x="5579" y="3170377"/>
                  </a:lnTo>
                  <a:lnTo>
                    <a:pt x="11635" y="3174460"/>
                  </a:lnTo>
                  <a:lnTo>
                    <a:pt x="19050" y="3175957"/>
                  </a:lnTo>
                  <a:lnTo>
                    <a:pt x="26465" y="3174460"/>
                  </a:lnTo>
                  <a:lnTo>
                    <a:pt x="32520" y="3170377"/>
                  </a:lnTo>
                  <a:lnTo>
                    <a:pt x="36603" y="3164322"/>
                  </a:lnTo>
                  <a:lnTo>
                    <a:pt x="38100" y="3156869"/>
                  </a:lnTo>
                  <a:lnTo>
                    <a:pt x="36603" y="3149454"/>
                  </a:lnTo>
                  <a:lnTo>
                    <a:pt x="32520" y="3143399"/>
                  </a:lnTo>
                  <a:lnTo>
                    <a:pt x="26465" y="3139316"/>
                  </a:lnTo>
                  <a:lnTo>
                    <a:pt x="19050" y="3137819"/>
                  </a:lnTo>
                  <a:close/>
                </a:path>
                <a:path w="1927859" h="4442460">
                  <a:moveTo>
                    <a:pt x="19050" y="3061581"/>
                  </a:moveTo>
                  <a:lnTo>
                    <a:pt x="11635" y="3063078"/>
                  </a:lnTo>
                  <a:lnTo>
                    <a:pt x="5579" y="3067161"/>
                  </a:lnTo>
                  <a:lnTo>
                    <a:pt x="1497" y="3073216"/>
                  </a:lnTo>
                  <a:lnTo>
                    <a:pt x="0" y="3080669"/>
                  </a:lnTo>
                  <a:lnTo>
                    <a:pt x="1497" y="3088084"/>
                  </a:lnTo>
                  <a:lnTo>
                    <a:pt x="5579" y="3094139"/>
                  </a:lnTo>
                  <a:lnTo>
                    <a:pt x="11635" y="3098222"/>
                  </a:lnTo>
                  <a:lnTo>
                    <a:pt x="19050" y="3099719"/>
                  </a:lnTo>
                  <a:lnTo>
                    <a:pt x="26465" y="3098222"/>
                  </a:lnTo>
                  <a:lnTo>
                    <a:pt x="32520" y="3094139"/>
                  </a:lnTo>
                  <a:lnTo>
                    <a:pt x="36603" y="3088084"/>
                  </a:lnTo>
                  <a:lnTo>
                    <a:pt x="38100" y="3080631"/>
                  </a:lnTo>
                  <a:lnTo>
                    <a:pt x="36603" y="3073216"/>
                  </a:lnTo>
                  <a:lnTo>
                    <a:pt x="32520" y="3067161"/>
                  </a:lnTo>
                  <a:lnTo>
                    <a:pt x="26465" y="3063078"/>
                  </a:lnTo>
                  <a:lnTo>
                    <a:pt x="19050" y="3061581"/>
                  </a:lnTo>
                  <a:close/>
                </a:path>
                <a:path w="1927859" h="4442460">
                  <a:moveTo>
                    <a:pt x="19050" y="2985343"/>
                  </a:moveTo>
                  <a:lnTo>
                    <a:pt x="11635" y="2986840"/>
                  </a:lnTo>
                  <a:lnTo>
                    <a:pt x="5579" y="2990923"/>
                  </a:lnTo>
                  <a:lnTo>
                    <a:pt x="1497" y="2996978"/>
                  </a:lnTo>
                  <a:lnTo>
                    <a:pt x="0" y="3004431"/>
                  </a:lnTo>
                  <a:lnTo>
                    <a:pt x="1497" y="3011846"/>
                  </a:lnTo>
                  <a:lnTo>
                    <a:pt x="5579" y="3017901"/>
                  </a:lnTo>
                  <a:lnTo>
                    <a:pt x="11635" y="3021984"/>
                  </a:lnTo>
                  <a:lnTo>
                    <a:pt x="19050" y="3023481"/>
                  </a:lnTo>
                  <a:lnTo>
                    <a:pt x="26465" y="3021984"/>
                  </a:lnTo>
                  <a:lnTo>
                    <a:pt x="32520" y="3017901"/>
                  </a:lnTo>
                  <a:lnTo>
                    <a:pt x="36603" y="3011846"/>
                  </a:lnTo>
                  <a:lnTo>
                    <a:pt x="38100" y="3004393"/>
                  </a:lnTo>
                  <a:lnTo>
                    <a:pt x="36603" y="2996978"/>
                  </a:lnTo>
                  <a:lnTo>
                    <a:pt x="32520" y="2990923"/>
                  </a:lnTo>
                  <a:lnTo>
                    <a:pt x="26465" y="2986840"/>
                  </a:lnTo>
                  <a:lnTo>
                    <a:pt x="19050" y="2985343"/>
                  </a:lnTo>
                  <a:close/>
                </a:path>
                <a:path w="1927859" h="4442460">
                  <a:moveTo>
                    <a:pt x="19050" y="2909105"/>
                  </a:moveTo>
                  <a:lnTo>
                    <a:pt x="11635" y="2910602"/>
                  </a:lnTo>
                  <a:lnTo>
                    <a:pt x="5579" y="2914684"/>
                  </a:lnTo>
                  <a:lnTo>
                    <a:pt x="1497" y="2920740"/>
                  </a:lnTo>
                  <a:lnTo>
                    <a:pt x="0" y="2928193"/>
                  </a:lnTo>
                  <a:lnTo>
                    <a:pt x="1497" y="2935608"/>
                  </a:lnTo>
                  <a:lnTo>
                    <a:pt x="5579" y="2941664"/>
                  </a:lnTo>
                  <a:lnTo>
                    <a:pt x="11635" y="2945746"/>
                  </a:lnTo>
                  <a:lnTo>
                    <a:pt x="19050" y="2947243"/>
                  </a:lnTo>
                  <a:lnTo>
                    <a:pt x="26465" y="2945746"/>
                  </a:lnTo>
                  <a:lnTo>
                    <a:pt x="32520" y="2941664"/>
                  </a:lnTo>
                  <a:lnTo>
                    <a:pt x="36603" y="2935608"/>
                  </a:lnTo>
                  <a:lnTo>
                    <a:pt x="38100" y="2928155"/>
                  </a:lnTo>
                  <a:lnTo>
                    <a:pt x="36603" y="2920740"/>
                  </a:lnTo>
                  <a:lnTo>
                    <a:pt x="32520" y="2914684"/>
                  </a:lnTo>
                  <a:lnTo>
                    <a:pt x="26465" y="2910602"/>
                  </a:lnTo>
                  <a:lnTo>
                    <a:pt x="19050" y="2909105"/>
                  </a:lnTo>
                  <a:close/>
                </a:path>
                <a:path w="1927859" h="4442460">
                  <a:moveTo>
                    <a:pt x="19050" y="2832867"/>
                  </a:moveTo>
                  <a:lnTo>
                    <a:pt x="11635" y="2834364"/>
                  </a:lnTo>
                  <a:lnTo>
                    <a:pt x="5579" y="2838446"/>
                  </a:lnTo>
                  <a:lnTo>
                    <a:pt x="1497" y="2844502"/>
                  </a:lnTo>
                  <a:lnTo>
                    <a:pt x="0" y="2851955"/>
                  </a:lnTo>
                  <a:lnTo>
                    <a:pt x="1497" y="2859370"/>
                  </a:lnTo>
                  <a:lnTo>
                    <a:pt x="5579" y="2865425"/>
                  </a:lnTo>
                  <a:lnTo>
                    <a:pt x="11635" y="2869508"/>
                  </a:lnTo>
                  <a:lnTo>
                    <a:pt x="19050" y="2871005"/>
                  </a:lnTo>
                  <a:lnTo>
                    <a:pt x="26465" y="2869508"/>
                  </a:lnTo>
                  <a:lnTo>
                    <a:pt x="32520" y="2865425"/>
                  </a:lnTo>
                  <a:lnTo>
                    <a:pt x="36603" y="2859370"/>
                  </a:lnTo>
                  <a:lnTo>
                    <a:pt x="38100" y="2851917"/>
                  </a:lnTo>
                  <a:lnTo>
                    <a:pt x="36603" y="2844502"/>
                  </a:lnTo>
                  <a:lnTo>
                    <a:pt x="32520" y="2838446"/>
                  </a:lnTo>
                  <a:lnTo>
                    <a:pt x="26465" y="2834364"/>
                  </a:lnTo>
                  <a:lnTo>
                    <a:pt x="19050" y="2832867"/>
                  </a:lnTo>
                  <a:close/>
                </a:path>
                <a:path w="1927859" h="4442460">
                  <a:moveTo>
                    <a:pt x="19050" y="2756630"/>
                  </a:moveTo>
                  <a:lnTo>
                    <a:pt x="11635" y="2758127"/>
                  </a:lnTo>
                  <a:lnTo>
                    <a:pt x="5579" y="2762209"/>
                  </a:lnTo>
                  <a:lnTo>
                    <a:pt x="1497" y="2768264"/>
                  </a:lnTo>
                  <a:lnTo>
                    <a:pt x="0" y="2775717"/>
                  </a:lnTo>
                  <a:lnTo>
                    <a:pt x="1497" y="2783132"/>
                  </a:lnTo>
                  <a:lnTo>
                    <a:pt x="5579" y="2789187"/>
                  </a:lnTo>
                  <a:lnTo>
                    <a:pt x="11635" y="2793270"/>
                  </a:lnTo>
                  <a:lnTo>
                    <a:pt x="19050" y="2794767"/>
                  </a:lnTo>
                  <a:lnTo>
                    <a:pt x="26465" y="2793270"/>
                  </a:lnTo>
                  <a:lnTo>
                    <a:pt x="32520" y="2789187"/>
                  </a:lnTo>
                  <a:lnTo>
                    <a:pt x="36603" y="2783132"/>
                  </a:lnTo>
                  <a:lnTo>
                    <a:pt x="38100" y="2775680"/>
                  </a:lnTo>
                  <a:lnTo>
                    <a:pt x="36603" y="2768264"/>
                  </a:lnTo>
                  <a:lnTo>
                    <a:pt x="32520" y="2762209"/>
                  </a:lnTo>
                  <a:lnTo>
                    <a:pt x="26465" y="2758127"/>
                  </a:lnTo>
                  <a:lnTo>
                    <a:pt x="19050" y="2756630"/>
                  </a:lnTo>
                  <a:close/>
                </a:path>
                <a:path w="1927859" h="4442460">
                  <a:moveTo>
                    <a:pt x="19050" y="2680392"/>
                  </a:moveTo>
                  <a:lnTo>
                    <a:pt x="11635" y="2681889"/>
                  </a:lnTo>
                  <a:lnTo>
                    <a:pt x="5579" y="2685971"/>
                  </a:lnTo>
                  <a:lnTo>
                    <a:pt x="1497" y="2692026"/>
                  </a:lnTo>
                  <a:lnTo>
                    <a:pt x="0" y="2699480"/>
                  </a:lnTo>
                  <a:lnTo>
                    <a:pt x="1497" y="2706895"/>
                  </a:lnTo>
                  <a:lnTo>
                    <a:pt x="5579" y="2712950"/>
                  </a:lnTo>
                  <a:lnTo>
                    <a:pt x="11635" y="2717033"/>
                  </a:lnTo>
                  <a:lnTo>
                    <a:pt x="19050" y="2718530"/>
                  </a:lnTo>
                  <a:lnTo>
                    <a:pt x="26465" y="2717033"/>
                  </a:lnTo>
                  <a:lnTo>
                    <a:pt x="32520" y="2712950"/>
                  </a:lnTo>
                  <a:lnTo>
                    <a:pt x="36603" y="2706895"/>
                  </a:lnTo>
                  <a:lnTo>
                    <a:pt x="38100" y="2699442"/>
                  </a:lnTo>
                  <a:lnTo>
                    <a:pt x="36603" y="2692026"/>
                  </a:lnTo>
                  <a:lnTo>
                    <a:pt x="32520" y="2685971"/>
                  </a:lnTo>
                  <a:lnTo>
                    <a:pt x="26465" y="2681889"/>
                  </a:lnTo>
                  <a:lnTo>
                    <a:pt x="19050" y="2680392"/>
                  </a:lnTo>
                  <a:close/>
                </a:path>
                <a:path w="1927859" h="4442460">
                  <a:moveTo>
                    <a:pt x="19050" y="2604154"/>
                  </a:moveTo>
                  <a:lnTo>
                    <a:pt x="11635" y="2605650"/>
                  </a:lnTo>
                  <a:lnTo>
                    <a:pt x="5579" y="2609733"/>
                  </a:lnTo>
                  <a:lnTo>
                    <a:pt x="1497" y="2615788"/>
                  </a:lnTo>
                  <a:lnTo>
                    <a:pt x="0" y="2623242"/>
                  </a:lnTo>
                  <a:lnTo>
                    <a:pt x="1497" y="2630657"/>
                  </a:lnTo>
                  <a:lnTo>
                    <a:pt x="5579" y="2636712"/>
                  </a:lnTo>
                  <a:lnTo>
                    <a:pt x="11635" y="2640795"/>
                  </a:lnTo>
                  <a:lnTo>
                    <a:pt x="19050" y="2642292"/>
                  </a:lnTo>
                  <a:lnTo>
                    <a:pt x="26465" y="2640795"/>
                  </a:lnTo>
                  <a:lnTo>
                    <a:pt x="32520" y="2636712"/>
                  </a:lnTo>
                  <a:lnTo>
                    <a:pt x="36603" y="2630657"/>
                  </a:lnTo>
                  <a:lnTo>
                    <a:pt x="38100" y="2623204"/>
                  </a:lnTo>
                  <a:lnTo>
                    <a:pt x="36603" y="2615788"/>
                  </a:lnTo>
                  <a:lnTo>
                    <a:pt x="32520" y="2609733"/>
                  </a:lnTo>
                  <a:lnTo>
                    <a:pt x="26465" y="2605650"/>
                  </a:lnTo>
                  <a:lnTo>
                    <a:pt x="19050" y="2604154"/>
                  </a:lnTo>
                  <a:close/>
                </a:path>
                <a:path w="1927859" h="4442460">
                  <a:moveTo>
                    <a:pt x="19050" y="2527915"/>
                  </a:moveTo>
                  <a:lnTo>
                    <a:pt x="11635" y="2529413"/>
                  </a:lnTo>
                  <a:lnTo>
                    <a:pt x="5579" y="2533495"/>
                  </a:lnTo>
                  <a:lnTo>
                    <a:pt x="1497" y="2539550"/>
                  </a:lnTo>
                  <a:lnTo>
                    <a:pt x="0" y="2547004"/>
                  </a:lnTo>
                  <a:lnTo>
                    <a:pt x="1497" y="2554419"/>
                  </a:lnTo>
                  <a:lnTo>
                    <a:pt x="5579" y="2560474"/>
                  </a:lnTo>
                  <a:lnTo>
                    <a:pt x="11635" y="2564556"/>
                  </a:lnTo>
                  <a:lnTo>
                    <a:pt x="19050" y="2566054"/>
                  </a:lnTo>
                  <a:lnTo>
                    <a:pt x="26465" y="2564556"/>
                  </a:lnTo>
                  <a:lnTo>
                    <a:pt x="32520" y="2560474"/>
                  </a:lnTo>
                  <a:lnTo>
                    <a:pt x="36603" y="2554419"/>
                  </a:lnTo>
                  <a:lnTo>
                    <a:pt x="38100" y="2546965"/>
                  </a:lnTo>
                  <a:lnTo>
                    <a:pt x="36603" y="2539550"/>
                  </a:lnTo>
                  <a:lnTo>
                    <a:pt x="32520" y="2533495"/>
                  </a:lnTo>
                  <a:lnTo>
                    <a:pt x="26465" y="2529413"/>
                  </a:lnTo>
                  <a:lnTo>
                    <a:pt x="19050" y="2527915"/>
                  </a:lnTo>
                  <a:close/>
                </a:path>
                <a:path w="1927859" h="4442460">
                  <a:moveTo>
                    <a:pt x="19050" y="2451677"/>
                  </a:moveTo>
                  <a:lnTo>
                    <a:pt x="11635" y="2453174"/>
                  </a:lnTo>
                  <a:lnTo>
                    <a:pt x="5579" y="2457257"/>
                  </a:lnTo>
                  <a:lnTo>
                    <a:pt x="1497" y="2463312"/>
                  </a:lnTo>
                  <a:lnTo>
                    <a:pt x="0" y="2470765"/>
                  </a:lnTo>
                  <a:lnTo>
                    <a:pt x="1497" y="2478180"/>
                  </a:lnTo>
                  <a:lnTo>
                    <a:pt x="5579" y="2484236"/>
                  </a:lnTo>
                  <a:lnTo>
                    <a:pt x="11635" y="2488318"/>
                  </a:lnTo>
                  <a:lnTo>
                    <a:pt x="19050" y="2489815"/>
                  </a:lnTo>
                  <a:lnTo>
                    <a:pt x="26465" y="2488318"/>
                  </a:lnTo>
                  <a:lnTo>
                    <a:pt x="32520" y="2484236"/>
                  </a:lnTo>
                  <a:lnTo>
                    <a:pt x="36603" y="2478180"/>
                  </a:lnTo>
                  <a:lnTo>
                    <a:pt x="38100" y="2470727"/>
                  </a:lnTo>
                  <a:lnTo>
                    <a:pt x="36603" y="2463312"/>
                  </a:lnTo>
                  <a:lnTo>
                    <a:pt x="32520" y="2457257"/>
                  </a:lnTo>
                  <a:lnTo>
                    <a:pt x="26465" y="2453174"/>
                  </a:lnTo>
                  <a:lnTo>
                    <a:pt x="19050" y="2451677"/>
                  </a:lnTo>
                  <a:close/>
                </a:path>
                <a:path w="1927859" h="4442460">
                  <a:moveTo>
                    <a:pt x="19050" y="2375439"/>
                  </a:moveTo>
                  <a:lnTo>
                    <a:pt x="11635" y="2376936"/>
                  </a:lnTo>
                  <a:lnTo>
                    <a:pt x="5579" y="2381019"/>
                  </a:lnTo>
                  <a:lnTo>
                    <a:pt x="1497" y="2387074"/>
                  </a:lnTo>
                  <a:lnTo>
                    <a:pt x="0" y="2394527"/>
                  </a:lnTo>
                  <a:lnTo>
                    <a:pt x="1497" y="2401942"/>
                  </a:lnTo>
                  <a:lnTo>
                    <a:pt x="5579" y="2407998"/>
                  </a:lnTo>
                  <a:lnTo>
                    <a:pt x="11635" y="2412080"/>
                  </a:lnTo>
                  <a:lnTo>
                    <a:pt x="19050" y="2413577"/>
                  </a:lnTo>
                  <a:lnTo>
                    <a:pt x="26465" y="2412080"/>
                  </a:lnTo>
                  <a:lnTo>
                    <a:pt x="32520" y="2407998"/>
                  </a:lnTo>
                  <a:lnTo>
                    <a:pt x="36603" y="2401942"/>
                  </a:lnTo>
                  <a:lnTo>
                    <a:pt x="38100" y="2394489"/>
                  </a:lnTo>
                  <a:lnTo>
                    <a:pt x="36603" y="2387074"/>
                  </a:lnTo>
                  <a:lnTo>
                    <a:pt x="32520" y="2381019"/>
                  </a:lnTo>
                  <a:lnTo>
                    <a:pt x="26465" y="2376936"/>
                  </a:lnTo>
                  <a:lnTo>
                    <a:pt x="19050" y="2375439"/>
                  </a:lnTo>
                  <a:close/>
                </a:path>
                <a:path w="1927859" h="4442460">
                  <a:moveTo>
                    <a:pt x="19050" y="2299201"/>
                  </a:moveTo>
                  <a:lnTo>
                    <a:pt x="11635" y="2300698"/>
                  </a:lnTo>
                  <a:lnTo>
                    <a:pt x="5579" y="2304781"/>
                  </a:lnTo>
                  <a:lnTo>
                    <a:pt x="1497" y="2310836"/>
                  </a:lnTo>
                  <a:lnTo>
                    <a:pt x="0" y="2318289"/>
                  </a:lnTo>
                  <a:lnTo>
                    <a:pt x="1497" y="2325704"/>
                  </a:lnTo>
                  <a:lnTo>
                    <a:pt x="5579" y="2331760"/>
                  </a:lnTo>
                  <a:lnTo>
                    <a:pt x="11635" y="2335842"/>
                  </a:lnTo>
                  <a:lnTo>
                    <a:pt x="19050" y="2337339"/>
                  </a:lnTo>
                  <a:lnTo>
                    <a:pt x="26465" y="2335842"/>
                  </a:lnTo>
                  <a:lnTo>
                    <a:pt x="32520" y="2331760"/>
                  </a:lnTo>
                  <a:lnTo>
                    <a:pt x="36603" y="2325704"/>
                  </a:lnTo>
                  <a:lnTo>
                    <a:pt x="38100" y="2318251"/>
                  </a:lnTo>
                  <a:lnTo>
                    <a:pt x="36603" y="2310836"/>
                  </a:lnTo>
                  <a:lnTo>
                    <a:pt x="32520" y="2304781"/>
                  </a:lnTo>
                  <a:lnTo>
                    <a:pt x="26465" y="2300698"/>
                  </a:lnTo>
                  <a:lnTo>
                    <a:pt x="19050" y="2299201"/>
                  </a:lnTo>
                  <a:close/>
                </a:path>
                <a:path w="1927859" h="4442460">
                  <a:moveTo>
                    <a:pt x="19050" y="2222963"/>
                  </a:moveTo>
                  <a:lnTo>
                    <a:pt x="11635" y="2224460"/>
                  </a:lnTo>
                  <a:lnTo>
                    <a:pt x="5579" y="2228543"/>
                  </a:lnTo>
                  <a:lnTo>
                    <a:pt x="1497" y="2234598"/>
                  </a:lnTo>
                  <a:lnTo>
                    <a:pt x="0" y="2242051"/>
                  </a:lnTo>
                  <a:lnTo>
                    <a:pt x="1497" y="2249466"/>
                  </a:lnTo>
                  <a:lnTo>
                    <a:pt x="5579" y="2255521"/>
                  </a:lnTo>
                  <a:lnTo>
                    <a:pt x="11635" y="2259604"/>
                  </a:lnTo>
                  <a:lnTo>
                    <a:pt x="19050" y="2261101"/>
                  </a:lnTo>
                  <a:lnTo>
                    <a:pt x="26465" y="2259604"/>
                  </a:lnTo>
                  <a:lnTo>
                    <a:pt x="32520" y="2255521"/>
                  </a:lnTo>
                  <a:lnTo>
                    <a:pt x="36603" y="2249466"/>
                  </a:lnTo>
                  <a:lnTo>
                    <a:pt x="38100" y="2242013"/>
                  </a:lnTo>
                  <a:lnTo>
                    <a:pt x="36603" y="2234598"/>
                  </a:lnTo>
                  <a:lnTo>
                    <a:pt x="32520" y="2228543"/>
                  </a:lnTo>
                  <a:lnTo>
                    <a:pt x="26465" y="2224460"/>
                  </a:lnTo>
                  <a:lnTo>
                    <a:pt x="19050" y="2222963"/>
                  </a:lnTo>
                  <a:close/>
                </a:path>
                <a:path w="1927859" h="4442460">
                  <a:moveTo>
                    <a:pt x="19050" y="2146725"/>
                  </a:moveTo>
                  <a:lnTo>
                    <a:pt x="11635" y="2148222"/>
                  </a:lnTo>
                  <a:lnTo>
                    <a:pt x="5579" y="2152305"/>
                  </a:lnTo>
                  <a:lnTo>
                    <a:pt x="1497" y="2158360"/>
                  </a:lnTo>
                  <a:lnTo>
                    <a:pt x="0" y="2165813"/>
                  </a:lnTo>
                  <a:lnTo>
                    <a:pt x="1497" y="2173228"/>
                  </a:lnTo>
                  <a:lnTo>
                    <a:pt x="5579" y="2179283"/>
                  </a:lnTo>
                  <a:lnTo>
                    <a:pt x="11635" y="2183366"/>
                  </a:lnTo>
                  <a:lnTo>
                    <a:pt x="19050" y="2184863"/>
                  </a:lnTo>
                  <a:lnTo>
                    <a:pt x="26465" y="2183366"/>
                  </a:lnTo>
                  <a:lnTo>
                    <a:pt x="32520" y="2179283"/>
                  </a:lnTo>
                  <a:lnTo>
                    <a:pt x="36603" y="2173228"/>
                  </a:lnTo>
                  <a:lnTo>
                    <a:pt x="38100" y="2165775"/>
                  </a:lnTo>
                  <a:lnTo>
                    <a:pt x="36603" y="2158360"/>
                  </a:lnTo>
                  <a:lnTo>
                    <a:pt x="32520" y="2152305"/>
                  </a:lnTo>
                  <a:lnTo>
                    <a:pt x="26465" y="2148222"/>
                  </a:lnTo>
                  <a:lnTo>
                    <a:pt x="19050" y="2146725"/>
                  </a:lnTo>
                  <a:close/>
                </a:path>
                <a:path w="1927859" h="4442460">
                  <a:moveTo>
                    <a:pt x="19050" y="2070487"/>
                  </a:moveTo>
                  <a:lnTo>
                    <a:pt x="11635" y="2071984"/>
                  </a:lnTo>
                  <a:lnTo>
                    <a:pt x="5579" y="2076067"/>
                  </a:lnTo>
                  <a:lnTo>
                    <a:pt x="1497" y="2082122"/>
                  </a:lnTo>
                  <a:lnTo>
                    <a:pt x="0" y="2089575"/>
                  </a:lnTo>
                  <a:lnTo>
                    <a:pt x="1497" y="2096990"/>
                  </a:lnTo>
                  <a:lnTo>
                    <a:pt x="5579" y="2103045"/>
                  </a:lnTo>
                  <a:lnTo>
                    <a:pt x="11635" y="2107128"/>
                  </a:lnTo>
                  <a:lnTo>
                    <a:pt x="19050" y="2108625"/>
                  </a:lnTo>
                  <a:lnTo>
                    <a:pt x="26465" y="2107128"/>
                  </a:lnTo>
                  <a:lnTo>
                    <a:pt x="32520" y="2103045"/>
                  </a:lnTo>
                  <a:lnTo>
                    <a:pt x="36603" y="2096990"/>
                  </a:lnTo>
                  <a:lnTo>
                    <a:pt x="38100" y="2089537"/>
                  </a:lnTo>
                  <a:lnTo>
                    <a:pt x="36603" y="2082122"/>
                  </a:lnTo>
                  <a:lnTo>
                    <a:pt x="32520" y="2076067"/>
                  </a:lnTo>
                  <a:lnTo>
                    <a:pt x="26465" y="2071984"/>
                  </a:lnTo>
                  <a:lnTo>
                    <a:pt x="19050" y="2070487"/>
                  </a:lnTo>
                  <a:close/>
                </a:path>
                <a:path w="1927859" h="4442460">
                  <a:moveTo>
                    <a:pt x="19050" y="1994249"/>
                  </a:moveTo>
                  <a:lnTo>
                    <a:pt x="11635" y="1995746"/>
                  </a:lnTo>
                  <a:lnTo>
                    <a:pt x="5579" y="1999828"/>
                  </a:lnTo>
                  <a:lnTo>
                    <a:pt x="1497" y="2005884"/>
                  </a:lnTo>
                  <a:lnTo>
                    <a:pt x="0" y="2013337"/>
                  </a:lnTo>
                  <a:lnTo>
                    <a:pt x="1497" y="2020752"/>
                  </a:lnTo>
                  <a:lnTo>
                    <a:pt x="5579" y="2026807"/>
                  </a:lnTo>
                  <a:lnTo>
                    <a:pt x="11635" y="2030890"/>
                  </a:lnTo>
                  <a:lnTo>
                    <a:pt x="19050" y="2032387"/>
                  </a:lnTo>
                  <a:lnTo>
                    <a:pt x="26465" y="2030890"/>
                  </a:lnTo>
                  <a:lnTo>
                    <a:pt x="32520" y="2026807"/>
                  </a:lnTo>
                  <a:lnTo>
                    <a:pt x="36603" y="2020752"/>
                  </a:lnTo>
                  <a:lnTo>
                    <a:pt x="38100" y="2013299"/>
                  </a:lnTo>
                  <a:lnTo>
                    <a:pt x="36603" y="2005884"/>
                  </a:lnTo>
                  <a:lnTo>
                    <a:pt x="32520" y="1999828"/>
                  </a:lnTo>
                  <a:lnTo>
                    <a:pt x="26465" y="1995746"/>
                  </a:lnTo>
                  <a:lnTo>
                    <a:pt x="19050" y="1994249"/>
                  </a:lnTo>
                  <a:close/>
                </a:path>
                <a:path w="1927859" h="4442460">
                  <a:moveTo>
                    <a:pt x="19050" y="1918011"/>
                  </a:moveTo>
                  <a:lnTo>
                    <a:pt x="11635" y="1919508"/>
                  </a:lnTo>
                  <a:lnTo>
                    <a:pt x="5579" y="1923590"/>
                  </a:lnTo>
                  <a:lnTo>
                    <a:pt x="1497" y="1929646"/>
                  </a:lnTo>
                  <a:lnTo>
                    <a:pt x="0" y="1937099"/>
                  </a:lnTo>
                  <a:lnTo>
                    <a:pt x="1497" y="1944514"/>
                  </a:lnTo>
                  <a:lnTo>
                    <a:pt x="5579" y="1950569"/>
                  </a:lnTo>
                  <a:lnTo>
                    <a:pt x="11635" y="1954652"/>
                  </a:lnTo>
                  <a:lnTo>
                    <a:pt x="19050" y="1956149"/>
                  </a:lnTo>
                  <a:lnTo>
                    <a:pt x="26465" y="1954652"/>
                  </a:lnTo>
                  <a:lnTo>
                    <a:pt x="32520" y="1950569"/>
                  </a:lnTo>
                  <a:lnTo>
                    <a:pt x="36603" y="1944514"/>
                  </a:lnTo>
                  <a:lnTo>
                    <a:pt x="38100" y="1937061"/>
                  </a:lnTo>
                  <a:lnTo>
                    <a:pt x="36603" y="1929646"/>
                  </a:lnTo>
                  <a:lnTo>
                    <a:pt x="32520" y="1923590"/>
                  </a:lnTo>
                  <a:lnTo>
                    <a:pt x="26465" y="1919508"/>
                  </a:lnTo>
                  <a:lnTo>
                    <a:pt x="19050" y="1918011"/>
                  </a:lnTo>
                  <a:close/>
                </a:path>
                <a:path w="1927859" h="4442460">
                  <a:moveTo>
                    <a:pt x="19050" y="1841773"/>
                  </a:moveTo>
                  <a:lnTo>
                    <a:pt x="11635" y="1843270"/>
                  </a:lnTo>
                  <a:lnTo>
                    <a:pt x="5579" y="1847352"/>
                  </a:lnTo>
                  <a:lnTo>
                    <a:pt x="1497" y="1853408"/>
                  </a:lnTo>
                  <a:lnTo>
                    <a:pt x="0" y="1860861"/>
                  </a:lnTo>
                  <a:lnTo>
                    <a:pt x="1497" y="1868276"/>
                  </a:lnTo>
                  <a:lnTo>
                    <a:pt x="5579" y="1874331"/>
                  </a:lnTo>
                  <a:lnTo>
                    <a:pt x="11635" y="1878414"/>
                  </a:lnTo>
                  <a:lnTo>
                    <a:pt x="19050" y="1879911"/>
                  </a:lnTo>
                  <a:lnTo>
                    <a:pt x="26465" y="1878414"/>
                  </a:lnTo>
                  <a:lnTo>
                    <a:pt x="32520" y="1874331"/>
                  </a:lnTo>
                  <a:lnTo>
                    <a:pt x="36603" y="1868276"/>
                  </a:lnTo>
                  <a:lnTo>
                    <a:pt x="38100" y="1860823"/>
                  </a:lnTo>
                  <a:lnTo>
                    <a:pt x="36603" y="1853408"/>
                  </a:lnTo>
                  <a:lnTo>
                    <a:pt x="32520" y="1847352"/>
                  </a:lnTo>
                  <a:lnTo>
                    <a:pt x="26465" y="1843270"/>
                  </a:lnTo>
                  <a:lnTo>
                    <a:pt x="19050" y="1841773"/>
                  </a:lnTo>
                  <a:close/>
                </a:path>
                <a:path w="1927859" h="4442460">
                  <a:moveTo>
                    <a:pt x="19050" y="1765534"/>
                  </a:moveTo>
                  <a:lnTo>
                    <a:pt x="11635" y="1767032"/>
                  </a:lnTo>
                  <a:lnTo>
                    <a:pt x="5579" y="1771114"/>
                  </a:lnTo>
                  <a:lnTo>
                    <a:pt x="1497" y="1777169"/>
                  </a:lnTo>
                  <a:lnTo>
                    <a:pt x="0" y="1784623"/>
                  </a:lnTo>
                  <a:lnTo>
                    <a:pt x="1497" y="1792038"/>
                  </a:lnTo>
                  <a:lnTo>
                    <a:pt x="5579" y="1798093"/>
                  </a:lnTo>
                  <a:lnTo>
                    <a:pt x="11635" y="1802175"/>
                  </a:lnTo>
                  <a:lnTo>
                    <a:pt x="19050" y="1803673"/>
                  </a:lnTo>
                  <a:lnTo>
                    <a:pt x="26465" y="1802175"/>
                  </a:lnTo>
                  <a:lnTo>
                    <a:pt x="32520" y="1798093"/>
                  </a:lnTo>
                  <a:lnTo>
                    <a:pt x="36603" y="1792038"/>
                  </a:lnTo>
                  <a:lnTo>
                    <a:pt x="38100" y="1784584"/>
                  </a:lnTo>
                  <a:lnTo>
                    <a:pt x="36603" y="1777169"/>
                  </a:lnTo>
                  <a:lnTo>
                    <a:pt x="32520" y="1771114"/>
                  </a:lnTo>
                  <a:lnTo>
                    <a:pt x="26465" y="1767032"/>
                  </a:lnTo>
                  <a:lnTo>
                    <a:pt x="19050" y="1765534"/>
                  </a:lnTo>
                  <a:close/>
                </a:path>
                <a:path w="1927859" h="4442460">
                  <a:moveTo>
                    <a:pt x="19050" y="1689296"/>
                  </a:moveTo>
                  <a:lnTo>
                    <a:pt x="11635" y="1690793"/>
                  </a:lnTo>
                  <a:lnTo>
                    <a:pt x="5579" y="1694876"/>
                  </a:lnTo>
                  <a:lnTo>
                    <a:pt x="1497" y="1700931"/>
                  </a:lnTo>
                  <a:lnTo>
                    <a:pt x="0" y="1708384"/>
                  </a:lnTo>
                  <a:lnTo>
                    <a:pt x="1497" y="1715799"/>
                  </a:lnTo>
                  <a:lnTo>
                    <a:pt x="5579" y="1721855"/>
                  </a:lnTo>
                  <a:lnTo>
                    <a:pt x="11635" y="1725937"/>
                  </a:lnTo>
                  <a:lnTo>
                    <a:pt x="19050" y="1727434"/>
                  </a:lnTo>
                  <a:lnTo>
                    <a:pt x="26465" y="1725937"/>
                  </a:lnTo>
                  <a:lnTo>
                    <a:pt x="32520" y="1721855"/>
                  </a:lnTo>
                  <a:lnTo>
                    <a:pt x="36603" y="1715799"/>
                  </a:lnTo>
                  <a:lnTo>
                    <a:pt x="38100" y="1708346"/>
                  </a:lnTo>
                  <a:lnTo>
                    <a:pt x="36603" y="1700931"/>
                  </a:lnTo>
                  <a:lnTo>
                    <a:pt x="32520" y="1694876"/>
                  </a:lnTo>
                  <a:lnTo>
                    <a:pt x="26465" y="1690793"/>
                  </a:lnTo>
                  <a:lnTo>
                    <a:pt x="19050" y="1689296"/>
                  </a:lnTo>
                  <a:close/>
                </a:path>
                <a:path w="1927859" h="4442460">
                  <a:moveTo>
                    <a:pt x="19050" y="1613058"/>
                  </a:moveTo>
                  <a:lnTo>
                    <a:pt x="11635" y="1614555"/>
                  </a:lnTo>
                  <a:lnTo>
                    <a:pt x="5579" y="1618638"/>
                  </a:lnTo>
                  <a:lnTo>
                    <a:pt x="1497" y="1624693"/>
                  </a:lnTo>
                  <a:lnTo>
                    <a:pt x="0" y="1632146"/>
                  </a:lnTo>
                  <a:lnTo>
                    <a:pt x="1497" y="1639561"/>
                  </a:lnTo>
                  <a:lnTo>
                    <a:pt x="5579" y="1645617"/>
                  </a:lnTo>
                  <a:lnTo>
                    <a:pt x="11635" y="1649699"/>
                  </a:lnTo>
                  <a:lnTo>
                    <a:pt x="19050" y="1651196"/>
                  </a:lnTo>
                  <a:lnTo>
                    <a:pt x="26465" y="1649699"/>
                  </a:lnTo>
                  <a:lnTo>
                    <a:pt x="32520" y="1645617"/>
                  </a:lnTo>
                  <a:lnTo>
                    <a:pt x="36603" y="1639561"/>
                  </a:lnTo>
                  <a:lnTo>
                    <a:pt x="38100" y="1632108"/>
                  </a:lnTo>
                  <a:lnTo>
                    <a:pt x="36603" y="1624693"/>
                  </a:lnTo>
                  <a:lnTo>
                    <a:pt x="32520" y="1618638"/>
                  </a:lnTo>
                  <a:lnTo>
                    <a:pt x="26465" y="1614555"/>
                  </a:lnTo>
                  <a:lnTo>
                    <a:pt x="19050" y="1613058"/>
                  </a:lnTo>
                  <a:close/>
                </a:path>
                <a:path w="1927859" h="4442460">
                  <a:moveTo>
                    <a:pt x="19050" y="1536820"/>
                  </a:moveTo>
                  <a:lnTo>
                    <a:pt x="11635" y="1538317"/>
                  </a:lnTo>
                  <a:lnTo>
                    <a:pt x="5579" y="1542400"/>
                  </a:lnTo>
                  <a:lnTo>
                    <a:pt x="1497" y="1548455"/>
                  </a:lnTo>
                  <a:lnTo>
                    <a:pt x="0" y="1555908"/>
                  </a:lnTo>
                  <a:lnTo>
                    <a:pt x="1497" y="1563323"/>
                  </a:lnTo>
                  <a:lnTo>
                    <a:pt x="5579" y="1569379"/>
                  </a:lnTo>
                  <a:lnTo>
                    <a:pt x="11635" y="1573461"/>
                  </a:lnTo>
                  <a:lnTo>
                    <a:pt x="19050" y="1574958"/>
                  </a:lnTo>
                  <a:lnTo>
                    <a:pt x="26465" y="1573461"/>
                  </a:lnTo>
                  <a:lnTo>
                    <a:pt x="32520" y="1569379"/>
                  </a:lnTo>
                  <a:lnTo>
                    <a:pt x="36603" y="1563323"/>
                  </a:lnTo>
                  <a:lnTo>
                    <a:pt x="38100" y="1555870"/>
                  </a:lnTo>
                  <a:lnTo>
                    <a:pt x="36603" y="1548455"/>
                  </a:lnTo>
                  <a:lnTo>
                    <a:pt x="32520" y="1542400"/>
                  </a:lnTo>
                  <a:lnTo>
                    <a:pt x="26465" y="1538317"/>
                  </a:lnTo>
                  <a:lnTo>
                    <a:pt x="19050" y="1536820"/>
                  </a:lnTo>
                  <a:close/>
                </a:path>
                <a:path w="1927859" h="4442460">
                  <a:moveTo>
                    <a:pt x="19050" y="1460582"/>
                  </a:moveTo>
                  <a:lnTo>
                    <a:pt x="11635" y="1462079"/>
                  </a:lnTo>
                  <a:lnTo>
                    <a:pt x="5579" y="1466162"/>
                  </a:lnTo>
                  <a:lnTo>
                    <a:pt x="1497" y="1472217"/>
                  </a:lnTo>
                  <a:lnTo>
                    <a:pt x="0" y="1479670"/>
                  </a:lnTo>
                  <a:lnTo>
                    <a:pt x="1497" y="1487085"/>
                  </a:lnTo>
                  <a:lnTo>
                    <a:pt x="5579" y="1493140"/>
                  </a:lnTo>
                  <a:lnTo>
                    <a:pt x="11635" y="1497223"/>
                  </a:lnTo>
                  <a:lnTo>
                    <a:pt x="19050" y="1498720"/>
                  </a:lnTo>
                  <a:lnTo>
                    <a:pt x="26465" y="1497223"/>
                  </a:lnTo>
                  <a:lnTo>
                    <a:pt x="32520" y="1493140"/>
                  </a:lnTo>
                  <a:lnTo>
                    <a:pt x="36603" y="1487085"/>
                  </a:lnTo>
                  <a:lnTo>
                    <a:pt x="38100" y="1479632"/>
                  </a:lnTo>
                  <a:lnTo>
                    <a:pt x="36603" y="1472217"/>
                  </a:lnTo>
                  <a:lnTo>
                    <a:pt x="32520" y="1466162"/>
                  </a:lnTo>
                  <a:lnTo>
                    <a:pt x="26465" y="1462079"/>
                  </a:lnTo>
                  <a:lnTo>
                    <a:pt x="19050" y="1460582"/>
                  </a:lnTo>
                  <a:close/>
                </a:path>
                <a:path w="1927859" h="4442460">
                  <a:moveTo>
                    <a:pt x="19050" y="1384344"/>
                  </a:moveTo>
                  <a:lnTo>
                    <a:pt x="11635" y="1385841"/>
                  </a:lnTo>
                  <a:lnTo>
                    <a:pt x="5579" y="1389924"/>
                  </a:lnTo>
                  <a:lnTo>
                    <a:pt x="1497" y="1395979"/>
                  </a:lnTo>
                  <a:lnTo>
                    <a:pt x="0" y="1403432"/>
                  </a:lnTo>
                  <a:lnTo>
                    <a:pt x="1497" y="1410847"/>
                  </a:lnTo>
                  <a:lnTo>
                    <a:pt x="5579" y="1416902"/>
                  </a:lnTo>
                  <a:lnTo>
                    <a:pt x="11635" y="1420985"/>
                  </a:lnTo>
                  <a:lnTo>
                    <a:pt x="19050" y="1422482"/>
                  </a:lnTo>
                  <a:lnTo>
                    <a:pt x="26465" y="1420985"/>
                  </a:lnTo>
                  <a:lnTo>
                    <a:pt x="32520" y="1416902"/>
                  </a:lnTo>
                  <a:lnTo>
                    <a:pt x="36603" y="1410847"/>
                  </a:lnTo>
                  <a:lnTo>
                    <a:pt x="38100" y="1403394"/>
                  </a:lnTo>
                  <a:lnTo>
                    <a:pt x="36603" y="1395979"/>
                  </a:lnTo>
                  <a:lnTo>
                    <a:pt x="32520" y="1389924"/>
                  </a:lnTo>
                  <a:lnTo>
                    <a:pt x="26465" y="1385841"/>
                  </a:lnTo>
                  <a:lnTo>
                    <a:pt x="19050" y="1384344"/>
                  </a:lnTo>
                  <a:close/>
                </a:path>
                <a:path w="1927859" h="4442460">
                  <a:moveTo>
                    <a:pt x="19050" y="1308106"/>
                  </a:moveTo>
                  <a:lnTo>
                    <a:pt x="11635" y="1309603"/>
                  </a:lnTo>
                  <a:lnTo>
                    <a:pt x="5579" y="1313686"/>
                  </a:lnTo>
                  <a:lnTo>
                    <a:pt x="1497" y="1319741"/>
                  </a:lnTo>
                  <a:lnTo>
                    <a:pt x="0" y="1327194"/>
                  </a:lnTo>
                  <a:lnTo>
                    <a:pt x="1497" y="1334609"/>
                  </a:lnTo>
                  <a:lnTo>
                    <a:pt x="5579" y="1340664"/>
                  </a:lnTo>
                  <a:lnTo>
                    <a:pt x="11635" y="1344747"/>
                  </a:lnTo>
                  <a:lnTo>
                    <a:pt x="19050" y="1346244"/>
                  </a:lnTo>
                  <a:lnTo>
                    <a:pt x="26465" y="1344747"/>
                  </a:lnTo>
                  <a:lnTo>
                    <a:pt x="32520" y="1340664"/>
                  </a:lnTo>
                  <a:lnTo>
                    <a:pt x="36603" y="1334609"/>
                  </a:lnTo>
                  <a:lnTo>
                    <a:pt x="38100" y="1327156"/>
                  </a:lnTo>
                  <a:lnTo>
                    <a:pt x="36603" y="1319741"/>
                  </a:lnTo>
                  <a:lnTo>
                    <a:pt x="32520" y="1313686"/>
                  </a:lnTo>
                  <a:lnTo>
                    <a:pt x="26465" y="1309603"/>
                  </a:lnTo>
                  <a:lnTo>
                    <a:pt x="19050" y="1308106"/>
                  </a:lnTo>
                  <a:close/>
                </a:path>
                <a:path w="1927859" h="4442460">
                  <a:moveTo>
                    <a:pt x="19050" y="1231868"/>
                  </a:moveTo>
                  <a:lnTo>
                    <a:pt x="11635" y="1233365"/>
                  </a:lnTo>
                  <a:lnTo>
                    <a:pt x="5579" y="1237447"/>
                  </a:lnTo>
                  <a:lnTo>
                    <a:pt x="1497" y="1243503"/>
                  </a:lnTo>
                  <a:lnTo>
                    <a:pt x="0" y="1250956"/>
                  </a:lnTo>
                  <a:lnTo>
                    <a:pt x="1497" y="1258371"/>
                  </a:lnTo>
                  <a:lnTo>
                    <a:pt x="5579" y="1264426"/>
                  </a:lnTo>
                  <a:lnTo>
                    <a:pt x="11635" y="1268509"/>
                  </a:lnTo>
                  <a:lnTo>
                    <a:pt x="19050" y="1270006"/>
                  </a:lnTo>
                  <a:lnTo>
                    <a:pt x="26465" y="1268509"/>
                  </a:lnTo>
                  <a:lnTo>
                    <a:pt x="32520" y="1264426"/>
                  </a:lnTo>
                  <a:lnTo>
                    <a:pt x="36603" y="1258371"/>
                  </a:lnTo>
                  <a:lnTo>
                    <a:pt x="38100" y="1250918"/>
                  </a:lnTo>
                  <a:lnTo>
                    <a:pt x="36603" y="1243503"/>
                  </a:lnTo>
                  <a:lnTo>
                    <a:pt x="32520" y="1237447"/>
                  </a:lnTo>
                  <a:lnTo>
                    <a:pt x="26465" y="1233365"/>
                  </a:lnTo>
                  <a:lnTo>
                    <a:pt x="19050" y="1231868"/>
                  </a:lnTo>
                  <a:close/>
                </a:path>
                <a:path w="1927859" h="4442460">
                  <a:moveTo>
                    <a:pt x="19050" y="1155630"/>
                  </a:moveTo>
                  <a:lnTo>
                    <a:pt x="11635" y="1157127"/>
                  </a:lnTo>
                  <a:lnTo>
                    <a:pt x="5579" y="1161209"/>
                  </a:lnTo>
                  <a:lnTo>
                    <a:pt x="1497" y="1167265"/>
                  </a:lnTo>
                  <a:lnTo>
                    <a:pt x="0" y="1174718"/>
                  </a:lnTo>
                  <a:lnTo>
                    <a:pt x="1497" y="1182133"/>
                  </a:lnTo>
                  <a:lnTo>
                    <a:pt x="5579" y="1188188"/>
                  </a:lnTo>
                  <a:lnTo>
                    <a:pt x="11635" y="1192271"/>
                  </a:lnTo>
                  <a:lnTo>
                    <a:pt x="19050" y="1193768"/>
                  </a:lnTo>
                  <a:lnTo>
                    <a:pt x="26465" y="1192271"/>
                  </a:lnTo>
                  <a:lnTo>
                    <a:pt x="32520" y="1188188"/>
                  </a:lnTo>
                  <a:lnTo>
                    <a:pt x="36603" y="1182133"/>
                  </a:lnTo>
                  <a:lnTo>
                    <a:pt x="38100" y="1174680"/>
                  </a:lnTo>
                  <a:lnTo>
                    <a:pt x="36603" y="1167265"/>
                  </a:lnTo>
                  <a:lnTo>
                    <a:pt x="32520" y="1161209"/>
                  </a:lnTo>
                  <a:lnTo>
                    <a:pt x="26465" y="1157127"/>
                  </a:lnTo>
                  <a:lnTo>
                    <a:pt x="19050" y="1155630"/>
                  </a:lnTo>
                  <a:close/>
                </a:path>
                <a:path w="1927859" h="4442460">
                  <a:moveTo>
                    <a:pt x="19050" y="1079392"/>
                  </a:moveTo>
                  <a:lnTo>
                    <a:pt x="11635" y="1080888"/>
                  </a:lnTo>
                  <a:lnTo>
                    <a:pt x="5579" y="1084971"/>
                  </a:lnTo>
                  <a:lnTo>
                    <a:pt x="1497" y="1091026"/>
                  </a:lnTo>
                  <a:lnTo>
                    <a:pt x="0" y="1098480"/>
                  </a:lnTo>
                  <a:lnTo>
                    <a:pt x="1497" y="1105895"/>
                  </a:lnTo>
                  <a:lnTo>
                    <a:pt x="5579" y="1111950"/>
                  </a:lnTo>
                  <a:lnTo>
                    <a:pt x="11635" y="1116033"/>
                  </a:lnTo>
                  <a:lnTo>
                    <a:pt x="19050" y="1117530"/>
                  </a:lnTo>
                  <a:lnTo>
                    <a:pt x="26465" y="1116033"/>
                  </a:lnTo>
                  <a:lnTo>
                    <a:pt x="32520" y="1111950"/>
                  </a:lnTo>
                  <a:lnTo>
                    <a:pt x="36603" y="1105895"/>
                  </a:lnTo>
                  <a:lnTo>
                    <a:pt x="38100" y="1098442"/>
                  </a:lnTo>
                  <a:lnTo>
                    <a:pt x="36603" y="1091026"/>
                  </a:lnTo>
                  <a:lnTo>
                    <a:pt x="32520" y="1084971"/>
                  </a:lnTo>
                  <a:lnTo>
                    <a:pt x="26465" y="1080888"/>
                  </a:lnTo>
                  <a:lnTo>
                    <a:pt x="19050" y="1079392"/>
                  </a:lnTo>
                  <a:close/>
                </a:path>
                <a:path w="1927859" h="4442460">
                  <a:moveTo>
                    <a:pt x="19050" y="1003153"/>
                  </a:moveTo>
                  <a:lnTo>
                    <a:pt x="11635" y="1004650"/>
                  </a:lnTo>
                  <a:lnTo>
                    <a:pt x="5579" y="1008733"/>
                  </a:lnTo>
                  <a:lnTo>
                    <a:pt x="1497" y="1014788"/>
                  </a:lnTo>
                  <a:lnTo>
                    <a:pt x="0" y="1022242"/>
                  </a:lnTo>
                  <a:lnTo>
                    <a:pt x="1497" y="1029657"/>
                  </a:lnTo>
                  <a:lnTo>
                    <a:pt x="5579" y="1035712"/>
                  </a:lnTo>
                  <a:lnTo>
                    <a:pt x="11635" y="1039794"/>
                  </a:lnTo>
                  <a:lnTo>
                    <a:pt x="19050" y="1041292"/>
                  </a:lnTo>
                  <a:lnTo>
                    <a:pt x="26465" y="1039794"/>
                  </a:lnTo>
                  <a:lnTo>
                    <a:pt x="32520" y="1035712"/>
                  </a:lnTo>
                  <a:lnTo>
                    <a:pt x="36603" y="1029657"/>
                  </a:lnTo>
                  <a:lnTo>
                    <a:pt x="38100" y="1022203"/>
                  </a:lnTo>
                  <a:lnTo>
                    <a:pt x="36603" y="1014788"/>
                  </a:lnTo>
                  <a:lnTo>
                    <a:pt x="32520" y="1008733"/>
                  </a:lnTo>
                  <a:lnTo>
                    <a:pt x="26465" y="1004650"/>
                  </a:lnTo>
                  <a:lnTo>
                    <a:pt x="19050" y="1003153"/>
                  </a:lnTo>
                  <a:close/>
                </a:path>
                <a:path w="1927859" h="4442460">
                  <a:moveTo>
                    <a:pt x="19050" y="926915"/>
                  </a:moveTo>
                  <a:lnTo>
                    <a:pt x="11635" y="928412"/>
                  </a:lnTo>
                  <a:lnTo>
                    <a:pt x="5579" y="932495"/>
                  </a:lnTo>
                  <a:lnTo>
                    <a:pt x="1497" y="938550"/>
                  </a:lnTo>
                  <a:lnTo>
                    <a:pt x="0" y="946003"/>
                  </a:lnTo>
                  <a:lnTo>
                    <a:pt x="1497" y="953418"/>
                  </a:lnTo>
                  <a:lnTo>
                    <a:pt x="5579" y="959474"/>
                  </a:lnTo>
                  <a:lnTo>
                    <a:pt x="11635" y="963556"/>
                  </a:lnTo>
                  <a:lnTo>
                    <a:pt x="19050" y="965053"/>
                  </a:lnTo>
                  <a:lnTo>
                    <a:pt x="26465" y="963556"/>
                  </a:lnTo>
                  <a:lnTo>
                    <a:pt x="32520" y="959474"/>
                  </a:lnTo>
                  <a:lnTo>
                    <a:pt x="36603" y="953418"/>
                  </a:lnTo>
                  <a:lnTo>
                    <a:pt x="38100" y="945965"/>
                  </a:lnTo>
                  <a:lnTo>
                    <a:pt x="36603" y="938550"/>
                  </a:lnTo>
                  <a:lnTo>
                    <a:pt x="32520" y="932495"/>
                  </a:lnTo>
                  <a:lnTo>
                    <a:pt x="26465" y="928412"/>
                  </a:lnTo>
                  <a:lnTo>
                    <a:pt x="19050" y="926915"/>
                  </a:lnTo>
                  <a:close/>
                </a:path>
                <a:path w="1927859" h="4442460">
                  <a:moveTo>
                    <a:pt x="19050" y="850676"/>
                  </a:moveTo>
                  <a:lnTo>
                    <a:pt x="11635" y="852173"/>
                  </a:lnTo>
                  <a:lnTo>
                    <a:pt x="5579" y="856256"/>
                  </a:lnTo>
                  <a:lnTo>
                    <a:pt x="1497" y="862311"/>
                  </a:lnTo>
                  <a:lnTo>
                    <a:pt x="0" y="869764"/>
                  </a:lnTo>
                  <a:lnTo>
                    <a:pt x="1497" y="877180"/>
                  </a:lnTo>
                  <a:lnTo>
                    <a:pt x="5579" y="883235"/>
                  </a:lnTo>
                  <a:lnTo>
                    <a:pt x="11635" y="887317"/>
                  </a:lnTo>
                  <a:lnTo>
                    <a:pt x="19050" y="888814"/>
                  </a:lnTo>
                  <a:lnTo>
                    <a:pt x="26465" y="887317"/>
                  </a:lnTo>
                  <a:lnTo>
                    <a:pt x="32520" y="883235"/>
                  </a:lnTo>
                  <a:lnTo>
                    <a:pt x="36603" y="877180"/>
                  </a:lnTo>
                  <a:lnTo>
                    <a:pt x="38100" y="869726"/>
                  </a:lnTo>
                  <a:lnTo>
                    <a:pt x="36603" y="862311"/>
                  </a:lnTo>
                  <a:lnTo>
                    <a:pt x="32520" y="856256"/>
                  </a:lnTo>
                  <a:lnTo>
                    <a:pt x="26465" y="852173"/>
                  </a:lnTo>
                  <a:lnTo>
                    <a:pt x="19050" y="850676"/>
                  </a:lnTo>
                  <a:close/>
                </a:path>
                <a:path w="1927859" h="4442460">
                  <a:moveTo>
                    <a:pt x="19050" y="774438"/>
                  </a:moveTo>
                  <a:lnTo>
                    <a:pt x="11635" y="775935"/>
                  </a:lnTo>
                  <a:lnTo>
                    <a:pt x="5579" y="780018"/>
                  </a:lnTo>
                  <a:lnTo>
                    <a:pt x="1497" y="786073"/>
                  </a:lnTo>
                  <a:lnTo>
                    <a:pt x="0" y="793526"/>
                  </a:lnTo>
                  <a:lnTo>
                    <a:pt x="1497" y="800941"/>
                  </a:lnTo>
                  <a:lnTo>
                    <a:pt x="5579" y="806997"/>
                  </a:lnTo>
                  <a:lnTo>
                    <a:pt x="11635" y="811079"/>
                  </a:lnTo>
                  <a:lnTo>
                    <a:pt x="19050" y="812576"/>
                  </a:lnTo>
                  <a:lnTo>
                    <a:pt x="26465" y="811079"/>
                  </a:lnTo>
                  <a:lnTo>
                    <a:pt x="32520" y="806997"/>
                  </a:lnTo>
                  <a:lnTo>
                    <a:pt x="36603" y="800941"/>
                  </a:lnTo>
                  <a:lnTo>
                    <a:pt x="38100" y="793488"/>
                  </a:lnTo>
                  <a:lnTo>
                    <a:pt x="36603" y="786073"/>
                  </a:lnTo>
                  <a:lnTo>
                    <a:pt x="32520" y="780018"/>
                  </a:lnTo>
                  <a:lnTo>
                    <a:pt x="26465" y="775935"/>
                  </a:lnTo>
                  <a:lnTo>
                    <a:pt x="19050" y="774438"/>
                  </a:lnTo>
                  <a:close/>
                </a:path>
                <a:path w="1927859" h="4442460">
                  <a:moveTo>
                    <a:pt x="19050" y="698200"/>
                  </a:moveTo>
                  <a:lnTo>
                    <a:pt x="11635" y="699697"/>
                  </a:lnTo>
                  <a:lnTo>
                    <a:pt x="5579" y="703780"/>
                  </a:lnTo>
                  <a:lnTo>
                    <a:pt x="1497" y="709835"/>
                  </a:lnTo>
                  <a:lnTo>
                    <a:pt x="0" y="717288"/>
                  </a:lnTo>
                  <a:lnTo>
                    <a:pt x="1497" y="724703"/>
                  </a:lnTo>
                  <a:lnTo>
                    <a:pt x="5579" y="730759"/>
                  </a:lnTo>
                  <a:lnTo>
                    <a:pt x="11635" y="734841"/>
                  </a:lnTo>
                  <a:lnTo>
                    <a:pt x="19050" y="736338"/>
                  </a:lnTo>
                  <a:lnTo>
                    <a:pt x="26465" y="734841"/>
                  </a:lnTo>
                  <a:lnTo>
                    <a:pt x="32520" y="730759"/>
                  </a:lnTo>
                  <a:lnTo>
                    <a:pt x="36603" y="724703"/>
                  </a:lnTo>
                  <a:lnTo>
                    <a:pt x="38100" y="717250"/>
                  </a:lnTo>
                  <a:lnTo>
                    <a:pt x="36603" y="709835"/>
                  </a:lnTo>
                  <a:lnTo>
                    <a:pt x="32520" y="703780"/>
                  </a:lnTo>
                  <a:lnTo>
                    <a:pt x="26465" y="699697"/>
                  </a:lnTo>
                  <a:lnTo>
                    <a:pt x="19050" y="698200"/>
                  </a:lnTo>
                  <a:close/>
                </a:path>
                <a:path w="1927859" h="4442460">
                  <a:moveTo>
                    <a:pt x="19050" y="621962"/>
                  </a:moveTo>
                  <a:lnTo>
                    <a:pt x="11635" y="623459"/>
                  </a:lnTo>
                  <a:lnTo>
                    <a:pt x="5579" y="627541"/>
                  </a:lnTo>
                  <a:lnTo>
                    <a:pt x="1497" y="633597"/>
                  </a:lnTo>
                  <a:lnTo>
                    <a:pt x="0" y="641050"/>
                  </a:lnTo>
                  <a:lnTo>
                    <a:pt x="1497" y="648465"/>
                  </a:lnTo>
                  <a:lnTo>
                    <a:pt x="5579" y="654521"/>
                  </a:lnTo>
                  <a:lnTo>
                    <a:pt x="11635" y="658603"/>
                  </a:lnTo>
                  <a:lnTo>
                    <a:pt x="19050" y="660100"/>
                  </a:lnTo>
                  <a:lnTo>
                    <a:pt x="26465" y="658603"/>
                  </a:lnTo>
                  <a:lnTo>
                    <a:pt x="32520" y="654521"/>
                  </a:lnTo>
                  <a:lnTo>
                    <a:pt x="36603" y="648465"/>
                  </a:lnTo>
                  <a:lnTo>
                    <a:pt x="38100" y="641012"/>
                  </a:lnTo>
                  <a:lnTo>
                    <a:pt x="36603" y="633597"/>
                  </a:lnTo>
                  <a:lnTo>
                    <a:pt x="32520" y="627541"/>
                  </a:lnTo>
                  <a:lnTo>
                    <a:pt x="26465" y="623459"/>
                  </a:lnTo>
                  <a:lnTo>
                    <a:pt x="19050" y="621962"/>
                  </a:lnTo>
                  <a:close/>
                </a:path>
                <a:path w="1927859" h="4442460">
                  <a:moveTo>
                    <a:pt x="19050" y="545724"/>
                  </a:moveTo>
                  <a:lnTo>
                    <a:pt x="11635" y="547221"/>
                  </a:lnTo>
                  <a:lnTo>
                    <a:pt x="5579" y="551303"/>
                  </a:lnTo>
                  <a:lnTo>
                    <a:pt x="1497" y="557359"/>
                  </a:lnTo>
                  <a:lnTo>
                    <a:pt x="0" y="564812"/>
                  </a:lnTo>
                  <a:lnTo>
                    <a:pt x="1497" y="572227"/>
                  </a:lnTo>
                  <a:lnTo>
                    <a:pt x="5579" y="578282"/>
                  </a:lnTo>
                  <a:lnTo>
                    <a:pt x="11635" y="582365"/>
                  </a:lnTo>
                  <a:lnTo>
                    <a:pt x="19050" y="583862"/>
                  </a:lnTo>
                  <a:lnTo>
                    <a:pt x="26465" y="582365"/>
                  </a:lnTo>
                  <a:lnTo>
                    <a:pt x="32520" y="578282"/>
                  </a:lnTo>
                  <a:lnTo>
                    <a:pt x="36603" y="572227"/>
                  </a:lnTo>
                  <a:lnTo>
                    <a:pt x="38100" y="564774"/>
                  </a:lnTo>
                  <a:lnTo>
                    <a:pt x="36603" y="557359"/>
                  </a:lnTo>
                  <a:lnTo>
                    <a:pt x="32520" y="551303"/>
                  </a:lnTo>
                  <a:lnTo>
                    <a:pt x="26465" y="547221"/>
                  </a:lnTo>
                  <a:lnTo>
                    <a:pt x="19050" y="545724"/>
                  </a:lnTo>
                  <a:close/>
                </a:path>
                <a:path w="1927859" h="4442460">
                  <a:moveTo>
                    <a:pt x="19050" y="469485"/>
                  </a:moveTo>
                  <a:lnTo>
                    <a:pt x="11635" y="470983"/>
                  </a:lnTo>
                  <a:lnTo>
                    <a:pt x="5579" y="475065"/>
                  </a:lnTo>
                  <a:lnTo>
                    <a:pt x="1497" y="481121"/>
                  </a:lnTo>
                  <a:lnTo>
                    <a:pt x="0" y="488574"/>
                  </a:lnTo>
                  <a:lnTo>
                    <a:pt x="1497" y="495989"/>
                  </a:lnTo>
                  <a:lnTo>
                    <a:pt x="5579" y="502044"/>
                  </a:lnTo>
                  <a:lnTo>
                    <a:pt x="11635" y="506127"/>
                  </a:lnTo>
                  <a:lnTo>
                    <a:pt x="19050" y="507624"/>
                  </a:lnTo>
                  <a:lnTo>
                    <a:pt x="26465" y="506127"/>
                  </a:lnTo>
                  <a:lnTo>
                    <a:pt x="32520" y="502044"/>
                  </a:lnTo>
                  <a:lnTo>
                    <a:pt x="36603" y="495989"/>
                  </a:lnTo>
                  <a:lnTo>
                    <a:pt x="38100" y="488535"/>
                  </a:lnTo>
                  <a:lnTo>
                    <a:pt x="36603" y="481121"/>
                  </a:lnTo>
                  <a:lnTo>
                    <a:pt x="32520" y="475065"/>
                  </a:lnTo>
                  <a:lnTo>
                    <a:pt x="26465" y="470983"/>
                  </a:lnTo>
                  <a:lnTo>
                    <a:pt x="19050" y="469485"/>
                  </a:lnTo>
                  <a:close/>
                </a:path>
                <a:path w="1927859" h="4442460">
                  <a:moveTo>
                    <a:pt x="28002" y="393829"/>
                  </a:moveTo>
                  <a:lnTo>
                    <a:pt x="20439" y="393999"/>
                  </a:lnTo>
                  <a:lnTo>
                    <a:pt x="13760" y="396953"/>
                  </a:lnTo>
                  <a:lnTo>
                    <a:pt x="8676" y="402196"/>
                  </a:lnTo>
                  <a:lnTo>
                    <a:pt x="5892" y="409270"/>
                  </a:lnTo>
                  <a:lnTo>
                    <a:pt x="6062" y="416832"/>
                  </a:lnTo>
                  <a:lnTo>
                    <a:pt x="9016" y="423511"/>
                  </a:lnTo>
                  <a:lnTo>
                    <a:pt x="14260" y="428595"/>
                  </a:lnTo>
                  <a:lnTo>
                    <a:pt x="21296" y="431373"/>
                  </a:lnTo>
                  <a:lnTo>
                    <a:pt x="28859" y="431203"/>
                  </a:lnTo>
                  <a:lnTo>
                    <a:pt x="35538" y="428249"/>
                  </a:lnTo>
                  <a:lnTo>
                    <a:pt x="40621" y="423005"/>
                  </a:lnTo>
                  <a:lnTo>
                    <a:pt x="43399" y="415969"/>
                  </a:lnTo>
                  <a:lnTo>
                    <a:pt x="43236" y="408369"/>
                  </a:lnTo>
                  <a:lnTo>
                    <a:pt x="40281" y="401690"/>
                  </a:lnTo>
                  <a:lnTo>
                    <a:pt x="35038" y="396606"/>
                  </a:lnTo>
                  <a:lnTo>
                    <a:pt x="28002" y="393829"/>
                  </a:lnTo>
                  <a:close/>
                </a:path>
                <a:path w="1927859" h="4442460">
                  <a:moveTo>
                    <a:pt x="41874" y="319604"/>
                  </a:moveTo>
                  <a:lnTo>
                    <a:pt x="34785" y="321357"/>
                  </a:lnTo>
                  <a:lnTo>
                    <a:pt x="28869" y="325640"/>
                  </a:lnTo>
                  <a:lnTo>
                    <a:pt x="24902" y="332125"/>
                  </a:lnTo>
                  <a:lnTo>
                    <a:pt x="23759" y="339603"/>
                  </a:lnTo>
                  <a:lnTo>
                    <a:pt x="25512" y="346693"/>
                  </a:lnTo>
                  <a:lnTo>
                    <a:pt x="29795" y="352608"/>
                  </a:lnTo>
                  <a:lnTo>
                    <a:pt x="36244" y="356562"/>
                  </a:lnTo>
                  <a:lnTo>
                    <a:pt x="43722" y="357705"/>
                  </a:lnTo>
                  <a:lnTo>
                    <a:pt x="50812" y="355952"/>
                  </a:lnTo>
                  <a:lnTo>
                    <a:pt x="56727" y="351669"/>
                  </a:lnTo>
                  <a:lnTo>
                    <a:pt x="60681" y="345220"/>
                  </a:lnTo>
                  <a:lnTo>
                    <a:pt x="61837" y="337706"/>
                  </a:lnTo>
                  <a:lnTo>
                    <a:pt x="60084" y="330617"/>
                  </a:lnTo>
                  <a:lnTo>
                    <a:pt x="55801" y="324702"/>
                  </a:lnTo>
                  <a:lnTo>
                    <a:pt x="49352" y="320747"/>
                  </a:lnTo>
                  <a:lnTo>
                    <a:pt x="41874" y="319604"/>
                  </a:lnTo>
                  <a:close/>
                </a:path>
                <a:path w="1927859" h="4442460">
                  <a:moveTo>
                    <a:pt x="73453" y="249494"/>
                  </a:moveTo>
                  <a:lnTo>
                    <a:pt x="66226" y="250544"/>
                  </a:lnTo>
                  <a:lnTo>
                    <a:pt x="59920" y="254228"/>
                  </a:lnTo>
                  <a:lnTo>
                    <a:pt x="55337" y="260294"/>
                  </a:lnTo>
                  <a:lnTo>
                    <a:pt x="53468" y="267623"/>
                  </a:lnTo>
                  <a:lnTo>
                    <a:pt x="54518" y="274850"/>
                  </a:lnTo>
                  <a:lnTo>
                    <a:pt x="58202" y="281156"/>
                  </a:lnTo>
                  <a:lnTo>
                    <a:pt x="64232" y="285723"/>
                  </a:lnTo>
                  <a:lnTo>
                    <a:pt x="71563" y="287592"/>
                  </a:lnTo>
                  <a:lnTo>
                    <a:pt x="78790" y="286542"/>
                  </a:lnTo>
                  <a:lnTo>
                    <a:pt x="85096" y="282858"/>
                  </a:lnTo>
                  <a:lnTo>
                    <a:pt x="89663" y="276828"/>
                  </a:lnTo>
                  <a:lnTo>
                    <a:pt x="91548" y="269463"/>
                  </a:lnTo>
                  <a:lnTo>
                    <a:pt x="90498" y="262236"/>
                  </a:lnTo>
                  <a:lnTo>
                    <a:pt x="86814" y="255930"/>
                  </a:lnTo>
                  <a:lnTo>
                    <a:pt x="80783" y="251363"/>
                  </a:lnTo>
                  <a:lnTo>
                    <a:pt x="73453" y="249494"/>
                  </a:lnTo>
                  <a:close/>
                </a:path>
                <a:path w="1927859" h="4442460">
                  <a:moveTo>
                    <a:pt x="110827" y="185564"/>
                  </a:moveTo>
                  <a:lnTo>
                    <a:pt x="103932" y="187969"/>
                  </a:lnTo>
                  <a:lnTo>
                    <a:pt x="98270" y="193041"/>
                  </a:lnTo>
                  <a:lnTo>
                    <a:pt x="95027" y="199875"/>
                  </a:lnTo>
                  <a:lnTo>
                    <a:pt x="94670" y="207170"/>
                  </a:lnTo>
                  <a:lnTo>
                    <a:pt x="97075" y="214066"/>
                  </a:lnTo>
                  <a:lnTo>
                    <a:pt x="102116" y="219706"/>
                  </a:lnTo>
                  <a:lnTo>
                    <a:pt x="108951" y="222947"/>
                  </a:lnTo>
                  <a:lnTo>
                    <a:pt x="116245" y="223304"/>
                  </a:lnTo>
                  <a:lnTo>
                    <a:pt x="123141" y="220900"/>
                  </a:lnTo>
                  <a:lnTo>
                    <a:pt x="128781" y="215858"/>
                  </a:lnTo>
                  <a:lnTo>
                    <a:pt x="132046" y="208993"/>
                  </a:lnTo>
                  <a:lnTo>
                    <a:pt x="132403" y="201699"/>
                  </a:lnTo>
                  <a:lnTo>
                    <a:pt x="129998" y="194803"/>
                  </a:lnTo>
                  <a:lnTo>
                    <a:pt x="124956" y="189163"/>
                  </a:lnTo>
                  <a:lnTo>
                    <a:pt x="118122" y="185921"/>
                  </a:lnTo>
                  <a:lnTo>
                    <a:pt x="110827" y="185564"/>
                  </a:lnTo>
                  <a:close/>
                </a:path>
                <a:path w="1927859" h="4442460">
                  <a:moveTo>
                    <a:pt x="165061" y="128558"/>
                  </a:moveTo>
                  <a:lnTo>
                    <a:pt x="157834" y="129611"/>
                  </a:lnTo>
                  <a:lnTo>
                    <a:pt x="151312" y="133517"/>
                  </a:lnTo>
                  <a:lnTo>
                    <a:pt x="146833" y="139612"/>
                  </a:lnTo>
                  <a:lnTo>
                    <a:pt x="145098" y="146706"/>
                  </a:lnTo>
                  <a:lnTo>
                    <a:pt x="146150" y="153933"/>
                  </a:lnTo>
                  <a:lnTo>
                    <a:pt x="150031" y="160427"/>
                  </a:lnTo>
                  <a:lnTo>
                    <a:pt x="156126" y="164907"/>
                  </a:lnTo>
                  <a:lnTo>
                    <a:pt x="163220" y="166641"/>
                  </a:lnTo>
                  <a:lnTo>
                    <a:pt x="170447" y="165589"/>
                  </a:lnTo>
                  <a:lnTo>
                    <a:pt x="176941" y="161709"/>
                  </a:lnTo>
                  <a:lnTo>
                    <a:pt x="181449" y="155587"/>
                  </a:lnTo>
                  <a:lnTo>
                    <a:pt x="183183" y="148493"/>
                  </a:lnTo>
                  <a:lnTo>
                    <a:pt x="182131" y="141266"/>
                  </a:lnTo>
                  <a:lnTo>
                    <a:pt x="178250" y="134772"/>
                  </a:lnTo>
                  <a:lnTo>
                    <a:pt x="172155" y="130292"/>
                  </a:lnTo>
                  <a:lnTo>
                    <a:pt x="165061" y="128558"/>
                  </a:lnTo>
                  <a:close/>
                </a:path>
                <a:path w="1927859" h="4442460">
                  <a:moveTo>
                    <a:pt x="225925" y="80645"/>
                  </a:moveTo>
                  <a:lnTo>
                    <a:pt x="218631" y="81002"/>
                  </a:lnTo>
                  <a:lnTo>
                    <a:pt x="211766" y="84267"/>
                  </a:lnTo>
                  <a:lnTo>
                    <a:pt x="206723" y="89907"/>
                  </a:lnTo>
                  <a:lnTo>
                    <a:pt x="204319" y="96803"/>
                  </a:lnTo>
                  <a:lnTo>
                    <a:pt x="204676" y="104097"/>
                  </a:lnTo>
                  <a:lnTo>
                    <a:pt x="207918" y="110931"/>
                  </a:lnTo>
                  <a:lnTo>
                    <a:pt x="213558" y="115974"/>
                  </a:lnTo>
                  <a:lnTo>
                    <a:pt x="220454" y="118378"/>
                  </a:lnTo>
                  <a:lnTo>
                    <a:pt x="227748" y="118021"/>
                  </a:lnTo>
                  <a:lnTo>
                    <a:pt x="234582" y="114778"/>
                  </a:lnTo>
                  <a:lnTo>
                    <a:pt x="239655" y="109117"/>
                  </a:lnTo>
                  <a:lnTo>
                    <a:pt x="242060" y="102221"/>
                  </a:lnTo>
                  <a:lnTo>
                    <a:pt x="241703" y="94926"/>
                  </a:lnTo>
                  <a:lnTo>
                    <a:pt x="238461" y="88092"/>
                  </a:lnTo>
                  <a:lnTo>
                    <a:pt x="232821" y="83050"/>
                  </a:lnTo>
                  <a:lnTo>
                    <a:pt x="225925" y="80645"/>
                  </a:lnTo>
                  <a:close/>
                </a:path>
                <a:path w="1927859" h="4442460">
                  <a:moveTo>
                    <a:pt x="288718" y="43304"/>
                  </a:moveTo>
                  <a:lnTo>
                    <a:pt x="281354" y="45191"/>
                  </a:lnTo>
                  <a:lnTo>
                    <a:pt x="275324" y="49759"/>
                  </a:lnTo>
                  <a:lnTo>
                    <a:pt x="271642" y="56065"/>
                  </a:lnTo>
                  <a:lnTo>
                    <a:pt x="270593" y="63293"/>
                  </a:lnTo>
                  <a:lnTo>
                    <a:pt x="272463" y="70623"/>
                  </a:lnTo>
                  <a:lnTo>
                    <a:pt x="277031" y="76652"/>
                  </a:lnTo>
                  <a:lnTo>
                    <a:pt x="283337" y="80335"/>
                  </a:lnTo>
                  <a:lnTo>
                    <a:pt x="290565" y="81384"/>
                  </a:lnTo>
                  <a:lnTo>
                    <a:pt x="297895" y="79514"/>
                  </a:lnTo>
                  <a:lnTo>
                    <a:pt x="303959" y="74930"/>
                  </a:lnTo>
                  <a:lnTo>
                    <a:pt x="307641" y="68623"/>
                  </a:lnTo>
                  <a:lnTo>
                    <a:pt x="308690" y="61396"/>
                  </a:lnTo>
                  <a:lnTo>
                    <a:pt x="306820" y="54066"/>
                  </a:lnTo>
                  <a:lnTo>
                    <a:pt x="302253" y="48036"/>
                  </a:lnTo>
                  <a:lnTo>
                    <a:pt x="295946" y="44353"/>
                  </a:lnTo>
                  <a:lnTo>
                    <a:pt x="288718" y="43304"/>
                  </a:lnTo>
                  <a:close/>
                </a:path>
                <a:path w="1927859" h="4442460">
                  <a:moveTo>
                    <a:pt x="363925" y="17341"/>
                  </a:moveTo>
                  <a:lnTo>
                    <a:pt x="356334" y="17748"/>
                  </a:lnTo>
                  <a:lnTo>
                    <a:pt x="349525" y="21044"/>
                  </a:lnTo>
                  <a:lnTo>
                    <a:pt x="344677" y="26505"/>
                  </a:lnTo>
                  <a:lnTo>
                    <a:pt x="342231" y="33386"/>
                  </a:lnTo>
                  <a:lnTo>
                    <a:pt x="342626" y="40940"/>
                  </a:lnTo>
                  <a:lnTo>
                    <a:pt x="345923" y="47749"/>
                  </a:lnTo>
                  <a:lnTo>
                    <a:pt x="351385" y="52598"/>
                  </a:lnTo>
                  <a:lnTo>
                    <a:pt x="358266" y="55044"/>
                  </a:lnTo>
                  <a:lnTo>
                    <a:pt x="365820" y="54648"/>
                  </a:lnTo>
                  <a:lnTo>
                    <a:pt x="372666" y="51342"/>
                  </a:lnTo>
                  <a:lnTo>
                    <a:pt x="377514" y="45880"/>
                  </a:lnTo>
                  <a:lnTo>
                    <a:pt x="379960" y="38999"/>
                  </a:lnTo>
                  <a:lnTo>
                    <a:pt x="379564" y="31445"/>
                  </a:lnTo>
                  <a:lnTo>
                    <a:pt x="376268" y="24635"/>
                  </a:lnTo>
                  <a:lnTo>
                    <a:pt x="370806" y="19787"/>
                  </a:lnTo>
                  <a:lnTo>
                    <a:pt x="363925" y="17341"/>
                  </a:lnTo>
                  <a:close/>
                </a:path>
                <a:path w="1927859" h="4442460">
                  <a:moveTo>
                    <a:pt x="433402" y="2735"/>
                  </a:moveTo>
                  <a:lnTo>
                    <a:pt x="426235" y="5155"/>
                  </a:lnTo>
                  <a:lnTo>
                    <a:pt x="420742" y="9969"/>
                  </a:lnTo>
                  <a:lnTo>
                    <a:pt x="417456" y="16491"/>
                  </a:lnTo>
                  <a:lnTo>
                    <a:pt x="416906" y="24036"/>
                  </a:lnTo>
                  <a:lnTo>
                    <a:pt x="419327" y="31203"/>
                  </a:lnTo>
                  <a:lnTo>
                    <a:pt x="424140" y="36695"/>
                  </a:lnTo>
                  <a:lnTo>
                    <a:pt x="430662" y="39981"/>
                  </a:lnTo>
                  <a:lnTo>
                    <a:pt x="438207" y="40532"/>
                  </a:lnTo>
                  <a:lnTo>
                    <a:pt x="445411" y="38106"/>
                  </a:lnTo>
                  <a:lnTo>
                    <a:pt x="450903" y="33292"/>
                  </a:lnTo>
                  <a:lnTo>
                    <a:pt x="454190" y="26771"/>
                  </a:lnTo>
                  <a:lnTo>
                    <a:pt x="454740" y="19226"/>
                  </a:lnTo>
                  <a:lnTo>
                    <a:pt x="452319" y="12059"/>
                  </a:lnTo>
                  <a:lnTo>
                    <a:pt x="447505" y="6567"/>
                  </a:lnTo>
                  <a:lnTo>
                    <a:pt x="440984" y="3280"/>
                  </a:lnTo>
                  <a:lnTo>
                    <a:pt x="433402" y="2735"/>
                  </a:lnTo>
                  <a:close/>
                </a:path>
                <a:path w="1927859" h="4442460">
                  <a:moveTo>
                    <a:pt x="511954" y="0"/>
                  </a:moveTo>
                  <a:lnTo>
                    <a:pt x="504539" y="1497"/>
                  </a:lnTo>
                  <a:lnTo>
                    <a:pt x="498484" y="5579"/>
                  </a:lnTo>
                  <a:lnTo>
                    <a:pt x="494401" y="11635"/>
                  </a:lnTo>
                  <a:lnTo>
                    <a:pt x="492904" y="19050"/>
                  </a:lnTo>
                  <a:lnTo>
                    <a:pt x="494401" y="26464"/>
                  </a:lnTo>
                  <a:lnTo>
                    <a:pt x="498484" y="32520"/>
                  </a:lnTo>
                  <a:lnTo>
                    <a:pt x="504539" y="36602"/>
                  </a:lnTo>
                  <a:lnTo>
                    <a:pt x="511992" y="38100"/>
                  </a:lnTo>
                  <a:lnTo>
                    <a:pt x="519408" y="36602"/>
                  </a:lnTo>
                  <a:lnTo>
                    <a:pt x="525463" y="32520"/>
                  </a:lnTo>
                  <a:lnTo>
                    <a:pt x="529545" y="26464"/>
                  </a:lnTo>
                  <a:lnTo>
                    <a:pt x="531042" y="19050"/>
                  </a:lnTo>
                  <a:lnTo>
                    <a:pt x="529545" y="11635"/>
                  </a:lnTo>
                  <a:lnTo>
                    <a:pt x="525463" y="5579"/>
                  </a:lnTo>
                  <a:lnTo>
                    <a:pt x="519408" y="1497"/>
                  </a:lnTo>
                  <a:lnTo>
                    <a:pt x="511954" y="0"/>
                  </a:lnTo>
                  <a:close/>
                </a:path>
                <a:path w="1927859" h="4442460">
                  <a:moveTo>
                    <a:pt x="588192" y="0"/>
                  </a:moveTo>
                  <a:lnTo>
                    <a:pt x="580777" y="1497"/>
                  </a:lnTo>
                  <a:lnTo>
                    <a:pt x="574722" y="5579"/>
                  </a:lnTo>
                  <a:lnTo>
                    <a:pt x="570639" y="11635"/>
                  </a:lnTo>
                  <a:lnTo>
                    <a:pt x="569142" y="19050"/>
                  </a:lnTo>
                  <a:lnTo>
                    <a:pt x="570639" y="26464"/>
                  </a:lnTo>
                  <a:lnTo>
                    <a:pt x="574722" y="32520"/>
                  </a:lnTo>
                  <a:lnTo>
                    <a:pt x="580777" y="36602"/>
                  </a:lnTo>
                  <a:lnTo>
                    <a:pt x="588230" y="38100"/>
                  </a:lnTo>
                  <a:lnTo>
                    <a:pt x="595646" y="36602"/>
                  </a:lnTo>
                  <a:lnTo>
                    <a:pt x="601701" y="32520"/>
                  </a:lnTo>
                  <a:lnTo>
                    <a:pt x="605784" y="26464"/>
                  </a:lnTo>
                  <a:lnTo>
                    <a:pt x="607280" y="19050"/>
                  </a:lnTo>
                  <a:lnTo>
                    <a:pt x="605784" y="11635"/>
                  </a:lnTo>
                  <a:lnTo>
                    <a:pt x="601701" y="5579"/>
                  </a:lnTo>
                  <a:lnTo>
                    <a:pt x="595646" y="1497"/>
                  </a:lnTo>
                  <a:lnTo>
                    <a:pt x="588192" y="0"/>
                  </a:lnTo>
                  <a:close/>
                </a:path>
                <a:path w="1927859" h="4442460">
                  <a:moveTo>
                    <a:pt x="664430" y="0"/>
                  </a:moveTo>
                  <a:lnTo>
                    <a:pt x="657016" y="1497"/>
                  </a:lnTo>
                  <a:lnTo>
                    <a:pt x="650960" y="5579"/>
                  </a:lnTo>
                  <a:lnTo>
                    <a:pt x="646878" y="11635"/>
                  </a:lnTo>
                  <a:lnTo>
                    <a:pt x="645380" y="19050"/>
                  </a:lnTo>
                  <a:lnTo>
                    <a:pt x="646878" y="26464"/>
                  </a:lnTo>
                  <a:lnTo>
                    <a:pt x="650960" y="32520"/>
                  </a:lnTo>
                  <a:lnTo>
                    <a:pt x="657016" y="36602"/>
                  </a:lnTo>
                  <a:lnTo>
                    <a:pt x="664469" y="38100"/>
                  </a:lnTo>
                  <a:lnTo>
                    <a:pt x="671884" y="36602"/>
                  </a:lnTo>
                  <a:lnTo>
                    <a:pt x="677939" y="32520"/>
                  </a:lnTo>
                  <a:lnTo>
                    <a:pt x="682022" y="26464"/>
                  </a:lnTo>
                  <a:lnTo>
                    <a:pt x="683519" y="19050"/>
                  </a:lnTo>
                  <a:lnTo>
                    <a:pt x="682022" y="11635"/>
                  </a:lnTo>
                  <a:lnTo>
                    <a:pt x="677939" y="5579"/>
                  </a:lnTo>
                  <a:lnTo>
                    <a:pt x="671884" y="1497"/>
                  </a:lnTo>
                  <a:lnTo>
                    <a:pt x="664430" y="0"/>
                  </a:lnTo>
                  <a:close/>
                </a:path>
                <a:path w="1927859" h="4442460">
                  <a:moveTo>
                    <a:pt x="740669" y="0"/>
                  </a:moveTo>
                  <a:lnTo>
                    <a:pt x="733254" y="1497"/>
                  </a:lnTo>
                  <a:lnTo>
                    <a:pt x="727198" y="5579"/>
                  </a:lnTo>
                  <a:lnTo>
                    <a:pt x="723116" y="11635"/>
                  </a:lnTo>
                  <a:lnTo>
                    <a:pt x="721619" y="19050"/>
                  </a:lnTo>
                  <a:lnTo>
                    <a:pt x="723116" y="26464"/>
                  </a:lnTo>
                  <a:lnTo>
                    <a:pt x="727198" y="32520"/>
                  </a:lnTo>
                  <a:lnTo>
                    <a:pt x="733254" y="36602"/>
                  </a:lnTo>
                  <a:lnTo>
                    <a:pt x="740707" y="38100"/>
                  </a:lnTo>
                  <a:lnTo>
                    <a:pt x="748122" y="36602"/>
                  </a:lnTo>
                  <a:lnTo>
                    <a:pt x="754177" y="32520"/>
                  </a:lnTo>
                  <a:lnTo>
                    <a:pt x="758260" y="26464"/>
                  </a:lnTo>
                  <a:lnTo>
                    <a:pt x="759757" y="19050"/>
                  </a:lnTo>
                  <a:lnTo>
                    <a:pt x="758260" y="11635"/>
                  </a:lnTo>
                  <a:lnTo>
                    <a:pt x="754177" y="5579"/>
                  </a:lnTo>
                  <a:lnTo>
                    <a:pt x="748122" y="1497"/>
                  </a:lnTo>
                  <a:lnTo>
                    <a:pt x="740669" y="0"/>
                  </a:lnTo>
                  <a:close/>
                </a:path>
                <a:path w="1927859" h="4442460">
                  <a:moveTo>
                    <a:pt x="816907" y="0"/>
                  </a:moveTo>
                  <a:lnTo>
                    <a:pt x="809492" y="1497"/>
                  </a:lnTo>
                  <a:lnTo>
                    <a:pt x="803436" y="5579"/>
                  </a:lnTo>
                  <a:lnTo>
                    <a:pt x="799354" y="11635"/>
                  </a:lnTo>
                  <a:lnTo>
                    <a:pt x="797857" y="19050"/>
                  </a:lnTo>
                  <a:lnTo>
                    <a:pt x="799354" y="26464"/>
                  </a:lnTo>
                  <a:lnTo>
                    <a:pt x="803436" y="32520"/>
                  </a:lnTo>
                  <a:lnTo>
                    <a:pt x="809492" y="36602"/>
                  </a:lnTo>
                  <a:lnTo>
                    <a:pt x="816945" y="38100"/>
                  </a:lnTo>
                  <a:lnTo>
                    <a:pt x="824360" y="36602"/>
                  </a:lnTo>
                  <a:lnTo>
                    <a:pt x="830416" y="32520"/>
                  </a:lnTo>
                  <a:lnTo>
                    <a:pt x="834498" y="26464"/>
                  </a:lnTo>
                  <a:lnTo>
                    <a:pt x="835995" y="19050"/>
                  </a:lnTo>
                  <a:lnTo>
                    <a:pt x="834498" y="11635"/>
                  </a:lnTo>
                  <a:lnTo>
                    <a:pt x="830416" y="5579"/>
                  </a:lnTo>
                  <a:lnTo>
                    <a:pt x="824360" y="1497"/>
                  </a:lnTo>
                  <a:lnTo>
                    <a:pt x="816907" y="0"/>
                  </a:lnTo>
                  <a:close/>
                </a:path>
                <a:path w="1927859" h="4442460">
                  <a:moveTo>
                    <a:pt x="893145" y="0"/>
                  </a:moveTo>
                  <a:lnTo>
                    <a:pt x="885730" y="1497"/>
                  </a:lnTo>
                  <a:lnTo>
                    <a:pt x="879675" y="5579"/>
                  </a:lnTo>
                  <a:lnTo>
                    <a:pt x="875592" y="11635"/>
                  </a:lnTo>
                  <a:lnTo>
                    <a:pt x="874095" y="19050"/>
                  </a:lnTo>
                  <a:lnTo>
                    <a:pt x="875592" y="26464"/>
                  </a:lnTo>
                  <a:lnTo>
                    <a:pt x="879675" y="32520"/>
                  </a:lnTo>
                  <a:lnTo>
                    <a:pt x="885730" y="36602"/>
                  </a:lnTo>
                  <a:lnTo>
                    <a:pt x="893183" y="38100"/>
                  </a:lnTo>
                  <a:lnTo>
                    <a:pt x="900598" y="36602"/>
                  </a:lnTo>
                  <a:lnTo>
                    <a:pt x="906654" y="32520"/>
                  </a:lnTo>
                  <a:lnTo>
                    <a:pt x="910736" y="26464"/>
                  </a:lnTo>
                  <a:lnTo>
                    <a:pt x="912233" y="19050"/>
                  </a:lnTo>
                  <a:lnTo>
                    <a:pt x="910736" y="11635"/>
                  </a:lnTo>
                  <a:lnTo>
                    <a:pt x="906654" y="5579"/>
                  </a:lnTo>
                  <a:lnTo>
                    <a:pt x="900598" y="1497"/>
                  </a:lnTo>
                  <a:lnTo>
                    <a:pt x="893145" y="0"/>
                  </a:lnTo>
                  <a:close/>
                </a:path>
                <a:path w="1927859" h="4442460">
                  <a:moveTo>
                    <a:pt x="969383" y="0"/>
                  </a:moveTo>
                  <a:lnTo>
                    <a:pt x="961968" y="1497"/>
                  </a:lnTo>
                  <a:lnTo>
                    <a:pt x="955913" y="5579"/>
                  </a:lnTo>
                  <a:lnTo>
                    <a:pt x="951830" y="11635"/>
                  </a:lnTo>
                  <a:lnTo>
                    <a:pt x="950333" y="19050"/>
                  </a:lnTo>
                  <a:lnTo>
                    <a:pt x="951830" y="26464"/>
                  </a:lnTo>
                  <a:lnTo>
                    <a:pt x="955913" y="32520"/>
                  </a:lnTo>
                  <a:lnTo>
                    <a:pt x="961968" y="36602"/>
                  </a:lnTo>
                  <a:lnTo>
                    <a:pt x="969422" y="38100"/>
                  </a:lnTo>
                  <a:lnTo>
                    <a:pt x="976837" y="36602"/>
                  </a:lnTo>
                  <a:lnTo>
                    <a:pt x="982893" y="32520"/>
                  </a:lnTo>
                  <a:lnTo>
                    <a:pt x="986975" y="26464"/>
                  </a:lnTo>
                  <a:lnTo>
                    <a:pt x="988472" y="19050"/>
                  </a:lnTo>
                  <a:lnTo>
                    <a:pt x="986975" y="11635"/>
                  </a:lnTo>
                  <a:lnTo>
                    <a:pt x="982893" y="5579"/>
                  </a:lnTo>
                  <a:lnTo>
                    <a:pt x="976837" y="1497"/>
                  </a:lnTo>
                  <a:lnTo>
                    <a:pt x="969383" y="0"/>
                  </a:lnTo>
                  <a:close/>
                </a:path>
                <a:path w="1927859" h="4442460">
                  <a:moveTo>
                    <a:pt x="1045622" y="0"/>
                  </a:moveTo>
                  <a:lnTo>
                    <a:pt x="1038207" y="1497"/>
                  </a:lnTo>
                  <a:lnTo>
                    <a:pt x="1032152" y="5579"/>
                  </a:lnTo>
                  <a:lnTo>
                    <a:pt x="1028069" y="11635"/>
                  </a:lnTo>
                  <a:lnTo>
                    <a:pt x="1026572" y="19050"/>
                  </a:lnTo>
                  <a:lnTo>
                    <a:pt x="1028069" y="26464"/>
                  </a:lnTo>
                  <a:lnTo>
                    <a:pt x="1032152" y="32520"/>
                  </a:lnTo>
                  <a:lnTo>
                    <a:pt x="1038207" y="36602"/>
                  </a:lnTo>
                  <a:lnTo>
                    <a:pt x="1045660" y="38100"/>
                  </a:lnTo>
                  <a:lnTo>
                    <a:pt x="1053075" y="36602"/>
                  </a:lnTo>
                  <a:lnTo>
                    <a:pt x="1059131" y="32520"/>
                  </a:lnTo>
                  <a:lnTo>
                    <a:pt x="1063213" y="26464"/>
                  </a:lnTo>
                  <a:lnTo>
                    <a:pt x="1064710" y="19050"/>
                  </a:lnTo>
                  <a:lnTo>
                    <a:pt x="1063213" y="11635"/>
                  </a:lnTo>
                  <a:lnTo>
                    <a:pt x="1059131" y="5579"/>
                  </a:lnTo>
                  <a:lnTo>
                    <a:pt x="1053075" y="1497"/>
                  </a:lnTo>
                  <a:lnTo>
                    <a:pt x="1045622" y="0"/>
                  </a:lnTo>
                  <a:close/>
                </a:path>
                <a:path w="1927859" h="4442460">
                  <a:moveTo>
                    <a:pt x="1121860" y="0"/>
                  </a:moveTo>
                  <a:lnTo>
                    <a:pt x="1114445" y="1497"/>
                  </a:lnTo>
                  <a:lnTo>
                    <a:pt x="1108390" y="5579"/>
                  </a:lnTo>
                  <a:lnTo>
                    <a:pt x="1104307" y="11635"/>
                  </a:lnTo>
                  <a:lnTo>
                    <a:pt x="1102810" y="19050"/>
                  </a:lnTo>
                  <a:lnTo>
                    <a:pt x="1104307" y="26464"/>
                  </a:lnTo>
                  <a:lnTo>
                    <a:pt x="1108390" y="32520"/>
                  </a:lnTo>
                  <a:lnTo>
                    <a:pt x="1114445" y="36602"/>
                  </a:lnTo>
                  <a:lnTo>
                    <a:pt x="1121898" y="38100"/>
                  </a:lnTo>
                  <a:lnTo>
                    <a:pt x="1129313" y="36602"/>
                  </a:lnTo>
                  <a:lnTo>
                    <a:pt x="1135369" y="32520"/>
                  </a:lnTo>
                  <a:lnTo>
                    <a:pt x="1139451" y="26464"/>
                  </a:lnTo>
                  <a:lnTo>
                    <a:pt x="1140948" y="19050"/>
                  </a:lnTo>
                  <a:lnTo>
                    <a:pt x="1139451" y="11635"/>
                  </a:lnTo>
                  <a:lnTo>
                    <a:pt x="1135369" y="5579"/>
                  </a:lnTo>
                  <a:lnTo>
                    <a:pt x="1129313" y="1497"/>
                  </a:lnTo>
                  <a:lnTo>
                    <a:pt x="1121860" y="0"/>
                  </a:lnTo>
                  <a:close/>
                </a:path>
                <a:path w="1927859" h="4442460">
                  <a:moveTo>
                    <a:pt x="1198098" y="0"/>
                  </a:moveTo>
                  <a:lnTo>
                    <a:pt x="1190683" y="1497"/>
                  </a:lnTo>
                  <a:lnTo>
                    <a:pt x="1184628" y="5579"/>
                  </a:lnTo>
                  <a:lnTo>
                    <a:pt x="1180545" y="11635"/>
                  </a:lnTo>
                  <a:lnTo>
                    <a:pt x="1179048" y="19050"/>
                  </a:lnTo>
                  <a:lnTo>
                    <a:pt x="1180545" y="26464"/>
                  </a:lnTo>
                  <a:lnTo>
                    <a:pt x="1184628" y="32520"/>
                  </a:lnTo>
                  <a:lnTo>
                    <a:pt x="1190683" y="36602"/>
                  </a:lnTo>
                  <a:lnTo>
                    <a:pt x="1198137" y="38100"/>
                  </a:lnTo>
                  <a:lnTo>
                    <a:pt x="1205552" y="36602"/>
                  </a:lnTo>
                  <a:lnTo>
                    <a:pt x="1211607" y="32520"/>
                  </a:lnTo>
                  <a:lnTo>
                    <a:pt x="1215689" y="26464"/>
                  </a:lnTo>
                  <a:lnTo>
                    <a:pt x="1217187" y="19050"/>
                  </a:lnTo>
                  <a:lnTo>
                    <a:pt x="1215689" y="11635"/>
                  </a:lnTo>
                  <a:lnTo>
                    <a:pt x="1211607" y="5579"/>
                  </a:lnTo>
                  <a:lnTo>
                    <a:pt x="1205552" y="1497"/>
                  </a:lnTo>
                  <a:lnTo>
                    <a:pt x="1198098" y="0"/>
                  </a:lnTo>
                  <a:close/>
                </a:path>
                <a:path w="1927859" h="4442460">
                  <a:moveTo>
                    <a:pt x="1274337" y="0"/>
                  </a:moveTo>
                  <a:lnTo>
                    <a:pt x="1266921" y="1497"/>
                  </a:lnTo>
                  <a:lnTo>
                    <a:pt x="1260866" y="5579"/>
                  </a:lnTo>
                  <a:lnTo>
                    <a:pt x="1256783" y="11635"/>
                  </a:lnTo>
                  <a:lnTo>
                    <a:pt x="1255287" y="19050"/>
                  </a:lnTo>
                  <a:lnTo>
                    <a:pt x="1256783" y="26464"/>
                  </a:lnTo>
                  <a:lnTo>
                    <a:pt x="1260866" y="32520"/>
                  </a:lnTo>
                  <a:lnTo>
                    <a:pt x="1266921" y="36602"/>
                  </a:lnTo>
                  <a:lnTo>
                    <a:pt x="1274375" y="38100"/>
                  </a:lnTo>
                  <a:lnTo>
                    <a:pt x="1281790" y="36602"/>
                  </a:lnTo>
                  <a:lnTo>
                    <a:pt x="1287845" y="32520"/>
                  </a:lnTo>
                  <a:lnTo>
                    <a:pt x="1291928" y="26464"/>
                  </a:lnTo>
                  <a:lnTo>
                    <a:pt x="1293425" y="19050"/>
                  </a:lnTo>
                  <a:lnTo>
                    <a:pt x="1291928" y="11635"/>
                  </a:lnTo>
                  <a:lnTo>
                    <a:pt x="1287845" y="5579"/>
                  </a:lnTo>
                  <a:lnTo>
                    <a:pt x="1281790" y="1497"/>
                  </a:lnTo>
                  <a:lnTo>
                    <a:pt x="1274337" y="0"/>
                  </a:lnTo>
                  <a:close/>
                </a:path>
                <a:path w="1927859" h="4442460">
                  <a:moveTo>
                    <a:pt x="1350573" y="0"/>
                  </a:moveTo>
                  <a:lnTo>
                    <a:pt x="1343158" y="1497"/>
                  </a:lnTo>
                  <a:lnTo>
                    <a:pt x="1337103" y="5579"/>
                  </a:lnTo>
                  <a:lnTo>
                    <a:pt x="1333020" y="11635"/>
                  </a:lnTo>
                  <a:lnTo>
                    <a:pt x="1331523" y="19050"/>
                  </a:lnTo>
                  <a:lnTo>
                    <a:pt x="1333020" y="26464"/>
                  </a:lnTo>
                  <a:lnTo>
                    <a:pt x="1337103" y="32520"/>
                  </a:lnTo>
                  <a:lnTo>
                    <a:pt x="1343158" y="36602"/>
                  </a:lnTo>
                  <a:lnTo>
                    <a:pt x="1350611" y="38100"/>
                  </a:lnTo>
                  <a:lnTo>
                    <a:pt x="1358027" y="36602"/>
                  </a:lnTo>
                  <a:lnTo>
                    <a:pt x="1364082" y="32520"/>
                  </a:lnTo>
                  <a:lnTo>
                    <a:pt x="1368165" y="26464"/>
                  </a:lnTo>
                  <a:lnTo>
                    <a:pt x="1369661" y="19050"/>
                  </a:lnTo>
                  <a:lnTo>
                    <a:pt x="1368165" y="11635"/>
                  </a:lnTo>
                  <a:lnTo>
                    <a:pt x="1364082" y="5579"/>
                  </a:lnTo>
                  <a:lnTo>
                    <a:pt x="1358027" y="1497"/>
                  </a:lnTo>
                  <a:lnTo>
                    <a:pt x="1350573" y="0"/>
                  </a:lnTo>
                  <a:close/>
                </a:path>
                <a:path w="1927859" h="4442460">
                  <a:moveTo>
                    <a:pt x="1426811" y="0"/>
                  </a:moveTo>
                  <a:lnTo>
                    <a:pt x="1419397" y="1497"/>
                  </a:lnTo>
                  <a:lnTo>
                    <a:pt x="1413341" y="5579"/>
                  </a:lnTo>
                  <a:lnTo>
                    <a:pt x="1409259" y="11635"/>
                  </a:lnTo>
                  <a:lnTo>
                    <a:pt x="1407761" y="19050"/>
                  </a:lnTo>
                  <a:lnTo>
                    <a:pt x="1409259" y="26464"/>
                  </a:lnTo>
                  <a:lnTo>
                    <a:pt x="1413341" y="32520"/>
                  </a:lnTo>
                  <a:lnTo>
                    <a:pt x="1419397" y="36602"/>
                  </a:lnTo>
                  <a:lnTo>
                    <a:pt x="1426851" y="38100"/>
                  </a:lnTo>
                  <a:lnTo>
                    <a:pt x="1434266" y="36602"/>
                  </a:lnTo>
                  <a:lnTo>
                    <a:pt x="1440321" y="32520"/>
                  </a:lnTo>
                  <a:lnTo>
                    <a:pt x="1444404" y="26464"/>
                  </a:lnTo>
                  <a:lnTo>
                    <a:pt x="1445901" y="19050"/>
                  </a:lnTo>
                  <a:lnTo>
                    <a:pt x="1444404" y="11635"/>
                  </a:lnTo>
                  <a:lnTo>
                    <a:pt x="1440321" y="5579"/>
                  </a:lnTo>
                  <a:lnTo>
                    <a:pt x="1434266" y="1497"/>
                  </a:lnTo>
                  <a:lnTo>
                    <a:pt x="1426811" y="0"/>
                  </a:lnTo>
                  <a:close/>
                </a:path>
                <a:path w="1927859" h="4442460">
                  <a:moveTo>
                    <a:pt x="1505280" y="4110"/>
                  </a:moveTo>
                  <a:lnTo>
                    <a:pt x="1497735" y="4659"/>
                  </a:lnTo>
                  <a:lnTo>
                    <a:pt x="1491213" y="7945"/>
                  </a:lnTo>
                  <a:lnTo>
                    <a:pt x="1486399" y="13437"/>
                  </a:lnTo>
                  <a:lnTo>
                    <a:pt x="1483978" y="20604"/>
                  </a:lnTo>
                  <a:lnTo>
                    <a:pt x="1484528" y="28149"/>
                  </a:lnTo>
                  <a:lnTo>
                    <a:pt x="1487813" y="34671"/>
                  </a:lnTo>
                  <a:lnTo>
                    <a:pt x="1493305" y="39485"/>
                  </a:lnTo>
                  <a:lnTo>
                    <a:pt x="1500471" y="41906"/>
                  </a:lnTo>
                  <a:lnTo>
                    <a:pt x="1508054" y="41361"/>
                  </a:lnTo>
                  <a:lnTo>
                    <a:pt x="1514576" y="38076"/>
                  </a:lnTo>
                  <a:lnTo>
                    <a:pt x="1519390" y="32584"/>
                  </a:lnTo>
                  <a:lnTo>
                    <a:pt x="1521811" y="25417"/>
                  </a:lnTo>
                  <a:lnTo>
                    <a:pt x="1521262" y="17872"/>
                  </a:lnTo>
                  <a:lnTo>
                    <a:pt x="1517977" y="11350"/>
                  </a:lnTo>
                  <a:lnTo>
                    <a:pt x="1512485" y="6536"/>
                  </a:lnTo>
                  <a:lnTo>
                    <a:pt x="1505280" y="4110"/>
                  </a:lnTo>
                  <a:close/>
                </a:path>
                <a:path w="1927859" h="4442460">
                  <a:moveTo>
                    <a:pt x="1574539" y="20067"/>
                  </a:moveTo>
                  <a:lnTo>
                    <a:pt x="1567657" y="22511"/>
                  </a:lnTo>
                  <a:lnTo>
                    <a:pt x="1562195" y="27358"/>
                  </a:lnTo>
                  <a:lnTo>
                    <a:pt x="1558898" y="34166"/>
                  </a:lnTo>
                  <a:lnTo>
                    <a:pt x="1558499" y="41721"/>
                  </a:lnTo>
                  <a:lnTo>
                    <a:pt x="1560944" y="48602"/>
                  </a:lnTo>
                  <a:lnTo>
                    <a:pt x="1565790" y="54065"/>
                  </a:lnTo>
                  <a:lnTo>
                    <a:pt x="1572599" y="57363"/>
                  </a:lnTo>
                  <a:lnTo>
                    <a:pt x="1580190" y="57770"/>
                  </a:lnTo>
                  <a:lnTo>
                    <a:pt x="1587072" y="55325"/>
                  </a:lnTo>
                  <a:lnTo>
                    <a:pt x="1592535" y="50478"/>
                  </a:lnTo>
                  <a:lnTo>
                    <a:pt x="1595832" y="43670"/>
                  </a:lnTo>
                  <a:lnTo>
                    <a:pt x="1596230" y="36116"/>
                  </a:lnTo>
                  <a:lnTo>
                    <a:pt x="1593785" y="29234"/>
                  </a:lnTo>
                  <a:lnTo>
                    <a:pt x="1588938" y="23772"/>
                  </a:lnTo>
                  <a:lnTo>
                    <a:pt x="1582093" y="20464"/>
                  </a:lnTo>
                  <a:lnTo>
                    <a:pt x="1574539" y="20067"/>
                  </a:lnTo>
                  <a:close/>
                </a:path>
                <a:path w="1927859" h="4442460">
                  <a:moveTo>
                    <a:pt x="1648988" y="48054"/>
                  </a:moveTo>
                  <a:lnTo>
                    <a:pt x="1641761" y="49108"/>
                  </a:lnTo>
                  <a:lnTo>
                    <a:pt x="1635457" y="52795"/>
                  </a:lnTo>
                  <a:lnTo>
                    <a:pt x="1630894" y="58828"/>
                  </a:lnTo>
                  <a:lnTo>
                    <a:pt x="1629029" y="66159"/>
                  </a:lnTo>
                  <a:lnTo>
                    <a:pt x="1630083" y="73385"/>
                  </a:lnTo>
                  <a:lnTo>
                    <a:pt x="1633771" y="79689"/>
                  </a:lnTo>
                  <a:lnTo>
                    <a:pt x="1639804" y="84253"/>
                  </a:lnTo>
                  <a:lnTo>
                    <a:pt x="1647170" y="86135"/>
                  </a:lnTo>
                  <a:lnTo>
                    <a:pt x="1654396" y="85081"/>
                  </a:lnTo>
                  <a:lnTo>
                    <a:pt x="1660700" y="81394"/>
                  </a:lnTo>
                  <a:lnTo>
                    <a:pt x="1665263" y="75360"/>
                  </a:lnTo>
                  <a:lnTo>
                    <a:pt x="1667128" y="68029"/>
                  </a:lnTo>
                  <a:lnTo>
                    <a:pt x="1666074" y="60803"/>
                  </a:lnTo>
                  <a:lnTo>
                    <a:pt x="1662387" y="54499"/>
                  </a:lnTo>
                  <a:lnTo>
                    <a:pt x="1656320" y="49919"/>
                  </a:lnTo>
                  <a:lnTo>
                    <a:pt x="1648988" y="48054"/>
                  </a:lnTo>
                  <a:close/>
                </a:path>
                <a:path w="1927859" h="4442460">
                  <a:moveTo>
                    <a:pt x="1710705" y="87200"/>
                  </a:moveTo>
                  <a:lnTo>
                    <a:pt x="1703808" y="89602"/>
                  </a:lnTo>
                  <a:lnTo>
                    <a:pt x="1698167" y="94642"/>
                  </a:lnTo>
                  <a:lnTo>
                    <a:pt x="1694924" y="101476"/>
                  </a:lnTo>
                  <a:lnTo>
                    <a:pt x="1694565" y="108771"/>
                  </a:lnTo>
                  <a:lnTo>
                    <a:pt x="1696968" y="115667"/>
                  </a:lnTo>
                  <a:lnTo>
                    <a:pt x="1702008" y="121307"/>
                  </a:lnTo>
                  <a:lnTo>
                    <a:pt x="1708873" y="124574"/>
                  </a:lnTo>
                  <a:lnTo>
                    <a:pt x="1716167" y="124933"/>
                  </a:lnTo>
                  <a:lnTo>
                    <a:pt x="1723064" y="122530"/>
                  </a:lnTo>
                  <a:lnTo>
                    <a:pt x="1728704" y="117490"/>
                  </a:lnTo>
                  <a:lnTo>
                    <a:pt x="1731948" y="110656"/>
                  </a:lnTo>
                  <a:lnTo>
                    <a:pt x="1732307" y="103362"/>
                  </a:lnTo>
                  <a:lnTo>
                    <a:pt x="1729904" y="96466"/>
                  </a:lnTo>
                  <a:lnTo>
                    <a:pt x="1724833" y="90802"/>
                  </a:lnTo>
                  <a:lnTo>
                    <a:pt x="1717999" y="87558"/>
                  </a:lnTo>
                  <a:lnTo>
                    <a:pt x="1710705" y="87200"/>
                  </a:lnTo>
                  <a:close/>
                </a:path>
                <a:path w="1927859" h="4442460">
                  <a:moveTo>
                    <a:pt x="1770878" y="135921"/>
                  </a:moveTo>
                  <a:lnTo>
                    <a:pt x="1763786" y="137663"/>
                  </a:lnTo>
                  <a:lnTo>
                    <a:pt x="1757695" y="142149"/>
                  </a:lnTo>
                  <a:lnTo>
                    <a:pt x="1753822" y="148647"/>
                  </a:lnTo>
                  <a:lnTo>
                    <a:pt x="1752777" y="155875"/>
                  </a:lnTo>
                  <a:lnTo>
                    <a:pt x="1754519" y="162967"/>
                  </a:lnTo>
                  <a:lnTo>
                    <a:pt x="1759005" y="169058"/>
                  </a:lnTo>
                  <a:lnTo>
                    <a:pt x="1765533" y="172957"/>
                  </a:lnTo>
                  <a:lnTo>
                    <a:pt x="1772760" y="174001"/>
                  </a:lnTo>
                  <a:lnTo>
                    <a:pt x="1779853" y="172259"/>
                  </a:lnTo>
                  <a:lnTo>
                    <a:pt x="1785943" y="167773"/>
                  </a:lnTo>
                  <a:lnTo>
                    <a:pt x="1789816" y="161275"/>
                  </a:lnTo>
                  <a:lnTo>
                    <a:pt x="1790860" y="154047"/>
                  </a:lnTo>
                  <a:lnTo>
                    <a:pt x="1789118" y="146955"/>
                  </a:lnTo>
                  <a:lnTo>
                    <a:pt x="1784603" y="140839"/>
                  </a:lnTo>
                  <a:lnTo>
                    <a:pt x="1778106" y="136965"/>
                  </a:lnTo>
                  <a:lnTo>
                    <a:pt x="1770878" y="135921"/>
                  </a:lnTo>
                  <a:close/>
                </a:path>
                <a:path w="1927859" h="4442460">
                  <a:moveTo>
                    <a:pt x="1823565" y="194326"/>
                  </a:moveTo>
                  <a:lnTo>
                    <a:pt x="1816272" y="194692"/>
                  </a:lnTo>
                  <a:lnTo>
                    <a:pt x="1809441" y="197942"/>
                  </a:lnTo>
                  <a:lnTo>
                    <a:pt x="1804405" y="203587"/>
                  </a:lnTo>
                  <a:lnTo>
                    <a:pt x="1802009" y="210485"/>
                  </a:lnTo>
                  <a:lnTo>
                    <a:pt x="1802374" y="217779"/>
                  </a:lnTo>
                  <a:lnTo>
                    <a:pt x="1805623" y="224610"/>
                  </a:lnTo>
                  <a:lnTo>
                    <a:pt x="1811292" y="229676"/>
                  </a:lnTo>
                  <a:lnTo>
                    <a:pt x="1818191" y="232073"/>
                  </a:lnTo>
                  <a:lnTo>
                    <a:pt x="1825485" y="231707"/>
                  </a:lnTo>
                  <a:lnTo>
                    <a:pt x="1832316" y="228457"/>
                  </a:lnTo>
                  <a:lnTo>
                    <a:pt x="1837351" y="222812"/>
                  </a:lnTo>
                  <a:lnTo>
                    <a:pt x="1839747" y="215913"/>
                  </a:lnTo>
                  <a:lnTo>
                    <a:pt x="1839382" y="208620"/>
                  </a:lnTo>
                  <a:lnTo>
                    <a:pt x="1836110" y="201758"/>
                  </a:lnTo>
                  <a:lnTo>
                    <a:pt x="1830464" y="196723"/>
                  </a:lnTo>
                  <a:lnTo>
                    <a:pt x="1823565" y="194326"/>
                  </a:lnTo>
                  <a:close/>
                </a:path>
                <a:path w="1927859" h="4442460">
                  <a:moveTo>
                    <a:pt x="1859173" y="259354"/>
                  </a:moveTo>
                  <a:lnTo>
                    <a:pt x="1851841" y="261217"/>
                  </a:lnTo>
                  <a:lnTo>
                    <a:pt x="1845806" y="265779"/>
                  </a:lnTo>
                  <a:lnTo>
                    <a:pt x="1842117" y="272081"/>
                  </a:lnTo>
                  <a:lnTo>
                    <a:pt x="1841061" y="279308"/>
                  </a:lnTo>
                  <a:lnTo>
                    <a:pt x="1842924" y="286640"/>
                  </a:lnTo>
                  <a:lnTo>
                    <a:pt x="1847503" y="292708"/>
                  </a:lnTo>
                  <a:lnTo>
                    <a:pt x="1853805" y="296397"/>
                  </a:lnTo>
                  <a:lnTo>
                    <a:pt x="1861031" y="297454"/>
                  </a:lnTo>
                  <a:lnTo>
                    <a:pt x="1868363" y="295591"/>
                  </a:lnTo>
                  <a:lnTo>
                    <a:pt x="1874397" y="291029"/>
                  </a:lnTo>
                  <a:lnTo>
                    <a:pt x="1878086" y="284726"/>
                  </a:lnTo>
                  <a:lnTo>
                    <a:pt x="1879143" y="277500"/>
                  </a:lnTo>
                  <a:lnTo>
                    <a:pt x="1877264" y="270134"/>
                  </a:lnTo>
                  <a:lnTo>
                    <a:pt x="1872702" y="264099"/>
                  </a:lnTo>
                  <a:lnTo>
                    <a:pt x="1866399" y="260410"/>
                  </a:lnTo>
                  <a:lnTo>
                    <a:pt x="1859173" y="259354"/>
                  </a:lnTo>
                  <a:close/>
                </a:path>
                <a:path w="1927859" h="4442460">
                  <a:moveTo>
                    <a:pt x="1891361" y="330149"/>
                  </a:moveTo>
                  <a:lnTo>
                    <a:pt x="1883807" y="330547"/>
                  </a:lnTo>
                  <a:lnTo>
                    <a:pt x="1876999" y="333846"/>
                  </a:lnTo>
                  <a:lnTo>
                    <a:pt x="1872153" y="339309"/>
                  </a:lnTo>
                  <a:lnTo>
                    <a:pt x="1869709" y="346191"/>
                  </a:lnTo>
                  <a:lnTo>
                    <a:pt x="1870108" y="353745"/>
                  </a:lnTo>
                  <a:lnTo>
                    <a:pt x="1873415" y="360590"/>
                  </a:lnTo>
                  <a:lnTo>
                    <a:pt x="1878878" y="365436"/>
                  </a:lnTo>
                  <a:lnTo>
                    <a:pt x="1885760" y="367880"/>
                  </a:lnTo>
                  <a:lnTo>
                    <a:pt x="1893314" y="367482"/>
                  </a:lnTo>
                  <a:lnTo>
                    <a:pt x="1900122" y="364183"/>
                  </a:lnTo>
                  <a:lnTo>
                    <a:pt x="1904968" y="358720"/>
                  </a:lnTo>
                  <a:lnTo>
                    <a:pt x="1907412" y="351838"/>
                  </a:lnTo>
                  <a:lnTo>
                    <a:pt x="1907005" y="344247"/>
                  </a:lnTo>
                  <a:lnTo>
                    <a:pt x="1903707" y="337440"/>
                  </a:lnTo>
                  <a:lnTo>
                    <a:pt x="1898243" y="332593"/>
                  </a:lnTo>
                  <a:lnTo>
                    <a:pt x="1891361" y="330149"/>
                  </a:lnTo>
                  <a:close/>
                </a:path>
                <a:path w="1927859" h="4442460">
                  <a:moveTo>
                    <a:pt x="1902278" y="404529"/>
                  </a:moveTo>
                  <a:lnTo>
                    <a:pt x="1895107" y="406939"/>
                  </a:lnTo>
                  <a:lnTo>
                    <a:pt x="1889609" y="411745"/>
                  </a:lnTo>
                  <a:lnTo>
                    <a:pt x="1886313" y="418262"/>
                  </a:lnTo>
                  <a:lnTo>
                    <a:pt x="1885753" y="425806"/>
                  </a:lnTo>
                  <a:lnTo>
                    <a:pt x="1888168" y="433014"/>
                  </a:lnTo>
                  <a:lnTo>
                    <a:pt x="1892974" y="438513"/>
                  </a:lnTo>
                  <a:lnTo>
                    <a:pt x="1899491" y="441808"/>
                  </a:lnTo>
                  <a:lnTo>
                    <a:pt x="1907035" y="442368"/>
                  </a:lnTo>
                  <a:lnTo>
                    <a:pt x="1914205" y="439958"/>
                  </a:lnTo>
                  <a:lnTo>
                    <a:pt x="1919704" y="435152"/>
                  </a:lnTo>
                  <a:lnTo>
                    <a:pt x="1922999" y="428635"/>
                  </a:lnTo>
                  <a:lnTo>
                    <a:pt x="1923555" y="421053"/>
                  </a:lnTo>
                  <a:lnTo>
                    <a:pt x="1921145" y="413883"/>
                  </a:lnTo>
                  <a:lnTo>
                    <a:pt x="1916339" y="408384"/>
                  </a:lnTo>
                  <a:lnTo>
                    <a:pt x="1909821" y="405089"/>
                  </a:lnTo>
                  <a:lnTo>
                    <a:pt x="1902278" y="404529"/>
                  </a:lnTo>
                  <a:close/>
                </a:path>
                <a:path w="1927859" h="4442460">
                  <a:moveTo>
                    <a:pt x="1908809" y="480432"/>
                  </a:moveTo>
                  <a:lnTo>
                    <a:pt x="1901395" y="481929"/>
                  </a:lnTo>
                  <a:lnTo>
                    <a:pt x="1895339" y="486011"/>
                  </a:lnTo>
                  <a:lnTo>
                    <a:pt x="1891257" y="492066"/>
                  </a:lnTo>
                  <a:lnTo>
                    <a:pt x="1889759" y="499520"/>
                  </a:lnTo>
                  <a:lnTo>
                    <a:pt x="1891257" y="506935"/>
                  </a:lnTo>
                  <a:lnTo>
                    <a:pt x="1895339" y="512990"/>
                  </a:lnTo>
                  <a:lnTo>
                    <a:pt x="1901395" y="517073"/>
                  </a:lnTo>
                  <a:lnTo>
                    <a:pt x="1908809" y="518570"/>
                  </a:lnTo>
                  <a:lnTo>
                    <a:pt x="1916225" y="517073"/>
                  </a:lnTo>
                  <a:lnTo>
                    <a:pt x="1922280" y="512990"/>
                  </a:lnTo>
                  <a:lnTo>
                    <a:pt x="1926363" y="506935"/>
                  </a:lnTo>
                  <a:lnTo>
                    <a:pt x="1927859" y="499482"/>
                  </a:lnTo>
                  <a:lnTo>
                    <a:pt x="1926363" y="492066"/>
                  </a:lnTo>
                  <a:lnTo>
                    <a:pt x="1922280" y="486011"/>
                  </a:lnTo>
                  <a:lnTo>
                    <a:pt x="1916225" y="481929"/>
                  </a:lnTo>
                  <a:lnTo>
                    <a:pt x="1908809" y="480432"/>
                  </a:lnTo>
                  <a:close/>
                </a:path>
                <a:path w="1927859" h="4442460">
                  <a:moveTo>
                    <a:pt x="1908809" y="556670"/>
                  </a:moveTo>
                  <a:lnTo>
                    <a:pt x="1901395" y="558167"/>
                  </a:lnTo>
                  <a:lnTo>
                    <a:pt x="1895339" y="562249"/>
                  </a:lnTo>
                  <a:lnTo>
                    <a:pt x="1891257" y="568304"/>
                  </a:lnTo>
                  <a:lnTo>
                    <a:pt x="1889759" y="575758"/>
                  </a:lnTo>
                  <a:lnTo>
                    <a:pt x="1891257" y="583173"/>
                  </a:lnTo>
                  <a:lnTo>
                    <a:pt x="1895339" y="589228"/>
                  </a:lnTo>
                  <a:lnTo>
                    <a:pt x="1901395" y="593311"/>
                  </a:lnTo>
                  <a:lnTo>
                    <a:pt x="1908809" y="594808"/>
                  </a:lnTo>
                  <a:lnTo>
                    <a:pt x="1916225" y="593311"/>
                  </a:lnTo>
                  <a:lnTo>
                    <a:pt x="1922280" y="589228"/>
                  </a:lnTo>
                  <a:lnTo>
                    <a:pt x="1926363" y="583173"/>
                  </a:lnTo>
                  <a:lnTo>
                    <a:pt x="1927859" y="575720"/>
                  </a:lnTo>
                  <a:lnTo>
                    <a:pt x="1926363" y="568304"/>
                  </a:lnTo>
                  <a:lnTo>
                    <a:pt x="1922280" y="562249"/>
                  </a:lnTo>
                  <a:lnTo>
                    <a:pt x="1916225" y="558167"/>
                  </a:lnTo>
                  <a:lnTo>
                    <a:pt x="1908809" y="556670"/>
                  </a:lnTo>
                  <a:close/>
                </a:path>
                <a:path w="1927859" h="4442460">
                  <a:moveTo>
                    <a:pt x="1908809" y="632908"/>
                  </a:moveTo>
                  <a:lnTo>
                    <a:pt x="1901395" y="634405"/>
                  </a:lnTo>
                  <a:lnTo>
                    <a:pt x="1895339" y="638487"/>
                  </a:lnTo>
                  <a:lnTo>
                    <a:pt x="1891257" y="644542"/>
                  </a:lnTo>
                  <a:lnTo>
                    <a:pt x="1889759" y="651996"/>
                  </a:lnTo>
                  <a:lnTo>
                    <a:pt x="1891257" y="659411"/>
                  </a:lnTo>
                  <a:lnTo>
                    <a:pt x="1895339" y="665466"/>
                  </a:lnTo>
                  <a:lnTo>
                    <a:pt x="1901395" y="669549"/>
                  </a:lnTo>
                  <a:lnTo>
                    <a:pt x="1908809" y="671046"/>
                  </a:lnTo>
                  <a:lnTo>
                    <a:pt x="1916225" y="669549"/>
                  </a:lnTo>
                  <a:lnTo>
                    <a:pt x="1922280" y="665466"/>
                  </a:lnTo>
                  <a:lnTo>
                    <a:pt x="1926363" y="659411"/>
                  </a:lnTo>
                  <a:lnTo>
                    <a:pt x="1927859" y="651958"/>
                  </a:lnTo>
                  <a:lnTo>
                    <a:pt x="1926363" y="644542"/>
                  </a:lnTo>
                  <a:lnTo>
                    <a:pt x="1922280" y="638487"/>
                  </a:lnTo>
                  <a:lnTo>
                    <a:pt x="1916225" y="634405"/>
                  </a:lnTo>
                  <a:lnTo>
                    <a:pt x="1908809" y="632908"/>
                  </a:lnTo>
                  <a:close/>
                </a:path>
                <a:path w="1927859" h="4442460">
                  <a:moveTo>
                    <a:pt x="1908809" y="709146"/>
                  </a:moveTo>
                  <a:lnTo>
                    <a:pt x="1901395" y="710643"/>
                  </a:lnTo>
                  <a:lnTo>
                    <a:pt x="1895339" y="714725"/>
                  </a:lnTo>
                  <a:lnTo>
                    <a:pt x="1891257" y="720780"/>
                  </a:lnTo>
                  <a:lnTo>
                    <a:pt x="1889759" y="728234"/>
                  </a:lnTo>
                  <a:lnTo>
                    <a:pt x="1891257" y="735649"/>
                  </a:lnTo>
                  <a:lnTo>
                    <a:pt x="1895339" y="741704"/>
                  </a:lnTo>
                  <a:lnTo>
                    <a:pt x="1901395" y="745787"/>
                  </a:lnTo>
                  <a:lnTo>
                    <a:pt x="1908809" y="747284"/>
                  </a:lnTo>
                  <a:lnTo>
                    <a:pt x="1916225" y="745787"/>
                  </a:lnTo>
                  <a:lnTo>
                    <a:pt x="1922280" y="741704"/>
                  </a:lnTo>
                  <a:lnTo>
                    <a:pt x="1926363" y="735649"/>
                  </a:lnTo>
                  <a:lnTo>
                    <a:pt x="1927859" y="728196"/>
                  </a:lnTo>
                  <a:lnTo>
                    <a:pt x="1926363" y="720780"/>
                  </a:lnTo>
                  <a:lnTo>
                    <a:pt x="1922280" y="714725"/>
                  </a:lnTo>
                  <a:lnTo>
                    <a:pt x="1916225" y="710643"/>
                  </a:lnTo>
                  <a:lnTo>
                    <a:pt x="1908809" y="709146"/>
                  </a:lnTo>
                  <a:close/>
                </a:path>
                <a:path w="1927859" h="4442460">
                  <a:moveTo>
                    <a:pt x="1908809" y="785384"/>
                  </a:moveTo>
                  <a:lnTo>
                    <a:pt x="1901395" y="786881"/>
                  </a:lnTo>
                  <a:lnTo>
                    <a:pt x="1895339" y="790963"/>
                  </a:lnTo>
                  <a:lnTo>
                    <a:pt x="1891257" y="797018"/>
                  </a:lnTo>
                  <a:lnTo>
                    <a:pt x="1889759" y="804472"/>
                  </a:lnTo>
                  <a:lnTo>
                    <a:pt x="1891257" y="811887"/>
                  </a:lnTo>
                  <a:lnTo>
                    <a:pt x="1895339" y="817942"/>
                  </a:lnTo>
                  <a:lnTo>
                    <a:pt x="1901395" y="822025"/>
                  </a:lnTo>
                  <a:lnTo>
                    <a:pt x="1908809" y="823522"/>
                  </a:lnTo>
                  <a:lnTo>
                    <a:pt x="1916225" y="822025"/>
                  </a:lnTo>
                  <a:lnTo>
                    <a:pt x="1922280" y="817942"/>
                  </a:lnTo>
                  <a:lnTo>
                    <a:pt x="1926363" y="811887"/>
                  </a:lnTo>
                  <a:lnTo>
                    <a:pt x="1927859" y="804434"/>
                  </a:lnTo>
                  <a:lnTo>
                    <a:pt x="1926363" y="797018"/>
                  </a:lnTo>
                  <a:lnTo>
                    <a:pt x="1922280" y="790963"/>
                  </a:lnTo>
                  <a:lnTo>
                    <a:pt x="1916225" y="786881"/>
                  </a:lnTo>
                  <a:lnTo>
                    <a:pt x="1908809" y="785384"/>
                  </a:lnTo>
                  <a:close/>
                </a:path>
                <a:path w="1927859" h="4442460">
                  <a:moveTo>
                    <a:pt x="1908809" y="861622"/>
                  </a:moveTo>
                  <a:lnTo>
                    <a:pt x="1901395" y="863119"/>
                  </a:lnTo>
                  <a:lnTo>
                    <a:pt x="1895339" y="867201"/>
                  </a:lnTo>
                  <a:lnTo>
                    <a:pt x="1891257" y="873257"/>
                  </a:lnTo>
                  <a:lnTo>
                    <a:pt x="1889759" y="880710"/>
                  </a:lnTo>
                  <a:lnTo>
                    <a:pt x="1891257" y="888125"/>
                  </a:lnTo>
                  <a:lnTo>
                    <a:pt x="1895339" y="894180"/>
                  </a:lnTo>
                  <a:lnTo>
                    <a:pt x="1901395" y="898263"/>
                  </a:lnTo>
                  <a:lnTo>
                    <a:pt x="1908809" y="899760"/>
                  </a:lnTo>
                  <a:lnTo>
                    <a:pt x="1916225" y="898263"/>
                  </a:lnTo>
                  <a:lnTo>
                    <a:pt x="1922280" y="894180"/>
                  </a:lnTo>
                  <a:lnTo>
                    <a:pt x="1926363" y="888125"/>
                  </a:lnTo>
                  <a:lnTo>
                    <a:pt x="1927859" y="880672"/>
                  </a:lnTo>
                  <a:lnTo>
                    <a:pt x="1926363" y="873257"/>
                  </a:lnTo>
                  <a:lnTo>
                    <a:pt x="1922280" y="867201"/>
                  </a:lnTo>
                  <a:lnTo>
                    <a:pt x="1916225" y="863119"/>
                  </a:lnTo>
                  <a:lnTo>
                    <a:pt x="1908809" y="861622"/>
                  </a:lnTo>
                  <a:close/>
                </a:path>
                <a:path w="1927859" h="4442460">
                  <a:moveTo>
                    <a:pt x="1908809" y="937860"/>
                  </a:moveTo>
                  <a:lnTo>
                    <a:pt x="1901395" y="939357"/>
                  </a:lnTo>
                  <a:lnTo>
                    <a:pt x="1895339" y="943439"/>
                  </a:lnTo>
                  <a:lnTo>
                    <a:pt x="1891257" y="949495"/>
                  </a:lnTo>
                  <a:lnTo>
                    <a:pt x="1889759" y="956948"/>
                  </a:lnTo>
                  <a:lnTo>
                    <a:pt x="1891257" y="964363"/>
                  </a:lnTo>
                  <a:lnTo>
                    <a:pt x="1895339" y="970419"/>
                  </a:lnTo>
                  <a:lnTo>
                    <a:pt x="1901395" y="974501"/>
                  </a:lnTo>
                  <a:lnTo>
                    <a:pt x="1908809" y="975998"/>
                  </a:lnTo>
                  <a:lnTo>
                    <a:pt x="1916225" y="974501"/>
                  </a:lnTo>
                  <a:lnTo>
                    <a:pt x="1922280" y="970419"/>
                  </a:lnTo>
                  <a:lnTo>
                    <a:pt x="1926363" y="964363"/>
                  </a:lnTo>
                  <a:lnTo>
                    <a:pt x="1927859" y="956910"/>
                  </a:lnTo>
                  <a:lnTo>
                    <a:pt x="1926363" y="949495"/>
                  </a:lnTo>
                  <a:lnTo>
                    <a:pt x="1922280" y="943439"/>
                  </a:lnTo>
                  <a:lnTo>
                    <a:pt x="1916225" y="939357"/>
                  </a:lnTo>
                  <a:lnTo>
                    <a:pt x="1908809" y="937860"/>
                  </a:lnTo>
                  <a:close/>
                </a:path>
                <a:path w="1927859" h="4442460">
                  <a:moveTo>
                    <a:pt x="1908809" y="1014098"/>
                  </a:moveTo>
                  <a:lnTo>
                    <a:pt x="1901395" y="1015595"/>
                  </a:lnTo>
                  <a:lnTo>
                    <a:pt x="1895339" y="1019678"/>
                  </a:lnTo>
                  <a:lnTo>
                    <a:pt x="1891257" y="1025733"/>
                  </a:lnTo>
                  <a:lnTo>
                    <a:pt x="1889759" y="1033186"/>
                  </a:lnTo>
                  <a:lnTo>
                    <a:pt x="1891257" y="1040601"/>
                  </a:lnTo>
                  <a:lnTo>
                    <a:pt x="1895339" y="1046657"/>
                  </a:lnTo>
                  <a:lnTo>
                    <a:pt x="1901395" y="1050739"/>
                  </a:lnTo>
                  <a:lnTo>
                    <a:pt x="1908809" y="1052236"/>
                  </a:lnTo>
                  <a:lnTo>
                    <a:pt x="1916225" y="1050739"/>
                  </a:lnTo>
                  <a:lnTo>
                    <a:pt x="1922280" y="1046657"/>
                  </a:lnTo>
                  <a:lnTo>
                    <a:pt x="1926363" y="1040601"/>
                  </a:lnTo>
                  <a:lnTo>
                    <a:pt x="1927859" y="1033148"/>
                  </a:lnTo>
                  <a:lnTo>
                    <a:pt x="1926363" y="1025733"/>
                  </a:lnTo>
                  <a:lnTo>
                    <a:pt x="1922280" y="1019678"/>
                  </a:lnTo>
                  <a:lnTo>
                    <a:pt x="1916225" y="1015595"/>
                  </a:lnTo>
                  <a:lnTo>
                    <a:pt x="1908809" y="1014098"/>
                  </a:lnTo>
                  <a:close/>
                </a:path>
                <a:path w="1927859" h="4442460">
                  <a:moveTo>
                    <a:pt x="1908809" y="1090336"/>
                  </a:moveTo>
                  <a:lnTo>
                    <a:pt x="1901395" y="1091833"/>
                  </a:lnTo>
                  <a:lnTo>
                    <a:pt x="1895339" y="1095916"/>
                  </a:lnTo>
                  <a:lnTo>
                    <a:pt x="1891257" y="1101971"/>
                  </a:lnTo>
                  <a:lnTo>
                    <a:pt x="1889759" y="1109425"/>
                  </a:lnTo>
                  <a:lnTo>
                    <a:pt x="1891257" y="1116839"/>
                  </a:lnTo>
                  <a:lnTo>
                    <a:pt x="1895339" y="1122895"/>
                  </a:lnTo>
                  <a:lnTo>
                    <a:pt x="1901395" y="1126977"/>
                  </a:lnTo>
                  <a:lnTo>
                    <a:pt x="1908809" y="1128475"/>
                  </a:lnTo>
                  <a:lnTo>
                    <a:pt x="1916225" y="1126977"/>
                  </a:lnTo>
                  <a:lnTo>
                    <a:pt x="1922280" y="1122895"/>
                  </a:lnTo>
                  <a:lnTo>
                    <a:pt x="1926363" y="1116839"/>
                  </a:lnTo>
                  <a:lnTo>
                    <a:pt x="1927859" y="1109386"/>
                  </a:lnTo>
                  <a:lnTo>
                    <a:pt x="1926363" y="1101971"/>
                  </a:lnTo>
                  <a:lnTo>
                    <a:pt x="1922280" y="1095916"/>
                  </a:lnTo>
                  <a:lnTo>
                    <a:pt x="1916225" y="1091833"/>
                  </a:lnTo>
                  <a:lnTo>
                    <a:pt x="1908809" y="1090336"/>
                  </a:lnTo>
                  <a:close/>
                </a:path>
                <a:path w="1927859" h="4442460">
                  <a:moveTo>
                    <a:pt x="1908809" y="1166575"/>
                  </a:moveTo>
                  <a:lnTo>
                    <a:pt x="1901395" y="1168071"/>
                  </a:lnTo>
                  <a:lnTo>
                    <a:pt x="1895339" y="1172154"/>
                  </a:lnTo>
                  <a:lnTo>
                    <a:pt x="1891257" y="1178209"/>
                  </a:lnTo>
                  <a:lnTo>
                    <a:pt x="1889759" y="1185663"/>
                  </a:lnTo>
                  <a:lnTo>
                    <a:pt x="1891257" y="1193078"/>
                  </a:lnTo>
                  <a:lnTo>
                    <a:pt x="1895339" y="1199133"/>
                  </a:lnTo>
                  <a:lnTo>
                    <a:pt x="1901395" y="1203216"/>
                  </a:lnTo>
                  <a:lnTo>
                    <a:pt x="1908809" y="1204713"/>
                  </a:lnTo>
                  <a:lnTo>
                    <a:pt x="1916225" y="1203216"/>
                  </a:lnTo>
                  <a:lnTo>
                    <a:pt x="1922280" y="1199133"/>
                  </a:lnTo>
                  <a:lnTo>
                    <a:pt x="1926363" y="1193078"/>
                  </a:lnTo>
                  <a:lnTo>
                    <a:pt x="1927859" y="1185625"/>
                  </a:lnTo>
                  <a:lnTo>
                    <a:pt x="1926363" y="1178209"/>
                  </a:lnTo>
                  <a:lnTo>
                    <a:pt x="1922280" y="1172154"/>
                  </a:lnTo>
                  <a:lnTo>
                    <a:pt x="1916225" y="1168071"/>
                  </a:lnTo>
                  <a:lnTo>
                    <a:pt x="1908809" y="1166575"/>
                  </a:lnTo>
                  <a:close/>
                </a:path>
                <a:path w="1927859" h="4442460">
                  <a:moveTo>
                    <a:pt x="1908809" y="1242813"/>
                  </a:moveTo>
                  <a:lnTo>
                    <a:pt x="1901395" y="1244310"/>
                  </a:lnTo>
                  <a:lnTo>
                    <a:pt x="1895339" y="1248392"/>
                  </a:lnTo>
                  <a:lnTo>
                    <a:pt x="1891257" y="1254447"/>
                  </a:lnTo>
                  <a:lnTo>
                    <a:pt x="1889759" y="1261901"/>
                  </a:lnTo>
                  <a:lnTo>
                    <a:pt x="1891257" y="1269316"/>
                  </a:lnTo>
                  <a:lnTo>
                    <a:pt x="1895339" y="1275371"/>
                  </a:lnTo>
                  <a:lnTo>
                    <a:pt x="1901395" y="1279454"/>
                  </a:lnTo>
                  <a:lnTo>
                    <a:pt x="1908809" y="1280951"/>
                  </a:lnTo>
                  <a:lnTo>
                    <a:pt x="1916225" y="1279454"/>
                  </a:lnTo>
                  <a:lnTo>
                    <a:pt x="1922280" y="1275371"/>
                  </a:lnTo>
                  <a:lnTo>
                    <a:pt x="1926363" y="1269316"/>
                  </a:lnTo>
                  <a:lnTo>
                    <a:pt x="1927859" y="1261863"/>
                  </a:lnTo>
                  <a:lnTo>
                    <a:pt x="1926363" y="1254447"/>
                  </a:lnTo>
                  <a:lnTo>
                    <a:pt x="1922280" y="1248392"/>
                  </a:lnTo>
                  <a:lnTo>
                    <a:pt x="1916225" y="1244310"/>
                  </a:lnTo>
                  <a:lnTo>
                    <a:pt x="1908809" y="1242813"/>
                  </a:lnTo>
                  <a:close/>
                </a:path>
                <a:path w="1927859" h="4442460">
                  <a:moveTo>
                    <a:pt x="1908809" y="1319051"/>
                  </a:moveTo>
                  <a:lnTo>
                    <a:pt x="1901395" y="1320548"/>
                  </a:lnTo>
                  <a:lnTo>
                    <a:pt x="1895339" y="1324630"/>
                  </a:lnTo>
                  <a:lnTo>
                    <a:pt x="1891257" y="1330685"/>
                  </a:lnTo>
                  <a:lnTo>
                    <a:pt x="1889759" y="1338139"/>
                  </a:lnTo>
                  <a:lnTo>
                    <a:pt x="1891257" y="1345554"/>
                  </a:lnTo>
                  <a:lnTo>
                    <a:pt x="1895339" y="1351609"/>
                  </a:lnTo>
                  <a:lnTo>
                    <a:pt x="1901395" y="1355692"/>
                  </a:lnTo>
                  <a:lnTo>
                    <a:pt x="1908809" y="1357189"/>
                  </a:lnTo>
                  <a:lnTo>
                    <a:pt x="1916225" y="1355692"/>
                  </a:lnTo>
                  <a:lnTo>
                    <a:pt x="1922280" y="1351609"/>
                  </a:lnTo>
                  <a:lnTo>
                    <a:pt x="1926363" y="1345554"/>
                  </a:lnTo>
                  <a:lnTo>
                    <a:pt x="1927859" y="1338101"/>
                  </a:lnTo>
                  <a:lnTo>
                    <a:pt x="1926363" y="1330685"/>
                  </a:lnTo>
                  <a:lnTo>
                    <a:pt x="1922280" y="1324630"/>
                  </a:lnTo>
                  <a:lnTo>
                    <a:pt x="1916225" y="1320548"/>
                  </a:lnTo>
                  <a:lnTo>
                    <a:pt x="1908809" y="1319051"/>
                  </a:lnTo>
                  <a:close/>
                </a:path>
                <a:path w="1927859" h="4442460">
                  <a:moveTo>
                    <a:pt x="1908809" y="1395289"/>
                  </a:moveTo>
                  <a:lnTo>
                    <a:pt x="1901395" y="1396786"/>
                  </a:lnTo>
                  <a:lnTo>
                    <a:pt x="1895339" y="1400868"/>
                  </a:lnTo>
                  <a:lnTo>
                    <a:pt x="1891257" y="1406923"/>
                  </a:lnTo>
                  <a:lnTo>
                    <a:pt x="1889759" y="1414377"/>
                  </a:lnTo>
                  <a:lnTo>
                    <a:pt x="1891257" y="1421792"/>
                  </a:lnTo>
                  <a:lnTo>
                    <a:pt x="1895339" y="1427847"/>
                  </a:lnTo>
                  <a:lnTo>
                    <a:pt x="1901395" y="1431930"/>
                  </a:lnTo>
                  <a:lnTo>
                    <a:pt x="1908809" y="1433427"/>
                  </a:lnTo>
                  <a:lnTo>
                    <a:pt x="1916225" y="1431930"/>
                  </a:lnTo>
                  <a:lnTo>
                    <a:pt x="1922280" y="1427847"/>
                  </a:lnTo>
                  <a:lnTo>
                    <a:pt x="1926363" y="1421792"/>
                  </a:lnTo>
                  <a:lnTo>
                    <a:pt x="1927859" y="1414339"/>
                  </a:lnTo>
                  <a:lnTo>
                    <a:pt x="1926363" y="1406923"/>
                  </a:lnTo>
                  <a:lnTo>
                    <a:pt x="1922280" y="1400868"/>
                  </a:lnTo>
                  <a:lnTo>
                    <a:pt x="1916225" y="1396786"/>
                  </a:lnTo>
                  <a:lnTo>
                    <a:pt x="1908809" y="1395289"/>
                  </a:lnTo>
                  <a:close/>
                </a:path>
                <a:path w="1927859" h="4442460">
                  <a:moveTo>
                    <a:pt x="1908809" y="1471527"/>
                  </a:moveTo>
                  <a:lnTo>
                    <a:pt x="1901395" y="1473024"/>
                  </a:lnTo>
                  <a:lnTo>
                    <a:pt x="1895339" y="1477107"/>
                  </a:lnTo>
                  <a:lnTo>
                    <a:pt x="1891257" y="1483162"/>
                  </a:lnTo>
                  <a:lnTo>
                    <a:pt x="1889759" y="1490615"/>
                  </a:lnTo>
                  <a:lnTo>
                    <a:pt x="1891257" y="1498030"/>
                  </a:lnTo>
                  <a:lnTo>
                    <a:pt x="1895339" y="1504085"/>
                  </a:lnTo>
                  <a:lnTo>
                    <a:pt x="1901395" y="1508168"/>
                  </a:lnTo>
                  <a:lnTo>
                    <a:pt x="1908809" y="1509665"/>
                  </a:lnTo>
                  <a:lnTo>
                    <a:pt x="1916225" y="1508168"/>
                  </a:lnTo>
                  <a:lnTo>
                    <a:pt x="1922280" y="1504085"/>
                  </a:lnTo>
                  <a:lnTo>
                    <a:pt x="1926363" y="1498030"/>
                  </a:lnTo>
                  <a:lnTo>
                    <a:pt x="1927859" y="1490577"/>
                  </a:lnTo>
                  <a:lnTo>
                    <a:pt x="1926363" y="1483162"/>
                  </a:lnTo>
                  <a:lnTo>
                    <a:pt x="1922280" y="1477107"/>
                  </a:lnTo>
                  <a:lnTo>
                    <a:pt x="1916225" y="1473024"/>
                  </a:lnTo>
                  <a:lnTo>
                    <a:pt x="1908809" y="1471527"/>
                  </a:lnTo>
                  <a:close/>
                </a:path>
                <a:path w="1927859" h="4442460">
                  <a:moveTo>
                    <a:pt x="1908809" y="1547765"/>
                  </a:moveTo>
                  <a:lnTo>
                    <a:pt x="1901395" y="1549262"/>
                  </a:lnTo>
                  <a:lnTo>
                    <a:pt x="1895339" y="1553345"/>
                  </a:lnTo>
                  <a:lnTo>
                    <a:pt x="1891257" y="1559400"/>
                  </a:lnTo>
                  <a:lnTo>
                    <a:pt x="1889759" y="1566853"/>
                  </a:lnTo>
                  <a:lnTo>
                    <a:pt x="1891257" y="1574268"/>
                  </a:lnTo>
                  <a:lnTo>
                    <a:pt x="1895339" y="1580323"/>
                  </a:lnTo>
                  <a:lnTo>
                    <a:pt x="1901395" y="1584406"/>
                  </a:lnTo>
                  <a:lnTo>
                    <a:pt x="1908809" y="1585903"/>
                  </a:lnTo>
                  <a:lnTo>
                    <a:pt x="1916225" y="1584406"/>
                  </a:lnTo>
                  <a:lnTo>
                    <a:pt x="1922280" y="1580323"/>
                  </a:lnTo>
                  <a:lnTo>
                    <a:pt x="1926363" y="1574268"/>
                  </a:lnTo>
                  <a:lnTo>
                    <a:pt x="1927859" y="1566815"/>
                  </a:lnTo>
                  <a:lnTo>
                    <a:pt x="1926363" y="1559400"/>
                  </a:lnTo>
                  <a:lnTo>
                    <a:pt x="1922280" y="1553345"/>
                  </a:lnTo>
                  <a:lnTo>
                    <a:pt x="1916225" y="1549262"/>
                  </a:lnTo>
                  <a:lnTo>
                    <a:pt x="1908809" y="1547765"/>
                  </a:lnTo>
                  <a:close/>
                </a:path>
                <a:path w="1927859" h="4442460">
                  <a:moveTo>
                    <a:pt x="1908809" y="1624003"/>
                  </a:moveTo>
                  <a:lnTo>
                    <a:pt x="1901395" y="1625500"/>
                  </a:lnTo>
                  <a:lnTo>
                    <a:pt x="1895339" y="1629583"/>
                  </a:lnTo>
                  <a:lnTo>
                    <a:pt x="1891257" y="1635638"/>
                  </a:lnTo>
                  <a:lnTo>
                    <a:pt x="1889759" y="1643091"/>
                  </a:lnTo>
                  <a:lnTo>
                    <a:pt x="1891257" y="1650506"/>
                  </a:lnTo>
                  <a:lnTo>
                    <a:pt x="1895339" y="1656561"/>
                  </a:lnTo>
                  <a:lnTo>
                    <a:pt x="1901395" y="1660644"/>
                  </a:lnTo>
                  <a:lnTo>
                    <a:pt x="1908809" y="1662141"/>
                  </a:lnTo>
                  <a:lnTo>
                    <a:pt x="1916225" y="1660644"/>
                  </a:lnTo>
                  <a:lnTo>
                    <a:pt x="1922280" y="1656561"/>
                  </a:lnTo>
                  <a:lnTo>
                    <a:pt x="1926363" y="1650506"/>
                  </a:lnTo>
                  <a:lnTo>
                    <a:pt x="1927859" y="1643053"/>
                  </a:lnTo>
                  <a:lnTo>
                    <a:pt x="1926363" y="1635638"/>
                  </a:lnTo>
                  <a:lnTo>
                    <a:pt x="1922280" y="1629583"/>
                  </a:lnTo>
                  <a:lnTo>
                    <a:pt x="1916225" y="1625500"/>
                  </a:lnTo>
                  <a:lnTo>
                    <a:pt x="1908809" y="1624003"/>
                  </a:lnTo>
                  <a:close/>
                </a:path>
                <a:path w="1927859" h="4442460">
                  <a:moveTo>
                    <a:pt x="1908809" y="1700241"/>
                  </a:moveTo>
                  <a:lnTo>
                    <a:pt x="1901395" y="1701738"/>
                  </a:lnTo>
                  <a:lnTo>
                    <a:pt x="1895339" y="1705821"/>
                  </a:lnTo>
                  <a:lnTo>
                    <a:pt x="1891257" y="1711876"/>
                  </a:lnTo>
                  <a:lnTo>
                    <a:pt x="1889759" y="1719329"/>
                  </a:lnTo>
                  <a:lnTo>
                    <a:pt x="1891257" y="1726744"/>
                  </a:lnTo>
                  <a:lnTo>
                    <a:pt x="1895339" y="1732800"/>
                  </a:lnTo>
                  <a:lnTo>
                    <a:pt x="1901395" y="1736882"/>
                  </a:lnTo>
                  <a:lnTo>
                    <a:pt x="1908809" y="1738379"/>
                  </a:lnTo>
                  <a:lnTo>
                    <a:pt x="1916225" y="1736882"/>
                  </a:lnTo>
                  <a:lnTo>
                    <a:pt x="1922280" y="1732800"/>
                  </a:lnTo>
                  <a:lnTo>
                    <a:pt x="1926363" y="1726744"/>
                  </a:lnTo>
                  <a:lnTo>
                    <a:pt x="1927859" y="1719291"/>
                  </a:lnTo>
                  <a:lnTo>
                    <a:pt x="1926363" y="1711876"/>
                  </a:lnTo>
                  <a:lnTo>
                    <a:pt x="1922280" y="1705821"/>
                  </a:lnTo>
                  <a:lnTo>
                    <a:pt x="1916225" y="1701738"/>
                  </a:lnTo>
                  <a:lnTo>
                    <a:pt x="1908809" y="1700241"/>
                  </a:lnTo>
                  <a:close/>
                </a:path>
                <a:path w="1927859" h="4442460">
                  <a:moveTo>
                    <a:pt x="1908809" y="1776479"/>
                  </a:moveTo>
                  <a:lnTo>
                    <a:pt x="1901395" y="1777976"/>
                  </a:lnTo>
                  <a:lnTo>
                    <a:pt x="1895339" y="1782059"/>
                  </a:lnTo>
                  <a:lnTo>
                    <a:pt x="1891257" y="1788114"/>
                  </a:lnTo>
                  <a:lnTo>
                    <a:pt x="1889759" y="1795567"/>
                  </a:lnTo>
                  <a:lnTo>
                    <a:pt x="1891257" y="1802982"/>
                  </a:lnTo>
                  <a:lnTo>
                    <a:pt x="1895339" y="1809038"/>
                  </a:lnTo>
                  <a:lnTo>
                    <a:pt x="1901395" y="1813120"/>
                  </a:lnTo>
                  <a:lnTo>
                    <a:pt x="1908809" y="1814617"/>
                  </a:lnTo>
                  <a:lnTo>
                    <a:pt x="1916225" y="1813120"/>
                  </a:lnTo>
                  <a:lnTo>
                    <a:pt x="1922280" y="1809038"/>
                  </a:lnTo>
                  <a:lnTo>
                    <a:pt x="1926363" y="1802982"/>
                  </a:lnTo>
                  <a:lnTo>
                    <a:pt x="1927859" y="1795529"/>
                  </a:lnTo>
                  <a:lnTo>
                    <a:pt x="1926363" y="1788114"/>
                  </a:lnTo>
                  <a:lnTo>
                    <a:pt x="1922280" y="1782059"/>
                  </a:lnTo>
                  <a:lnTo>
                    <a:pt x="1916225" y="1777976"/>
                  </a:lnTo>
                  <a:lnTo>
                    <a:pt x="1908809" y="1776479"/>
                  </a:lnTo>
                  <a:close/>
                </a:path>
                <a:path w="1927859" h="4442460">
                  <a:moveTo>
                    <a:pt x="1908809" y="1852717"/>
                  </a:moveTo>
                  <a:lnTo>
                    <a:pt x="1901395" y="1854214"/>
                  </a:lnTo>
                  <a:lnTo>
                    <a:pt x="1895339" y="1858297"/>
                  </a:lnTo>
                  <a:lnTo>
                    <a:pt x="1891257" y="1864352"/>
                  </a:lnTo>
                  <a:lnTo>
                    <a:pt x="1889759" y="1871806"/>
                  </a:lnTo>
                  <a:lnTo>
                    <a:pt x="1891257" y="1879220"/>
                  </a:lnTo>
                  <a:lnTo>
                    <a:pt x="1895339" y="1885276"/>
                  </a:lnTo>
                  <a:lnTo>
                    <a:pt x="1901395" y="1889358"/>
                  </a:lnTo>
                  <a:lnTo>
                    <a:pt x="1908809" y="1890856"/>
                  </a:lnTo>
                  <a:lnTo>
                    <a:pt x="1916225" y="1889358"/>
                  </a:lnTo>
                  <a:lnTo>
                    <a:pt x="1922280" y="1885276"/>
                  </a:lnTo>
                  <a:lnTo>
                    <a:pt x="1926363" y="1879220"/>
                  </a:lnTo>
                  <a:lnTo>
                    <a:pt x="1927859" y="1871767"/>
                  </a:lnTo>
                  <a:lnTo>
                    <a:pt x="1926363" y="1864352"/>
                  </a:lnTo>
                  <a:lnTo>
                    <a:pt x="1922280" y="1858297"/>
                  </a:lnTo>
                  <a:lnTo>
                    <a:pt x="1916225" y="1854214"/>
                  </a:lnTo>
                  <a:lnTo>
                    <a:pt x="1908809" y="1852717"/>
                  </a:lnTo>
                  <a:close/>
                </a:path>
                <a:path w="1927859" h="4442460">
                  <a:moveTo>
                    <a:pt x="1908809" y="1928956"/>
                  </a:moveTo>
                  <a:lnTo>
                    <a:pt x="1901395" y="1930452"/>
                  </a:lnTo>
                  <a:lnTo>
                    <a:pt x="1895339" y="1934535"/>
                  </a:lnTo>
                  <a:lnTo>
                    <a:pt x="1891257" y="1940590"/>
                  </a:lnTo>
                  <a:lnTo>
                    <a:pt x="1889759" y="1948044"/>
                  </a:lnTo>
                  <a:lnTo>
                    <a:pt x="1891257" y="1955459"/>
                  </a:lnTo>
                  <a:lnTo>
                    <a:pt x="1895339" y="1961514"/>
                  </a:lnTo>
                  <a:lnTo>
                    <a:pt x="1901395" y="1965597"/>
                  </a:lnTo>
                  <a:lnTo>
                    <a:pt x="1908809" y="1967094"/>
                  </a:lnTo>
                  <a:lnTo>
                    <a:pt x="1916225" y="1965597"/>
                  </a:lnTo>
                  <a:lnTo>
                    <a:pt x="1922280" y="1961514"/>
                  </a:lnTo>
                  <a:lnTo>
                    <a:pt x="1926363" y="1955459"/>
                  </a:lnTo>
                  <a:lnTo>
                    <a:pt x="1927859" y="1948006"/>
                  </a:lnTo>
                  <a:lnTo>
                    <a:pt x="1926363" y="1940590"/>
                  </a:lnTo>
                  <a:lnTo>
                    <a:pt x="1922280" y="1934535"/>
                  </a:lnTo>
                  <a:lnTo>
                    <a:pt x="1916225" y="1930452"/>
                  </a:lnTo>
                  <a:lnTo>
                    <a:pt x="1908809" y="1928956"/>
                  </a:lnTo>
                  <a:close/>
                </a:path>
                <a:path w="1927859" h="4442460">
                  <a:moveTo>
                    <a:pt x="1908809" y="2005192"/>
                  </a:moveTo>
                  <a:lnTo>
                    <a:pt x="1901395" y="2006689"/>
                  </a:lnTo>
                  <a:lnTo>
                    <a:pt x="1895339" y="2010772"/>
                  </a:lnTo>
                  <a:lnTo>
                    <a:pt x="1891257" y="2016827"/>
                  </a:lnTo>
                  <a:lnTo>
                    <a:pt x="1889759" y="2024282"/>
                  </a:lnTo>
                  <a:lnTo>
                    <a:pt x="1891257" y="2031697"/>
                  </a:lnTo>
                  <a:lnTo>
                    <a:pt x="1895339" y="2037752"/>
                  </a:lnTo>
                  <a:lnTo>
                    <a:pt x="1901395" y="2041835"/>
                  </a:lnTo>
                  <a:lnTo>
                    <a:pt x="1908809" y="2043332"/>
                  </a:lnTo>
                  <a:lnTo>
                    <a:pt x="1916225" y="2041835"/>
                  </a:lnTo>
                  <a:lnTo>
                    <a:pt x="1922280" y="2037752"/>
                  </a:lnTo>
                  <a:lnTo>
                    <a:pt x="1926363" y="2031697"/>
                  </a:lnTo>
                  <a:lnTo>
                    <a:pt x="1927859" y="2024242"/>
                  </a:lnTo>
                  <a:lnTo>
                    <a:pt x="1926363" y="2016827"/>
                  </a:lnTo>
                  <a:lnTo>
                    <a:pt x="1922280" y="2010772"/>
                  </a:lnTo>
                  <a:lnTo>
                    <a:pt x="1916225" y="2006689"/>
                  </a:lnTo>
                  <a:lnTo>
                    <a:pt x="1908809" y="2005192"/>
                  </a:lnTo>
                  <a:close/>
                </a:path>
                <a:path w="1927859" h="4442460">
                  <a:moveTo>
                    <a:pt x="1908809" y="2081432"/>
                  </a:moveTo>
                  <a:lnTo>
                    <a:pt x="1901395" y="2082929"/>
                  </a:lnTo>
                  <a:lnTo>
                    <a:pt x="1895339" y="2087011"/>
                  </a:lnTo>
                  <a:lnTo>
                    <a:pt x="1891257" y="2093066"/>
                  </a:lnTo>
                  <a:lnTo>
                    <a:pt x="1889759" y="2100520"/>
                  </a:lnTo>
                  <a:lnTo>
                    <a:pt x="1891257" y="2107935"/>
                  </a:lnTo>
                  <a:lnTo>
                    <a:pt x="1895339" y="2113990"/>
                  </a:lnTo>
                  <a:lnTo>
                    <a:pt x="1901395" y="2118073"/>
                  </a:lnTo>
                  <a:lnTo>
                    <a:pt x="1908809" y="2119570"/>
                  </a:lnTo>
                  <a:lnTo>
                    <a:pt x="1916225" y="2118073"/>
                  </a:lnTo>
                  <a:lnTo>
                    <a:pt x="1922280" y="2113990"/>
                  </a:lnTo>
                  <a:lnTo>
                    <a:pt x="1926363" y="2107935"/>
                  </a:lnTo>
                  <a:lnTo>
                    <a:pt x="1927859" y="2100482"/>
                  </a:lnTo>
                  <a:lnTo>
                    <a:pt x="1926363" y="2093066"/>
                  </a:lnTo>
                  <a:lnTo>
                    <a:pt x="1922280" y="2087011"/>
                  </a:lnTo>
                  <a:lnTo>
                    <a:pt x="1916225" y="2082929"/>
                  </a:lnTo>
                  <a:lnTo>
                    <a:pt x="1908809" y="2081432"/>
                  </a:lnTo>
                  <a:close/>
                </a:path>
                <a:path w="1927859" h="4442460">
                  <a:moveTo>
                    <a:pt x="1908809" y="2157670"/>
                  </a:moveTo>
                  <a:lnTo>
                    <a:pt x="1901395" y="2159167"/>
                  </a:lnTo>
                  <a:lnTo>
                    <a:pt x="1895339" y="2163249"/>
                  </a:lnTo>
                  <a:lnTo>
                    <a:pt x="1891257" y="2169304"/>
                  </a:lnTo>
                  <a:lnTo>
                    <a:pt x="1889759" y="2176757"/>
                  </a:lnTo>
                  <a:lnTo>
                    <a:pt x="1891257" y="2184172"/>
                  </a:lnTo>
                  <a:lnTo>
                    <a:pt x="1895339" y="2190227"/>
                  </a:lnTo>
                  <a:lnTo>
                    <a:pt x="1901395" y="2194310"/>
                  </a:lnTo>
                  <a:lnTo>
                    <a:pt x="1908809" y="2195807"/>
                  </a:lnTo>
                  <a:lnTo>
                    <a:pt x="1916225" y="2194310"/>
                  </a:lnTo>
                  <a:lnTo>
                    <a:pt x="1922280" y="2190227"/>
                  </a:lnTo>
                  <a:lnTo>
                    <a:pt x="1926363" y="2184172"/>
                  </a:lnTo>
                  <a:lnTo>
                    <a:pt x="1927859" y="2176720"/>
                  </a:lnTo>
                  <a:lnTo>
                    <a:pt x="1926363" y="2169304"/>
                  </a:lnTo>
                  <a:lnTo>
                    <a:pt x="1922280" y="2163249"/>
                  </a:lnTo>
                  <a:lnTo>
                    <a:pt x="1916225" y="2159167"/>
                  </a:lnTo>
                  <a:lnTo>
                    <a:pt x="1908809" y="2157670"/>
                  </a:lnTo>
                  <a:close/>
                </a:path>
                <a:path w="1927859" h="4442460">
                  <a:moveTo>
                    <a:pt x="1908809" y="2233907"/>
                  </a:moveTo>
                  <a:lnTo>
                    <a:pt x="1901395" y="2235404"/>
                  </a:lnTo>
                  <a:lnTo>
                    <a:pt x="1895339" y="2239486"/>
                  </a:lnTo>
                  <a:lnTo>
                    <a:pt x="1891257" y="2245542"/>
                  </a:lnTo>
                  <a:lnTo>
                    <a:pt x="1889759" y="2252995"/>
                  </a:lnTo>
                  <a:lnTo>
                    <a:pt x="1891257" y="2260410"/>
                  </a:lnTo>
                  <a:lnTo>
                    <a:pt x="1895339" y="2266465"/>
                  </a:lnTo>
                  <a:lnTo>
                    <a:pt x="1901395" y="2270548"/>
                  </a:lnTo>
                  <a:lnTo>
                    <a:pt x="1908809" y="2272045"/>
                  </a:lnTo>
                  <a:lnTo>
                    <a:pt x="1916225" y="2270548"/>
                  </a:lnTo>
                  <a:lnTo>
                    <a:pt x="1922280" y="2266465"/>
                  </a:lnTo>
                  <a:lnTo>
                    <a:pt x="1926363" y="2260410"/>
                  </a:lnTo>
                  <a:lnTo>
                    <a:pt x="1927859" y="2252957"/>
                  </a:lnTo>
                  <a:lnTo>
                    <a:pt x="1926363" y="2245542"/>
                  </a:lnTo>
                  <a:lnTo>
                    <a:pt x="1922280" y="2239486"/>
                  </a:lnTo>
                  <a:lnTo>
                    <a:pt x="1916225" y="2235404"/>
                  </a:lnTo>
                  <a:lnTo>
                    <a:pt x="1908809" y="2233907"/>
                  </a:lnTo>
                  <a:close/>
                </a:path>
                <a:path w="1927859" h="4442460">
                  <a:moveTo>
                    <a:pt x="1908809" y="2310145"/>
                  </a:moveTo>
                  <a:lnTo>
                    <a:pt x="1901395" y="2311642"/>
                  </a:lnTo>
                  <a:lnTo>
                    <a:pt x="1895339" y="2315724"/>
                  </a:lnTo>
                  <a:lnTo>
                    <a:pt x="1891257" y="2321780"/>
                  </a:lnTo>
                  <a:lnTo>
                    <a:pt x="1889759" y="2329233"/>
                  </a:lnTo>
                  <a:lnTo>
                    <a:pt x="1891257" y="2336648"/>
                  </a:lnTo>
                  <a:lnTo>
                    <a:pt x="1895339" y="2342704"/>
                  </a:lnTo>
                  <a:lnTo>
                    <a:pt x="1901395" y="2346786"/>
                  </a:lnTo>
                  <a:lnTo>
                    <a:pt x="1908809" y="2348283"/>
                  </a:lnTo>
                  <a:lnTo>
                    <a:pt x="1916225" y="2346786"/>
                  </a:lnTo>
                  <a:lnTo>
                    <a:pt x="1922280" y="2342704"/>
                  </a:lnTo>
                  <a:lnTo>
                    <a:pt x="1926363" y="2336648"/>
                  </a:lnTo>
                  <a:lnTo>
                    <a:pt x="1927859" y="2329195"/>
                  </a:lnTo>
                  <a:lnTo>
                    <a:pt x="1926363" y="2321780"/>
                  </a:lnTo>
                  <a:lnTo>
                    <a:pt x="1922280" y="2315724"/>
                  </a:lnTo>
                  <a:lnTo>
                    <a:pt x="1916225" y="2311642"/>
                  </a:lnTo>
                  <a:lnTo>
                    <a:pt x="1908809" y="2310145"/>
                  </a:lnTo>
                  <a:close/>
                </a:path>
                <a:path w="1927859" h="4442460">
                  <a:moveTo>
                    <a:pt x="1908809" y="2386383"/>
                  </a:moveTo>
                  <a:lnTo>
                    <a:pt x="1901395" y="2387880"/>
                  </a:lnTo>
                  <a:lnTo>
                    <a:pt x="1895339" y="2391963"/>
                  </a:lnTo>
                  <a:lnTo>
                    <a:pt x="1891257" y="2398018"/>
                  </a:lnTo>
                  <a:lnTo>
                    <a:pt x="1889759" y="2405471"/>
                  </a:lnTo>
                  <a:lnTo>
                    <a:pt x="1891257" y="2412886"/>
                  </a:lnTo>
                  <a:lnTo>
                    <a:pt x="1895339" y="2418941"/>
                  </a:lnTo>
                  <a:lnTo>
                    <a:pt x="1901395" y="2423024"/>
                  </a:lnTo>
                  <a:lnTo>
                    <a:pt x="1908809" y="2424521"/>
                  </a:lnTo>
                  <a:lnTo>
                    <a:pt x="1916225" y="2423024"/>
                  </a:lnTo>
                  <a:lnTo>
                    <a:pt x="1922280" y="2418941"/>
                  </a:lnTo>
                  <a:lnTo>
                    <a:pt x="1926363" y="2412886"/>
                  </a:lnTo>
                  <a:lnTo>
                    <a:pt x="1927859" y="2405433"/>
                  </a:lnTo>
                  <a:lnTo>
                    <a:pt x="1926363" y="2398018"/>
                  </a:lnTo>
                  <a:lnTo>
                    <a:pt x="1922280" y="2391963"/>
                  </a:lnTo>
                  <a:lnTo>
                    <a:pt x="1916225" y="2387880"/>
                  </a:lnTo>
                  <a:lnTo>
                    <a:pt x="1908809" y="2386383"/>
                  </a:lnTo>
                  <a:close/>
                </a:path>
                <a:path w="1927859" h="4442460">
                  <a:moveTo>
                    <a:pt x="1908809" y="2462621"/>
                  </a:moveTo>
                  <a:lnTo>
                    <a:pt x="1901395" y="2464118"/>
                  </a:lnTo>
                  <a:lnTo>
                    <a:pt x="1895339" y="2468201"/>
                  </a:lnTo>
                  <a:lnTo>
                    <a:pt x="1891257" y="2474256"/>
                  </a:lnTo>
                  <a:lnTo>
                    <a:pt x="1889759" y="2481709"/>
                  </a:lnTo>
                  <a:lnTo>
                    <a:pt x="1891257" y="2489124"/>
                  </a:lnTo>
                  <a:lnTo>
                    <a:pt x="1895339" y="2495179"/>
                  </a:lnTo>
                  <a:lnTo>
                    <a:pt x="1901395" y="2499262"/>
                  </a:lnTo>
                  <a:lnTo>
                    <a:pt x="1908809" y="2500759"/>
                  </a:lnTo>
                  <a:lnTo>
                    <a:pt x="1916225" y="2499262"/>
                  </a:lnTo>
                  <a:lnTo>
                    <a:pt x="1922280" y="2495179"/>
                  </a:lnTo>
                  <a:lnTo>
                    <a:pt x="1926363" y="2489124"/>
                  </a:lnTo>
                  <a:lnTo>
                    <a:pt x="1927859" y="2481671"/>
                  </a:lnTo>
                  <a:lnTo>
                    <a:pt x="1926363" y="2474256"/>
                  </a:lnTo>
                  <a:lnTo>
                    <a:pt x="1922280" y="2468201"/>
                  </a:lnTo>
                  <a:lnTo>
                    <a:pt x="1916225" y="2464118"/>
                  </a:lnTo>
                  <a:lnTo>
                    <a:pt x="1908809" y="2462621"/>
                  </a:lnTo>
                  <a:close/>
                </a:path>
                <a:path w="1927859" h="4442460">
                  <a:moveTo>
                    <a:pt x="1908809" y="2538859"/>
                  </a:moveTo>
                  <a:lnTo>
                    <a:pt x="1901395" y="2540356"/>
                  </a:lnTo>
                  <a:lnTo>
                    <a:pt x="1895339" y="2544439"/>
                  </a:lnTo>
                  <a:lnTo>
                    <a:pt x="1891257" y="2550494"/>
                  </a:lnTo>
                  <a:lnTo>
                    <a:pt x="1889759" y="2557947"/>
                  </a:lnTo>
                  <a:lnTo>
                    <a:pt x="1891257" y="2565362"/>
                  </a:lnTo>
                  <a:lnTo>
                    <a:pt x="1895339" y="2571417"/>
                  </a:lnTo>
                  <a:lnTo>
                    <a:pt x="1901395" y="2575500"/>
                  </a:lnTo>
                  <a:lnTo>
                    <a:pt x="1908809" y="2576997"/>
                  </a:lnTo>
                  <a:lnTo>
                    <a:pt x="1916225" y="2575500"/>
                  </a:lnTo>
                  <a:lnTo>
                    <a:pt x="1922280" y="2571417"/>
                  </a:lnTo>
                  <a:lnTo>
                    <a:pt x="1926363" y="2565362"/>
                  </a:lnTo>
                  <a:lnTo>
                    <a:pt x="1927859" y="2557909"/>
                  </a:lnTo>
                  <a:lnTo>
                    <a:pt x="1926363" y="2550494"/>
                  </a:lnTo>
                  <a:lnTo>
                    <a:pt x="1922280" y="2544439"/>
                  </a:lnTo>
                  <a:lnTo>
                    <a:pt x="1916225" y="2540356"/>
                  </a:lnTo>
                  <a:lnTo>
                    <a:pt x="1908809" y="2538859"/>
                  </a:lnTo>
                  <a:close/>
                </a:path>
                <a:path w="1927859" h="4442460">
                  <a:moveTo>
                    <a:pt x="1908809" y="2615097"/>
                  </a:moveTo>
                  <a:lnTo>
                    <a:pt x="1901395" y="2616594"/>
                  </a:lnTo>
                  <a:lnTo>
                    <a:pt x="1895339" y="2620677"/>
                  </a:lnTo>
                  <a:lnTo>
                    <a:pt x="1891257" y="2626732"/>
                  </a:lnTo>
                  <a:lnTo>
                    <a:pt x="1889759" y="2634185"/>
                  </a:lnTo>
                  <a:lnTo>
                    <a:pt x="1891257" y="2641600"/>
                  </a:lnTo>
                  <a:lnTo>
                    <a:pt x="1895339" y="2647655"/>
                  </a:lnTo>
                  <a:lnTo>
                    <a:pt x="1901395" y="2651738"/>
                  </a:lnTo>
                  <a:lnTo>
                    <a:pt x="1908809" y="2653235"/>
                  </a:lnTo>
                  <a:lnTo>
                    <a:pt x="1916225" y="2651738"/>
                  </a:lnTo>
                  <a:lnTo>
                    <a:pt x="1922280" y="2647655"/>
                  </a:lnTo>
                  <a:lnTo>
                    <a:pt x="1926363" y="2641600"/>
                  </a:lnTo>
                  <a:lnTo>
                    <a:pt x="1927859" y="2634147"/>
                  </a:lnTo>
                  <a:lnTo>
                    <a:pt x="1926363" y="2626732"/>
                  </a:lnTo>
                  <a:lnTo>
                    <a:pt x="1922280" y="2620677"/>
                  </a:lnTo>
                  <a:lnTo>
                    <a:pt x="1916225" y="2616594"/>
                  </a:lnTo>
                  <a:lnTo>
                    <a:pt x="1908809" y="2615097"/>
                  </a:lnTo>
                  <a:close/>
                </a:path>
                <a:path w="1927859" h="4442460">
                  <a:moveTo>
                    <a:pt x="1908809" y="2691335"/>
                  </a:moveTo>
                  <a:lnTo>
                    <a:pt x="1901395" y="2692832"/>
                  </a:lnTo>
                  <a:lnTo>
                    <a:pt x="1895339" y="2696915"/>
                  </a:lnTo>
                  <a:lnTo>
                    <a:pt x="1891257" y="2702970"/>
                  </a:lnTo>
                  <a:lnTo>
                    <a:pt x="1889759" y="2710423"/>
                  </a:lnTo>
                  <a:lnTo>
                    <a:pt x="1891257" y="2717838"/>
                  </a:lnTo>
                  <a:lnTo>
                    <a:pt x="1895339" y="2723894"/>
                  </a:lnTo>
                  <a:lnTo>
                    <a:pt x="1901395" y="2727976"/>
                  </a:lnTo>
                  <a:lnTo>
                    <a:pt x="1908809" y="2729473"/>
                  </a:lnTo>
                  <a:lnTo>
                    <a:pt x="1916225" y="2727976"/>
                  </a:lnTo>
                  <a:lnTo>
                    <a:pt x="1922280" y="2723894"/>
                  </a:lnTo>
                  <a:lnTo>
                    <a:pt x="1926363" y="2717838"/>
                  </a:lnTo>
                  <a:lnTo>
                    <a:pt x="1927859" y="2710385"/>
                  </a:lnTo>
                  <a:lnTo>
                    <a:pt x="1926363" y="2702970"/>
                  </a:lnTo>
                  <a:lnTo>
                    <a:pt x="1922280" y="2696915"/>
                  </a:lnTo>
                  <a:lnTo>
                    <a:pt x="1916225" y="2692832"/>
                  </a:lnTo>
                  <a:lnTo>
                    <a:pt x="1908809" y="2691335"/>
                  </a:lnTo>
                  <a:close/>
                </a:path>
                <a:path w="1927859" h="4442460">
                  <a:moveTo>
                    <a:pt x="1908809" y="2767573"/>
                  </a:moveTo>
                  <a:lnTo>
                    <a:pt x="1901395" y="2769070"/>
                  </a:lnTo>
                  <a:lnTo>
                    <a:pt x="1895339" y="2773153"/>
                  </a:lnTo>
                  <a:lnTo>
                    <a:pt x="1891257" y="2779208"/>
                  </a:lnTo>
                  <a:lnTo>
                    <a:pt x="1889759" y="2786661"/>
                  </a:lnTo>
                  <a:lnTo>
                    <a:pt x="1891257" y="2794076"/>
                  </a:lnTo>
                  <a:lnTo>
                    <a:pt x="1895339" y="2800132"/>
                  </a:lnTo>
                  <a:lnTo>
                    <a:pt x="1901395" y="2804214"/>
                  </a:lnTo>
                  <a:lnTo>
                    <a:pt x="1908809" y="2805711"/>
                  </a:lnTo>
                  <a:lnTo>
                    <a:pt x="1916225" y="2804214"/>
                  </a:lnTo>
                  <a:lnTo>
                    <a:pt x="1922280" y="2800132"/>
                  </a:lnTo>
                  <a:lnTo>
                    <a:pt x="1926363" y="2794076"/>
                  </a:lnTo>
                  <a:lnTo>
                    <a:pt x="1927859" y="2786623"/>
                  </a:lnTo>
                  <a:lnTo>
                    <a:pt x="1926363" y="2779208"/>
                  </a:lnTo>
                  <a:lnTo>
                    <a:pt x="1922280" y="2773153"/>
                  </a:lnTo>
                  <a:lnTo>
                    <a:pt x="1916225" y="2769070"/>
                  </a:lnTo>
                  <a:lnTo>
                    <a:pt x="1908809" y="2767573"/>
                  </a:lnTo>
                  <a:close/>
                </a:path>
                <a:path w="1927859" h="4442460">
                  <a:moveTo>
                    <a:pt x="1908809" y="2843811"/>
                  </a:moveTo>
                  <a:lnTo>
                    <a:pt x="1901395" y="2845309"/>
                  </a:lnTo>
                  <a:lnTo>
                    <a:pt x="1895339" y="2849391"/>
                  </a:lnTo>
                  <a:lnTo>
                    <a:pt x="1891257" y="2855446"/>
                  </a:lnTo>
                  <a:lnTo>
                    <a:pt x="1889759" y="2862900"/>
                  </a:lnTo>
                  <a:lnTo>
                    <a:pt x="1891257" y="2870315"/>
                  </a:lnTo>
                  <a:lnTo>
                    <a:pt x="1895339" y="2876370"/>
                  </a:lnTo>
                  <a:lnTo>
                    <a:pt x="1901395" y="2880452"/>
                  </a:lnTo>
                  <a:lnTo>
                    <a:pt x="1908809" y="2881950"/>
                  </a:lnTo>
                  <a:lnTo>
                    <a:pt x="1916225" y="2880452"/>
                  </a:lnTo>
                  <a:lnTo>
                    <a:pt x="1922280" y="2876370"/>
                  </a:lnTo>
                  <a:lnTo>
                    <a:pt x="1926363" y="2870315"/>
                  </a:lnTo>
                  <a:lnTo>
                    <a:pt x="1927859" y="2862861"/>
                  </a:lnTo>
                  <a:lnTo>
                    <a:pt x="1926363" y="2855446"/>
                  </a:lnTo>
                  <a:lnTo>
                    <a:pt x="1922280" y="2849391"/>
                  </a:lnTo>
                  <a:lnTo>
                    <a:pt x="1916225" y="2845309"/>
                  </a:lnTo>
                  <a:lnTo>
                    <a:pt x="1908809" y="2843811"/>
                  </a:lnTo>
                  <a:close/>
                </a:path>
                <a:path w="1927859" h="4442460">
                  <a:moveTo>
                    <a:pt x="1908809" y="2920050"/>
                  </a:moveTo>
                  <a:lnTo>
                    <a:pt x="1901395" y="2921546"/>
                  </a:lnTo>
                  <a:lnTo>
                    <a:pt x="1895339" y="2925629"/>
                  </a:lnTo>
                  <a:lnTo>
                    <a:pt x="1891257" y="2931684"/>
                  </a:lnTo>
                  <a:lnTo>
                    <a:pt x="1889759" y="2939138"/>
                  </a:lnTo>
                  <a:lnTo>
                    <a:pt x="1891257" y="2946553"/>
                  </a:lnTo>
                  <a:lnTo>
                    <a:pt x="1895339" y="2952608"/>
                  </a:lnTo>
                  <a:lnTo>
                    <a:pt x="1901395" y="2956691"/>
                  </a:lnTo>
                  <a:lnTo>
                    <a:pt x="1908809" y="2958188"/>
                  </a:lnTo>
                  <a:lnTo>
                    <a:pt x="1916225" y="2956691"/>
                  </a:lnTo>
                  <a:lnTo>
                    <a:pt x="1922280" y="2952608"/>
                  </a:lnTo>
                  <a:lnTo>
                    <a:pt x="1926363" y="2946553"/>
                  </a:lnTo>
                  <a:lnTo>
                    <a:pt x="1927859" y="2939100"/>
                  </a:lnTo>
                  <a:lnTo>
                    <a:pt x="1926363" y="2931684"/>
                  </a:lnTo>
                  <a:lnTo>
                    <a:pt x="1922280" y="2925629"/>
                  </a:lnTo>
                  <a:lnTo>
                    <a:pt x="1916225" y="2921546"/>
                  </a:lnTo>
                  <a:lnTo>
                    <a:pt x="1908809" y="2920050"/>
                  </a:lnTo>
                  <a:close/>
                </a:path>
                <a:path w="1927859" h="4442460">
                  <a:moveTo>
                    <a:pt x="1908809" y="2996288"/>
                  </a:moveTo>
                  <a:lnTo>
                    <a:pt x="1901395" y="2997785"/>
                  </a:lnTo>
                  <a:lnTo>
                    <a:pt x="1895339" y="3001867"/>
                  </a:lnTo>
                  <a:lnTo>
                    <a:pt x="1891257" y="3007922"/>
                  </a:lnTo>
                  <a:lnTo>
                    <a:pt x="1889759" y="3015376"/>
                  </a:lnTo>
                  <a:lnTo>
                    <a:pt x="1891257" y="3022791"/>
                  </a:lnTo>
                  <a:lnTo>
                    <a:pt x="1895339" y="3028846"/>
                  </a:lnTo>
                  <a:lnTo>
                    <a:pt x="1901395" y="3032929"/>
                  </a:lnTo>
                  <a:lnTo>
                    <a:pt x="1908809" y="3034426"/>
                  </a:lnTo>
                  <a:lnTo>
                    <a:pt x="1916225" y="3032929"/>
                  </a:lnTo>
                  <a:lnTo>
                    <a:pt x="1922280" y="3028846"/>
                  </a:lnTo>
                  <a:lnTo>
                    <a:pt x="1926363" y="3022791"/>
                  </a:lnTo>
                  <a:lnTo>
                    <a:pt x="1927859" y="3015338"/>
                  </a:lnTo>
                  <a:lnTo>
                    <a:pt x="1926363" y="3007922"/>
                  </a:lnTo>
                  <a:lnTo>
                    <a:pt x="1922280" y="3001867"/>
                  </a:lnTo>
                  <a:lnTo>
                    <a:pt x="1916225" y="2997785"/>
                  </a:lnTo>
                  <a:lnTo>
                    <a:pt x="1908809" y="2996288"/>
                  </a:lnTo>
                  <a:close/>
                </a:path>
                <a:path w="1927859" h="4442460">
                  <a:moveTo>
                    <a:pt x="1908809" y="3072526"/>
                  </a:moveTo>
                  <a:lnTo>
                    <a:pt x="1901395" y="3074023"/>
                  </a:lnTo>
                  <a:lnTo>
                    <a:pt x="1895339" y="3078105"/>
                  </a:lnTo>
                  <a:lnTo>
                    <a:pt x="1891257" y="3084160"/>
                  </a:lnTo>
                  <a:lnTo>
                    <a:pt x="1889759" y="3091613"/>
                  </a:lnTo>
                  <a:lnTo>
                    <a:pt x="1891257" y="3099028"/>
                  </a:lnTo>
                  <a:lnTo>
                    <a:pt x="1895339" y="3105083"/>
                  </a:lnTo>
                  <a:lnTo>
                    <a:pt x="1901395" y="3109166"/>
                  </a:lnTo>
                  <a:lnTo>
                    <a:pt x="1908809" y="3110663"/>
                  </a:lnTo>
                  <a:lnTo>
                    <a:pt x="1916225" y="3109166"/>
                  </a:lnTo>
                  <a:lnTo>
                    <a:pt x="1922280" y="3105083"/>
                  </a:lnTo>
                  <a:lnTo>
                    <a:pt x="1926363" y="3099028"/>
                  </a:lnTo>
                  <a:lnTo>
                    <a:pt x="1927859" y="3091576"/>
                  </a:lnTo>
                  <a:lnTo>
                    <a:pt x="1926363" y="3084160"/>
                  </a:lnTo>
                  <a:lnTo>
                    <a:pt x="1922280" y="3078105"/>
                  </a:lnTo>
                  <a:lnTo>
                    <a:pt x="1916225" y="3074023"/>
                  </a:lnTo>
                  <a:lnTo>
                    <a:pt x="1908809" y="3072526"/>
                  </a:lnTo>
                  <a:close/>
                </a:path>
                <a:path w="1927859" h="4442460">
                  <a:moveTo>
                    <a:pt x="1908809" y="3148763"/>
                  </a:moveTo>
                  <a:lnTo>
                    <a:pt x="1901395" y="3150260"/>
                  </a:lnTo>
                  <a:lnTo>
                    <a:pt x="1895339" y="3154342"/>
                  </a:lnTo>
                  <a:lnTo>
                    <a:pt x="1891257" y="3160398"/>
                  </a:lnTo>
                  <a:lnTo>
                    <a:pt x="1889759" y="3167851"/>
                  </a:lnTo>
                  <a:lnTo>
                    <a:pt x="1891257" y="3175266"/>
                  </a:lnTo>
                  <a:lnTo>
                    <a:pt x="1895339" y="3181321"/>
                  </a:lnTo>
                  <a:lnTo>
                    <a:pt x="1901395" y="3185404"/>
                  </a:lnTo>
                  <a:lnTo>
                    <a:pt x="1908809" y="3186901"/>
                  </a:lnTo>
                  <a:lnTo>
                    <a:pt x="1916225" y="3185404"/>
                  </a:lnTo>
                  <a:lnTo>
                    <a:pt x="1922280" y="3181321"/>
                  </a:lnTo>
                  <a:lnTo>
                    <a:pt x="1926363" y="3175266"/>
                  </a:lnTo>
                  <a:lnTo>
                    <a:pt x="1927859" y="3167813"/>
                  </a:lnTo>
                  <a:lnTo>
                    <a:pt x="1926363" y="3160398"/>
                  </a:lnTo>
                  <a:lnTo>
                    <a:pt x="1922280" y="3154342"/>
                  </a:lnTo>
                  <a:lnTo>
                    <a:pt x="1916225" y="3150260"/>
                  </a:lnTo>
                  <a:lnTo>
                    <a:pt x="1908809" y="3148763"/>
                  </a:lnTo>
                  <a:close/>
                </a:path>
                <a:path w="1927859" h="4442460">
                  <a:moveTo>
                    <a:pt x="1908809" y="3225001"/>
                  </a:moveTo>
                  <a:lnTo>
                    <a:pt x="1901395" y="3226498"/>
                  </a:lnTo>
                  <a:lnTo>
                    <a:pt x="1895339" y="3230580"/>
                  </a:lnTo>
                  <a:lnTo>
                    <a:pt x="1891257" y="3236636"/>
                  </a:lnTo>
                  <a:lnTo>
                    <a:pt x="1889759" y="3244089"/>
                  </a:lnTo>
                  <a:lnTo>
                    <a:pt x="1891257" y="3251504"/>
                  </a:lnTo>
                  <a:lnTo>
                    <a:pt x="1895339" y="3257560"/>
                  </a:lnTo>
                  <a:lnTo>
                    <a:pt x="1901395" y="3261642"/>
                  </a:lnTo>
                  <a:lnTo>
                    <a:pt x="1908809" y="3263139"/>
                  </a:lnTo>
                  <a:lnTo>
                    <a:pt x="1916225" y="3261642"/>
                  </a:lnTo>
                  <a:lnTo>
                    <a:pt x="1922280" y="3257560"/>
                  </a:lnTo>
                  <a:lnTo>
                    <a:pt x="1926363" y="3251504"/>
                  </a:lnTo>
                  <a:lnTo>
                    <a:pt x="1927859" y="3244051"/>
                  </a:lnTo>
                  <a:lnTo>
                    <a:pt x="1926363" y="3236636"/>
                  </a:lnTo>
                  <a:lnTo>
                    <a:pt x="1922280" y="3230580"/>
                  </a:lnTo>
                  <a:lnTo>
                    <a:pt x="1916225" y="3226498"/>
                  </a:lnTo>
                  <a:lnTo>
                    <a:pt x="1908809" y="3225001"/>
                  </a:lnTo>
                  <a:close/>
                </a:path>
                <a:path w="1927859" h="4442460">
                  <a:moveTo>
                    <a:pt x="1908809" y="3301239"/>
                  </a:moveTo>
                  <a:lnTo>
                    <a:pt x="1901395" y="3302736"/>
                  </a:lnTo>
                  <a:lnTo>
                    <a:pt x="1895339" y="3306819"/>
                  </a:lnTo>
                  <a:lnTo>
                    <a:pt x="1891257" y="3312874"/>
                  </a:lnTo>
                  <a:lnTo>
                    <a:pt x="1889759" y="3320327"/>
                  </a:lnTo>
                  <a:lnTo>
                    <a:pt x="1891257" y="3327742"/>
                  </a:lnTo>
                  <a:lnTo>
                    <a:pt x="1895339" y="3333797"/>
                  </a:lnTo>
                  <a:lnTo>
                    <a:pt x="1901395" y="3337880"/>
                  </a:lnTo>
                  <a:lnTo>
                    <a:pt x="1908809" y="3339377"/>
                  </a:lnTo>
                  <a:lnTo>
                    <a:pt x="1916225" y="3337880"/>
                  </a:lnTo>
                  <a:lnTo>
                    <a:pt x="1922280" y="3333797"/>
                  </a:lnTo>
                  <a:lnTo>
                    <a:pt x="1926363" y="3327742"/>
                  </a:lnTo>
                  <a:lnTo>
                    <a:pt x="1927859" y="3320289"/>
                  </a:lnTo>
                  <a:lnTo>
                    <a:pt x="1926363" y="3312874"/>
                  </a:lnTo>
                  <a:lnTo>
                    <a:pt x="1922280" y="3306819"/>
                  </a:lnTo>
                  <a:lnTo>
                    <a:pt x="1916225" y="3302736"/>
                  </a:lnTo>
                  <a:lnTo>
                    <a:pt x="1908809" y="3301239"/>
                  </a:lnTo>
                  <a:close/>
                </a:path>
                <a:path w="1927859" h="4442460">
                  <a:moveTo>
                    <a:pt x="1908809" y="3377477"/>
                  </a:moveTo>
                  <a:lnTo>
                    <a:pt x="1901395" y="3378974"/>
                  </a:lnTo>
                  <a:lnTo>
                    <a:pt x="1895339" y="3383057"/>
                  </a:lnTo>
                  <a:lnTo>
                    <a:pt x="1891257" y="3389112"/>
                  </a:lnTo>
                  <a:lnTo>
                    <a:pt x="1889759" y="3396565"/>
                  </a:lnTo>
                  <a:lnTo>
                    <a:pt x="1891257" y="3403980"/>
                  </a:lnTo>
                  <a:lnTo>
                    <a:pt x="1895339" y="3410035"/>
                  </a:lnTo>
                  <a:lnTo>
                    <a:pt x="1901395" y="3414118"/>
                  </a:lnTo>
                  <a:lnTo>
                    <a:pt x="1908809" y="3415615"/>
                  </a:lnTo>
                  <a:lnTo>
                    <a:pt x="1916225" y="3414118"/>
                  </a:lnTo>
                  <a:lnTo>
                    <a:pt x="1922280" y="3410035"/>
                  </a:lnTo>
                  <a:lnTo>
                    <a:pt x="1926363" y="3403980"/>
                  </a:lnTo>
                  <a:lnTo>
                    <a:pt x="1927859" y="3396527"/>
                  </a:lnTo>
                  <a:lnTo>
                    <a:pt x="1926363" y="3389112"/>
                  </a:lnTo>
                  <a:lnTo>
                    <a:pt x="1922280" y="3383057"/>
                  </a:lnTo>
                  <a:lnTo>
                    <a:pt x="1916225" y="3378974"/>
                  </a:lnTo>
                  <a:lnTo>
                    <a:pt x="1908809" y="3377477"/>
                  </a:lnTo>
                  <a:close/>
                </a:path>
                <a:path w="1927859" h="4442460">
                  <a:moveTo>
                    <a:pt x="1908809" y="3453715"/>
                  </a:moveTo>
                  <a:lnTo>
                    <a:pt x="1901395" y="3455212"/>
                  </a:lnTo>
                  <a:lnTo>
                    <a:pt x="1895339" y="3459295"/>
                  </a:lnTo>
                  <a:lnTo>
                    <a:pt x="1891257" y="3465350"/>
                  </a:lnTo>
                  <a:lnTo>
                    <a:pt x="1889759" y="3472803"/>
                  </a:lnTo>
                  <a:lnTo>
                    <a:pt x="1891257" y="3480218"/>
                  </a:lnTo>
                  <a:lnTo>
                    <a:pt x="1895339" y="3486273"/>
                  </a:lnTo>
                  <a:lnTo>
                    <a:pt x="1901395" y="3490356"/>
                  </a:lnTo>
                  <a:lnTo>
                    <a:pt x="1908809" y="3491853"/>
                  </a:lnTo>
                  <a:lnTo>
                    <a:pt x="1916225" y="3490356"/>
                  </a:lnTo>
                  <a:lnTo>
                    <a:pt x="1922280" y="3486273"/>
                  </a:lnTo>
                  <a:lnTo>
                    <a:pt x="1926363" y="3480218"/>
                  </a:lnTo>
                  <a:lnTo>
                    <a:pt x="1927859" y="3472765"/>
                  </a:lnTo>
                  <a:lnTo>
                    <a:pt x="1926363" y="3465350"/>
                  </a:lnTo>
                  <a:lnTo>
                    <a:pt x="1922280" y="3459295"/>
                  </a:lnTo>
                  <a:lnTo>
                    <a:pt x="1916225" y="3455212"/>
                  </a:lnTo>
                  <a:lnTo>
                    <a:pt x="1908809" y="3453715"/>
                  </a:lnTo>
                  <a:close/>
                </a:path>
                <a:path w="1927859" h="4442460">
                  <a:moveTo>
                    <a:pt x="1908809" y="3529953"/>
                  </a:moveTo>
                  <a:lnTo>
                    <a:pt x="1901395" y="3531450"/>
                  </a:lnTo>
                  <a:lnTo>
                    <a:pt x="1895339" y="3535533"/>
                  </a:lnTo>
                  <a:lnTo>
                    <a:pt x="1891257" y="3541588"/>
                  </a:lnTo>
                  <a:lnTo>
                    <a:pt x="1889759" y="3549041"/>
                  </a:lnTo>
                  <a:lnTo>
                    <a:pt x="1891257" y="3556456"/>
                  </a:lnTo>
                  <a:lnTo>
                    <a:pt x="1895339" y="3562511"/>
                  </a:lnTo>
                  <a:lnTo>
                    <a:pt x="1901395" y="3566594"/>
                  </a:lnTo>
                  <a:lnTo>
                    <a:pt x="1908809" y="3568091"/>
                  </a:lnTo>
                  <a:lnTo>
                    <a:pt x="1916225" y="3566594"/>
                  </a:lnTo>
                  <a:lnTo>
                    <a:pt x="1922280" y="3562511"/>
                  </a:lnTo>
                  <a:lnTo>
                    <a:pt x="1926363" y="3556456"/>
                  </a:lnTo>
                  <a:lnTo>
                    <a:pt x="1927859" y="3549003"/>
                  </a:lnTo>
                  <a:lnTo>
                    <a:pt x="1926363" y="3541588"/>
                  </a:lnTo>
                  <a:lnTo>
                    <a:pt x="1922280" y="3535533"/>
                  </a:lnTo>
                  <a:lnTo>
                    <a:pt x="1916225" y="3531450"/>
                  </a:lnTo>
                  <a:lnTo>
                    <a:pt x="1908809" y="3529953"/>
                  </a:lnTo>
                  <a:close/>
                </a:path>
                <a:path w="1927859" h="4442460">
                  <a:moveTo>
                    <a:pt x="1908809" y="3606191"/>
                  </a:moveTo>
                  <a:lnTo>
                    <a:pt x="1901395" y="3607688"/>
                  </a:lnTo>
                  <a:lnTo>
                    <a:pt x="1895339" y="3611771"/>
                  </a:lnTo>
                  <a:lnTo>
                    <a:pt x="1891257" y="3617826"/>
                  </a:lnTo>
                  <a:lnTo>
                    <a:pt x="1889759" y="3625279"/>
                  </a:lnTo>
                  <a:lnTo>
                    <a:pt x="1891257" y="3632695"/>
                  </a:lnTo>
                  <a:lnTo>
                    <a:pt x="1895339" y="3638750"/>
                  </a:lnTo>
                  <a:lnTo>
                    <a:pt x="1901395" y="3642832"/>
                  </a:lnTo>
                  <a:lnTo>
                    <a:pt x="1908809" y="3644329"/>
                  </a:lnTo>
                  <a:lnTo>
                    <a:pt x="1916225" y="3642832"/>
                  </a:lnTo>
                  <a:lnTo>
                    <a:pt x="1922280" y="3638750"/>
                  </a:lnTo>
                  <a:lnTo>
                    <a:pt x="1926363" y="3632695"/>
                  </a:lnTo>
                  <a:lnTo>
                    <a:pt x="1927859" y="3625241"/>
                  </a:lnTo>
                  <a:lnTo>
                    <a:pt x="1926363" y="3617826"/>
                  </a:lnTo>
                  <a:lnTo>
                    <a:pt x="1922280" y="3611771"/>
                  </a:lnTo>
                  <a:lnTo>
                    <a:pt x="1916225" y="3607688"/>
                  </a:lnTo>
                  <a:lnTo>
                    <a:pt x="1908809" y="3606191"/>
                  </a:lnTo>
                  <a:close/>
                </a:path>
                <a:path w="1927859" h="4442460">
                  <a:moveTo>
                    <a:pt x="1908809" y="3682430"/>
                  </a:moveTo>
                  <a:lnTo>
                    <a:pt x="1901395" y="3683927"/>
                  </a:lnTo>
                  <a:lnTo>
                    <a:pt x="1895339" y="3688009"/>
                  </a:lnTo>
                  <a:lnTo>
                    <a:pt x="1891257" y="3694065"/>
                  </a:lnTo>
                  <a:lnTo>
                    <a:pt x="1889759" y="3701518"/>
                  </a:lnTo>
                  <a:lnTo>
                    <a:pt x="1891257" y="3708933"/>
                  </a:lnTo>
                  <a:lnTo>
                    <a:pt x="1895339" y="3714988"/>
                  </a:lnTo>
                  <a:lnTo>
                    <a:pt x="1901395" y="3719071"/>
                  </a:lnTo>
                  <a:lnTo>
                    <a:pt x="1908809" y="3720568"/>
                  </a:lnTo>
                  <a:lnTo>
                    <a:pt x="1916225" y="3719071"/>
                  </a:lnTo>
                  <a:lnTo>
                    <a:pt x="1922280" y="3714988"/>
                  </a:lnTo>
                  <a:lnTo>
                    <a:pt x="1926363" y="3708933"/>
                  </a:lnTo>
                  <a:lnTo>
                    <a:pt x="1927859" y="3701480"/>
                  </a:lnTo>
                  <a:lnTo>
                    <a:pt x="1926363" y="3694065"/>
                  </a:lnTo>
                  <a:lnTo>
                    <a:pt x="1922280" y="3688009"/>
                  </a:lnTo>
                  <a:lnTo>
                    <a:pt x="1916225" y="3683927"/>
                  </a:lnTo>
                  <a:lnTo>
                    <a:pt x="1908809" y="3682430"/>
                  </a:lnTo>
                  <a:close/>
                </a:path>
                <a:path w="1927859" h="4442460">
                  <a:moveTo>
                    <a:pt x="1908809" y="3758668"/>
                  </a:moveTo>
                  <a:lnTo>
                    <a:pt x="1901395" y="3760165"/>
                  </a:lnTo>
                  <a:lnTo>
                    <a:pt x="1895339" y="3764248"/>
                  </a:lnTo>
                  <a:lnTo>
                    <a:pt x="1891257" y="3770303"/>
                  </a:lnTo>
                  <a:lnTo>
                    <a:pt x="1889759" y="3777756"/>
                  </a:lnTo>
                  <a:lnTo>
                    <a:pt x="1891257" y="3785171"/>
                  </a:lnTo>
                  <a:lnTo>
                    <a:pt x="1895339" y="3791226"/>
                  </a:lnTo>
                  <a:lnTo>
                    <a:pt x="1901395" y="3795309"/>
                  </a:lnTo>
                  <a:lnTo>
                    <a:pt x="1908809" y="3796806"/>
                  </a:lnTo>
                  <a:lnTo>
                    <a:pt x="1916225" y="3795309"/>
                  </a:lnTo>
                  <a:lnTo>
                    <a:pt x="1922280" y="3791226"/>
                  </a:lnTo>
                  <a:lnTo>
                    <a:pt x="1926363" y="3785171"/>
                  </a:lnTo>
                  <a:lnTo>
                    <a:pt x="1927859" y="3777718"/>
                  </a:lnTo>
                  <a:lnTo>
                    <a:pt x="1926363" y="3770303"/>
                  </a:lnTo>
                  <a:lnTo>
                    <a:pt x="1922280" y="3764248"/>
                  </a:lnTo>
                  <a:lnTo>
                    <a:pt x="1916225" y="3760165"/>
                  </a:lnTo>
                  <a:lnTo>
                    <a:pt x="1908809" y="3758668"/>
                  </a:lnTo>
                  <a:close/>
                </a:path>
                <a:path w="1927859" h="4442460">
                  <a:moveTo>
                    <a:pt x="1908809" y="3834906"/>
                  </a:moveTo>
                  <a:lnTo>
                    <a:pt x="1901395" y="3836403"/>
                  </a:lnTo>
                  <a:lnTo>
                    <a:pt x="1895339" y="3840486"/>
                  </a:lnTo>
                  <a:lnTo>
                    <a:pt x="1891257" y="3846541"/>
                  </a:lnTo>
                  <a:lnTo>
                    <a:pt x="1889759" y="3853994"/>
                  </a:lnTo>
                  <a:lnTo>
                    <a:pt x="1891257" y="3861409"/>
                  </a:lnTo>
                  <a:lnTo>
                    <a:pt x="1895339" y="3867465"/>
                  </a:lnTo>
                  <a:lnTo>
                    <a:pt x="1901395" y="3871547"/>
                  </a:lnTo>
                  <a:lnTo>
                    <a:pt x="1908809" y="3873044"/>
                  </a:lnTo>
                  <a:lnTo>
                    <a:pt x="1916225" y="3871547"/>
                  </a:lnTo>
                  <a:lnTo>
                    <a:pt x="1922280" y="3867465"/>
                  </a:lnTo>
                  <a:lnTo>
                    <a:pt x="1926363" y="3861409"/>
                  </a:lnTo>
                  <a:lnTo>
                    <a:pt x="1927859" y="3853956"/>
                  </a:lnTo>
                  <a:lnTo>
                    <a:pt x="1926363" y="3846541"/>
                  </a:lnTo>
                  <a:lnTo>
                    <a:pt x="1922280" y="3840486"/>
                  </a:lnTo>
                  <a:lnTo>
                    <a:pt x="1916225" y="3836403"/>
                  </a:lnTo>
                  <a:lnTo>
                    <a:pt x="1908809" y="3834906"/>
                  </a:lnTo>
                  <a:close/>
                </a:path>
                <a:path w="1927859" h="4442460">
                  <a:moveTo>
                    <a:pt x="1908809" y="3911144"/>
                  </a:moveTo>
                  <a:lnTo>
                    <a:pt x="1901395" y="3912641"/>
                  </a:lnTo>
                  <a:lnTo>
                    <a:pt x="1895339" y="3916724"/>
                  </a:lnTo>
                  <a:lnTo>
                    <a:pt x="1891257" y="3922779"/>
                  </a:lnTo>
                  <a:lnTo>
                    <a:pt x="1889759" y="3930232"/>
                  </a:lnTo>
                  <a:lnTo>
                    <a:pt x="1891257" y="3937648"/>
                  </a:lnTo>
                  <a:lnTo>
                    <a:pt x="1895339" y="3943703"/>
                  </a:lnTo>
                  <a:lnTo>
                    <a:pt x="1901395" y="3947785"/>
                  </a:lnTo>
                  <a:lnTo>
                    <a:pt x="1908809" y="3949282"/>
                  </a:lnTo>
                  <a:lnTo>
                    <a:pt x="1916225" y="3947785"/>
                  </a:lnTo>
                  <a:lnTo>
                    <a:pt x="1922280" y="3943703"/>
                  </a:lnTo>
                  <a:lnTo>
                    <a:pt x="1926363" y="3937648"/>
                  </a:lnTo>
                  <a:lnTo>
                    <a:pt x="1927859" y="3930194"/>
                  </a:lnTo>
                  <a:lnTo>
                    <a:pt x="1926363" y="3922779"/>
                  </a:lnTo>
                  <a:lnTo>
                    <a:pt x="1922280" y="3916724"/>
                  </a:lnTo>
                  <a:lnTo>
                    <a:pt x="1916225" y="3912641"/>
                  </a:lnTo>
                  <a:lnTo>
                    <a:pt x="1908809" y="3911144"/>
                  </a:lnTo>
                  <a:close/>
                </a:path>
                <a:path w="1927859" h="4442460">
                  <a:moveTo>
                    <a:pt x="1908614" y="3987445"/>
                  </a:moveTo>
                  <a:lnTo>
                    <a:pt x="1901070" y="3988004"/>
                  </a:lnTo>
                  <a:lnTo>
                    <a:pt x="1894552" y="3991299"/>
                  </a:lnTo>
                  <a:lnTo>
                    <a:pt x="1889746" y="3996797"/>
                  </a:lnTo>
                  <a:lnTo>
                    <a:pt x="1887335" y="4003967"/>
                  </a:lnTo>
                  <a:lnTo>
                    <a:pt x="1887890" y="4011549"/>
                  </a:lnTo>
                  <a:lnTo>
                    <a:pt x="1891184" y="4018067"/>
                  </a:lnTo>
                  <a:lnTo>
                    <a:pt x="1896682" y="4022873"/>
                  </a:lnTo>
                  <a:lnTo>
                    <a:pt x="1903853" y="4025284"/>
                  </a:lnTo>
                  <a:lnTo>
                    <a:pt x="1911396" y="4024725"/>
                  </a:lnTo>
                  <a:lnTo>
                    <a:pt x="1917914" y="4021430"/>
                  </a:lnTo>
                  <a:lnTo>
                    <a:pt x="1922721" y="4015932"/>
                  </a:lnTo>
                  <a:lnTo>
                    <a:pt x="1925137" y="4008724"/>
                  </a:lnTo>
                  <a:lnTo>
                    <a:pt x="1924577" y="4001180"/>
                  </a:lnTo>
                  <a:lnTo>
                    <a:pt x="1921282" y="3994662"/>
                  </a:lnTo>
                  <a:lnTo>
                    <a:pt x="1915784" y="3989856"/>
                  </a:lnTo>
                  <a:lnTo>
                    <a:pt x="1908614" y="3987445"/>
                  </a:lnTo>
                  <a:close/>
                </a:path>
                <a:path w="1927859" h="4442460">
                  <a:moveTo>
                    <a:pt x="1888864" y="4062229"/>
                  </a:moveTo>
                  <a:lnTo>
                    <a:pt x="1881983" y="4064677"/>
                  </a:lnTo>
                  <a:lnTo>
                    <a:pt x="1876523" y="4069527"/>
                  </a:lnTo>
                  <a:lnTo>
                    <a:pt x="1873229" y="4076337"/>
                  </a:lnTo>
                  <a:lnTo>
                    <a:pt x="1872825" y="4083928"/>
                  </a:lnTo>
                  <a:lnTo>
                    <a:pt x="1875274" y="4090809"/>
                  </a:lnTo>
                  <a:lnTo>
                    <a:pt x="1880124" y="4096269"/>
                  </a:lnTo>
                  <a:lnTo>
                    <a:pt x="1886934" y="4099563"/>
                  </a:lnTo>
                  <a:lnTo>
                    <a:pt x="1894488" y="4099957"/>
                  </a:lnTo>
                  <a:lnTo>
                    <a:pt x="1901368" y="4097509"/>
                  </a:lnTo>
                  <a:lnTo>
                    <a:pt x="1906828" y="4092659"/>
                  </a:lnTo>
                  <a:lnTo>
                    <a:pt x="1910132" y="4085812"/>
                  </a:lnTo>
                  <a:lnTo>
                    <a:pt x="1910526" y="4078257"/>
                  </a:lnTo>
                  <a:lnTo>
                    <a:pt x="1908077" y="4071377"/>
                  </a:lnTo>
                  <a:lnTo>
                    <a:pt x="1903228" y="4065917"/>
                  </a:lnTo>
                  <a:lnTo>
                    <a:pt x="1896418" y="4062623"/>
                  </a:lnTo>
                  <a:lnTo>
                    <a:pt x="1888864" y="4062229"/>
                  </a:lnTo>
                  <a:close/>
                </a:path>
                <a:path w="1927859" h="4442460">
                  <a:moveTo>
                    <a:pt x="1866477" y="4133500"/>
                  </a:moveTo>
                  <a:lnTo>
                    <a:pt x="1859250" y="4134550"/>
                  </a:lnTo>
                  <a:lnTo>
                    <a:pt x="1852944" y="4138233"/>
                  </a:lnTo>
                  <a:lnTo>
                    <a:pt x="1848377" y="4144264"/>
                  </a:lnTo>
                  <a:lnTo>
                    <a:pt x="1846491" y="4151628"/>
                  </a:lnTo>
                  <a:lnTo>
                    <a:pt x="1847541" y="4158855"/>
                  </a:lnTo>
                  <a:lnTo>
                    <a:pt x="1851224" y="4165161"/>
                  </a:lnTo>
                  <a:lnTo>
                    <a:pt x="1857254" y="4169728"/>
                  </a:lnTo>
                  <a:lnTo>
                    <a:pt x="1864584" y="4171598"/>
                  </a:lnTo>
                  <a:lnTo>
                    <a:pt x="1871812" y="4170548"/>
                  </a:lnTo>
                  <a:lnTo>
                    <a:pt x="1878118" y="4166865"/>
                  </a:lnTo>
                  <a:lnTo>
                    <a:pt x="1882701" y="4160800"/>
                  </a:lnTo>
                  <a:lnTo>
                    <a:pt x="1884571" y="4153470"/>
                  </a:lnTo>
                  <a:lnTo>
                    <a:pt x="1883521" y="4146243"/>
                  </a:lnTo>
                  <a:lnTo>
                    <a:pt x="1879837" y="4139937"/>
                  </a:lnTo>
                  <a:lnTo>
                    <a:pt x="1873807" y="4135370"/>
                  </a:lnTo>
                  <a:lnTo>
                    <a:pt x="1866477" y="4133500"/>
                  </a:lnTo>
                  <a:close/>
                </a:path>
                <a:path w="1927859" h="4442460">
                  <a:moveTo>
                    <a:pt x="1825687" y="4200131"/>
                  </a:moveTo>
                  <a:lnTo>
                    <a:pt x="1818787" y="4202526"/>
                  </a:lnTo>
                  <a:lnTo>
                    <a:pt x="1813140" y="4207560"/>
                  </a:lnTo>
                  <a:lnTo>
                    <a:pt x="1809866" y="4214421"/>
                  </a:lnTo>
                  <a:lnTo>
                    <a:pt x="1809499" y="4221715"/>
                  </a:lnTo>
                  <a:lnTo>
                    <a:pt x="1811894" y="4228614"/>
                  </a:lnTo>
                  <a:lnTo>
                    <a:pt x="1816928" y="4234260"/>
                  </a:lnTo>
                  <a:lnTo>
                    <a:pt x="1823758" y="4237512"/>
                  </a:lnTo>
                  <a:lnTo>
                    <a:pt x="1831052" y="4237879"/>
                  </a:lnTo>
                  <a:lnTo>
                    <a:pt x="1837951" y="4235484"/>
                  </a:lnTo>
                  <a:lnTo>
                    <a:pt x="1843620" y="4230420"/>
                  </a:lnTo>
                  <a:lnTo>
                    <a:pt x="1846872" y="4223589"/>
                  </a:lnTo>
                  <a:lnTo>
                    <a:pt x="1847239" y="4216296"/>
                  </a:lnTo>
                  <a:lnTo>
                    <a:pt x="1844845" y="4209397"/>
                  </a:lnTo>
                  <a:lnTo>
                    <a:pt x="1839810" y="4203750"/>
                  </a:lnTo>
                  <a:lnTo>
                    <a:pt x="1832980" y="4200499"/>
                  </a:lnTo>
                  <a:lnTo>
                    <a:pt x="1825687" y="4200131"/>
                  </a:lnTo>
                  <a:close/>
                </a:path>
                <a:path w="1927859" h="4442460">
                  <a:moveTo>
                    <a:pt x="1779453" y="4259011"/>
                  </a:moveTo>
                  <a:lnTo>
                    <a:pt x="1772354" y="4260721"/>
                  </a:lnTo>
                  <a:lnTo>
                    <a:pt x="1766243" y="4265181"/>
                  </a:lnTo>
                  <a:lnTo>
                    <a:pt x="1762316" y="4271690"/>
                  </a:lnTo>
                  <a:lnTo>
                    <a:pt x="1761239" y="4278913"/>
                  </a:lnTo>
                  <a:lnTo>
                    <a:pt x="1762950" y="4286012"/>
                  </a:lnTo>
                  <a:lnTo>
                    <a:pt x="1767409" y="4292123"/>
                  </a:lnTo>
                  <a:lnTo>
                    <a:pt x="1773890" y="4296025"/>
                  </a:lnTo>
                  <a:lnTo>
                    <a:pt x="1781114" y="4297101"/>
                  </a:lnTo>
                  <a:lnTo>
                    <a:pt x="1788214" y="4295390"/>
                  </a:lnTo>
                  <a:lnTo>
                    <a:pt x="1794349" y="4290903"/>
                  </a:lnTo>
                  <a:lnTo>
                    <a:pt x="1798251" y="4284422"/>
                  </a:lnTo>
                  <a:lnTo>
                    <a:pt x="1799328" y="4277199"/>
                  </a:lnTo>
                  <a:lnTo>
                    <a:pt x="1797617" y="4270099"/>
                  </a:lnTo>
                  <a:lnTo>
                    <a:pt x="1793157" y="4263989"/>
                  </a:lnTo>
                  <a:lnTo>
                    <a:pt x="1786676" y="4260087"/>
                  </a:lnTo>
                  <a:lnTo>
                    <a:pt x="1779453" y="4259011"/>
                  </a:lnTo>
                  <a:close/>
                </a:path>
                <a:path w="1927859" h="4442460">
                  <a:moveTo>
                    <a:pt x="1726113" y="4309788"/>
                  </a:moveTo>
                  <a:lnTo>
                    <a:pt x="1718820" y="4310174"/>
                  </a:lnTo>
                  <a:lnTo>
                    <a:pt x="1711999" y="4313443"/>
                  </a:lnTo>
                  <a:lnTo>
                    <a:pt x="1706949" y="4319126"/>
                  </a:lnTo>
                  <a:lnTo>
                    <a:pt x="1704572" y="4326032"/>
                  </a:lnTo>
                  <a:lnTo>
                    <a:pt x="1704959" y="4333324"/>
                  </a:lnTo>
                  <a:lnTo>
                    <a:pt x="1708228" y="4340146"/>
                  </a:lnTo>
                  <a:lnTo>
                    <a:pt x="1713888" y="4345165"/>
                  </a:lnTo>
                  <a:lnTo>
                    <a:pt x="1720793" y="4347542"/>
                  </a:lnTo>
                  <a:lnTo>
                    <a:pt x="1728086" y="4347156"/>
                  </a:lnTo>
                  <a:lnTo>
                    <a:pt x="1734939" y="4343863"/>
                  </a:lnTo>
                  <a:lnTo>
                    <a:pt x="1739958" y="4338204"/>
                  </a:lnTo>
                  <a:lnTo>
                    <a:pt x="1742334" y="4331298"/>
                  </a:lnTo>
                  <a:lnTo>
                    <a:pt x="1741948" y="4324005"/>
                  </a:lnTo>
                  <a:lnTo>
                    <a:pt x="1738679" y="4317183"/>
                  </a:lnTo>
                  <a:lnTo>
                    <a:pt x="1733019" y="4312164"/>
                  </a:lnTo>
                  <a:lnTo>
                    <a:pt x="1726113" y="4309788"/>
                  </a:lnTo>
                  <a:close/>
                </a:path>
                <a:path w="1927859" h="4442460">
                  <a:moveTo>
                    <a:pt x="1658454" y="4350658"/>
                  </a:moveTo>
                  <a:lnTo>
                    <a:pt x="1651121" y="4352517"/>
                  </a:lnTo>
                  <a:lnTo>
                    <a:pt x="1645050" y="4357092"/>
                  </a:lnTo>
                  <a:lnTo>
                    <a:pt x="1641358" y="4363393"/>
                  </a:lnTo>
                  <a:lnTo>
                    <a:pt x="1640297" y="4370618"/>
                  </a:lnTo>
                  <a:lnTo>
                    <a:pt x="1642156" y="4377951"/>
                  </a:lnTo>
                  <a:lnTo>
                    <a:pt x="1646715" y="4383988"/>
                  </a:lnTo>
                  <a:lnTo>
                    <a:pt x="1653016" y="4387680"/>
                  </a:lnTo>
                  <a:lnTo>
                    <a:pt x="1660242" y="4388741"/>
                  </a:lnTo>
                  <a:lnTo>
                    <a:pt x="1667609" y="4386865"/>
                  </a:lnTo>
                  <a:lnTo>
                    <a:pt x="1673646" y="4382306"/>
                  </a:lnTo>
                  <a:lnTo>
                    <a:pt x="1677338" y="4376006"/>
                  </a:lnTo>
                  <a:lnTo>
                    <a:pt x="1678398" y="4368780"/>
                  </a:lnTo>
                  <a:lnTo>
                    <a:pt x="1676539" y="4361447"/>
                  </a:lnTo>
                  <a:lnTo>
                    <a:pt x="1671981" y="4355410"/>
                  </a:lnTo>
                  <a:lnTo>
                    <a:pt x="1665680" y="4351718"/>
                  </a:lnTo>
                  <a:lnTo>
                    <a:pt x="1658454" y="4350658"/>
                  </a:lnTo>
                  <a:close/>
                </a:path>
                <a:path w="1927859" h="4442460">
                  <a:moveTo>
                    <a:pt x="1590226" y="4380375"/>
                  </a:moveTo>
                  <a:lnTo>
                    <a:pt x="1582746" y="4381502"/>
                  </a:lnTo>
                  <a:lnTo>
                    <a:pt x="1576252" y="4385456"/>
                  </a:lnTo>
                  <a:lnTo>
                    <a:pt x="1571957" y="4391362"/>
                  </a:lnTo>
                  <a:lnTo>
                    <a:pt x="1570190" y="4398448"/>
                  </a:lnTo>
                  <a:lnTo>
                    <a:pt x="1571317" y="4405928"/>
                  </a:lnTo>
                  <a:lnTo>
                    <a:pt x="1575258" y="4412386"/>
                  </a:lnTo>
                  <a:lnTo>
                    <a:pt x="1581164" y="4416681"/>
                  </a:lnTo>
                  <a:lnTo>
                    <a:pt x="1588250" y="4418449"/>
                  </a:lnTo>
                  <a:lnTo>
                    <a:pt x="1595766" y="4417308"/>
                  </a:lnTo>
                  <a:lnTo>
                    <a:pt x="1602223" y="4413367"/>
                  </a:lnTo>
                  <a:lnTo>
                    <a:pt x="1606518" y="4407461"/>
                  </a:lnTo>
                  <a:lnTo>
                    <a:pt x="1608286" y="4400376"/>
                  </a:lnTo>
                  <a:lnTo>
                    <a:pt x="1607159" y="4392895"/>
                  </a:lnTo>
                  <a:lnTo>
                    <a:pt x="1603218" y="4386438"/>
                  </a:lnTo>
                  <a:lnTo>
                    <a:pt x="1597312" y="4382143"/>
                  </a:lnTo>
                  <a:lnTo>
                    <a:pt x="1590226" y="4380375"/>
                  </a:lnTo>
                  <a:close/>
                </a:path>
                <a:path w="1927859" h="4442460">
                  <a:moveTo>
                    <a:pt x="1512059" y="4398794"/>
                  </a:moveTo>
                  <a:lnTo>
                    <a:pt x="1504970" y="4401542"/>
                  </a:lnTo>
                  <a:lnTo>
                    <a:pt x="1499701" y="4406598"/>
                  </a:lnTo>
                  <a:lnTo>
                    <a:pt x="1496713" y="4413262"/>
                  </a:lnTo>
                  <a:lnTo>
                    <a:pt x="1496504" y="4420824"/>
                  </a:lnTo>
                  <a:lnTo>
                    <a:pt x="1499246" y="4427874"/>
                  </a:lnTo>
                  <a:lnTo>
                    <a:pt x="1504302" y="4433143"/>
                  </a:lnTo>
                  <a:lnTo>
                    <a:pt x="1510966" y="4436132"/>
                  </a:lnTo>
                  <a:lnTo>
                    <a:pt x="1518565" y="4436334"/>
                  </a:lnTo>
                  <a:lnTo>
                    <a:pt x="1525616" y="4433593"/>
                  </a:lnTo>
                  <a:lnTo>
                    <a:pt x="1530885" y="4428536"/>
                  </a:lnTo>
                  <a:lnTo>
                    <a:pt x="1533874" y="4421872"/>
                  </a:lnTo>
                  <a:lnTo>
                    <a:pt x="1534082" y="4414310"/>
                  </a:lnTo>
                  <a:lnTo>
                    <a:pt x="1531340" y="4407260"/>
                  </a:lnTo>
                  <a:lnTo>
                    <a:pt x="1526284" y="4401991"/>
                  </a:lnTo>
                  <a:lnTo>
                    <a:pt x="1519620" y="4399002"/>
                  </a:lnTo>
                  <a:lnTo>
                    <a:pt x="1512059" y="4398794"/>
                  </a:lnTo>
                  <a:close/>
                </a:path>
                <a:path w="1927859" h="4442460">
                  <a:moveTo>
                    <a:pt x="1439321" y="4404122"/>
                  </a:moveTo>
                  <a:lnTo>
                    <a:pt x="1431905" y="4405619"/>
                  </a:lnTo>
                  <a:lnTo>
                    <a:pt x="1425850" y="4409702"/>
                  </a:lnTo>
                  <a:lnTo>
                    <a:pt x="1421768" y="4415757"/>
                  </a:lnTo>
                  <a:lnTo>
                    <a:pt x="1420271" y="4423172"/>
                  </a:lnTo>
                  <a:lnTo>
                    <a:pt x="1421768" y="4430588"/>
                  </a:lnTo>
                  <a:lnTo>
                    <a:pt x="1425850" y="4436643"/>
                  </a:lnTo>
                  <a:lnTo>
                    <a:pt x="1431905" y="4440725"/>
                  </a:lnTo>
                  <a:lnTo>
                    <a:pt x="1439359" y="4442222"/>
                  </a:lnTo>
                  <a:lnTo>
                    <a:pt x="1446774" y="4440725"/>
                  </a:lnTo>
                  <a:lnTo>
                    <a:pt x="1452829" y="4436643"/>
                  </a:lnTo>
                  <a:lnTo>
                    <a:pt x="1456912" y="4430588"/>
                  </a:lnTo>
                  <a:lnTo>
                    <a:pt x="1458409" y="4423172"/>
                  </a:lnTo>
                  <a:lnTo>
                    <a:pt x="1456912" y="4415757"/>
                  </a:lnTo>
                  <a:lnTo>
                    <a:pt x="1452829" y="4409702"/>
                  </a:lnTo>
                  <a:lnTo>
                    <a:pt x="1446774" y="4405619"/>
                  </a:lnTo>
                  <a:lnTo>
                    <a:pt x="1439321" y="4404122"/>
                  </a:lnTo>
                  <a:close/>
                </a:path>
                <a:path w="1927859" h="4442460">
                  <a:moveTo>
                    <a:pt x="1363083" y="4404122"/>
                  </a:moveTo>
                  <a:lnTo>
                    <a:pt x="1355667" y="4405619"/>
                  </a:lnTo>
                  <a:lnTo>
                    <a:pt x="1349612" y="4409702"/>
                  </a:lnTo>
                  <a:lnTo>
                    <a:pt x="1345530" y="4415757"/>
                  </a:lnTo>
                  <a:lnTo>
                    <a:pt x="1344033" y="4423172"/>
                  </a:lnTo>
                  <a:lnTo>
                    <a:pt x="1345530" y="4430588"/>
                  </a:lnTo>
                  <a:lnTo>
                    <a:pt x="1349612" y="4436643"/>
                  </a:lnTo>
                  <a:lnTo>
                    <a:pt x="1355667" y="4440725"/>
                  </a:lnTo>
                  <a:lnTo>
                    <a:pt x="1363121" y="4442222"/>
                  </a:lnTo>
                  <a:lnTo>
                    <a:pt x="1370536" y="4440725"/>
                  </a:lnTo>
                  <a:lnTo>
                    <a:pt x="1376591" y="4436643"/>
                  </a:lnTo>
                  <a:lnTo>
                    <a:pt x="1380674" y="4430588"/>
                  </a:lnTo>
                  <a:lnTo>
                    <a:pt x="1382171" y="4423172"/>
                  </a:lnTo>
                  <a:lnTo>
                    <a:pt x="1380674" y="4415757"/>
                  </a:lnTo>
                  <a:lnTo>
                    <a:pt x="1376591" y="4409702"/>
                  </a:lnTo>
                  <a:lnTo>
                    <a:pt x="1370536" y="4405619"/>
                  </a:lnTo>
                  <a:lnTo>
                    <a:pt x="1363083" y="4404122"/>
                  </a:lnTo>
                  <a:close/>
                </a:path>
                <a:path w="1927859" h="4442460">
                  <a:moveTo>
                    <a:pt x="1286845" y="4404122"/>
                  </a:moveTo>
                  <a:lnTo>
                    <a:pt x="1279429" y="4405619"/>
                  </a:lnTo>
                  <a:lnTo>
                    <a:pt x="1273374" y="4409702"/>
                  </a:lnTo>
                  <a:lnTo>
                    <a:pt x="1269292" y="4415757"/>
                  </a:lnTo>
                  <a:lnTo>
                    <a:pt x="1267795" y="4423172"/>
                  </a:lnTo>
                  <a:lnTo>
                    <a:pt x="1269292" y="4430588"/>
                  </a:lnTo>
                  <a:lnTo>
                    <a:pt x="1273374" y="4436643"/>
                  </a:lnTo>
                  <a:lnTo>
                    <a:pt x="1279429" y="4440725"/>
                  </a:lnTo>
                  <a:lnTo>
                    <a:pt x="1286883" y="4442222"/>
                  </a:lnTo>
                  <a:lnTo>
                    <a:pt x="1294298" y="4440725"/>
                  </a:lnTo>
                  <a:lnTo>
                    <a:pt x="1300353" y="4436643"/>
                  </a:lnTo>
                  <a:lnTo>
                    <a:pt x="1304436" y="4430588"/>
                  </a:lnTo>
                  <a:lnTo>
                    <a:pt x="1305933" y="4423172"/>
                  </a:lnTo>
                  <a:lnTo>
                    <a:pt x="1304436" y="4415757"/>
                  </a:lnTo>
                  <a:lnTo>
                    <a:pt x="1300353" y="4409702"/>
                  </a:lnTo>
                  <a:lnTo>
                    <a:pt x="1294298" y="4405619"/>
                  </a:lnTo>
                  <a:lnTo>
                    <a:pt x="1286845" y="4404122"/>
                  </a:lnTo>
                  <a:close/>
                </a:path>
                <a:path w="1927859" h="4442460">
                  <a:moveTo>
                    <a:pt x="1210607" y="4404122"/>
                  </a:moveTo>
                  <a:lnTo>
                    <a:pt x="1203191" y="4405619"/>
                  </a:lnTo>
                  <a:lnTo>
                    <a:pt x="1197136" y="4409702"/>
                  </a:lnTo>
                  <a:lnTo>
                    <a:pt x="1193054" y="4415757"/>
                  </a:lnTo>
                  <a:lnTo>
                    <a:pt x="1191557" y="4423172"/>
                  </a:lnTo>
                  <a:lnTo>
                    <a:pt x="1193054" y="4430588"/>
                  </a:lnTo>
                  <a:lnTo>
                    <a:pt x="1197136" y="4436643"/>
                  </a:lnTo>
                  <a:lnTo>
                    <a:pt x="1203191" y="4440725"/>
                  </a:lnTo>
                  <a:lnTo>
                    <a:pt x="1210645" y="4442222"/>
                  </a:lnTo>
                  <a:lnTo>
                    <a:pt x="1218060" y="4440725"/>
                  </a:lnTo>
                  <a:lnTo>
                    <a:pt x="1224115" y="4436643"/>
                  </a:lnTo>
                  <a:lnTo>
                    <a:pt x="1228198" y="4430588"/>
                  </a:lnTo>
                  <a:lnTo>
                    <a:pt x="1229695" y="4423172"/>
                  </a:lnTo>
                  <a:lnTo>
                    <a:pt x="1228198" y="4415757"/>
                  </a:lnTo>
                  <a:lnTo>
                    <a:pt x="1224115" y="4409702"/>
                  </a:lnTo>
                  <a:lnTo>
                    <a:pt x="1218060" y="4405619"/>
                  </a:lnTo>
                  <a:lnTo>
                    <a:pt x="1210607" y="4404122"/>
                  </a:lnTo>
                  <a:close/>
                </a:path>
                <a:path w="1927859" h="4442460">
                  <a:moveTo>
                    <a:pt x="1134369" y="4404122"/>
                  </a:moveTo>
                  <a:lnTo>
                    <a:pt x="1126953" y="4405619"/>
                  </a:lnTo>
                  <a:lnTo>
                    <a:pt x="1120898" y="4409702"/>
                  </a:lnTo>
                  <a:lnTo>
                    <a:pt x="1116815" y="4415757"/>
                  </a:lnTo>
                  <a:lnTo>
                    <a:pt x="1115319" y="4423172"/>
                  </a:lnTo>
                  <a:lnTo>
                    <a:pt x="1116815" y="4430588"/>
                  </a:lnTo>
                  <a:lnTo>
                    <a:pt x="1120898" y="4436643"/>
                  </a:lnTo>
                  <a:lnTo>
                    <a:pt x="1126953" y="4440725"/>
                  </a:lnTo>
                  <a:lnTo>
                    <a:pt x="1134407" y="4442222"/>
                  </a:lnTo>
                  <a:lnTo>
                    <a:pt x="1141822" y="4440725"/>
                  </a:lnTo>
                  <a:lnTo>
                    <a:pt x="1147877" y="4436643"/>
                  </a:lnTo>
                  <a:lnTo>
                    <a:pt x="1151960" y="4430588"/>
                  </a:lnTo>
                  <a:lnTo>
                    <a:pt x="1153457" y="4423172"/>
                  </a:lnTo>
                  <a:lnTo>
                    <a:pt x="1151960" y="4415757"/>
                  </a:lnTo>
                  <a:lnTo>
                    <a:pt x="1147877" y="4409702"/>
                  </a:lnTo>
                  <a:lnTo>
                    <a:pt x="1141822" y="4405619"/>
                  </a:lnTo>
                  <a:lnTo>
                    <a:pt x="1134369" y="4404122"/>
                  </a:lnTo>
                  <a:close/>
                </a:path>
                <a:path w="1927859" h="4442460">
                  <a:moveTo>
                    <a:pt x="1058130" y="4404122"/>
                  </a:moveTo>
                  <a:lnTo>
                    <a:pt x="1050715" y="4405619"/>
                  </a:lnTo>
                  <a:lnTo>
                    <a:pt x="1044660" y="4409702"/>
                  </a:lnTo>
                  <a:lnTo>
                    <a:pt x="1040577" y="4415757"/>
                  </a:lnTo>
                  <a:lnTo>
                    <a:pt x="1039080" y="4423172"/>
                  </a:lnTo>
                  <a:lnTo>
                    <a:pt x="1040577" y="4430588"/>
                  </a:lnTo>
                  <a:lnTo>
                    <a:pt x="1044660" y="4436643"/>
                  </a:lnTo>
                  <a:lnTo>
                    <a:pt x="1050715" y="4440725"/>
                  </a:lnTo>
                  <a:lnTo>
                    <a:pt x="1058169" y="4442222"/>
                  </a:lnTo>
                  <a:lnTo>
                    <a:pt x="1065584" y="4440725"/>
                  </a:lnTo>
                  <a:lnTo>
                    <a:pt x="1071639" y="4436643"/>
                  </a:lnTo>
                  <a:lnTo>
                    <a:pt x="1075721" y="4430588"/>
                  </a:lnTo>
                  <a:lnTo>
                    <a:pt x="1077219" y="4423172"/>
                  </a:lnTo>
                  <a:lnTo>
                    <a:pt x="1075721" y="4415757"/>
                  </a:lnTo>
                  <a:lnTo>
                    <a:pt x="1071639" y="4409702"/>
                  </a:lnTo>
                  <a:lnTo>
                    <a:pt x="1065584" y="4405619"/>
                  </a:lnTo>
                  <a:lnTo>
                    <a:pt x="1058130" y="4404122"/>
                  </a:lnTo>
                  <a:close/>
                </a:path>
                <a:path w="1927859" h="4442460">
                  <a:moveTo>
                    <a:pt x="981891" y="4404122"/>
                  </a:moveTo>
                  <a:lnTo>
                    <a:pt x="974476" y="4405619"/>
                  </a:lnTo>
                  <a:lnTo>
                    <a:pt x="968421" y="4409702"/>
                  </a:lnTo>
                  <a:lnTo>
                    <a:pt x="964338" y="4415757"/>
                  </a:lnTo>
                  <a:lnTo>
                    <a:pt x="962841" y="4423172"/>
                  </a:lnTo>
                  <a:lnTo>
                    <a:pt x="964338" y="4430588"/>
                  </a:lnTo>
                  <a:lnTo>
                    <a:pt x="968421" y="4436643"/>
                  </a:lnTo>
                  <a:lnTo>
                    <a:pt x="974476" y="4440725"/>
                  </a:lnTo>
                  <a:lnTo>
                    <a:pt x="981930" y="4442222"/>
                  </a:lnTo>
                  <a:lnTo>
                    <a:pt x="989345" y="4440725"/>
                  </a:lnTo>
                  <a:lnTo>
                    <a:pt x="995401" y="4436643"/>
                  </a:lnTo>
                  <a:lnTo>
                    <a:pt x="999483" y="4430588"/>
                  </a:lnTo>
                  <a:lnTo>
                    <a:pt x="1000980" y="4423172"/>
                  </a:lnTo>
                  <a:lnTo>
                    <a:pt x="999483" y="4415757"/>
                  </a:lnTo>
                  <a:lnTo>
                    <a:pt x="995401" y="4409702"/>
                  </a:lnTo>
                  <a:lnTo>
                    <a:pt x="989345" y="4405619"/>
                  </a:lnTo>
                  <a:lnTo>
                    <a:pt x="981891" y="4404122"/>
                  </a:lnTo>
                  <a:close/>
                </a:path>
                <a:path w="1927859" h="4442460">
                  <a:moveTo>
                    <a:pt x="905653" y="4404122"/>
                  </a:moveTo>
                  <a:lnTo>
                    <a:pt x="898238" y="4405619"/>
                  </a:lnTo>
                  <a:lnTo>
                    <a:pt x="892183" y="4409702"/>
                  </a:lnTo>
                  <a:lnTo>
                    <a:pt x="888100" y="4415757"/>
                  </a:lnTo>
                  <a:lnTo>
                    <a:pt x="886603" y="4423172"/>
                  </a:lnTo>
                  <a:lnTo>
                    <a:pt x="888100" y="4430588"/>
                  </a:lnTo>
                  <a:lnTo>
                    <a:pt x="892183" y="4436643"/>
                  </a:lnTo>
                  <a:lnTo>
                    <a:pt x="898238" y="4440725"/>
                  </a:lnTo>
                  <a:lnTo>
                    <a:pt x="905691" y="4442222"/>
                  </a:lnTo>
                  <a:lnTo>
                    <a:pt x="913107" y="4440725"/>
                  </a:lnTo>
                  <a:lnTo>
                    <a:pt x="919162" y="4436643"/>
                  </a:lnTo>
                  <a:lnTo>
                    <a:pt x="923244" y="4430588"/>
                  </a:lnTo>
                  <a:lnTo>
                    <a:pt x="924741" y="4423172"/>
                  </a:lnTo>
                  <a:lnTo>
                    <a:pt x="923244" y="4415757"/>
                  </a:lnTo>
                  <a:lnTo>
                    <a:pt x="919162" y="4409702"/>
                  </a:lnTo>
                  <a:lnTo>
                    <a:pt x="913107" y="4405619"/>
                  </a:lnTo>
                  <a:lnTo>
                    <a:pt x="905653" y="4404122"/>
                  </a:lnTo>
                  <a:close/>
                </a:path>
                <a:path w="1927859" h="4442460">
                  <a:moveTo>
                    <a:pt x="829415" y="4404122"/>
                  </a:moveTo>
                  <a:lnTo>
                    <a:pt x="822000" y="4405619"/>
                  </a:lnTo>
                  <a:lnTo>
                    <a:pt x="815945" y="4409702"/>
                  </a:lnTo>
                  <a:lnTo>
                    <a:pt x="811862" y="4415757"/>
                  </a:lnTo>
                  <a:lnTo>
                    <a:pt x="810365" y="4423172"/>
                  </a:lnTo>
                  <a:lnTo>
                    <a:pt x="811862" y="4430588"/>
                  </a:lnTo>
                  <a:lnTo>
                    <a:pt x="815945" y="4436643"/>
                  </a:lnTo>
                  <a:lnTo>
                    <a:pt x="822000" y="4440725"/>
                  </a:lnTo>
                  <a:lnTo>
                    <a:pt x="829453" y="4442222"/>
                  </a:lnTo>
                  <a:lnTo>
                    <a:pt x="836869" y="4440725"/>
                  </a:lnTo>
                  <a:lnTo>
                    <a:pt x="842924" y="4436643"/>
                  </a:lnTo>
                  <a:lnTo>
                    <a:pt x="847006" y="4430588"/>
                  </a:lnTo>
                  <a:lnTo>
                    <a:pt x="848503" y="4423172"/>
                  </a:lnTo>
                  <a:lnTo>
                    <a:pt x="847006" y="4415757"/>
                  </a:lnTo>
                  <a:lnTo>
                    <a:pt x="842924" y="4409702"/>
                  </a:lnTo>
                  <a:lnTo>
                    <a:pt x="836869" y="4405619"/>
                  </a:lnTo>
                  <a:lnTo>
                    <a:pt x="829415" y="4404122"/>
                  </a:lnTo>
                  <a:close/>
                </a:path>
                <a:path w="1927859" h="4442460">
                  <a:moveTo>
                    <a:pt x="753177" y="4404122"/>
                  </a:moveTo>
                  <a:lnTo>
                    <a:pt x="745762" y="4405619"/>
                  </a:lnTo>
                  <a:lnTo>
                    <a:pt x="739707" y="4409702"/>
                  </a:lnTo>
                  <a:lnTo>
                    <a:pt x="735624" y="4415757"/>
                  </a:lnTo>
                  <a:lnTo>
                    <a:pt x="734127" y="4423172"/>
                  </a:lnTo>
                  <a:lnTo>
                    <a:pt x="735624" y="4430588"/>
                  </a:lnTo>
                  <a:lnTo>
                    <a:pt x="739707" y="4436643"/>
                  </a:lnTo>
                  <a:lnTo>
                    <a:pt x="745762" y="4440725"/>
                  </a:lnTo>
                  <a:lnTo>
                    <a:pt x="753215" y="4442222"/>
                  </a:lnTo>
                  <a:lnTo>
                    <a:pt x="760630" y="4440725"/>
                  </a:lnTo>
                  <a:lnTo>
                    <a:pt x="766686" y="4436643"/>
                  </a:lnTo>
                  <a:lnTo>
                    <a:pt x="770768" y="4430588"/>
                  </a:lnTo>
                  <a:lnTo>
                    <a:pt x="772265" y="4423172"/>
                  </a:lnTo>
                  <a:lnTo>
                    <a:pt x="770768" y="4415757"/>
                  </a:lnTo>
                  <a:lnTo>
                    <a:pt x="766686" y="4409702"/>
                  </a:lnTo>
                  <a:lnTo>
                    <a:pt x="760630" y="4405619"/>
                  </a:lnTo>
                  <a:lnTo>
                    <a:pt x="753177" y="4404122"/>
                  </a:lnTo>
                  <a:close/>
                </a:path>
                <a:path w="1927859" h="4442460">
                  <a:moveTo>
                    <a:pt x="676939" y="4404122"/>
                  </a:moveTo>
                  <a:lnTo>
                    <a:pt x="669524" y="4405619"/>
                  </a:lnTo>
                  <a:lnTo>
                    <a:pt x="663468" y="4409702"/>
                  </a:lnTo>
                  <a:lnTo>
                    <a:pt x="659386" y="4415757"/>
                  </a:lnTo>
                  <a:lnTo>
                    <a:pt x="657889" y="4423172"/>
                  </a:lnTo>
                  <a:lnTo>
                    <a:pt x="659386" y="4430588"/>
                  </a:lnTo>
                  <a:lnTo>
                    <a:pt x="663468" y="4436643"/>
                  </a:lnTo>
                  <a:lnTo>
                    <a:pt x="669524" y="4440725"/>
                  </a:lnTo>
                  <a:lnTo>
                    <a:pt x="676977" y="4442222"/>
                  </a:lnTo>
                  <a:lnTo>
                    <a:pt x="684392" y="4440725"/>
                  </a:lnTo>
                  <a:lnTo>
                    <a:pt x="690448" y="4436643"/>
                  </a:lnTo>
                  <a:lnTo>
                    <a:pt x="694530" y="4430588"/>
                  </a:lnTo>
                  <a:lnTo>
                    <a:pt x="696027" y="4423172"/>
                  </a:lnTo>
                  <a:lnTo>
                    <a:pt x="694530" y="4415757"/>
                  </a:lnTo>
                  <a:lnTo>
                    <a:pt x="690448" y="4409702"/>
                  </a:lnTo>
                  <a:lnTo>
                    <a:pt x="684392" y="4405619"/>
                  </a:lnTo>
                  <a:lnTo>
                    <a:pt x="676939" y="4404122"/>
                  </a:lnTo>
                  <a:close/>
                </a:path>
                <a:path w="1927859" h="4442460">
                  <a:moveTo>
                    <a:pt x="600702" y="4404122"/>
                  </a:moveTo>
                  <a:lnTo>
                    <a:pt x="593286" y="4405619"/>
                  </a:lnTo>
                  <a:lnTo>
                    <a:pt x="587231" y="4409702"/>
                  </a:lnTo>
                  <a:lnTo>
                    <a:pt x="583149" y="4415757"/>
                  </a:lnTo>
                  <a:lnTo>
                    <a:pt x="581652" y="4423172"/>
                  </a:lnTo>
                  <a:lnTo>
                    <a:pt x="583149" y="4430588"/>
                  </a:lnTo>
                  <a:lnTo>
                    <a:pt x="587231" y="4436643"/>
                  </a:lnTo>
                  <a:lnTo>
                    <a:pt x="593286" y="4440725"/>
                  </a:lnTo>
                  <a:lnTo>
                    <a:pt x="600740" y="4442222"/>
                  </a:lnTo>
                  <a:lnTo>
                    <a:pt x="608155" y="4440725"/>
                  </a:lnTo>
                  <a:lnTo>
                    <a:pt x="614210" y="4436643"/>
                  </a:lnTo>
                  <a:lnTo>
                    <a:pt x="618293" y="4430588"/>
                  </a:lnTo>
                  <a:lnTo>
                    <a:pt x="619790" y="4423172"/>
                  </a:lnTo>
                  <a:lnTo>
                    <a:pt x="618293" y="4415757"/>
                  </a:lnTo>
                  <a:lnTo>
                    <a:pt x="614210" y="4409702"/>
                  </a:lnTo>
                  <a:lnTo>
                    <a:pt x="608155" y="4405619"/>
                  </a:lnTo>
                  <a:lnTo>
                    <a:pt x="600702" y="4404122"/>
                  </a:lnTo>
                  <a:close/>
                </a:path>
                <a:path w="1927859" h="4442460">
                  <a:moveTo>
                    <a:pt x="524464" y="4404122"/>
                  </a:moveTo>
                  <a:lnTo>
                    <a:pt x="517048" y="4405619"/>
                  </a:lnTo>
                  <a:lnTo>
                    <a:pt x="510993" y="4409702"/>
                  </a:lnTo>
                  <a:lnTo>
                    <a:pt x="506911" y="4415757"/>
                  </a:lnTo>
                  <a:lnTo>
                    <a:pt x="505414" y="4423172"/>
                  </a:lnTo>
                  <a:lnTo>
                    <a:pt x="506911" y="4430588"/>
                  </a:lnTo>
                  <a:lnTo>
                    <a:pt x="510993" y="4436643"/>
                  </a:lnTo>
                  <a:lnTo>
                    <a:pt x="517048" y="4440725"/>
                  </a:lnTo>
                  <a:lnTo>
                    <a:pt x="524502" y="4442222"/>
                  </a:lnTo>
                  <a:lnTo>
                    <a:pt x="531917" y="4440725"/>
                  </a:lnTo>
                  <a:lnTo>
                    <a:pt x="537972" y="4436643"/>
                  </a:lnTo>
                  <a:lnTo>
                    <a:pt x="542055" y="4430588"/>
                  </a:lnTo>
                  <a:lnTo>
                    <a:pt x="543552" y="4423172"/>
                  </a:lnTo>
                  <a:lnTo>
                    <a:pt x="542055" y="4415757"/>
                  </a:lnTo>
                  <a:lnTo>
                    <a:pt x="537972" y="4409702"/>
                  </a:lnTo>
                  <a:lnTo>
                    <a:pt x="531917" y="4405619"/>
                  </a:lnTo>
                  <a:lnTo>
                    <a:pt x="524464" y="4404122"/>
                  </a:lnTo>
                  <a:close/>
                </a:path>
                <a:path w="1927859" h="4442460">
                  <a:moveTo>
                    <a:pt x="449807" y="4402620"/>
                  </a:moveTo>
                  <a:lnTo>
                    <a:pt x="442259" y="4403526"/>
                  </a:lnTo>
                  <a:lnTo>
                    <a:pt x="435901" y="4407120"/>
                  </a:lnTo>
                  <a:lnTo>
                    <a:pt x="431354" y="4412835"/>
                  </a:lnTo>
                  <a:lnTo>
                    <a:pt x="429279" y="4420109"/>
                  </a:lnTo>
                  <a:lnTo>
                    <a:pt x="430187" y="4427619"/>
                  </a:lnTo>
                  <a:lnTo>
                    <a:pt x="433781" y="4433977"/>
                  </a:lnTo>
                  <a:lnTo>
                    <a:pt x="439496" y="4438523"/>
                  </a:lnTo>
                  <a:lnTo>
                    <a:pt x="446808" y="4440602"/>
                  </a:lnTo>
                  <a:lnTo>
                    <a:pt x="454318" y="4439694"/>
                  </a:lnTo>
                  <a:lnTo>
                    <a:pt x="460676" y="4436100"/>
                  </a:lnTo>
                  <a:lnTo>
                    <a:pt x="465222" y="4430385"/>
                  </a:lnTo>
                  <a:lnTo>
                    <a:pt x="467299" y="4423111"/>
                  </a:lnTo>
                  <a:lnTo>
                    <a:pt x="466390" y="4415601"/>
                  </a:lnTo>
                  <a:lnTo>
                    <a:pt x="462796" y="4409243"/>
                  </a:lnTo>
                  <a:lnTo>
                    <a:pt x="457081" y="4404696"/>
                  </a:lnTo>
                  <a:lnTo>
                    <a:pt x="449807" y="4402620"/>
                  </a:lnTo>
                  <a:close/>
                </a:path>
                <a:path w="1927859" h="4442460">
                  <a:moveTo>
                    <a:pt x="370386" y="4390292"/>
                  </a:moveTo>
                  <a:lnTo>
                    <a:pt x="363504" y="4392736"/>
                  </a:lnTo>
                  <a:lnTo>
                    <a:pt x="358041" y="4397583"/>
                  </a:lnTo>
                  <a:lnTo>
                    <a:pt x="354742" y="4404390"/>
                  </a:lnTo>
                  <a:lnTo>
                    <a:pt x="354344" y="4411945"/>
                  </a:lnTo>
                  <a:lnTo>
                    <a:pt x="356788" y="4418827"/>
                  </a:lnTo>
                  <a:lnTo>
                    <a:pt x="361635" y="4424290"/>
                  </a:lnTo>
                  <a:lnTo>
                    <a:pt x="368480" y="4427597"/>
                  </a:lnTo>
                  <a:lnTo>
                    <a:pt x="376034" y="4427996"/>
                  </a:lnTo>
                  <a:lnTo>
                    <a:pt x="382915" y="4425552"/>
                  </a:lnTo>
                  <a:lnTo>
                    <a:pt x="388378" y="4420706"/>
                  </a:lnTo>
                  <a:lnTo>
                    <a:pt x="391676" y="4413898"/>
                  </a:lnTo>
                  <a:lnTo>
                    <a:pt x="392076" y="4406344"/>
                  </a:lnTo>
                  <a:lnTo>
                    <a:pt x="389632" y="4399462"/>
                  </a:lnTo>
                  <a:lnTo>
                    <a:pt x="384785" y="4393999"/>
                  </a:lnTo>
                  <a:lnTo>
                    <a:pt x="377977" y="4390700"/>
                  </a:lnTo>
                  <a:lnTo>
                    <a:pt x="370386" y="4390292"/>
                  </a:lnTo>
                  <a:close/>
                </a:path>
                <a:path w="1927859" h="4442460">
                  <a:moveTo>
                    <a:pt x="301818" y="4366266"/>
                  </a:moveTo>
                  <a:lnTo>
                    <a:pt x="294591" y="4367321"/>
                  </a:lnTo>
                  <a:lnTo>
                    <a:pt x="288288" y="4371009"/>
                  </a:lnTo>
                  <a:lnTo>
                    <a:pt x="283725" y="4377043"/>
                  </a:lnTo>
                  <a:lnTo>
                    <a:pt x="281861" y="4384374"/>
                  </a:lnTo>
                  <a:lnTo>
                    <a:pt x="282916" y="4391600"/>
                  </a:lnTo>
                  <a:lnTo>
                    <a:pt x="286604" y="4397904"/>
                  </a:lnTo>
                  <a:lnTo>
                    <a:pt x="292672" y="4402483"/>
                  </a:lnTo>
                  <a:lnTo>
                    <a:pt x="300004" y="4404347"/>
                  </a:lnTo>
                  <a:lnTo>
                    <a:pt x="307230" y="4403292"/>
                  </a:lnTo>
                  <a:lnTo>
                    <a:pt x="313533" y="4399604"/>
                  </a:lnTo>
                  <a:lnTo>
                    <a:pt x="318096" y="4393570"/>
                  </a:lnTo>
                  <a:lnTo>
                    <a:pt x="319961" y="4386239"/>
                  </a:lnTo>
                  <a:lnTo>
                    <a:pt x="318905" y="4379013"/>
                  </a:lnTo>
                  <a:lnTo>
                    <a:pt x="315217" y="4372710"/>
                  </a:lnTo>
                  <a:lnTo>
                    <a:pt x="309184" y="4368147"/>
                  </a:lnTo>
                  <a:lnTo>
                    <a:pt x="301818" y="4366266"/>
                  </a:lnTo>
                  <a:close/>
                </a:path>
                <a:path w="1927859" h="4442460">
                  <a:moveTo>
                    <a:pt x="236650" y="4330478"/>
                  </a:moveTo>
                  <a:lnTo>
                    <a:pt x="229353" y="4330788"/>
                  </a:lnTo>
                  <a:lnTo>
                    <a:pt x="222705" y="4333811"/>
                  </a:lnTo>
                  <a:lnTo>
                    <a:pt x="217549" y="4339346"/>
                  </a:lnTo>
                  <a:lnTo>
                    <a:pt x="214944" y="4346448"/>
                  </a:lnTo>
                  <a:lnTo>
                    <a:pt x="215254" y="4353744"/>
                  </a:lnTo>
                  <a:lnTo>
                    <a:pt x="218277" y="4360392"/>
                  </a:lnTo>
                  <a:lnTo>
                    <a:pt x="223843" y="4365568"/>
                  </a:lnTo>
                  <a:lnTo>
                    <a:pt x="230945" y="4368174"/>
                  </a:lnTo>
                  <a:lnTo>
                    <a:pt x="238242" y="4367864"/>
                  </a:lnTo>
                  <a:lnTo>
                    <a:pt x="244890" y="4364841"/>
                  </a:lnTo>
                  <a:lnTo>
                    <a:pt x="250046" y="4359306"/>
                  </a:lnTo>
                  <a:lnTo>
                    <a:pt x="252651" y="4352204"/>
                  </a:lnTo>
                  <a:lnTo>
                    <a:pt x="252342" y="4344908"/>
                  </a:lnTo>
                  <a:lnTo>
                    <a:pt x="249319" y="4338260"/>
                  </a:lnTo>
                  <a:lnTo>
                    <a:pt x="243784" y="4333103"/>
                  </a:lnTo>
                  <a:lnTo>
                    <a:pt x="236650" y="4330478"/>
                  </a:lnTo>
                  <a:close/>
                </a:path>
                <a:path w="1927859" h="4442460">
                  <a:moveTo>
                    <a:pt x="172430" y="4283996"/>
                  </a:moveTo>
                  <a:lnTo>
                    <a:pt x="165341" y="4285748"/>
                  </a:lnTo>
                  <a:lnTo>
                    <a:pt x="159256" y="4290242"/>
                  </a:lnTo>
                  <a:lnTo>
                    <a:pt x="155392" y="4296746"/>
                  </a:lnTo>
                  <a:lnTo>
                    <a:pt x="154357" y="4303975"/>
                  </a:lnTo>
                  <a:lnTo>
                    <a:pt x="156108" y="4311065"/>
                  </a:lnTo>
                  <a:lnTo>
                    <a:pt x="160632" y="4317175"/>
                  </a:lnTo>
                  <a:lnTo>
                    <a:pt x="167135" y="4321039"/>
                  </a:lnTo>
                  <a:lnTo>
                    <a:pt x="174364" y="4322074"/>
                  </a:lnTo>
                  <a:lnTo>
                    <a:pt x="181454" y="4320322"/>
                  </a:lnTo>
                  <a:lnTo>
                    <a:pt x="187538" y="4315828"/>
                  </a:lnTo>
                  <a:lnTo>
                    <a:pt x="191402" y="4309325"/>
                  </a:lnTo>
                  <a:lnTo>
                    <a:pt x="192437" y="4302095"/>
                  </a:lnTo>
                  <a:lnTo>
                    <a:pt x="190686" y="4295006"/>
                  </a:lnTo>
                  <a:lnTo>
                    <a:pt x="186192" y="4288921"/>
                  </a:lnTo>
                  <a:lnTo>
                    <a:pt x="179659" y="4285031"/>
                  </a:lnTo>
                  <a:lnTo>
                    <a:pt x="172430" y="4283996"/>
                  </a:lnTo>
                  <a:close/>
                </a:path>
                <a:path w="1927859" h="4442460">
                  <a:moveTo>
                    <a:pt x="123731" y="4228935"/>
                  </a:moveTo>
                  <a:lnTo>
                    <a:pt x="116437" y="4229293"/>
                  </a:lnTo>
                  <a:lnTo>
                    <a:pt x="109603" y="4232537"/>
                  </a:lnTo>
                  <a:lnTo>
                    <a:pt x="104563" y="4238178"/>
                  </a:lnTo>
                  <a:lnTo>
                    <a:pt x="102160" y="4245074"/>
                  </a:lnTo>
                  <a:lnTo>
                    <a:pt x="102519" y="4252368"/>
                  </a:lnTo>
                  <a:lnTo>
                    <a:pt x="105785" y="4259233"/>
                  </a:lnTo>
                  <a:lnTo>
                    <a:pt x="111426" y="4264273"/>
                  </a:lnTo>
                  <a:lnTo>
                    <a:pt x="118323" y="4266676"/>
                  </a:lnTo>
                  <a:lnTo>
                    <a:pt x="125617" y="4266317"/>
                  </a:lnTo>
                  <a:lnTo>
                    <a:pt x="132452" y="4263073"/>
                  </a:lnTo>
                  <a:lnTo>
                    <a:pt x="137492" y="4257432"/>
                  </a:lnTo>
                  <a:lnTo>
                    <a:pt x="139894" y="4250536"/>
                  </a:lnTo>
                  <a:lnTo>
                    <a:pt x="139536" y="4243242"/>
                  </a:lnTo>
                  <a:lnTo>
                    <a:pt x="136292" y="4236408"/>
                  </a:lnTo>
                  <a:lnTo>
                    <a:pt x="130628" y="4231337"/>
                  </a:lnTo>
                  <a:lnTo>
                    <a:pt x="123731" y="4228935"/>
                  </a:lnTo>
                  <a:close/>
                </a:path>
                <a:path w="1927859" h="4442460">
                  <a:moveTo>
                    <a:pt x="75658" y="4165798"/>
                  </a:moveTo>
                  <a:lnTo>
                    <a:pt x="68546" y="4168374"/>
                  </a:lnTo>
                  <a:lnTo>
                    <a:pt x="62990" y="4173508"/>
                  </a:lnTo>
                  <a:lnTo>
                    <a:pt x="59940" y="4180144"/>
                  </a:lnTo>
                  <a:lnTo>
                    <a:pt x="59601" y="4187439"/>
                  </a:lnTo>
                  <a:lnTo>
                    <a:pt x="62198" y="4194584"/>
                  </a:lnTo>
                  <a:lnTo>
                    <a:pt x="67332" y="4200140"/>
                  </a:lnTo>
                  <a:lnTo>
                    <a:pt x="73967" y="4203190"/>
                  </a:lnTo>
                  <a:lnTo>
                    <a:pt x="81262" y="4203529"/>
                  </a:lnTo>
                  <a:lnTo>
                    <a:pt x="88375" y="4200952"/>
                  </a:lnTo>
                  <a:lnTo>
                    <a:pt x="93930" y="4195818"/>
                  </a:lnTo>
                  <a:lnTo>
                    <a:pt x="96980" y="4189183"/>
                  </a:lnTo>
                  <a:lnTo>
                    <a:pt x="97319" y="4181888"/>
                  </a:lnTo>
                  <a:lnTo>
                    <a:pt x="94743" y="4174775"/>
                  </a:lnTo>
                  <a:lnTo>
                    <a:pt x="89589" y="4169187"/>
                  </a:lnTo>
                  <a:lnTo>
                    <a:pt x="82953" y="4166137"/>
                  </a:lnTo>
                  <a:lnTo>
                    <a:pt x="75658" y="4165798"/>
                  </a:lnTo>
                  <a:close/>
                </a:path>
                <a:path w="1927859" h="4442460">
                  <a:moveTo>
                    <a:pt x="48016" y="4096263"/>
                  </a:moveTo>
                  <a:lnTo>
                    <a:pt x="40538" y="4097408"/>
                  </a:lnTo>
                  <a:lnTo>
                    <a:pt x="34090" y="4101364"/>
                  </a:lnTo>
                  <a:lnTo>
                    <a:pt x="29808" y="4107281"/>
                  </a:lnTo>
                  <a:lnTo>
                    <a:pt x="28058" y="4114371"/>
                  </a:lnTo>
                  <a:lnTo>
                    <a:pt x="29216" y="4121884"/>
                  </a:lnTo>
                  <a:lnTo>
                    <a:pt x="33172" y="4128332"/>
                  </a:lnTo>
                  <a:lnTo>
                    <a:pt x="39089" y="4132613"/>
                  </a:lnTo>
                  <a:lnTo>
                    <a:pt x="46179" y="4134364"/>
                  </a:lnTo>
                  <a:lnTo>
                    <a:pt x="53656" y="4133219"/>
                  </a:lnTo>
                  <a:lnTo>
                    <a:pt x="60104" y="4129263"/>
                  </a:lnTo>
                  <a:lnTo>
                    <a:pt x="64385" y="4123347"/>
                  </a:lnTo>
                  <a:lnTo>
                    <a:pt x="66136" y="4116257"/>
                  </a:lnTo>
                  <a:lnTo>
                    <a:pt x="64992" y="4108779"/>
                  </a:lnTo>
                  <a:lnTo>
                    <a:pt x="61022" y="4102296"/>
                  </a:lnTo>
                  <a:lnTo>
                    <a:pt x="55106" y="4098014"/>
                  </a:lnTo>
                  <a:lnTo>
                    <a:pt x="48016" y="4096263"/>
                  </a:lnTo>
                  <a:close/>
                </a:path>
                <a:path w="1927859" h="4442460">
                  <a:moveTo>
                    <a:pt x="23495" y="4023163"/>
                  </a:moveTo>
                  <a:lnTo>
                    <a:pt x="16458" y="4025940"/>
                  </a:lnTo>
                  <a:lnTo>
                    <a:pt x="11215" y="4031024"/>
                  </a:lnTo>
                  <a:lnTo>
                    <a:pt x="8261" y="4037703"/>
                  </a:lnTo>
                  <a:lnTo>
                    <a:pt x="8098" y="4045303"/>
                  </a:lnTo>
                  <a:lnTo>
                    <a:pt x="10875" y="4052339"/>
                  </a:lnTo>
                  <a:lnTo>
                    <a:pt x="15959" y="4057583"/>
                  </a:lnTo>
                  <a:lnTo>
                    <a:pt x="22637" y="4060537"/>
                  </a:lnTo>
                  <a:lnTo>
                    <a:pt x="30200" y="4060707"/>
                  </a:lnTo>
                  <a:lnTo>
                    <a:pt x="37237" y="4057929"/>
                  </a:lnTo>
                  <a:lnTo>
                    <a:pt x="42480" y="4052846"/>
                  </a:lnTo>
                  <a:lnTo>
                    <a:pt x="45434" y="4046167"/>
                  </a:lnTo>
                  <a:lnTo>
                    <a:pt x="45604" y="4038604"/>
                  </a:lnTo>
                  <a:lnTo>
                    <a:pt x="42820" y="4031530"/>
                  </a:lnTo>
                  <a:lnTo>
                    <a:pt x="37737" y="4026287"/>
                  </a:lnTo>
                  <a:lnTo>
                    <a:pt x="31058" y="4023333"/>
                  </a:lnTo>
                  <a:lnTo>
                    <a:pt x="23495" y="4023163"/>
                  </a:lnTo>
                  <a:close/>
                </a:path>
                <a:path w="1927859" h="4442460">
                  <a:moveTo>
                    <a:pt x="18789" y="3947110"/>
                  </a:moveTo>
                  <a:lnTo>
                    <a:pt x="11414" y="3948794"/>
                  </a:lnTo>
                  <a:lnTo>
                    <a:pt x="5464" y="3953029"/>
                  </a:lnTo>
                  <a:lnTo>
                    <a:pt x="1537" y="3959186"/>
                  </a:lnTo>
                  <a:lnTo>
                    <a:pt x="228" y="3966674"/>
                  </a:lnTo>
                  <a:lnTo>
                    <a:pt x="1913" y="3974049"/>
                  </a:lnTo>
                  <a:lnTo>
                    <a:pt x="6148" y="3979999"/>
                  </a:lnTo>
                  <a:lnTo>
                    <a:pt x="12305" y="3983927"/>
                  </a:lnTo>
                  <a:lnTo>
                    <a:pt x="19756" y="3985236"/>
                  </a:lnTo>
                  <a:lnTo>
                    <a:pt x="27130" y="3983551"/>
                  </a:lnTo>
                  <a:lnTo>
                    <a:pt x="33080" y="3979316"/>
                  </a:lnTo>
                  <a:lnTo>
                    <a:pt x="37008" y="3973160"/>
                  </a:lnTo>
                  <a:lnTo>
                    <a:pt x="38317" y="3965709"/>
                  </a:lnTo>
                  <a:lnTo>
                    <a:pt x="36631" y="3958296"/>
                  </a:lnTo>
                  <a:lnTo>
                    <a:pt x="32396" y="3952346"/>
                  </a:lnTo>
                  <a:lnTo>
                    <a:pt x="26239" y="3948418"/>
                  </a:lnTo>
                  <a:lnTo>
                    <a:pt x="18789" y="394711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20662" y="1506976"/>
              <a:ext cx="914123" cy="10447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101612" y="1487926"/>
              <a:ext cx="952500" cy="1083310"/>
            </a:xfrm>
            <a:custGeom>
              <a:avLst/>
              <a:gdLst/>
              <a:ahLst/>
              <a:cxnLst/>
              <a:rect l="l" t="t" r="r" b="b"/>
              <a:pathLst>
                <a:path w="952500" h="1083310">
                  <a:moveTo>
                    <a:pt x="0" y="0"/>
                  </a:moveTo>
                  <a:lnTo>
                    <a:pt x="952222" y="0"/>
                  </a:lnTo>
                  <a:lnTo>
                    <a:pt x="952222" y="1082811"/>
                  </a:lnTo>
                  <a:lnTo>
                    <a:pt x="0" y="10828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50658" y="2796870"/>
              <a:ext cx="783974" cy="6571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60742" y="4735803"/>
              <a:ext cx="633961" cy="6571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88298" y="3813571"/>
              <a:ext cx="552007" cy="6571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69529" y="5607144"/>
              <a:ext cx="570776" cy="6585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20738" y="3171647"/>
              <a:ext cx="2138680" cy="2846705"/>
            </a:xfrm>
            <a:custGeom>
              <a:avLst/>
              <a:gdLst/>
              <a:ahLst/>
              <a:cxnLst/>
              <a:rect l="l" t="t" r="r" b="b"/>
              <a:pathLst>
                <a:path w="2138679" h="2846704">
                  <a:moveTo>
                    <a:pt x="38138" y="2789466"/>
                  </a:moveTo>
                  <a:lnTo>
                    <a:pt x="36639" y="2782049"/>
                  </a:lnTo>
                  <a:lnTo>
                    <a:pt x="32550" y="2775991"/>
                  </a:lnTo>
                  <a:lnTo>
                    <a:pt x="26504" y="2771914"/>
                  </a:lnTo>
                  <a:lnTo>
                    <a:pt x="19050" y="2770416"/>
                  </a:lnTo>
                  <a:lnTo>
                    <a:pt x="11633" y="2771914"/>
                  </a:lnTo>
                  <a:lnTo>
                    <a:pt x="5575" y="2775991"/>
                  </a:lnTo>
                  <a:lnTo>
                    <a:pt x="1498" y="2782049"/>
                  </a:lnTo>
                  <a:lnTo>
                    <a:pt x="0" y="2789466"/>
                  </a:lnTo>
                  <a:lnTo>
                    <a:pt x="1498" y="2796883"/>
                  </a:lnTo>
                  <a:lnTo>
                    <a:pt x="5575" y="2802928"/>
                  </a:lnTo>
                  <a:lnTo>
                    <a:pt x="11633" y="2807017"/>
                  </a:lnTo>
                  <a:lnTo>
                    <a:pt x="19088" y="2808516"/>
                  </a:lnTo>
                  <a:lnTo>
                    <a:pt x="26504" y="2807017"/>
                  </a:lnTo>
                  <a:lnTo>
                    <a:pt x="32550" y="2802928"/>
                  </a:lnTo>
                  <a:lnTo>
                    <a:pt x="36639" y="2796883"/>
                  </a:lnTo>
                  <a:lnTo>
                    <a:pt x="38138" y="2789466"/>
                  </a:lnTo>
                  <a:close/>
                </a:path>
                <a:path w="2138679" h="2846704">
                  <a:moveTo>
                    <a:pt x="38138" y="1864169"/>
                  </a:moveTo>
                  <a:lnTo>
                    <a:pt x="36639" y="1856765"/>
                  </a:lnTo>
                  <a:lnTo>
                    <a:pt x="32550" y="1850707"/>
                  </a:lnTo>
                  <a:lnTo>
                    <a:pt x="26504" y="1846618"/>
                  </a:lnTo>
                  <a:lnTo>
                    <a:pt x="19050" y="1845119"/>
                  </a:lnTo>
                  <a:lnTo>
                    <a:pt x="11633" y="1846618"/>
                  </a:lnTo>
                  <a:lnTo>
                    <a:pt x="5575" y="1850707"/>
                  </a:lnTo>
                  <a:lnTo>
                    <a:pt x="1498" y="1856765"/>
                  </a:lnTo>
                  <a:lnTo>
                    <a:pt x="0" y="1864169"/>
                  </a:lnTo>
                  <a:lnTo>
                    <a:pt x="1498" y="1871586"/>
                  </a:lnTo>
                  <a:lnTo>
                    <a:pt x="5575" y="1877644"/>
                  </a:lnTo>
                  <a:lnTo>
                    <a:pt x="11633" y="1881733"/>
                  </a:lnTo>
                  <a:lnTo>
                    <a:pt x="19088" y="1883219"/>
                  </a:lnTo>
                  <a:lnTo>
                    <a:pt x="26504" y="1881733"/>
                  </a:lnTo>
                  <a:lnTo>
                    <a:pt x="32550" y="1877644"/>
                  </a:lnTo>
                  <a:lnTo>
                    <a:pt x="36639" y="1871586"/>
                  </a:lnTo>
                  <a:lnTo>
                    <a:pt x="38138" y="1864169"/>
                  </a:lnTo>
                  <a:close/>
                </a:path>
                <a:path w="2138679" h="2846704">
                  <a:moveTo>
                    <a:pt x="38138" y="962926"/>
                  </a:moveTo>
                  <a:lnTo>
                    <a:pt x="36639" y="955509"/>
                  </a:lnTo>
                  <a:lnTo>
                    <a:pt x="32550" y="949464"/>
                  </a:lnTo>
                  <a:lnTo>
                    <a:pt x="26504" y="945375"/>
                  </a:lnTo>
                  <a:lnTo>
                    <a:pt x="19050" y="943876"/>
                  </a:lnTo>
                  <a:lnTo>
                    <a:pt x="11633" y="945375"/>
                  </a:lnTo>
                  <a:lnTo>
                    <a:pt x="5575" y="949464"/>
                  </a:lnTo>
                  <a:lnTo>
                    <a:pt x="1498" y="955509"/>
                  </a:lnTo>
                  <a:lnTo>
                    <a:pt x="0" y="962926"/>
                  </a:lnTo>
                  <a:lnTo>
                    <a:pt x="1498" y="970343"/>
                  </a:lnTo>
                  <a:lnTo>
                    <a:pt x="5575" y="976401"/>
                  </a:lnTo>
                  <a:lnTo>
                    <a:pt x="11633" y="980478"/>
                  </a:lnTo>
                  <a:lnTo>
                    <a:pt x="19088" y="981976"/>
                  </a:lnTo>
                  <a:lnTo>
                    <a:pt x="26504" y="980478"/>
                  </a:lnTo>
                  <a:lnTo>
                    <a:pt x="32550" y="976401"/>
                  </a:lnTo>
                  <a:lnTo>
                    <a:pt x="36639" y="970343"/>
                  </a:lnTo>
                  <a:lnTo>
                    <a:pt x="38138" y="962926"/>
                  </a:lnTo>
                  <a:close/>
                </a:path>
                <a:path w="2138679" h="2846704">
                  <a:moveTo>
                    <a:pt x="38138" y="57150"/>
                  </a:moveTo>
                  <a:lnTo>
                    <a:pt x="36639" y="49733"/>
                  </a:lnTo>
                  <a:lnTo>
                    <a:pt x="32550" y="43675"/>
                  </a:lnTo>
                  <a:lnTo>
                    <a:pt x="26504" y="39598"/>
                  </a:lnTo>
                  <a:lnTo>
                    <a:pt x="19050" y="38100"/>
                  </a:lnTo>
                  <a:lnTo>
                    <a:pt x="11633" y="39598"/>
                  </a:lnTo>
                  <a:lnTo>
                    <a:pt x="5575" y="43675"/>
                  </a:lnTo>
                  <a:lnTo>
                    <a:pt x="1498" y="49733"/>
                  </a:lnTo>
                  <a:lnTo>
                    <a:pt x="0" y="57150"/>
                  </a:lnTo>
                  <a:lnTo>
                    <a:pt x="1498" y="64566"/>
                  </a:lnTo>
                  <a:lnTo>
                    <a:pt x="5575" y="70612"/>
                  </a:lnTo>
                  <a:lnTo>
                    <a:pt x="11633" y="74701"/>
                  </a:lnTo>
                  <a:lnTo>
                    <a:pt x="19088" y="76200"/>
                  </a:lnTo>
                  <a:lnTo>
                    <a:pt x="26504" y="74701"/>
                  </a:lnTo>
                  <a:lnTo>
                    <a:pt x="32550" y="70612"/>
                  </a:lnTo>
                  <a:lnTo>
                    <a:pt x="36639" y="64566"/>
                  </a:lnTo>
                  <a:lnTo>
                    <a:pt x="38138" y="57150"/>
                  </a:lnTo>
                  <a:close/>
                </a:path>
                <a:path w="2138679" h="2846704">
                  <a:moveTo>
                    <a:pt x="114376" y="2789466"/>
                  </a:moveTo>
                  <a:lnTo>
                    <a:pt x="112877" y="2782049"/>
                  </a:lnTo>
                  <a:lnTo>
                    <a:pt x="108788" y="2775991"/>
                  </a:lnTo>
                  <a:lnTo>
                    <a:pt x="102743" y="2771914"/>
                  </a:lnTo>
                  <a:lnTo>
                    <a:pt x="95288" y="2770416"/>
                  </a:lnTo>
                  <a:lnTo>
                    <a:pt x="87871" y="2771914"/>
                  </a:lnTo>
                  <a:lnTo>
                    <a:pt x="81813" y="2775991"/>
                  </a:lnTo>
                  <a:lnTo>
                    <a:pt x="77736" y="2782049"/>
                  </a:lnTo>
                  <a:lnTo>
                    <a:pt x="76238" y="2789466"/>
                  </a:lnTo>
                  <a:lnTo>
                    <a:pt x="77736" y="2796883"/>
                  </a:lnTo>
                  <a:lnTo>
                    <a:pt x="81813" y="2802928"/>
                  </a:lnTo>
                  <a:lnTo>
                    <a:pt x="87871" y="2807017"/>
                  </a:lnTo>
                  <a:lnTo>
                    <a:pt x="95326" y="2808516"/>
                  </a:lnTo>
                  <a:lnTo>
                    <a:pt x="102743" y="2807017"/>
                  </a:lnTo>
                  <a:lnTo>
                    <a:pt x="108788" y="2802928"/>
                  </a:lnTo>
                  <a:lnTo>
                    <a:pt x="112877" y="2796883"/>
                  </a:lnTo>
                  <a:lnTo>
                    <a:pt x="114376" y="2789466"/>
                  </a:lnTo>
                  <a:close/>
                </a:path>
                <a:path w="2138679" h="2846704">
                  <a:moveTo>
                    <a:pt x="114376" y="1864169"/>
                  </a:moveTo>
                  <a:lnTo>
                    <a:pt x="112877" y="1856765"/>
                  </a:lnTo>
                  <a:lnTo>
                    <a:pt x="108788" y="1850707"/>
                  </a:lnTo>
                  <a:lnTo>
                    <a:pt x="102743" y="1846618"/>
                  </a:lnTo>
                  <a:lnTo>
                    <a:pt x="95288" y="1845119"/>
                  </a:lnTo>
                  <a:lnTo>
                    <a:pt x="87871" y="1846618"/>
                  </a:lnTo>
                  <a:lnTo>
                    <a:pt x="81813" y="1850707"/>
                  </a:lnTo>
                  <a:lnTo>
                    <a:pt x="77736" y="1856765"/>
                  </a:lnTo>
                  <a:lnTo>
                    <a:pt x="76238" y="1864169"/>
                  </a:lnTo>
                  <a:lnTo>
                    <a:pt x="77736" y="1871586"/>
                  </a:lnTo>
                  <a:lnTo>
                    <a:pt x="81813" y="1877644"/>
                  </a:lnTo>
                  <a:lnTo>
                    <a:pt x="87871" y="1881733"/>
                  </a:lnTo>
                  <a:lnTo>
                    <a:pt x="95326" y="1883219"/>
                  </a:lnTo>
                  <a:lnTo>
                    <a:pt x="102743" y="1881733"/>
                  </a:lnTo>
                  <a:lnTo>
                    <a:pt x="108788" y="1877644"/>
                  </a:lnTo>
                  <a:lnTo>
                    <a:pt x="112877" y="1871586"/>
                  </a:lnTo>
                  <a:lnTo>
                    <a:pt x="114376" y="1864169"/>
                  </a:lnTo>
                  <a:close/>
                </a:path>
                <a:path w="2138679" h="2846704">
                  <a:moveTo>
                    <a:pt x="114376" y="962926"/>
                  </a:moveTo>
                  <a:lnTo>
                    <a:pt x="112877" y="955509"/>
                  </a:lnTo>
                  <a:lnTo>
                    <a:pt x="108788" y="949464"/>
                  </a:lnTo>
                  <a:lnTo>
                    <a:pt x="102743" y="945375"/>
                  </a:lnTo>
                  <a:lnTo>
                    <a:pt x="95288" y="943876"/>
                  </a:lnTo>
                  <a:lnTo>
                    <a:pt x="87871" y="945375"/>
                  </a:lnTo>
                  <a:lnTo>
                    <a:pt x="81813" y="949464"/>
                  </a:lnTo>
                  <a:lnTo>
                    <a:pt x="77736" y="955509"/>
                  </a:lnTo>
                  <a:lnTo>
                    <a:pt x="76238" y="962926"/>
                  </a:lnTo>
                  <a:lnTo>
                    <a:pt x="77736" y="970343"/>
                  </a:lnTo>
                  <a:lnTo>
                    <a:pt x="81813" y="976401"/>
                  </a:lnTo>
                  <a:lnTo>
                    <a:pt x="87871" y="980478"/>
                  </a:lnTo>
                  <a:lnTo>
                    <a:pt x="95326" y="981976"/>
                  </a:lnTo>
                  <a:lnTo>
                    <a:pt x="102743" y="980478"/>
                  </a:lnTo>
                  <a:lnTo>
                    <a:pt x="108788" y="976401"/>
                  </a:lnTo>
                  <a:lnTo>
                    <a:pt x="112877" y="970343"/>
                  </a:lnTo>
                  <a:lnTo>
                    <a:pt x="114376" y="962926"/>
                  </a:lnTo>
                  <a:close/>
                </a:path>
                <a:path w="2138679" h="2846704">
                  <a:moveTo>
                    <a:pt x="114376" y="57150"/>
                  </a:moveTo>
                  <a:lnTo>
                    <a:pt x="112877" y="49733"/>
                  </a:lnTo>
                  <a:lnTo>
                    <a:pt x="108788" y="43675"/>
                  </a:lnTo>
                  <a:lnTo>
                    <a:pt x="102743" y="39598"/>
                  </a:lnTo>
                  <a:lnTo>
                    <a:pt x="95288" y="38100"/>
                  </a:lnTo>
                  <a:lnTo>
                    <a:pt x="87871" y="39598"/>
                  </a:lnTo>
                  <a:lnTo>
                    <a:pt x="81813" y="43675"/>
                  </a:lnTo>
                  <a:lnTo>
                    <a:pt x="77736" y="49733"/>
                  </a:lnTo>
                  <a:lnTo>
                    <a:pt x="76238" y="57150"/>
                  </a:lnTo>
                  <a:lnTo>
                    <a:pt x="77736" y="64566"/>
                  </a:lnTo>
                  <a:lnTo>
                    <a:pt x="81813" y="70612"/>
                  </a:lnTo>
                  <a:lnTo>
                    <a:pt x="87871" y="74701"/>
                  </a:lnTo>
                  <a:lnTo>
                    <a:pt x="95326" y="76200"/>
                  </a:lnTo>
                  <a:lnTo>
                    <a:pt x="102743" y="74701"/>
                  </a:lnTo>
                  <a:lnTo>
                    <a:pt x="108788" y="70612"/>
                  </a:lnTo>
                  <a:lnTo>
                    <a:pt x="112877" y="64566"/>
                  </a:lnTo>
                  <a:lnTo>
                    <a:pt x="114376" y="57150"/>
                  </a:lnTo>
                  <a:close/>
                </a:path>
                <a:path w="2138679" h="2846704">
                  <a:moveTo>
                    <a:pt x="190614" y="2789466"/>
                  </a:moveTo>
                  <a:lnTo>
                    <a:pt x="189115" y="2782049"/>
                  </a:lnTo>
                  <a:lnTo>
                    <a:pt x="185026" y="2775991"/>
                  </a:lnTo>
                  <a:lnTo>
                    <a:pt x="178981" y="2771914"/>
                  </a:lnTo>
                  <a:lnTo>
                    <a:pt x="171526" y="2770416"/>
                  </a:lnTo>
                  <a:lnTo>
                    <a:pt x="164109" y="2771914"/>
                  </a:lnTo>
                  <a:lnTo>
                    <a:pt x="158051" y="2775991"/>
                  </a:lnTo>
                  <a:lnTo>
                    <a:pt x="153974" y="2782049"/>
                  </a:lnTo>
                  <a:lnTo>
                    <a:pt x="152476" y="2789466"/>
                  </a:lnTo>
                  <a:lnTo>
                    <a:pt x="153974" y="2796883"/>
                  </a:lnTo>
                  <a:lnTo>
                    <a:pt x="158051" y="2802928"/>
                  </a:lnTo>
                  <a:lnTo>
                    <a:pt x="164109" y="2807017"/>
                  </a:lnTo>
                  <a:lnTo>
                    <a:pt x="171564" y="2808516"/>
                  </a:lnTo>
                  <a:lnTo>
                    <a:pt x="178981" y="2807017"/>
                  </a:lnTo>
                  <a:lnTo>
                    <a:pt x="185026" y="2802928"/>
                  </a:lnTo>
                  <a:lnTo>
                    <a:pt x="189115" y="2796883"/>
                  </a:lnTo>
                  <a:lnTo>
                    <a:pt x="190614" y="2789466"/>
                  </a:lnTo>
                  <a:close/>
                </a:path>
                <a:path w="2138679" h="2846704">
                  <a:moveTo>
                    <a:pt x="190614" y="1864169"/>
                  </a:moveTo>
                  <a:lnTo>
                    <a:pt x="189115" y="1856765"/>
                  </a:lnTo>
                  <a:lnTo>
                    <a:pt x="185026" y="1850707"/>
                  </a:lnTo>
                  <a:lnTo>
                    <a:pt x="178981" y="1846618"/>
                  </a:lnTo>
                  <a:lnTo>
                    <a:pt x="171526" y="1845119"/>
                  </a:lnTo>
                  <a:lnTo>
                    <a:pt x="164109" y="1846618"/>
                  </a:lnTo>
                  <a:lnTo>
                    <a:pt x="158051" y="1850707"/>
                  </a:lnTo>
                  <a:lnTo>
                    <a:pt x="153974" y="1856765"/>
                  </a:lnTo>
                  <a:lnTo>
                    <a:pt x="152476" y="1864169"/>
                  </a:lnTo>
                  <a:lnTo>
                    <a:pt x="153974" y="1871586"/>
                  </a:lnTo>
                  <a:lnTo>
                    <a:pt x="158051" y="1877644"/>
                  </a:lnTo>
                  <a:lnTo>
                    <a:pt x="164109" y="1881733"/>
                  </a:lnTo>
                  <a:lnTo>
                    <a:pt x="171564" y="1883219"/>
                  </a:lnTo>
                  <a:lnTo>
                    <a:pt x="178981" y="1881733"/>
                  </a:lnTo>
                  <a:lnTo>
                    <a:pt x="185026" y="1877644"/>
                  </a:lnTo>
                  <a:lnTo>
                    <a:pt x="189115" y="1871586"/>
                  </a:lnTo>
                  <a:lnTo>
                    <a:pt x="190614" y="1864169"/>
                  </a:lnTo>
                  <a:close/>
                </a:path>
                <a:path w="2138679" h="2846704">
                  <a:moveTo>
                    <a:pt x="190614" y="962926"/>
                  </a:moveTo>
                  <a:lnTo>
                    <a:pt x="189115" y="955509"/>
                  </a:lnTo>
                  <a:lnTo>
                    <a:pt x="185026" y="949464"/>
                  </a:lnTo>
                  <a:lnTo>
                    <a:pt x="178981" y="945375"/>
                  </a:lnTo>
                  <a:lnTo>
                    <a:pt x="171526" y="943876"/>
                  </a:lnTo>
                  <a:lnTo>
                    <a:pt x="164109" y="945375"/>
                  </a:lnTo>
                  <a:lnTo>
                    <a:pt x="158051" y="949464"/>
                  </a:lnTo>
                  <a:lnTo>
                    <a:pt x="153974" y="955509"/>
                  </a:lnTo>
                  <a:lnTo>
                    <a:pt x="152476" y="962926"/>
                  </a:lnTo>
                  <a:lnTo>
                    <a:pt x="153974" y="970343"/>
                  </a:lnTo>
                  <a:lnTo>
                    <a:pt x="158051" y="976401"/>
                  </a:lnTo>
                  <a:lnTo>
                    <a:pt x="164109" y="980478"/>
                  </a:lnTo>
                  <a:lnTo>
                    <a:pt x="171564" y="981976"/>
                  </a:lnTo>
                  <a:lnTo>
                    <a:pt x="178981" y="980478"/>
                  </a:lnTo>
                  <a:lnTo>
                    <a:pt x="185026" y="976401"/>
                  </a:lnTo>
                  <a:lnTo>
                    <a:pt x="189115" y="970343"/>
                  </a:lnTo>
                  <a:lnTo>
                    <a:pt x="190614" y="962926"/>
                  </a:lnTo>
                  <a:close/>
                </a:path>
                <a:path w="2138679" h="2846704">
                  <a:moveTo>
                    <a:pt x="190614" y="57150"/>
                  </a:moveTo>
                  <a:lnTo>
                    <a:pt x="189115" y="49733"/>
                  </a:lnTo>
                  <a:lnTo>
                    <a:pt x="185026" y="43675"/>
                  </a:lnTo>
                  <a:lnTo>
                    <a:pt x="178981" y="39598"/>
                  </a:lnTo>
                  <a:lnTo>
                    <a:pt x="171526" y="38100"/>
                  </a:lnTo>
                  <a:lnTo>
                    <a:pt x="164109" y="39598"/>
                  </a:lnTo>
                  <a:lnTo>
                    <a:pt x="158051" y="43675"/>
                  </a:lnTo>
                  <a:lnTo>
                    <a:pt x="153974" y="49733"/>
                  </a:lnTo>
                  <a:lnTo>
                    <a:pt x="152476" y="57150"/>
                  </a:lnTo>
                  <a:lnTo>
                    <a:pt x="153974" y="64566"/>
                  </a:lnTo>
                  <a:lnTo>
                    <a:pt x="158051" y="70612"/>
                  </a:lnTo>
                  <a:lnTo>
                    <a:pt x="164109" y="74701"/>
                  </a:lnTo>
                  <a:lnTo>
                    <a:pt x="171564" y="76200"/>
                  </a:lnTo>
                  <a:lnTo>
                    <a:pt x="178981" y="74701"/>
                  </a:lnTo>
                  <a:lnTo>
                    <a:pt x="185026" y="70612"/>
                  </a:lnTo>
                  <a:lnTo>
                    <a:pt x="189115" y="64566"/>
                  </a:lnTo>
                  <a:lnTo>
                    <a:pt x="190614" y="57150"/>
                  </a:lnTo>
                  <a:close/>
                </a:path>
                <a:path w="2138679" h="2846704">
                  <a:moveTo>
                    <a:pt x="266852" y="2789466"/>
                  </a:moveTo>
                  <a:lnTo>
                    <a:pt x="265353" y="2782049"/>
                  </a:lnTo>
                  <a:lnTo>
                    <a:pt x="261264" y="2775991"/>
                  </a:lnTo>
                  <a:lnTo>
                    <a:pt x="255219" y="2771914"/>
                  </a:lnTo>
                  <a:lnTo>
                    <a:pt x="247764" y="2770416"/>
                  </a:lnTo>
                  <a:lnTo>
                    <a:pt x="240347" y="2771914"/>
                  </a:lnTo>
                  <a:lnTo>
                    <a:pt x="234289" y="2775991"/>
                  </a:lnTo>
                  <a:lnTo>
                    <a:pt x="230212" y="2782049"/>
                  </a:lnTo>
                  <a:lnTo>
                    <a:pt x="228714" y="2789466"/>
                  </a:lnTo>
                  <a:lnTo>
                    <a:pt x="230212" y="2796883"/>
                  </a:lnTo>
                  <a:lnTo>
                    <a:pt x="234289" y="2802928"/>
                  </a:lnTo>
                  <a:lnTo>
                    <a:pt x="240347" y="2807017"/>
                  </a:lnTo>
                  <a:lnTo>
                    <a:pt x="247802" y="2808516"/>
                  </a:lnTo>
                  <a:lnTo>
                    <a:pt x="255219" y="2807017"/>
                  </a:lnTo>
                  <a:lnTo>
                    <a:pt x="261264" y="2802928"/>
                  </a:lnTo>
                  <a:lnTo>
                    <a:pt x="265353" y="2796883"/>
                  </a:lnTo>
                  <a:lnTo>
                    <a:pt x="266852" y="2789466"/>
                  </a:lnTo>
                  <a:close/>
                </a:path>
                <a:path w="2138679" h="2846704">
                  <a:moveTo>
                    <a:pt x="266852" y="1864169"/>
                  </a:moveTo>
                  <a:lnTo>
                    <a:pt x="265353" y="1856765"/>
                  </a:lnTo>
                  <a:lnTo>
                    <a:pt x="261264" y="1850707"/>
                  </a:lnTo>
                  <a:lnTo>
                    <a:pt x="255219" y="1846618"/>
                  </a:lnTo>
                  <a:lnTo>
                    <a:pt x="247764" y="1845119"/>
                  </a:lnTo>
                  <a:lnTo>
                    <a:pt x="240347" y="1846618"/>
                  </a:lnTo>
                  <a:lnTo>
                    <a:pt x="234289" y="1850707"/>
                  </a:lnTo>
                  <a:lnTo>
                    <a:pt x="230212" y="1856765"/>
                  </a:lnTo>
                  <a:lnTo>
                    <a:pt x="228714" y="1864169"/>
                  </a:lnTo>
                  <a:lnTo>
                    <a:pt x="230212" y="1871586"/>
                  </a:lnTo>
                  <a:lnTo>
                    <a:pt x="234289" y="1877644"/>
                  </a:lnTo>
                  <a:lnTo>
                    <a:pt x="240347" y="1881733"/>
                  </a:lnTo>
                  <a:lnTo>
                    <a:pt x="247802" y="1883219"/>
                  </a:lnTo>
                  <a:lnTo>
                    <a:pt x="255219" y="1881733"/>
                  </a:lnTo>
                  <a:lnTo>
                    <a:pt x="261264" y="1877644"/>
                  </a:lnTo>
                  <a:lnTo>
                    <a:pt x="265353" y="1871586"/>
                  </a:lnTo>
                  <a:lnTo>
                    <a:pt x="266852" y="1864169"/>
                  </a:lnTo>
                  <a:close/>
                </a:path>
                <a:path w="2138679" h="2846704">
                  <a:moveTo>
                    <a:pt x="266852" y="962926"/>
                  </a:moveTo>
                  <a:lnTo>
                    <a:pt x="265353" y="955509"/>
                  </a:lnTo>
                  <a:lnTo>
                    <a:pt x="261264" y="949464"/>
                  </a:lnTo>
                  <a:lnTo>
                    <a:pt x="255219" y="945375"/>
                  </a:lnTo>
                  <a:lnTo>
                    <a:pt x="247764" y="943876"/>
                  </a:lnTo>
                  <a:lnTo>
                    <a:pt x="240347" y="945375"/>
                  </a:lnTo>
                  <a:lnTo>
                    <a:pt x="234289" y="949464"/>
                  </a:lnTo>
                  <a:lnTo>
                    <a:pt x="230212" y="955509"/>
                  </a:lnTo>
                  <a:lnTo>
                    <a:pt x="228714" y="962926"/>
                  </a:lnTo>
                  <a:lnTo>
                    <a:pt x="230212" y="970343"/>
                  </a:lnTo>
                  <a:lnTo>
                    <a:pt x="234289" y="976401"/>
                  </a:lnTo>
                  <a:lnTo>
                    <a:pt x="240347" y="980478"/>
                  </a:lnTo>
                  <a:lnTo>
                    <a:pt x="247802" y="981976"/>
                  </a:lnTo>
                  <a:lnTo>
                    <a:pt x="255219" y="980478"/>
                  </a:lnTo>
                  <a:lnTo>
                    <a:pt x="261264" y="976401"/>
                  </a:lnTo>
                  <a:lnTo>
                    <a:pt x="265353" y="970343"/>
                  </a:lnTo>
                  <a:lnTo>
                    <a:pt x="266852" y="962926"/>
                  </a:lnTo>
                  <a:close/>
                </a:path>
                <a:path w="2138679" h="2846704">
                  <a:moveTo>
                    <a:pt x="266852" y="57150"/>
                  </a:moveTo>
                  <a:lnTo>
                    <a:pt x="265353" y="49733"/>
                  </a:lnTo>
                  <a:lnTo>
                    <a:pt x="261264" y="43675"/>
                  </a:lnTo>
                  <a:lnTo>
                    <a:pt x="255219" y="39598"/>
                  </a:lnTo>
                  <a:lnTo>
                    <a:pt x="247764" y="38100"/>
                  </a:lnTo>
                  <a:lnTo>
                    <a:pt x="240347" y="39598"/>
                  </a:lnTo>
                  <a:lnTo>
                    <a:pt x="234289" y="43675"/>
                  </a:lnTo>
                  <a:lnTo>
                    <a:pt x="230212" y="49733"/>
                  </a:lnTo>
                  <a:lnTo>
                    <a:pt x="228714" y="57150"/>
                  </a:lnTo>
                  <a:lnTo>
                    <a:pt x="230212" y="64566"/>
                  </a:lnTo>
                  <a:lnTo>
                    <a:pt x="234289" y="70612"/>
                  </a:lnTo>
                  <a:lnTo>
                    <a:pt x="240347" y="74701"/>
                  </a:lnTo>
                  <a:lnTo>
                    <a:pt x="247802" y="76200"/>
                  </a:lnTo>
                  <a:lnTo>
                    <a:pt x="255219" y="74701"/>
                  </a:lnTo>
                  <a:lnTo>
                    <a:pt x="261264" y="70612"/>
                  </a:lnTo>
                  <a:lnTo>
                    <a:pt x="265353" y="64566"/>
                  </a:lnTo>
                  <a:lnTo>
                    <a:pt x="266852" y="57150"/>
                  </a:lnTo>
                  <a:close/>
                </a:path>
                <a:path w="2138679" h="2846704">
                  <a:moveTo>
                    <a:pt x="343090" y="2789466"/>
                  </a:moveTo>
                  <a:lnTo>
                    <a:pt x="341591" y="2782049"/>
                  </a:lnTo>
                  <a:lnTo>
                    <a:pt x="337502" y="2775991"/>
                  </a:lnTo>
                  <a:lnTo>
                    <a:pt x="331457" y="2771914"/>
                  </a:lnTo>
                  <a:lnTo>
                    <a:pt x="324002" y="2770416"/>
                  </a:lnTo>
                  <a:lnTo>
                    <a:pt x="316585" y="2771914"/>
                  </a:lnTo>
                  <a:lnTo>
                    <a:pt x="310527" y="2775991"/>
                  </a:lnTo>
                  <a:lnTo>
                    <a:pt x="306451" y="2782049"/>
                  </a:lnTo>
                  <a:lnTo>
                    <a:pt x="304952" y="2789466"/>
                  </a:lnTo>
                  <a:lnTo>
                    <a:pt x="306451" y="2796883"/>
                  </a:lnTo>
                  <a:lnTo>
                    <a:pt x="310527" y="2802928"/>
                  </a:lnTo>
                  <a:lnTo>
                    <a:pt x="316585" y="2807017"/>
                  </a:lnTo>
                  <a:lnTo>
                    <a:pt x="324040" y="2808516"/>
                  </a:lnTo>
                  <a:lnTo>
                    <a:pt x="331457" y="2807017"/>
                  </a:lnTo>
                  <a:lnTo>
                    <a:pt x="337502" y="2802928"/>
                  </a:lnTo>
                  <a:lnTo>
                    <a:pt x="341591" y="2796883"/>
                  </a:lnTo>
                  <a:lnTo>
                    <a:pt x="343090" y="2789466"/>
                  </a:lnTo>
                  <a:close/>
                </a:path>
                <a:path w="2138679" h="2846704">
                  <a:moveTo>
                    <a:pt x="343090" y="1864169"/>
                  </a:moveTo>
                  <a:lnTo>
                    <a:pt x="341591" y="1856765"/>
                  </a:lnTo>
                  <a:lnTo>
                    <a:pt x="337502" y="1850707"/>
                  </a:lnTo>
                  <a:lnTo>
                    <a:pt x="331457" y="1846618"/>
                  </a:lnTo>
                  <a:lnTo>
                    <a:pt x="324002" y="1845119"/>
                  </a:lnTo>
                  <a:lnTo>
                    <a:pt x="316585" y="1846618"/>
                  </a:lnTo>
                  <a:lnTo>
                    <a:pt x="310527" y="1850707"/>
                  </a:lnTo>
                  <a:lnTo>
                    <a:pt x="306451" y="1856765"/>
                  </a:lnTo>
                  <a:lnTo>
                    <a:pt x="304952" y="1864169"/>
                  </a:lnTo>
                  <a:lnTo>
                    <a:pt x="306451" y="1871586"/>
                  </a:lnTo>
                  <a:lnTo>
                    <a:pt x="310527" y="1877644"/>
                  </a:lnTo>
                  <a:lnTo>
                    <a:pt x="316585" y="1881733"/>
                  </a:lnTo>
                  <a:lnTo>
                    <a:pt x="324040" y="1883219"/>
                  </a:lnTo>
                  <a:lnTo>
                    <a:pt x="331457" y="1881733"/>
                  </a:lnTo>
                  <a:lnTo>
                    <a:pt x="337502" y="1877644"/>
                  </a:lnTo>
                  <a:lnTo>
                    <a:pt x="341591" y="1871586"/>
                  </a:lnTo>
                  <a:lnTo>
                    <a:pt x="343090" y="1864169"/>
                  </a:lnTo>
                  <a:close/>
                </a:path>
                <a:path w="2138679" h="2846704">
                  <a:moveTo>
                    <a:pt x="343090" y="962926"/>
                  </a:moveTo>
                  <a:lnTo>
                    <a:pt x="341591" y="955509"/>
                  </a:lnTo>
                  <a:lnTo>
                    <a:pt x="337502" y="949464"/>
                  </a:lnTo>
                  <a:lnTo>
                    <a:pt x="331457" y="945375"/>
                  </a:lnTo>
                  <a:lnTo>
                    <a:pt x="324002" y="943876"/>
                  </a:lnTo>
                  <a:lnTo>
                    <a:pt x="316585" y="945375"/>
                  </a:lnTo>
                  <a:lnTo>
                    <a:pt x="310527" y="949464"/>
                  </a:lnTo>
                  <a:lnTo>
                    <a:pt x="306451" y="955509"/>
                  </a:lnTo>
                  <a:lnTo>
                    <a:pt x="304952" y="962926"/>
                  </a:lnTo>
                  <a:lnTo>
                    <a:pt x="306451" y="970343"/>
                  </a:lnTo>
                  <a:lnTo>
                    <a:pt x="310527" y="976401"/>
                  </a:lnTo>
                  <a:lnTo>
                    <a:pt x="316585" y="980478"/>
                  </a:lnTo>
                  <a:lnTo>
                    <a:pt x="324040" y="981976"/>
                  </a:lnTo>
                  <a:lnTo>
                    <a:pt x="331457" y="980478"/>
                  </a:lnTo>
                  <a:lnTo>
                    <a:pt x="337502" y="976401"/>
                  </a:lnTo>
                  <a:lnTo>
                    <a:pt x="341591" y="970343"/>
                  </a:lnTo>
                  <a:lnTo>
                    <a:pt x="343090" y="962926"/>
                  </a:lnTo>
                  <a:close/>
                </a:path>
                <a:path w="2138679" h="2846704">
                  <a:moveTo>
                    <a:pt x="343090" y="57150"/>
                  </a:moveTo>
                  <a:lnTo>
                    <a:pt x="341591" y="49733"/>
                  </a:lnTo>
                  <a:lnTo>
                    <a:pt x="337502" y="43675"/>
                  </a:lnTo>
                  <a:lnTo>
                    <a:pt x="331457" y="39598"/>
                  </a:lnTo>
                  <a:lnTo>
                    <a:pt x="324002" y="38100"/>
                  </a:lnTo>
                  <a:lnTo>
                    <a:pt x="316585" y="39598"/>
                  </a:lnTo>
                  <a:lnTo>
                    <a:pt x="310527" y="43675"/>
                  </a:lnTo>
                  <a:lnTo>
                    <a:pt x="306451" y="49733"/>
                  </a:lnTo>
                  <a:lnTo>
                    <a:pt x="304952" y="57150"/>
                  </a:lnTo>
                  <a:lnTo>
                    <a:pt x="306451" y="64566"/>
                  </a:lnTo>
                  <a:lnTo>
                    <a:pt x="310527" y="70612"/>
                  </a:lnTo>
                  <a:lnTo>
                    <a:pt x="316585" y="74701"/>
                  </a:lnTo>
                  <a:lnTo>
                    <a:pt x="324040" y="76200"/>
                  </a:lnTo>
                  <a:lnTo>
                    <a:pt x="331457" y="74701"/>
                  </a:lnTo>
                  <a:lnTo>
                    <a:pt x="337502" y="70612"/>
                  </a:lnTo>
                  <a:lnTo>
                    <a:pt x="341591" y="64566"/>
                  </a:lnTo>
                  <a:lnTo>
                    <a:pt x="343090" y="57150"/>
                  </a:lnTo>
                  <a:close/>
                </a:path>
                <a:path w="2138679" h="2846704">
                  <a:moveTo>
                    <a:pt x="419328" y="2789466"/>
                  </a:moveTo>
                  <a:lnTo>
                    <a:pt x="417830" y="2782049"/>
                  </a:lnTo>
                  <a:lnTo>
                    <a:pt x="413740" y="2775991"/>
                  </a:lnTo>
                  <a:lnTo>
                    <a:pt x="407695" y="2771914"/>
                  </a:lnTo>
                  <a:lnTo>
                    <a:pt x="400240" y="2770416"/>
                  </a:lnTo>
                  <a:lnTo>
                    <a:pt x="392823" y="2771914"/>
                  </a:lnTo>
                  <a:lnTo>
                    <a:pt x="386765" y="2775991"/>
                  </a:lnTo>
                  <a:lnTo>
                    <a:pt x="382689" y="2782049"/>
                  </a:lnTo>
                  <a:lnTo>
                    <a:pt x="381190" y="2789466"/>
                  </a:lnTo>
                  <a:lnTo>
                    <a:pt x="382689" y="2796883"/>
                  </a:lnTo>
                  <a:lnTo>
                    <a:pt x="386765" y="2802928"/>
                  </a:lnTo>
                  <a:lnTo>
                    <a:pt x="392823" y="2807017"/>
                  </a:lnTo>
                  <a:lnTo>
                    <a:pt x="400278" y="2808516"/>
                  </a:lnTo>
                  <a:lnTo>
                    <a:pt x="407695" y="2807017"/>
                  </a:lnTo>
                  <a:lnTo>
                    <a:pt x="413740" y="2802928"/>
                  </a:lnTo>
                  <a:lnTo>
                    <a:pt x="417830" y="2796883"/>
                  </a:lnTo>
                  <a:lnTo>
                    <a:pt x="419328" y="2789466"/>
                  </a:lnTo>
                  <a:close/>
                </a:path>
                <a:path w="2138679" h="2846704">
                  <a:moveTo>
                    <a:pt x="419328" y="1864169"/>
                  </a:moveTo>
                  <a:lnTo>
                    <a:pt x="417830" y="1856765"/>
                  </a:lnTo>
                  <a:lnTo>
                    <a:pt x="413740" y="1850707"/>
                  </a:lnTo>
                  <a:lnTo>
                    <a:pt x="407695" y="1846618"/>
                  </a:lnTo>
                  <a:lnTo>
                    <a:pt x="400240" y="1845119"/>
                  </a:lnTo>
                  <a:lnTo>
                    <a:pt x="392823" y="1846618"/>
                  </a:lnTo>
                  <a:lnTo>
                    <a:pt x="386765" y="1850707"/>
                  </a:lnTo>
                  <a:lnTo>
                    <a:pt x="382689" y="1856765"/>
                  </a:lnTo>
                  <a:lnTo>
                    <a:pt x="381190" y="1864169"/>
                  </a:lnTo>
                  <a:lnTo>
                    <a:pt x="382689" y="1871586"/>
                  </a:lnTo>
                  <a:lnTo>
                    <a:pt x="386765" y="1877644"/>
                  </a:lnTo>
                  <a:lnTo>
                    <a:pt x="392823" y="1881733"/>
                  </a:lnTo>
                  <a:lnTo>
                    <a:pt x="400278" y="1883219"/>
                  </a:lnTo>
                  <a:lnTo>
                    <a:pt x="407695" y="1881733"/>
                  </a:lnTo>
                  <a:lnTo>
                    <a:pt x="413740" y="1877644"/>
                  </a:lnTo>
                  <a:lnTo>
                    <a:pt x="417830" y="1871586"/>
                  </a:lnTo>
                  <a:lnTo>
                    <a:pt x="419328" y="1864169"/>
                  </a:lnTo>
                  <a:close/>
                </a:path>
                <a:path w="2138679" h="2846704">
                  <a:moveTo>
                    <a:pt x="419328" y="962926"/>
                  </a:moveTo>
                  <a:lnTo>
                    <a:pt x="417830" y="955509"/>
                  </a:lnTo>
                  <a:lnTo>
                    <a:pt x="413740" y="949464"/>
                  </a:lnTo>
                  <a:lnTo>
                    <a:pt x="407695" y="945375"/>
                  </a:lnTo>
                  <a:lnTo>
                    <a:pt x="400240" y="943876"/>
                  </a:lnTo>
                  <a:lnTo>
                    <a:pt x="392823" y="945375"/>
                  </a:lnTo>
                  <a:lnTo>
                    <a:pt x="386765" y="949464"/>
                  </a:lnTo>
                  <a:lnTo>
                    <a:pt x="382689" y="955509"/>
                  </a:lnTo>
                  <a:lnTo>
                    <a:pt x="381190" y="962926"/>
                  </a:lnTo>
                  <a:lnTo>
                    <a:pt x="382689" y="970343"/>
                  </a:lnTo>
                  <a:lnTo>
                    <a:pt x="386765" y="976401"/>
                  </a:lnTo>
                  <a:lnTo>
                    <a:pt x="392823" y="980478"/>
                  </a:lnTo>
                  <a:lnTo>
                    <a:pt x="400278" y="981976"/>
                  </a:lnTo>
                  <a:lnTo>
                    <a:pt x="407695" y="980478"/>
                  </a:lnTo>
                  <a:lnTo>
                    <a:pt x="413740" y="976401"/>
                  </a:lnTo>
                  <a:lnTo>
                    <a:pt x="417830" y="970343"/>
                  </a:lnTo>
                  <a:lnTo>
                    <a:pt x="419328" y="962926"/>
                  </a:lnTo>
                  <a:close/>
                </a:path>
                <a:path w="2138679" h="2846704">
                  <a:moveTo>
                    <a:pt x="419328" y="57150"/>
                  </a:moveTo>
                  <a:lnTo>
                    <a:pt x="417830" y="49733"/>
                  </a:lnTo>
                  <a:lnTo>
                    <a:pt x="413740" y="43675"/>
                  </a:lnTo>
                  <a:lnTo>
                    <a:pt x="407695" y="39598"/>
                  </a:lnTo>
                  <a:lnTo>
                    <a:pt x="400240" y="38100"/>
                  </a:lnTo>
                  <a:lnTo>
                    <a:pt x="392823" y="39598"/>
                  </a:lnTo>
                  <a:lnTo>
                    <a:pt x="386765" y="43675"/>
                  </a:lnTo>
                  <a:lnTo>
                    <a:pt x="382689" y="49733"/>
                  </a:lnTo>
                  <a:lnTo>
                    <a:pt x="381190" y="57150"/>
                  </a:lnTo>
                  <a:lnTo>
                    <a:pt x="382689" y="64566"/>
                  </a:lnTo>
                  <a:lnTo>
                    <a:pt x="386765" y="70612"/>
                  </a:lnTo>
                  <a:lnTo>
                    <a:pt x="392823" y="74701"/>
                  </a:lnTo>
                  <a:lnTo>
                    <a:pt x="400278" y="76200"/>
                  </a:lnTo>
                  <a:lnTo>
                    <a:pt x="407695" y="74701"/>
                  </a:lnTo>
                  <a:lnTo>
                    <a:pt x="413740" y="70612"/>
                  </a:lnTo>
                  <a:lnTo>
                    <a:pt x="417830" y="64566"/>
                  </a:lnTo>
                  <a:lnTo>
                    <a:pt x="419328" y="57150"/>
                  </a:lnTo>
                  <a:close/>
                </a:path>
                <a:path w="2138679" h="2846704">
                  <a:moveTo>
                    <a:pt x="495566" y="2789466"/>
                  </a:moveTo>
                  <a:lnTo>
                    <a:pt x="494068" y="2782049"/>
                  </a:lnTo>
                  <a:lnTo>
                    <a:pt x="489978" y="2775991"/>
                  </a:lnTo>
                  <a:lnTo>
                    <a:pt x="483933" y="2771914"/>
                  </a:lnTo>
                  <a:lnTo>
                    <a:pt x="476478" y="2770416"/>
                  </a:lnTo>
                  <a:lnTo>
                    <a:pt x="469061" y="2771914"/>
                  </a:lnTo>
                  <a:lnTo>
                    <a:pt x="463003" y="2775991"/>
                  </a:lnTo>
                  <a:lnTo>
                    <a:pt x="458927" y="2782049"/>
                  </a:lnTo>
                  <a:lnTo>
                    <a:pt x="457428" y="2789466"/>
                  </a:lnTo>
                  <a:lnTo>
                    <a:pt x="458927" y="2796883"/>
                  </a:lnTo>
                  <a:lnTo>
                    <a:pt x="463003" y="2802928"/>
                  </a:lnTo>
                  <a:lnTo>
                    <a:pt x="469061" y="2807017"/>
                  </a:lnTo>
                  <a:lnTo>
                    <a:pt x="476516" y="2808516"/>
                  </a:lnTo>
                  <a:lnTo>
                    <a:pt x="483933" y="2807017"/>
                  </a:lnTo>
                  <a:lnTo>
                    <a:pt x="489978" y="2802928"/>
                  </a:lnTo>
                  <a:lnTo>
                    <a:pt x="494068" y="2796883"/>
                  </a:lnTo>
                  <a:lnTo>
                    <a:pt x="495566" y="2789466"/>
                  </a:lnTo>
                  <a:close/>
                </a:path>
                <a:path w="2138679" h="2846704">
                  <a:moveTo>
                    <a:pt x="495566" y="1864169"/>
                  </a:moveTo>
                  <a:lnTo>
                    <a:pt x="494068" y="1856765"/>
                  </a:lnTo>
                  <a:lnTo>
                    <a:pt x="489978" y="1850707"/>
                  </a:lnTo>
                  <a:lnTo>
                    <a:pt x="483933" y="1846618"/>
                  </a:lnTo>
                  <a:lnTo>
                    <a:pt x="476478" y="1845119"/>
                  </a:lnTo>
                  <a:lnTo>
                    <a:pt x="469061" y="1846618"/>
                  </a:lnTo>
                  <a:lnTo>
                    <a:pt x="463003" y="1850707"/>
                  </a:lnTo>
                  <a:lnTo>
                    <a:pt x="458927" y="1856765"/>
                  </a:lnTo>
                  <a:lnTo>
                    <a:pt x="457428" y="1864169"/>
                  </a:lnTo>
                  <a:lnTo>
                    <a:pt x="458927" y="1871586"/>
                  </a:lnTo>
                  <a:lnTo>
                    <a:pt x="463003" y="1877644"/>
                  </a:lnTo>
                  <a:lnTo>
                    <a:pt x="469061" y="1881733"/>
                  </a:lnTo>
                  <a:lnTo>
                    <a:pt x="476516" y="1883219"/>
                  </a:lnTo>
                  <a:lnTo>
                    <a:pt x="483933" y="1881733"/>
                  </a:lnTo>
                  <a:lnTo>
                    <a:pt x="489978" y="1877644"/>
                  </a:lnTo>
                  <a:lnTo>
                    <a:pt x="494068" y="1871586"/>
                  </a:lnTo>
                  <a:lnTo>
                    <a:pt x="495566" y="1864169"/>
                  </a:lnTo>
                  <a:close/>
                </a:path>
                <a:path w="2138679" h="2846704">
                  <a:moveTo>
                    <a:pt x="495566" y="962926"/>
                  </a:moveTo>
                  <a:lnTo>
                    <a:pt x="494068" y="955509"/>
                  </a:lnTo>
                  <a:lnTo>
                    <a:pt x="489978" y="949464"/>
                  </a:lnTo>
                  <a:lnTo>
                    <a:pt x="483933" y="945375"/>
                  </a:lnTo>
                  <a:lnTo>
                    <a:pt x="476478" y="943876"/>
                  </a:lnTo>
                  <a:lnTo>
                    <a:pt x="469061" y="945375"/>
                  </a:lnTo>
                  <a:lnTo>
                    <a:pt x="463003" y="949464"/>
                  </a:lnTo>
                  <a:lnTo>
                    <a:pt x="458927" y="955509"/>
                  </a:lnTo>
                  <a:lnTo>
                    <a:pt x="457428" y="962926"/>
                  </a:lnTo>
                  <a:lnTo>
                    <a:pt x="458927" y="970343"/>
                  </a:lnTo>
                  <a:lnTo>
                    <a:pt x="463003" y="976401"/>
                  </a:lnTo>
                  <a:lnTo>
                    <a:pt x="469061" y="980478"/>
                  </a:lnTo>
                  <a:lnTo>
                    <a:pt x="476516" y="981976"/>
                  </a:lnTo>
                  <a:lnTo>
                    <a:pt x="483933" y="980478"/>
                  </a:lnTo>
                  <a:lnTo>
                    <a:pt x="489978" y="976401"/>
                  </a:lnTo>
                  <a:lnTo>
                    <a:pt x="494068" y="970343"/>
                  </a:lnTo>
                  <a:lnTo>
                    <a:pt x="495566" y="962926"/>
                  </a:lnTo>
                  <a:close/>
                </a:path>
                <a:path w="2138679" h="2846704">
                  <a:moveTo>
                    <a:pt x="495566" y="57150"/>
                  </a:moveTo>
                  <a:lnTo>
                    <a:pt x="494068" y="49733"/>
                  </a:lnTo>
                  <a:lnTo>
                    <a:pt x="489978" y="43675"/>
                  </a:lnTo>
                  <a:lnTo>
                    <a:pt x="483933" y="39598"/>
                  </a:lnTo>
                  <a:lnTo>
                    <a:pt x="476478" y="38100"/>
                  </a:lnTo>
                  <a:lnTo>
                    <a:pt x="469061" y="39598"/>
                  </a:lnTo>
                  <a:lnTo>
                    <a:pt x="463003" y="43675"/>
                  </a:lnTo>
                  <a:lnTo>
                    <a:pt x="458927" y="49733"/>
                  </a:lnTo>
                  <a:lnTo>
                    <a:pt x="457428" y="57150"/>
                  </a:lnTo>
                  <a:lnTo>
                    <a:pt x="458927" y="64566"/>
                  </a:lnTo>
                  <a:lnTo>
                    <a:pt x="463003" y="70612"/>
                  </a:lnTo>
                  <a:lnTo>
                    <a:pt x="469061" y="74701"/>
                  </a:lnTo>
                  <a:lnTo>
                    <a:pt x="476516" y="76200"/>
                  </a:lnTo>
                  <a:lnTo>
                    <a:pt x="483933" y="74701"/>
                  </a:lnTo>
                  <a:lnTo>
                    <a:pt x="489978" y="70612"/>
                  </a:lnTo>
                  <a:lnTo>
                    <a:pt x="494068" y="64566"/>
                  </a:lnTo>
                  <a:lnTo>
                    <a:pt x="495566" y="57150"/>
                  </a:lnTo>
                  <a:close/>
                </a:path>
                <a:path w="2138679" h="2846704">
                  <a:moveTo>
                    <a:pt x="571804" y="2789466"/>
                  </a:moveTo>
                  <a:lnTo>
                    <a:pt x="570306" y="2782049"/>
                  </a:lnTo>
                  <a:lnTo>
                    <a:pt x="566216" y="2775991"/>
                  </a:lnTo>
                  <a:lnTo>
                    <a:pt x="560171" y="2771914"/>
                  </a:lnTo>
                  <a:lnTo>
                    <a:pt x="552716" y="2770416"/>
                  </a:lnTo>
                  <a:lnTo>
                    <a:pt x="545299" y="2771914"/>
                  </a:lnTo>
                  <a:lnTo>
                    <a:pt x="539242" y="2775991"/>
                  </a:lnTo>
                  <a:lnTo>
                    <a:pt x="535165" y="2782049"/>
                  </a:lnTo>
                  <a:lnTo>
                    <a:pt x="533666" y="2789466"/>
                  </a:lnTo>
                  <a:lnTo>
                    <a:pt x="535165" y="2796883"/>
                  </a:lnTo>
                  <a:lnTo>
                    <a:pt x="539242" y="2802928"/>
                  </a:lnTo>
                  <a:lnTo>
                    <a:pt x="545299" y="2807017"/>
                  </a:lnTo>
                  <a:lnTo>
                    <a:pt x="552754" y="2808516"/>
                  </a:lnTo>
                  <a:lnTo>
                    <a:pt x="560171" y="2807017"/>
                  </a:lnTo>
                  <a:lnTo>
                    <a:pt x="566216" y="2802928"/>
                  </a:lnTo>
                  <a:lnTo>
                    <a:pt x="570306" y="2796883"/>
                  </a:lnTo>
                  <a:lnTo>
                    <a:pt x="571804" y="2789466"/>
                  </a:lnTo>
                  <a:close/>
                </a:path>
                <a:path w="2138679" h="2846704">
                  <a:moveTo>
                    <a:pt x="571804" y="1864169"/>
                  </a:moveTo>
                  <a:lnTo>
                    <a:pt x="570306" y="1856765"/>
                  </a:lnTo>
                  <a:lnTo>
                    <a:pt x="566216" y="1850707"/>
                  </a:lnTo>
                  <a:lnTo>
                    <a:pt x="560171" y="1846618"/>
                  </a:lnTo>
                  <a:lnTo>
                    <a:pt x="552716" y="1845119"/>
                  </a:lnTo>
                  <a:lnTo>
                    <a:pt x="545299" y="1846618"/>
                  </a:lnTo>
                  <a:lnTo>
                    <a:pt x="539242" y="1850707"/>
                  </a:lnTo>
                  <a:lnTo>
                    <a:pt x="535165" y="1856765"/>
                  </a:lnTo>
                  <a:lnTo>
                    <a:pt x="533666" y="1864169"/>
                  </a:lnTo>
                  <a:lnTo>
                    <a:pt x="535165" y="1871586"/>
                  </a:lnTo>
                  <a:lnTo>
                    <a:pt x="539242" y="1877644"/>
                  </a:lnTo>
                  <a:lnTo>
                    <a:pt x="545299" y="1881733"/>
                  </a:lnTo>
                  <a:lnTo>
                    <a:pt x="552754" y="1883219"/>
                  </a:lnTo>
                  <a:lnTo>
                    <a:pt x="560171" y="1881733"/>
                  </a:lnTo>
                  <a:lnTo>
                    <a:pt x="566216" y="1877644"/>
                  </a:lnTo>
                  <a:lnTo>
                    <a:pt x="570306" y="1871586"/>
                  </a:lnTo>
                  <a:lnTo>
                    <a:pt x="571804" y="1864169"/>
                  </a:lnTo>
                  <a:close/>
                </a:path>
                <a:path w="2138679" h="2846704">
                  <a:moveTo>
                    <a:pt x="571804" y="962926"/>
                  </a:moveTo>
                  <a:lnTo>
                    <a:pt x="570306" y="955509"/>
                  </a:lnTo>
                  <a:lnTo>
                    <a:pt x="566216" y="949464"/>
                  </a:lnTo>
                  <a:lnTo>
                    <a:pt x="560171" y="945375"/>
                  </a:lnTo>
                  <a:lnTo>
                    <a:pt x="552716" y="943876"/>
                  </a:lnTo>
                  <a:lnTo>
                    <a:pt x="545299" y="945375"/>
                  </a:lnTo>
                  <a:lnTo>
                    <a:pt x="539242" y="949464"/>
                  </a:lnTo>
                  <a:lnTo>
                    <a:pt x="535165" y="955509"/>
                  </a:lnTo>
                  <a:lnTo>
                    <a:pt x="533666" y="962926"/>
                  </a:lnTo>
                  <a:lnTo>
                    <a:pt x="535165" y="970343"/>
                  </a:lnTo>
                  <a:lnTo>
                    <a:pt x="539242" y="976401"/>
                  </a:lnTo>
                  <a:lnTo>
                    <a:pt x="545299" y="980478"/>
                  </a:lnTo>
                  <a:lnTo>
                    <a:pt x="552754" y="981976"/>
                  </a:lnTo>
                  <a:lnTo>
                    <a:pt x="560171" y="980478"/>
                  </a:lnTo>
                  <a:lnTo>
                    <a:pt x="566216" y="976401"/>
                  </a:lnTo>
                  <a:lnTo>
                    <a:pt x="570306" y="970343"/>
                  </a:lnTo>
                  <a:lnTo>
                    <a:pt x="571804" y="962926"/>
                  </a:lnTo>
                  <a:close/>
                </a:path>
                <a:path w="2138679" h="2846704">
                  <a:moveTo>
                    <a:pt x="571804" y="57150"/>
                  </a:moveTo>
                  <a:lnTo>
                    <a:pt x="570306" y="49733"/>
                  </a:lnTo>
                  <a:lnTo>
                    <a:pt x="566216" y="43675"/>
                  </a:lnTo>
                  <a:lnTo>
                    <a:pt x="560158" y="39598"/>
                  </a:lnTo>
                  <a:lnTo>
                    <a:pt x="552716" y="38100"/>
                  </a:lnTo>
                  <a:lnTo>
                    <a:pt x="545299" y="39598"/>
                  </a:lnTo>
                  <a:lnTo>
                    <a:pt x="539242" y="43675"/>
                  </a:lnTo>
                  <a:lnTo>
                    <a:pt x="535165" y="49733"/>
                  </a:lnTo>
                  <a:lnTo>
                    <a:pt x="533666" y="57150"/>
                  </a:lnTo>
                  <a:lnTo>
                    <a:pt x="535165" y="64566"/>
                  </a:lnTo>
                  <a:lnTo>
                    <a:pt x="539242" y="70612"/>
                  </a:lnTo>
                  <a:lnTo>
                    <a:pt x="545299" y="74701"/>
                  </a:lnTo>
                  <a:lnTo>
                    <a:pt x="552754" y="76200"/>
                  </a:lnTo>
                  <a:lnTo>
                    <a:pt x="560171" y="74701"/>
                  </a:lnTo>
                  <a:lnTo>
                    <a:pt x="566216" y="70612"/>
                  </a:lnTo>
                  <a:lnTo>
                    <a:pt x="570306" y="64566"/>
                  </a:lnTo>
                  <a:lnTo>
                    <a:pt x="571804" y="57150"/>
                  </a:lnTo>
                  <a:close/>
                </a:path>
                <a:path w="2138679" h="2846704">
                  <a:moveTo>
                    <a:pt x="648042" y="2789466"/>
                  </a:moveTo>
                  <a:lnTo>
                    <a:pt x="646544" y="2782049"/>
                  </a:lnTo>
                  <a:lnTo>
                    <a:pt x="642454" y="2775991"/>
                  </a:lnTo>
                  <a:lnTo>
                    <a:pt x="636409" y="2771914"/>
                  </a:lnTo>
                  <a:lnTo>
                    <a:pt x="628954" y="2770416"/>
                  </a:lnTo>
                  <a:lnTo>
                    <a:pt x="621538" y="2771914"/>
                  </a:lnTo>
                  <a:lnTo>
                    <a:pt x="615480" y="2775991"/>
                  </a:lnTo>
                  <a:lnTo>
                    <a:pt x="611403" y="2782049"/>
                  </a:lnTo>
                  <a:lnTo>
                    <a:pt x="609904" y="2789466"/>
                  </a:lnTo>
                  <a:lnTo>
                    <a:pt x="611403" y="2796883"/>
                  </a:lnTo>
                  <a:lnTo>
                    <a:pt x="615480" y="2802928"/>
                  </a:lnTo>
                  <a:lnTo>
                    <a:pt x="621538" y="2807017"/>
                  </a:lnTo>
                  <a:lnTo>
                    <a:pt x="628992" y="2808516"/>
                  </a:lnTo>
                  <a:lnTo>
                    <a:pt x="636409" y="2807017"/>
                  </a:lnTo>
                  <a:lnTo>
                    <a:pt x="642454" y="2802928"/>
                  </a:lnTo>
                  <a:lnTo>
                    <a:pt x="646544" y="2796883"/>
                  </a:lnTo>
                  <a:lnTo>
                    <a:pt x="648042" y="2789466"/>
                  </a:lnTo>
                  <a:close/>
                </a:path>
                <a:path w="2138679" h="2846704">
                  <a:moveTo>
                    <a:pt x="648042" y="1864169"/>
                  </a:moveTo>
                  <a:lnTo>
                    <a:pt x="646544" y="1856765"/>
                  </a:lnTo>
                  <a:lnTo>
                    <a:pt x="642454" y="1850707"/>
                  </a:lnTo>
                  <a:lnTo>
                    <a:pt x="636409" y="1846618"/>
                  </a:lnTo>
                  <a:lnTo>
                    <a:pt x="628954" y="1845119"/>
                  </a:lnTo>
                  <a:lnTo>
                    <a:pt x="621538" y="1846618"/>
                  </a:lnTo>
                  <a:lnTo>
                    <a:pt x="615480" y="1850707"/>
                  </a:lnTo>
                  <a:lnTo>
                    <a:pt x="611403" y="1856765"/>
                  </a:lnTo>
                  <a:lnTo>
                    <a:pt x="609904" y="1864169"/>
                  </a:lnTo>
                  <a:lnTo>
                    <a:pt x="611403" y="1871586"/>
                  </a:lnTo>
                  <a:lnTo>
                    <a:pt x="615480" y="1877644"/>
                  </a:lnTo>
                  <a:lnTo>
                    <a:pt x="621538" y="1881733"/>
                  </a:lnTo>
                  <a:lnTo>
                    <a:pt x="628992" y="1883219"/>
                  </a:lnTo>
                  <a:lnTo>
                    <a:pt x="636409" y="1881733"/>
                  </a:lnTo>
                  <a:lnTo>
                    <a:pt x="642454" y="1877644"/>
                  </a:lnTo>
                  <a:lnTo>
                    <a:pt x="646544" y="1871586"/>
                  </a:lnTo>
                  <a:lnTo>
                    <a:pt x="648042" y="1864169"/>
                  </a:lnTo>
                  <a:close/>
                </a:path>
                <a:path w="2138679" h="2846704">
                  <a:moveTo>
                    <a:pt x="648042" y="962926"/>
                  </a:moveTo>
                  <a:lnTo>
                    <a:pt x="646544" y="955509"/>
                  </a:lnTo>
                  <a:lnTo>
                    <a:pt x="642454" y="949464"/>
                  </a:lnTo>
                  <a:lnTo>
                    <a:pt x="636409" y="945375"/>
                  </a:lnTo>
                  <a:lnTo>
                    <a:pt x="628954" y="943876"/>
                  </a:lnTo>
                  <a:lnTo>
                    <a:pt x="621538" y="945375"/>
                  </a:lnTo>
                  <a:lnTo>
                    <a:pt x="615480" y="949464"/>
                  </a:lnTo>
                  <a:lnTo>
                    <a:pt x="611403" y="955509"/>
                  </a:lnTo>
                  <a:lnTo>
                    <a:pt x="609904" y="962926"/>
                  </a:lnTo>
                  <a:lnTo>
                    <a:pt x="611403" y="970343"/>
                  </a:lnTo>
                  <a:lnTo>
                    <a:pt x="615480" y="976401"/>
                  </a:lnTo>
                  <a:lnTo>
                    <a:pt x="621538" y="980478"/>
                  </a:lnTo>
                  <a:lnTo>
                    <a:pt x="628992" y="981976"/>
                  </a:lnTo>
                  <a:lnTo>
                    <a:pt x="636409" y="980478"/>
                  </a:lnTo>
                  <a:lnTo>
                    <a:pt x="642454" y="976401"/>
                  </a:lnTo>
                  <a:lnTo>
                    <a:pt x="646544" y="970343"/>
                  </a:lnTo>
                  <a:lnTo>
                    <a:pt x="648042" y="962926"/>
                  </a:lnTo>
                  <a:close/>
                </a:path>
                <a:path w="2138679" h="2846704">
                  <a:moveTo>
                    <a:pt x="648042" y="57150"/>
                  </a:moveTo>
                  <a:lnTo>
                    <a:pt x="646544" y="49733"/>
                  </a:lnTo>
                  <a:lnTo>
                    <a:pt x="642454" y="43675"/>
                  </a:lnTo>
                  <a:lnTo>
                    <a:pt x="636409" y="39598"/>
                  </a:lnTo>
                  <a:lnTo>
                    <a:pt x="628954" y="38100"/>
                  </a:lnTo>
                  <a:lnTo>
                    <a:pt x="621538" y="39598"/>
                  </a:lnTo>
                  <a:lnTo>
                    <a:pt x="615480" y="43675"/>
                  </a:lnTo>
                  <a:lnTo>
                    <a:pt x="611403" y="49733"/>
                  </a:lnTo>
                  <a:lnTo>
                    <a:pt x="609904" y="57150"/>
                  </a:lnTo>
                  <a:lnTo>
                    <a:pt x="611403" y="64566"/>
                  </a:lnTo>
                  <a:lnTo>
                    <a:pt x="615480" y="70612"/>
                  </a:lnTo>
                  <a:lnTo>
                    <a:pt x="621538" y="74701"/>
                  </a:lnTo>
                  <a:lnTo>
                    <a:pt x="628992" y="76200"/>
                  </a:lnTo>
                  <a:lnTo>
                    <a:pt x="636409" y="74701"/>
                  </a:lnTo>
                  <a:lnTo>
                    <a:pt x="642454" y="70612"/>
                  </a:lnTo>
                  <a:lnTo>
                    <a:pt x="646544" y="64566"/>
                  </a:lnTo>
                  <a:lnTo>
                    <a:pt x="648042" y="57150"/>
                  </a:lnTo>
                  <a:close/>
                </a:path>
                <a:path w="2138679" h="2846704">
                  <a:moveTo>
                    <a:pt x="724281" y="2789466"/>
                  </a:moveTo>
                  <a:lnTo>
                    <a:pt x="722782" y="2782049"/>
                  </a:lnTo>
                  <a:lnTo>
                    <a:pt x="718693" y="2775991"/>
                  </a:lnTo>
                  <a:lnTo>
                    <a:pt x="712647" y="2771914"/>
                  </a:lnTo>
                  <a:lnTo>
                    <a:pt x="705192" y="2770416"/>
                  </a:lnTo>
                  <a:lnTo>
                    <a:pt x="697776" y="2771914"/>
                  </a:lnTo>
                  <a:lnTo>
                    <a:pt x="691718" y="2775991"/>
                  </a:lnTo>
                  <a:lnTo>
                    <a:pt x="687641" y="2782049"/>
                  </a:lnTo>
                  <a:lnTo>
                    <a:pt x="686142" y="2789466"/>
                  </a:lnTo>
                  <a:lnTo>
                    <a:pt x="687641" y="2796883"/>
                  </a:lnTo>
                  <a:lnTo>
                    <a:pt x="691718" y="2802928"/>
                  </a:lnTo>
                  <a:lnTo>
                    <a:pt x="697776" y="2807017"/>
                  </a:lnTo>
                  <a:lnTo>
                    <a:pt x="705231" y="2808516"/>
                  </a:lnTo>
                  <a:lnTo>
                    <a:pt x="712647" y="2807017"/>
                  </a:lnTo>
                  <a:lnTo>
                    <a:pt x="718693" y="2802928"/>
                  </a:lnTo>
                  <a:lnTo>
                    <a:pt x="722782" y="2796883"/>
                  </a:lnTo>
                  <a:lnTo>
                    <a:pt x="724281" y="2789466"/>
                  </a:lnTo>
                  <a:close/>
                </a:path>
                <a:path w="2138679" h="2846704">
                  <a:moveTo>
                    <a:pt x="724281" y="1864169"/>
                  </a:moveTo>
                  <a:lnTo>
                    <a:pt x="722782" y="1856765"/>
                  </a:lnTo>
                  <a:lnTo>
                    <a:pt x="718693" y="1850707"/>
                  </a:lnTo>
                  <a:lnTo>
                    <a:pt x="712647" y="1846618"/>
                  </a:lnTo>
                  <a:lnTo>
                    <a:pt x="705192" y="1845119"/>
                  </a:lnTo>
                  <a:lnTo>
                    <a:pt x="697776" y="1846618"/>
                  </a:lnTo>
                  <a:lnTo>
                    <a:pt x="691718" y="1850707"/>
                  </a:lnTo>
                  <a:lnTo>
                    <a:pt x="687641" y="1856765"/>
                  </a:lnTo>
                  <a:lnTo>
                    <a:pt x="686142" y="1864169"/>
                  </a:lnTo>
                  <a:lnTo>
                    <a:pt x="687641" y="1871586"/>
                  </a:lnTo>
                  <a:lnTo>
                    <a:pt x="691718" y="1877644"/>
                  </a:lnTo>
                  <a:lnTo>
                    <a:pt x="697776" y="1881733"/>
                  </a:lnTo>
                  <a:lnTo>
                    <a:pt x="705231" y="1883219"/>
                  </a:lnTo>
                  <a:lnTo>
                    <a:pt x="712647" y="1881733"/>
                  </a:lnTo>
                  <a:lnTo>
                    <a:pt x="718693" y="1877644"/>
                  </a:lnTo>
                  <a:lnTo>
                    <a:pt x="722782" y="1871586"/>
                  </a:lnTo>
                  <a:lnTo>
                    <a:pt x="724281" y="1864169"/>
                  </a:lnTo>
                  <a:close/>
                </a:path>
                <a:path w="2138679" h="2846704">
                  <a:moveTo>
                    <a:pt x="724281" y="962926"/>
                  </a:moveTo>
                  <a:lnTo>
                    <a:pt x="722782" y="955509"/>
                  </a:lnTo>
                  <a:lnTo>
                    <a:pt x="718693" y="949464"/>
                  </a:lnTo>
                  <a:lnTo>
                    <a:pt x="712647" y="945375"/>
                  </a:lnTo>
                  <a:lnTo>
                    <a:pt x="705192" y="943876"/>
                  </a:lnTo>
                  <a:lnTo>
                    <a:pt x="697776" y="945375"/>
                  </a:lnTo>
                  <a:lnTo>
                    <a:pt x="691718" y="949464"/>
                  </a:lnTo>
                  <a:lnTo>
                    <a:pt x="687641" y="955509"/>
                  </a:lnTo>
                  <a:lnTo>
                    <a:pt x="686142" y="962926"/>
                  </a:lnTo>
                  <a:lnTo>
                    <a:pt x="687641" y="970343"/>
                  </a:lnTo>
                  <a:lnTo>
                    <a:pt x="691718" y="976401"/>
                  </a:lnTo>
                  <a:lnTo>
                    <a:pt x="697776" y="980478"/>
                  </a:lnTo>
                  <a:lnTo>
                    <a:pt x="705231" y="981976"/>
                  </a:lnTo>
                  <a:lnTo>
                    <a:pt x="712647" y="980478"/>
                  </a:lnTo>
                  <a:lnTo>
                    <a:pt x="718693" y="976401"/>
                  </a:lnTo>
                  <a:lnTo>
                    <a:pt x="722782" y="970343"/>
                  </a:lnTo>
                  <a:lnTo>
                    <a:pt x="724281" y="962926"/>
                  </a:lnTo>
                  <a:close/>
                </a:path>
                <a:path w="2138679" h="2846704">
                  <a:moveTo>
                    <a:pt x="724281" y="57150"/>
                  </a:moveTo>
                  <a:lnTo>
                    <a:pt x="722782" y="49733"/>
                  </a:lnTo>
                  <a:lnTo>
                    <a:pt x="718693" y="43675"/>
                  </a:lnTo>
                  <a:lnTo>
                    <a:pt x="712647" y="39598"/>
                  </a:lnTo>
                  <a:lnTo>
                    <a:pt x="705192" y="38100"/>
                  </a:lnTo>
                  <a:lnTo>
                    <a:pt x="697776" y="39598"/>
                  </a:lnTo>
                  <a:lnTo>
                    <a:pt x="691718" y="43675"/>
                  </a:lnTo>
                  <a:lnTo>
                    <a:pt x="687641" y="49733"/>
                  </a:lnTo>
                  <a:lnTo>
                    <a:pt x="686142" y="57150"/>
                  </a:lnTo>
                  <a:lnTo>
                    <a:pt x="687641" y="64566"/>
                  </a:lnTo>
                  <a:lnTo>
                    <a:pt x="691718" y="70612"/>
                  </a:lnTo>
                  <a:lnTo>
                    <a:pt x="697776" y="74701"/>
                  </a:lnTo>
                  <a:lnTo>
                    <a:pt x="705231" y="76200"/>
                  </a:lnTo>
                  <a:lnTo>
                    <a:pt x="712647" y="74701"/>
                  </a:lnTo>
                  <a:lnTo>
                    <a:pt x="718693" y="70612"/>
                  </a:lnTo>
                  <a:lnTo>
                    <a:pt x="722782" y="64566"/>
                  </a:lnTo>
                  <a:lnTo>
                    <a:pt x="724281" y="57150"/>
                  </a:lnTo>
                  <a:close/>
                </a:path>
                <a:path w="2138679" h="2846704">
                  <a:moveTo>
                    <a:pt x="800519" y="2789466"/>
                  </a:moveTo>
                  <a:lnTo>
                    <a:pt x="799020" y="2782049"/>
                  </a:lnTo>
                  <a:lnTo>
                    <a:pt x="794931" y="2775991"/>
                  </a:lnTo>
                  <a:lnTo>
                    <a:pt x="788885" y="2771914"/>
                  </a:lnTo>
                  <a:lnTo>
                    <a:pt x="781431" y="2770416"/>
                  </a:lnTo>
                  <a:lnTo>
                    <a:pt x="774014" y="2771914"/>
                  </a:lnTo>
                  <a:lnTo>
                    <a:pt x="767956" y="2775991"/>
                  </a:lnTo>
                  <a:lnTo>
                    <a:pt x="763879" y="2782049"/>
                  </a:lnTo>
                  <a:lnTo>
                    <a:pt x="762381" y="2789466"/>
                  </a:lnTo>
                  <a:lnTo>
                    <a:pt x="763879" y="2796883"/>
                  </a:lnTo>
                  <a:lnTo>
                    <a:pt x="767956" y="2802928"/>
                  </a:lnTo>
                  <a:lnTo>
                    <a:pt x="774014" y="2807017"/>
                  </a:lnTo>
                  <a:lnTo>
                    <a:pt x="781469" y="2808516"/>
                  </a:lnTo>
                  <a:lnTo>
                    <a:pt x="788885" y="2807017"/>
                  </a:lnTo>
                  <a:lnTo>
                    <a:pt x="794931" y="2802928"/>
                  </a:lnTo>
                  <a:lnTo>
                    <a:pt x="799020" y="2796883"/>
                  </a:lnTo>
                  <a:lnTo>
                    <a:pt x="800519" y="2789466"/>
                  </a:lnTo>
                  <a:close/>
                </a:path>
                <a:path w="2138679" h="2846704">
                  <a:moveTo>
                    <a:pt x="800519" y="1864169"/>
                  </a:moveTo>
                  <a:lnTo>
                    <a:pt x="799020" y="1856765"/>
                  </a:lnTo>
                  <a:lnTo>
                    <a:pt x="794931" y="1850707"/>
                  </a:lnTo>
                  <a:lnTo>
                    <a:pt x="788885" y="1846618"/>
                  </a:lnTo>
                  <a:lnTo>
                    <a:pt x="781431" y="1845119"/>
                  </a:lnTo>
                  <a:lnTo>
                    <a:pt x="774014" y="1846618"/>
                  </a:lnTo>
                  <a:lnTo>
                    <a:pt x="767956" y="1850707"/>
                  </a:lnTo>
                  <a:lnTo>
                    <a:pt x="763879" y="1856765"/>
                  </a:lnTo>
                  <a:lnTo>
                    <a:pt x="762381" y="1864169"/>
                  </a:lnTo>
                  <a:lnTo>
                    <a:pt x="763879" y="1871586"/>
                  </a:lnTo>
                  <a:lnTo>
                    <a:pt x="767956" y="1877644"/>
                  </a:lnTo>
                  <a:lnTo>
                    <a:pt x="774014" y="1881733"/>
                  </a:lnTo>
                  <a:lnTo>
                    <a:pt x="781469" y="1883219"/>
                  </a:lnTo>
                  <a:lnTo>
                    <a:pt x="788885" y="1881733"/>
                  </a:lnTo>
                  <a:lnTo>
                    <a:pt x="794931" y="1877644"/>
                  </a:lnTo>
                  <a:lnTo>
                    <a:pt x="799020" y="1871586"/>
                  </a:lnTo>
                  <a:lnTo>
                    <a:pt x="800519" y="1864169"/>
                  </a:lnTo>
                  <a:close/>
                </a:path>
                <a:path w="2138679" h="2846704">
                  <a:moveTo>
                    <a:pt x="800519" y="962926"/>
                  </a:moveTo>
                  <a:lnTo>
                    <a:pt x="799020" y="955509"/>
                  </a:lnTo>
                  <a:lnTo>
                    <a:pt x="794931" y="949464"/>
                  </a:lnTo>
                  <a:lnTo>
                    <a:pt x="788885" y="945375"/>
                  </a:lnTo>
                  <a:lnTo>
                    <a:pt x="781431" y="943876"/>
                  </a:lnTo>
                  <a:lnTo>
                    <a:pt x="774014" y="945375"/>
                  </a:lnTo>
                  <a:lnTo>
                    <a:pt x="767956" y="949464"/>
                  </a:lnTo>
                  <a:lnTo>
                    <a:pt x="763879" y="955509"/>
                  </a:lnTo>
                  <a:lnTo>
                    <a:pt x="762381" y="962926"/>
                  </a:lnTo>
                  <a:lnTo>
                    <a:pt x="763879" y="970343"/>
                  </a:lnTo>
                  <a:lnTo>
                    <a:pt x="767956" y="976401"/>
                  </a:lnTo>
                  <a:lnTo>
                    <a:pt x="774014" y="980478"/>
                  </a:lnTo>
                  <a:lnTo>
                    <a:pt x="781469" y="981976"/>
                  </a:lnTo>
                  <a:lnTo>
                    <a:pt x="788885" y="980478"/>
                  </a:lnTo>
                  <a:lnTo>
                    <a:pt x="794931" y="976401"/>
                  </a:lnTo>
                  <a:lnTo>
                    <a:pt x="799020" y="970343"/>
                  </a:lnTo>
                  <a:lnTo>
                    <a:pt x="800519" y="962926"/>
                  </a:lnTo>
                  <a:close/>
                </a:path>
                <a:path w="2138679" h="2846704">
                  <a:moveTo>
                    <a:pt x="800519" y="57150"/>
                  </a:moveTo>
                  <a:lnTo>
                    <a:pt x="799020" y="49733"/>
                  </a:lnTo>
                  <a:lnTo>
                    <a:pt x="794931" y="43675"/>
                  </a:lnTo>
                  <a:lnTo>
                    <a:pt x="788885" y="39598"/>
                  </a:lnTo>
                  <a:lnTo>
                    <a:pt x="781431" y="38100"/>
                  </a:lnTo>
                  <a:lnTo>
                    <a:pt x="774014" y="39598"/>
                  </a:lnTo>
                  <a:lnTo>
                    <a:pt x="767956" y="43675"/>
                  </a:lnTo>
                  <a:lnTo>
                    <a:pt x="763879" y="49733"/>
                  </a:lnTo>
                  <a:lnTo>
                    <a:pt x="762381" y="57150"/>
                  </a:lnTo>
                  <a:lnTo>
                    <a:pt x="763879" y="64566"/>
                  </a:lnTo>
                  <a:lnTo>
                    <a:pt x="767956" y="70612"/>
                  </a:lnTo>
                  <a:lnTo>
                    <a:pt x="774014" y="74701"/>
                  </a:lnTo>
                  <a:lnTo>
                    <a:pt x="781469" y="76200"/>
                  </a:lnTo>
                  <a:lnTo>
                    <a:pt x="788885" y="74701"/>
                  </a:lnTo>
                  <a:lnTo>
                    <a:pt x="794931" y="70612"/>
                  </a:lnTo>
                  <a:lnTo>
                    <a:pt x="799020" y="64566"/>
                  </a:lnTo>
                  <a:lnTo>
                    <a:pt x="800519" y="57150"/>
                  </a:lnTo>
                  <a:close/>
                </a:path>
                <a:path w="2138679" h="2846704">
                  <a:moveTo>
                    <a:pt x="876757" y="2789466"/>
                  </a:moveTo>
                  <a:lnTo>
                    <a:pt x="875258" y="2782049"/>
                  </a:lnTo>
                  <a:lnTo>
                    <a:pt x="871169" y="2775991"/>
                  </a:lnTo>
                  <a:lnTo>
                    <a:pt x="865124" y="2771914"/>
                  </a:lnTo>
                  <a:lnTo>
                    <a:pt x="857669" y="2770416"/>
                  </a:lnTo>
                  <a:lnTo>
                    <a:pt x="850252" y="2771914"/>
                  </a:lnTo>
                  <a:lnTo>
                    <a:pt x="844194" y="2775991"/>
                  </a:lnTo>
                  <a:lnTo>
                    <a:pt x="840117" y="2782049"/>
                  </a:lnTo>
                  <a:lnTo>
                    <a:pt x="838619" y="2789466"/>
                  </a:lnTo>
                  <a:lnTo>
                    <a:pt x="840117" y="2796883"/>
                  </a:lnTo>
                  <a:lnTo>
                    <a:pt x="844194" y="2802928"/>
                  </a:lnTo>
                  <a:lnTo>
                    <a:pt x="850252" y="2807017"/>
                  </a:lnTo>
                  <a:lnTo>
                    <a:pt x="857707" y="2808516"/>
                  </a:lnTo>
                  <a:lnTo>
                    <a:pt x="865124" y="2807017"/>
                  </a:lnTo>
                  <a:lnTo>
                    <a:pt x="871169" y="2802928"/>
                  </a:lnTo>
                  <a:lnTo>
                    <a:pt x="875258" y="2796883"/>
                  </a:lnTo>
                  <a:lnTo>
                    <a:pt x="876757" y="2789466"/>
                  </a:lnTo>
                  <a:close/>
                </a:path>
                <a:path w="2138679" h="2846704">
                  <a:moveTo>
                    <a:pt x="876757" y="1864169"/>
                  </a:moveTo>
                  <a:lnTo>
                    <a:pt x="875258" y="1856765"/>
                  </a:lnTo>
                  <a:lnTo>
                    <a:pt x="871169" y="1850707"/>
                  </a:lnTo>
                  <a:lnTo>
                    <a:pt x="865124" y="1846618"/>
                  </a:lnTo>
                  <a:lnTo>
                    <a:pt x="857669" y="1845119"/>
                  </a:lnTo>
                  <a:lnTo>
                    <a:pt x="850252" y="1846618"/>
                  </a:lnTo>
                  <a:lnTo>
                    <a:pt x="844194" y="1850707"/>
                  </a:lnTo>
                  <a:lnTo>
                    <a:pt x="840117" y="1856765"/>
                  </a:lnTo>
                  <a:lnTo>
                    <a:pt x="838619" y="1864169"/>
                  </a:lnTo>
                  <a:lnTo>
                    <a:pt x="840117" y="1871586"/>
                  </a:lnTo>
                  <a:lnTo>
                    <a:pt x="844194" y="1877644"/>
                  </a:lnTo>
                  <a:lnTo>
                    <a:pt x="850252" y="1881733"/>
                  </a:lnTo>
                  <a:lnTo>
                    <a:pt x="857707" y="1883219"/>
                  </a:lnTo>
                  <a:lnTo>
                    <a:pt x="865124" y="1881733"/>
                  </a:lnTo>
                  <a:lnTo>
                    <a:pt x="871169" y="1877644"/>
                  </a:lnTo>
                  <a:lnTo>
                    <a:pt x="875258" y="1871586"/>
                  </a:lnTo>
                  <a:lnTo>
                    <a:pt x="876757" y="1864169"/>
                  </a:lnTo>
                  <a:close/>
                </a:path>
                <a:path w="2138679" h="2846704">
                  <a:moveTo>
                    <a:pt x="876757" y="962926"/>
                  </a:moveTo>
                  <a:lnTo>
                    <a:pt x="875258" y="955509"/>
                  </a:lnTo>
                  <a:lnTo>
                    <a:pt x="871169" y="949464"/>
                  </a:lnTo>
                  <a:lnTo>
                    <a:pt x="865124" y="945375"/>
                  </a:lnTo>
                  <a:lnTo>
                    <a:pt x="857669" y="943876"/>
                  </a:lnTo>
                  <a:lnTo>
                    <a:pt x="850252" y="945375"/>
                  </a:lnTo>
                  <a:lnTo>
                    <a:pt x="844194" y="949464"/>
                  </a:lnTo>
                  <a:lnTo>
                    <a:pt x="840117" y="955509"/>
                  </a:lnTo>
                  <a:lnTo>
                    <a:pt x="838619" y="962926"/>
                  </a:lnTo>
                  <a:lnTo>
                    <a:pt x="840117" y="970343"/>
                  </a:lnTo>
                  <a:lnTo>
                    <a:pt x="844194" y="976401"/>
                  </a:lnTo>
                  <a:lnTo>
                    <a:pt x="850252" y="980478"/>
                  </a:lnTo>
                  <a:lnTo>
                    <a:pt x="857707" y="981976"/>
                  </a:lnTo>
                  <a:lnTo>
                    <a:pt x="865124" y="980478"/>
                  </a:lnTo>
                  <a:lnTo>
                    <a:pt x="871169" y="976401"/>
                  </a:lnTo>
                  <a:lnTo>
                    <a:pt x="875258" y="970343"/>
                  </a:lnTo>
                  <a:lnTo>
                    <a:pt x="876757" y="962926"/>
                  </a:lnTo>
                  <a:close/>
                </a:path>
                <a:path w="2138679" h="2846704">
                  <a:moveTo>
                    <a:pt x="876757" y="57150"/>
                  </a:moveTo>
                  <a:lnTo>
                    <a:pt x="875258" y="49733"/>
                  </a:lnTo>
                  <a:lnTo>
                    <a:pt x="871169" y="43675"/>
                  </a:lnTo>
                  <a:lnTo>
                    <a:pt x="865124" y="39598"/>
                  </a:lnTo>
                  <a:lnTo>
                    <a:pt x="857669" y="38100"/>
                  </a:lnTo>
                  <a:lnTo>
                    <a:pt x="850252" y="39598"/>
                  </a:lnTo>
                  <a:lnTo>
                    <a:pt x="844194" y="43675"/>
                  </a:lnTo>
                  <a:lnTo>
                    <a:pt x="840117" y="49733"/>
                  </a:lnTo>
                  <a:lnTo>
                    <a:pt x="838619" y="57150"/>
                  </a:lnTo>
                  <a:lnTo>
                    <a:pt x="840117" y="64566"/>
                  </a:lnTo>
                  <a:lnTo>
                    <a:pt x="844194" y="70612"/>
                  </a:lnTo>
                  <a:lnTo>
                    <a:pt x="850252" y="74701"/>
                  </a:lnTo>
                  <a:lnTo>
                    <a:pt x="857707" y="76200"/>
                  </a:lnTo>
                  <a:lnTo>
                    <a:pt x="865124" y="74701"/>
                  </a:lnTo>
                  <a:lnTo>
                    <a:pt x="871169" y="70612"/>
                  </a:lnTo>
                  <a:lnTo>
                    <a:pt x="875258" y="64566"/>
                  </a:lnTo>
                  <a:lnTo>
                    <a:pt x="876757" y="57150"/>
                  </a:lnTo>
                  <a:close/>
                </a:path>
                <a:path w="2138679" h="2846704">
                  <a:moveTo>
                    <a:pt x="952995" y="2789466"/>
                  </a:moveTo>
                  <a:lnTo>
                    <a:pt x="951496" y="2782049"/>
                  </a:lnTo>
                  <a:lnTo>
                    <a:pt x="947407" y="2775991"/>
                  </a:lnTo>
                  <a:lnTo>
                    <a:pt x="941362" y="2771914"/>
                  </a:lnTo>
                  <a:lnTo>
                    <a:pt x="933907" y="2770416"/>
                  </a:lnTo>
                  <a:lnTo>
                    <a:pt x="926490" y="2771914"/>
                  </a:lnTo>
                  <a:lnTo>
                    <a:pt x="920432" y="2775991"/>
                  </a:lnTo>
                  <a:lnTo>
                    <a:pt x="916355" y="2782049"/>
                  </a:lnTo>
                  <a:lnTo>
                    <a:pt x="914857" y="2789466"/>
                  </a:lnTo>
                  <a:lnTo>
                    <a:pt x="916355" y="2796883"/>
                  </a:lnTo>
                  <a:lnTo>
                    <a:pt x="920432" y="2802928"/>
                  </a:lnTo>
                  <a:lnTo>
                    <a:pt x="926490" y="2807017"/>
                  </a:lnTo>
                  <a:lnTo>
                    <a:pt x="933945" y="2808516"/>
                  </a:lnTo>
                  <a:lnTo>
                    <a:pt x="941362" y="2807017"/>
                  </a:lnTo>
                  <a:lnTo>
                    <a:pt x="947407" y="2802928"/>
                  </a:lnTo>
                  <a:lnTo>
                    <a:pt x="951496" y="2796883"/>
                  </a:lnTo>
                  <a:lnTo>
                    <a:pt x="952995" y="2789466"/>
                  </a:lnTo>
                  <a:close/>
                </a:path>
                <a:path w="2138679" h="2846704">
                  <a:moveTo>
                    <a:pt x="952995" y="1864169"/>
                  </a:moveTo>
                  <a:lnTo>
                    <a:pt x="951496" y="1856765"/>
                  </a:lnTo>
                  <a:lnTo>
                    <a:pt x="947407" y="1850707"/>
                  </a:lnTo>
                  <a:lnTo>
                    <a:pt x="941362" y="1846618"/>
                  </a:lnTo>
                  <a:lnTo>
                    <a:pt x="933907" y="1845119"/>
                  </a:lnTo>
                  <a:lnTo>
                    <a:pt x="926490" y="1846618"/>
                  </a:lnTo>
                  <a:lnTo>
                    <a:pt x="920432" y="1850707"/>
                  </a:lnTo>
                  <a:lnTo>
                    <a:pt x="916355" y="1856765"/>
                  </a:lnTo>
                  <a:lnTo>
                    <a:pt x="914857" y="1864169"/>
                  </a:lnTo>
                  <a:lnTo>
                    <a:pt x="916355" y="1871586"/>
                  </a:lnTo>
                  <a:lnTo>
                    <a:pt x="920432" y="1877644"/>
                  </a:lnTo>
                  <a:lnTo>
                    <a:pt x="926490" y="1881733"/>
                  </a:lnTo>
                  <a:lnTo>
                    <a:pt x="933945" y="1883219"/>
                  </a:lnTo>
                  <a:lnTo>
                    <a:pt x="941362" y="1881733"/>
                  </a:lnTo>
                  <a:lnTo>
                    <a:pt x="947407" y="1877644"/>
                  </a:lnTo>
                  <a:lnTo>
                    <a:pt x="951496" y="1871586"/>
                  </a:lnTo>
                  <a:lnTo>
                    <a:pt x="952995" y="1864169"/>
                  </a:lnTo>
                  <a:close/>
                </a:path>
                <a:path w="2138679" h="2846704">
                  <a:moveTo>
                    <a:pt x="952995" y="962926"/>
                  </a:moveTo>
                  <a:lnTo>
                    <a:pt x="951496" y="955509"/>
                  </a:lnTo>
                  <a:lnTo>
                    <a:pt x="947407" y="949464"/>
                  </a:lnTo>
                  <a:lnTo>
                    <a:pt x="941362" y="945375"/>
                  </a:lnTo>
                  <a:lnTo>
                    <a:pt x="933907" y="943876"/>
                  </a:lnTo>
                  <a:lnTo>
                    <a:pt x="926490" y="945375"/>
                  </a:lnTo>
                  <a:lnTo>
                    <a:pt x="920432" y="949464"/>
                  </a:lnTo>
                  <a:lnTo>
                    <a:pt x="916355" y="955509"/>
                  </a:lnTo>
                  <a:lnTo>
                    <a:pt x="914857" y="962926"/>
                  </a:lnTo>
                  <a:lnTo>
                    <a:pt x="916355" y="970343"/>
                  </a:lnTo>
                  <a:lnTo>
                    <a:pt x="920432" y="976401"/>
                  </a:lnTo>
                  <a:lnTo>
                    <a:pt x="926490" y="980478"/>
                  </a:lnTo>
                  <a:lnTo>
                    <a:pt x="933945" y="981976"/>
                  </a:lnTo>
                  <a:lnTo>
                    <a:pt x="941362" y="980478"/>
                  </a:lnTo>
                  <a:lnTo>
                    <a:pt x="947407" y="976401"/>
                  </a:lnTo>
                  <a:lnTo>
                    <a:pt x="951496" y="970343"/>
                  </a:lnTo>
                  <a:lnTo>
                    <a:pt x="952995" y="962926"/>
                  </a:lnTo>
                  <a:close/>
                </a:path>
                <a:path w="2138679" h="2846704">
                  <a:moveTo>
                    <a:pt x="952995" y="57150"/>
                  </a:moveTo>
                  <a:lnTo>
                    <a:pt x="951496" y="49733"/>
                  </a:lnTo>
                  <a:lnTo>
                    <a:pt x="947407" y="43675"/>
                  </a:lnTo>
                  <a:lnTo>
                    <a:pt x="941362" y="39598"/>
                  </a:lnTo>
                  <a:lnTo>
                    <a:pt x="933907" y="38100"/>
                  </a:lnTo>
                  <a:lnTo>
                    <a:pt x="926490" y="39598"/>
                  </a:lnTo>
                  <a:lnTo>
                    <a:pt x="920432" y="43675"/>
                  </a:lnTo>
                  <a:lnTo>
                    <a:pt x="916355" y="49733"/>
                  </a:lnTo>
                  <a:lnTo>
                    <a:pt x="914857" y="57150"/>
                  </a:lnTo>
                  <a:lnTo>
                    <a:pt x="916355" y="64566"/>
                  </a:lnTo>
                  <a:lnTo>
                    <a:pt x="920432" y="70612"/>
                  </a:lnTo>
                  <a:lnTo>
                    <a:pt x="926490" y="74701"/>
                  </a:lnTo>
                  <a:lnTo>
                    <a:pt x="933945" y="76200"/>
                  </a:lnTo>
                  <a:lnTo>
                    <a:pt x="941362" y="74701"/>
                  </a:lnTo>
                  <a:lnTo>
                    <a:pt x="947407" y="70612"/>
                  </a:lnTo>
                  <a:lnTo>
                    <a:pt x="951496" y="64566"/>
                  </a:lnTo>
                  <a:lnTo>
                    <a:pt x="952995" y="57150"/>
                  </a:lnTo>
                  <a:close/>
                </a:path>
                <a:path w="2138679" h="2846704">
                  <a:moveTo>
                    <a:pt x="1029233" y="2789466"/>
                  </a:moveTo>
                  <a:lnTo>
                    <a:pt x="1027734" y="2782049"/>
                  </a:lnTo>
                  <a:lnTo>
                    <a:pt x="1023645" y="2775991"/>
                  </a:lnTo>
                  <a:lnTo>
                    <a:pt x="1017600" y="2771914"/>
                  </a:lnTo>
                  <a:lnTo>
                    <a:pt x="1010145" y="2770416"/>
                  </a:lnTo>
                  <a:lnTo>
                    <a:pt x="1002728" y="2771914"/>
                  </a:lnTo>
                  <a:lnTo>
                    <a:pt x="996670" y="2775991"/>
                  </a:lnTo>
                  <a:lnTo>
                    <a:pt x="992593" y="2782049"/>
                  </a:lnTo>
                  <a:lnTo>
                    <a:pt x="991095" y="2789466"/>
                  </a:lnTo>
                  <a:lnTo>
                    <a:pt x="992593" y="2796883"/>
                  </a:lnTo>
                  <a:lnTo>
                    <a:pt x="996670" y="2802928"/>
                  </a:lnTo>
                  <a:lnTo>
                    <a:pt x="1002728" y="2807017"/>
                  </a:lnTo>
                  <a:lnTo>
                    <a:pt x="1010183" y="2808516"/>
                  </a:lnTo>
                  <a:lnTo>
                    <a:pt x="1017600" y="2807017"/>
                  </a:lnTo>
                  <a:lnTo>
                    <a:pt x="1023645" y="2802928"/>
                  </a:lnTo>
                  <a:lnTo>
                    <a:pt x="1027734" y="2796883"/>
                  </a:lnTo>
                  <a:lnTo>
                    <a:pt x="1029233" y="2789466"/>
                  </a:lnTo>
                  <a:close/>
                </a:path>
                <a:path w="2138679" h="2846704">
                  <a:moveTo>
                    <a:pt x="1029233" y="1864169"/>
                  </a:moveTo>
                  <a:lnTo>
                    <a:pt x="1027734" y="1856765"/>
                  </a:lnTo>
                  <a:lnTo>
                    <a:pt x="1023645" y="1850707"/>
                  </a:lnTo>
                  <a:lnTo>
                    <a:pt x="1017600" y="1846618"/>
                  </a:lnTo>
                  <a:lnTo>
                    <a:pt x="1010145" y="1845119"/>
                  </a:lnTo>
                  <a:lnTo>
                    <a:pt x="1002728" y="1846618"/>
                  </a:lnTo>
                  <a:lnTo>
                    <a:pt x="996670" y="1850707"/>
                  </a:lnTo>
                  <a:lnTo>
                    <a:pt x="992593" y="1856765"/>
                  </a:lnTo>
                  <a:lnTo>
                    <a:pt x="991095" y="1864169"/>
                  </a:lnTo>
                  <a:lnTo>
                    <a:pt x="992593" y="1871586"/>
                  </a:lnTo>
                  <a:lnTo>
                    <a:pt x="996670" y="1877644"/>
                  </a:lnTo>
                  <a:lnTo>
                    <a:pt x="1002728" y="1881733"/>
                  </a:lnTo>
                  <a:lnTo>
                    <a:pt x="1010183" y="1883219"/>
                  </a:lnTo>
                  <a:lnTo>
                    <a:pt x="1017600" y="1881733"/>
                  </a:lnTo>
                  <a:lnTo>
                    <a:pt x="1023645" y="1877644"/>
                  </a:lnTo>
                  <a:lnTo>
                    <a:pt x="1027734" y="1871586"/>
                  </a:lnTo>
                  <a:lnTo>
                    <a:pt x="1029233" y="1864169"/>
                  </a:lnTo>
                  <a:close/>
                </a:path>
                <a:path w="2138679" h="2846704">
                  <a:moveTo>
                    <a:pt x="1029233" y="962926"/>
                  </a:moveTo>
                  <a:lnTo>
                    <a:pt x="1027734" y="955509"/>
                  </a:lnTo>
                  <a:lnTo>
                    <a:pt x="1023645" y="949464"/>
                  </a:lnTo>
                  <a:lnTo>
                    <a:pt x="1017600" y="945375"/>
                  </a:lnTo>
                  <a:lnTo>
                    <a:pt x="1010145" y="943876"/>
                  </a:lnTo>
                  <a:lnTo>
                    <a:pt x="1002728" y="945375"/>
                  </a:lnTo>
                  <a:lnTo>
                    <a:pt x="996670" y="949464"/>
                  </a:lnTo>
                  <a:lnTo>
                    <a:pt x="992593" y="955509"/>
                  </a:lnTo>
                  <a:lnTo>
                    <a:pt x="991095" y="962926"/>
                  </a:lnTo>
                  <a:lnTo>
                    <a:pt x="992593" y="970343"/>
                  </a:lnTo>
                  <a:lnTo>
                    <a:pt x="996670" y="976401"/>
                  </a:lnTo>
                  <a:lnTo>
                    <a:pt x="1002728" y="980478"/>
                  </a:lnTo>
                  <a:lnTo>
                    <a:pt x="1010183" y="981976"/>
                  </a:lnTo>
                  <a:lnTo>
                    <a:pt x="1017600" y="980478"/>
                  </a:lnTo>
                  <a:lnTo>
                    <a:pt x="1023645" y="976401"/>
                  </a:lnTo>
                  <a:lnTo>
                    <a:pt x="1027734" y="970343"/>
                  </a:lnTo>
                  <a:lnTo>
                    <a:pt x="1029233" y="962926"/>
                  </a:lnTo>
                  <a:close/>
                </a:path>
                <a:path w="2138679" h="2846704">
                  <a:moveTo>
                    <a:pt x="1029233" y="57150"/>
                  </a:moveTo>
                  <a:lnTo>
                    <a:pt x="1027734" y="49733"/>
                  </a:lnTo>
                  <a:lnTo>
                    <a:pt x="1023645" y="43675"/>
                  </a:lnTo>
                  <a:lnTo>
                    <a:pt x="1017600" y="39598"/>
                  </a:lnTo>
                  <a:lnTo>
                    <a:pt x="1010145" y="38100"/>
                  </a:lnTo>
                  <a:lnTo>
                    <a:pt x="1002728" y="39598"/>
                  </a:lnTo>
                  <a:lnTo>
                    <a:pt x="996670" y="43675"/>
                  </a:lnTo>
                  <a:lnTo>
                    <a:pt x="992593" y="49733"/>
                  </a:lnTo>
                  <a:lnTo>
                    <a:pt x="991095" y="57150"/>
                  </a:lnTo>
                  <a:lnTo>
                    <a:pt x="992593" y="64566"/>
                  </a:lnTo>
                  <a:lnTo>
                    <a:pt x="996670" y="70612"/>
                  </a:lnTo>
                  <a:lnTo>
                    <a:pt x="1002728" y="74701"/>
                  </a:lnTo>
                  <a:lnTo>
                    <a:pt x="1010183" y="76200"/>
                  </a:lnTo>
                  <a:lnTo>
                    <a:pt x="1017600" y="74701"/>
                  </a:lnTo>
                  <a:lnTo>
                    <a:pt x="1023645" y="70612"/>
                  </a:lnTo>
                  <a:lnTo>
                    <a:pt x="1027734" y="64566"/>
                  </a:lnTo>
                  <a:lnTo>
                    <a:pt x="1029233" y="57150"/>
                  </a:lnTo>
                  <a:close/>
                </a:path>
                <a:path w="2138679" h="2846704">
                  <a:moveTo>
                    <a:pt x="1105471" y="2789466"/>
                  </a:moveTo>
                  <a:lnTo>
                    <a:pt x="1103972" y="2782049"/>
                  </a:lnTo>
                  <a:lnTo>
                    <a:pt x="1099883" y="2775991"/>
                  </a:lnTo>
                  <a:lnTo>
                    <a:pt x="1093838" y="2771914"/>
                  </a:lnTo>
                  <a:lnTo>
                    <a:pt x="1086383" y="2770416"/>
                  </a:lnTo>
                  <a:lnTo>
                    <a:pt x="1078966" y="2771914"/>
                  </a:lnTo>
                  <a:lnTo>
                    <a:pt x="1072908" y="2775991"/>
                  </a:lnTo>
                  <a:lnTo>
                    <a:pt x="1068832" y="2782049"/>
                  </a:lnTo>
                  <a:lnTo>
                    <a:pt x="1067333" y="2789466"/>
                  </a:lnTo>
                  <a:lnTo>
                    <a:pt x="1068832" y="2796883"/>
                  </a:lnTo>
                  <a:lnTo>
                    <a:pt x="1072908" y="2802928"/>
                  </a:lnTo>
                  <a:lnTo>
                    <a:pt x="1078966" y="2807017"/>
                  </a:lnTo>
                  <a:lnTo>
                    <a:pt x="1086421" y="2808516"/>
                  </a:lnTo>
                  <a:lnTo>
                    <a:pt x="1093838" y="2807017"/>
                  </a:lnTo>
                  <a:lnTo>
                    <a:pt x="1099883" y="2802928"/>
                  </a:lnTo>
                  <a:lnTo>
                    <a:pt x="1103972" y="2796883"/>
                  </a:lnTo>
                  <a:lnTo>
                    <a:pt x="1105471" y="2789466"/>
                  </a:lnTo>
                  <a:close/>
                </a:path>
                <a:path w="2138679" h="2846704">
                  <a:moveTo>
                    <a:pt x="1105471" y="1864169"/>
                  </a:moveTo>
                  <a:lnTo>
                    <a:pt x="1103972" y="1856765"/>
                  </a:lnTo>
                  <a:lnTo>
                    <a:pt x="1099883" y="1850707"/>
                  </a:lnTo>
                  <a:lnTo>
                    <a:pt x="1093838" y="1846618"/>
                  </a:lnTo>
                  <a:lnTo>
                    <a:pt x="1086383" y="1845119"/>
                  </a:lnTo>
                  <a:lnTo>
                    <a:pt x="1078966" y="1846618"/>
                  </a:lnTo>
                  <a:lnTo>
                    <a:pt x="1072908" y="1850707"/>
                  </a:lnTo>
                  <a:lnTo>
                    <a:pt x="1068832" y="1856765"/>
                  </a:lnTo>
                  <a:lnTo>
                    <a:pt x="1067333" y="1864169"/>
                  </a:lnTo>
                  <a:lnTo>
                    <a:pt x="1068832" y="1871586"/>
                  </a:lnTo>
                  <a:lnTo>
                    <a:pt x="1072908" y="1877644"/>
                  </a:lnTo>
                  <a:lnTo>
                    <a:pt x="1078966" y="1881733"/>
                  </a:lnTo>
                  <a:lnTo>
                    <a:pt x="1086421" y="1883219"/>
                  </a:lnTo>
                  <a:lnTo>
                    <a:pt x="1093838" y="1881733"/>
                  </a:lnTo>
                  <a:lnTo>
                    <a:pt x="1099883" y="1877644"/>
                  </a:lnTo>
                  <a:lnTo>
                    <a:pt x="1103972" y="1871586"/>
                  </a:lnTo>
                  <a:lnTo>
                    <a:pt x="1105471" y="1864169"/>
                  </a:lnTo>
                  <a:close/>
                </a:path>
                <a:path w="2138679" h="2846704">
                  <a:moveTo>
                    <a:pt x="1105471" y="962926"/>
                  </a:moveTo>
                  <a:lnTo>
                    <a:pt x="1103972" y="955509"/>
                  </a:lnTo>
                  <a:lnTo>
                    <a:pt x="1099883" y="949464"/>
                  </a:lnTo>
                  <a:lnTo>
                    <a:pt x="1093838" y="945375"/>
                  </a:lnTo>
                  <a:lnTo>
                    <a:pt x="1086383" y="943876"/>
                  </a:lnTo>
                  <a:lnTo>
                    <a:pt x="1078966" y="945375"/>
                  </a:lnTo>
                  <a:lnTo>
                    <a:pt x="1072908" y="949464"/>
                  </a:lnTo>
                  <a:lnTo>
                    <a:pt x="1068832" y="955509"/>
                  </a:lnTo>
                  <a:lnTo>
                    <a:pt x="1067333" y="962926"/>
                  </a:lnTo>
                  <a:lnTo>
                    <a:pt x="1068832" y="970343"/>
                  </a:lnTo>
                  <a:lnTo>
                    <a:pt x="1072908" y="976401"/>
                  </a:lnTo>
                  <a:lnTo>
                    <a:pt x="1078966" y="980478"/>
                  </a:lnTo>
                  <a:lnTo>
                    <a:pt x="1086421" y="981976"/>
                  </a:lnTo>
                  <a:lnTo>
                    <a:pt x="1093838" y="980478"/>
                  </a:lnTo>
                  <a:lnTo>
                    <a:pt x="1099883" y="976401"/>
                  </a:lnTo>
                  <a:lnTo>
                    <a:pt x="1103972" y="970343"/>
                  </a:lnTo>
                  <a:lnTo>
                    <a:pt x="1105471" y="962926"/>
                  </a:lnTo>
                  <a:close/>
                </a:path>
                <a:path w="2138679" h="2846704">
                  <a:moveTo>
                    <a:pt x="1105471" y="57150"/>
                  </a:moveTo>
                  <a:lnTo>
                    <a:pt x="1103972" y="49733"/>
                  </a:lnTo>
                  <a:lnTo>
                    <a:pt x="1099883" y="43675"/>
                  </a:lnTo>
                  <a:lnTo>
                    <a:pt x="1093838" y="39598"/>
                  </a:lnTo>
                  <a:lnTo>
                    <a:pt x="1086383" y="38100"/>
                  </a:lnTo>
                  <a:lnTo>
                    <a:pt x="1078966" y="39598"/>
                  </a:lnTo>
                  <a:lnTo>
                    <a:pt x="1072908" y="43675"/>
                  </a:lnTo>
                  <a:lnTo>
                    <a:pt x="1068832" y="49733"/>
                  </a:lnTo>
                  <a:lnTo>
                    <a:pt x="1067333" y="57150"/>
                  </a:lnTo>
                  <a:lnTo>
                    <a:pt x="1068832" y="64566"/>
                  </a:lnTo>
                  <a:lnTo>
                    <a:pt x="1072908" y="70612"/>
                  </a:lnTo>
                  <a:lnTo>
                    <a:pt x="1078966" y="74701"/>
                  </a:lnTo>
                  <a:lnTo>
                    <a:pt x="1086421" y="76200"/>
                  </a:lnTo>
                  <a:lnTo>
                    <a:pt x="1093838" y="74701"/>
                  </a:lnTo>
                  <a:lnTo>
                    <a:pt x="1099883" y="70612"/>
                  </a:lnTo>
                  <a:lnTo>
                    <a:pt x="1103972" y="64566"/>
                  </a:lnTo>
                  <a:lnTo>
                    <a:pt x="1105471" y="57150"/>
                  </a:lnTo>
                  <a:close/>
                </a:path>
                <a:path w="2138679" h="2846704">
                  <a:moveTo>
                    <a:pt x="1181709" y="2789466"/>
                  </a:moveTo>
                  <a:lnTo>
                    <a:pt x="1180211" y="2782049"/>
                  </a:lnTo>
                  <a:lnTo>
                    <a:pt x="1176121" y="2775991"/>
                  </a:lnTo>
                  <a:lnTo>
                    <a:pt x="1170076" y="2771914"/>
                  </a:lnTo>
                  <a:lnTo>
                    <a:pt x="1162621" y="2770416"/>
                  </a:lnTo>
                  <a:lnTo>
                    <a:pt x="1155204" y="2771914"/>
                  </a:lnTo>
                  <a:lnTo>
                    <a:pt x="1149146" y="2775991"/>
                  </a:lnTo>
                  <a:lnTo>
                    <a:pt x="1145070" y="2782049"/>
                  </a:lnTo>
                  <a:lnTo>
                    <a:pt x="1143571" y="2789466"/>
                  </a:lnTo>
                  <a:lnTo>
                    <a:pt x="1145070" y="2796883"/>
                  </a:lnTo>
                  <a:lnTo>
                    <a:pt x="1149146" y="2802928"/>
                  </a:lnTo>
                  <a:lnTo>
                    <a:pt x="1155204" y="2807017"/>
                  </a:lnTo>
                  <a:lnTo>
                    <a:pt x="1162659" y="2808516"/>
                  </a:lnTo>
                  <a:lnTo>
                    <a:pt x="1170076" y="2807017"/>
                  </a:lnTo>
                  <a:lnTo>
                    <a:pt x="1176121" y="2802928"/>
                  </a:lnTo>
                  <a:lnTo>
                    <a:pt x="1180211" y="2796883"/>
                  </a:lnTo>
                  <a:lnTo>
                    <a:pt x="1181709" y="2789466"/>
                  </a:lnTo>
                  <a:close/>
                </a:path>
                <a:path w="2138679" h="2846704">
                  <a:moveTo>
                    <a:pt x="1181709" y="1864169"/>
                  </a:moveTo>
                  <a:lnTo>
                    <a:pt x="1180211" y="1856765"/>
                  </a:lnTo>
                  <a:lnTo>
                    <a:pt x="1176121" y="1850707"/>
                  </a:lnTo>
                  <a:lnTo>
                    <a:pt x="1170076" y="1846618"/>
                  </a:lnTo>
                  <a:lnTo>
                    <a:pt x="1162621" y="1845119"/>
                  </a:lnTo>
                  <a:lnTo>
                    <a:pt x="1155204" y="1846618"/>
                  </a:lnTo>
                  <a:lnTo>
                    <a:pt x="1149146" y="1850707"/>
                  </a:lnTo>
                  <a:lnTo>
                    <a:pt x="1145070" y="1856765"/>
                  </a:lnTo>
                  <a:lnTo>
                    <a:pt x="1143571" y="1864169"/>
                  </a:lnTo>
                  <a:lnTo>
                    <a:pt x="1145070" y="1871586"/>
                  </a:lnTo>
                  <a:lnTo>
                    <a:pt x="1149146" y="1877644"/>
                  </a:lnTo>
                  <a:lnTo>
                    <a:pt x="1155204" y="1881733"/>
                  </a:lnTo>
                  <a:lnTo>
                    <a:pt x="1162659" y="1883219"/>
                  </a:lnTo>
                  <a:lnTo>
                    <a:pt x="1170076" y="1881733"/>
                  </a:lnTo>
                  <a:lnTo>
                    <a:pt x="1176121" y="1877644"/>
                  </a:lnTo>
                  <a:lnTo>
                    <a:pt x="1180211" y="1871586"/>
                  </a:lnTo>
                  <a:lnTo>
                    <a:pt x="1181709" y="1864169"/>
                  </a:lnTo>
                  <a:close/>
                </a:path>
                <a:path w="2138679" h="2846704">
                  <a:moveTo>
                    <a:pt x="1181709" y="962926"/>
                  </a:moveTo>
                  <a:lnTo>
                    <a:pt x="1180211" y="955509"/>
                  </a:lnTo>
                  <a:lnTo>
                    <a:pt x="1176121" y="949464"/>
                  </a:lnTo>
                  <a:lnTo>
                    <a:pt x="1170076" y="945375"/>
                  </a:lnTo>
                  <a:lnTo>
                    <a:pt x="1162621" y="943876"/>
                  </a:lnTo>
                  <a:lnTo>
                    <a:pt x="1155204" y="945375"/>
                  </a:lnTo>
                  <a:lnTo>
                    <a:pt x="1149146" y="949464"/>
                  </a:lnTo>
                  <a:lnTo>
                    <a:pt x="1145070" y="955509"/>
                  </a:lnTo>
                  <a:lnTo>
                    <a:pt x="1143571" y="962926"/>
                  </a:lnTo>
                  <a:lnTo>
                    <a:pt x="1145070" y="970343"/>
                  </a:lnTo>
                  <a:lnTo>
                    <a:pt x="1149146" y="976401"/>
                  </a:lnTo>
                  <a:lnTo>
                    <a:pt x="1155204" y="980478"/>
                  </a:lnTo>
                  <a:lnTo>
                    <a:pt x="1162659" y="981976"/>
                  </a:lnTo>
                  <a:lnTo>
                    <a:pt x="1170076" y="980478"/>
                  </a:lnTo>
                  <a:lnTo>
                    <a:pt x="1176121" y="976401"/>
                  </a:lnTo>
                  <a:lnTo>
                    <a:pt x="1180211" y="970343"/>
                  </a:lnTo>
                  <a:lnTo>
                    <a:pt x="1181709" y="962926"/>
                  </a:lnTo>
                  <a:close/>
                </a:path>
                <a:path w="2138679" h="2846704">
                  <a:moveTo>
                    <a:pt x="1181709" y="57150"/>
                  </a:moveTo>
                  <a:lnTo>
                    <a:pt x="1180211" y="49733"/>
                  </a:lnTo>
                  <a:lnTo>
                    <a:pt x="1176121" y="43675"/>
                  </a:lnTo>
                  <a:lnTo>
                    <a:pt x="1170076" y="39598"/>
                  </a:lnTo>
                  <a:lnTo>
                    <a:pt x="1162621" y="38100"/>
                  </a:lnTo>
                  <a:lnTo>
                    <a:pt x="1155204" y="39598"/>
                  </a:lnTo>
                  <a:lnTo>
                    <a:pt x="1149146" y="43675"/>
                  </a:lnTo>
                  <a:lnTo>
                    <a:pt x="1145070" y="49733"/>
                  </a:lnTo>
                  <a:lnTo>
                    <a:pt x="1143571" y="57150"/>
                  </a:lnTo>
                  <a:lnTo>
                    <a:pt x="1145070" y="64566"/>
                  </a:lnTo>
                  <a:lnTo>
                    <a:pt x="1149146" y="70612"/>
                  </a:lnTo>
                  <a:lnTo>
                    <a:pt x="1155204" y="74701"/>
                  </a:lnTo>
                  <a:lnTo>
                    <a:pt x="1162659" y="76200"/>
                  </a:lnTo>
                  <a:lnTo>
                    <a:pt x="1170076" y="74701"/>
                  </a:lnTo>
                  <a:lnTo>
                    <a:pt x="1176121" y="70612"/>
                  </a:lnTo>
                  <a:lnTo>
                    <a:pt x="1180211" y="64566"/>
                  </a:lnTo>
                  <a:lnTo>
                    <a:pt x="1181709" y="57150"/>
                  </a:lnTo>
                  <a:close/>
                </a:path>
                <a:path w="2138679" h="2846704">
                  <a:moveTo>
                    <a:pt x="1257947" y="2789466"/>
                  </a:moveTo>
                  <a:lnTo>
                    <a:pt x="1256449" y="2782049"/>
                  </a:lnTo>
                  <a:lnTo>
                    <a:pt x="1252359" y="2775991"/>
                  </a:lnTo>
                  <a:lnTo>
                    <a:pt x="1246314" y="2771914"/>
                  </a:lnTo>
                  <a:lnTo>
                    <a:pt x="1238859" y="2770416"/>
                  </a:lnTo>
                  <a:lnTo>
                    <a:pt x="1231442" y="2771914"/>
                  </a:lnTo>
                  <a:lnTo>
                    <a:pt x="1225384" y="2775991"/>
                  </a:lnTo>
                  <a:lnTo>
                    <a:pt x="1221308" y="2782049"/>
                  </a:lnTo>
                  <a:lnTo>
                    <a:pt x="1219809" y="2789466"/>
                  </a:lnTo>
                  <a:lnTo>
                    <a:pt x="1221308" y="2796883"/>
                  </a:lnTo>
                  <a:lnTo>
                    <a:pt x="1225384" y="2802928"/>
                  </a:lnTo>
                  <a:lnTo>
                    <a:pt x="1231442" y="2807017"/>
                  </a:lnTo>
                  <a:lnTo>
                    <a:pt x="1238897" y="2808516"/>
                  </a:lnTo>
                  <a:lnTo>
                    <a:pt x="1246314" y="2807017"/>
                  </a:lnTo>
                  <a:lnTo>
                    <a:pt x="1252359" y="2802928"/>
                  </a:lnTo>
                  <a:lnTo>
                    <a:pt x="1256449" y="2796883"/>
                  </a:lnTo>
                  <a:lnTo>
                    <a:pt x="1257947" y="2789466"/>
                  </a:lnTo>
                  <a:close/>
                </a:path>
                <a:path w="2138679" h="2846704">
                  <a:moveTo>
                    <a:pt x="1257947" y="1864182"/>
                  </a:moveTo>
                  <a:lnTo>
                    <a:pt x="1256449" y="1856765"/>
                  </a:lnTo>
                  <a:lnTo>
                    <a:pt x="1252359" y="1850707"/>
                  </a:lnTo>
                  <a:lnTo>
                    <a:pt x="1246314" y="1846618"/>
                  </a:lnTo>
                  <a:lnTo>
                    <a:pt x="1238859" y="1845132"/>
                  </a:lnTo>
                  <a:lnTo>
                    <a:pt x="1231442" y="1846618"/>
                  </a:lnTo>
                  <a:lnTo>
                    <a:pt x="1225384" y="1850707"/>
                  </a:lnTo>
                  <a:lnTo>
                    <a:pt x="1221308" y="1856765"/>
                  </a:lnTo>
                  <a:lnTo>
                    <a:pt x="1219809" y="1864182"/>
                  </a:lnTo>
                  <a:lnTo>
                    <a:pt x="1221308" y="1871586"/>
                  </a:lnTo>
                  <a:lnTo>
                    <a:pt x="1225384" y="1877644"/>
                  </a:lnTo>
                  <a:lnTo>
                    <a:pt x="1231442" y="1881733"/>
                  </a:lnTo>
                  <a:lnTo>
                    <a:pt x="1238897" y="1883232"/>
                  </a:lnTo>
                  <a:lnTo>
                    <a:pt x="1246314" y="1881733"/>
                  </a:lnTo>
                  <a:lnTo>
                    <a:pt x="1252359" y="1877644"/>
                  </a:lnTo>
                  <a:lnTo>
                    <a:pt x="1256449" y="1871586"/>
                  </a:lnTo>
                  <a:lnTo>
                    <a:pt x="1257947" y="1864182"/>
                  </a:lnTo>
                  <a:close/>
                </a:path>
                <a:path w="2138679" h="2846704">
                  <a:moveTo>
                    <a:pt x="1257947" y="962926"/>
                  </a:moveTo>
                  <a:lnTo>
                    <a:pt x="1256449" y="955509"/>
                  </a:lnTo>
                  <a:lnTo>
                    <a:pt x="1252359" y="949464"/>
                  </a:lnTo>
                  <a:lnTo>
                    <a:pt x="1246314" y="945375"/>
                  </a:lnTo>
                  <a:lnTo>
                    <a:pt x="1238859" y="943876"/>
                  </a:lnTo>
                  <a:lnTo>
                    <a:pt x="1231442" y="945375"/>
                  </a:lnTo>
                  <a:lnTo>
                    <a:pt x="1225384" y="949464"/>
                  </a:lnTo>
                  <a:lnTo>
                    <a:pt x="1221308" y="955509"/>
                  </a:lnTo>
                  <a:lnTo>
                    <a:pt x="1219809" y="962926"/>
                  </a:lnTo>
                  <a:lnTo>
                    <a:pt x="1221308" y="970343"/>
                  </a:lnTo>
                  <a:lnTo>
                    <a:pt x="1225384" y="976401"/>
                  </a:lnTo>
                  <a:lnTo>
                    <a:pt x="1231442" y="980478"/>
                  </a:lnTo>
                  <a:lnTo>
                    <a:pt x="1238897" y="981976"/>
                  </a:lnTo>
                  <a:lnTo>
                    <a:pt x="1246314" y="980478"/>
                  </a:lnTo>
                  <a:lnTo>
                    <a:pt x="1252359" y="976401"/>
                  </a:lnTo>
                  <a:lnTo>
                    <a:pt x="1256449" y="970343"/>
                  </a:lnTo>
                  <a:lnTo>
                    <a:pt x="1257947" y="962926"/>
                  </a:lnTo>
                  <a:close/>
                </a:path>
                <a:path w="2138679" h="2846704">
                  <a:moveTo>
                    <a:pt x="1257947" y="57150"/>
                  </a:moveTo>
                  <a:lnTo>
                    <a:pt x="1256449" y="49733"/>
                  </a:lnTo>
                  <a:lnTo>
                    <a:pt x="1252359" y="43675"/>
                  </a:lnTo>
                  <a:lnTo>
                    <a:pt x="1246314" y="39598"/>
                  </a:lnTo>
                  <a:lnTo>
                    <a:pt x="1238859" y="38100"/>
                  </a:lnTo>
                  <a:lnTo>
                    <a:pt x="1231442" y="39598"/>
                  </a:lnTo>
                  <a:lnTo>
                    <a:pt x="1225384" y="43675"/>
                  </a:lnTo>
                  <a:lnTo>
                    <a:pt x="1221308" y="49733"/>
                  </a:lnTo>
                  <a:lnTo>
                    <a:pt x="1219809" y="57150"/>
                  </a:lnTo>
                  <a:lnTo>
                    <a:pt x="1221308" y="64566"/>
                  </a:lnTo>
                  <a:lnTo>
                    <a:pt x="1225384" y="70612"/>
                  </a:lnTo>
                  <a:lnTo>
                    <a:pt x="1231442" y="74701"/>
                  </a:lnTo>
                  <a:lnTo>
                    <a:pt x="1238897" y="76200"/>
                  </a:lnTo>
                  <a:lnTo>
                    <a:pt x="1246314" y="74701"/>
                  </a:lnTo>
                  <a:lnTo>
                    <a:pt x="1252359" y="70612"/>
                  </a:lnTo>
                  <a:lnTo>
                    <a:pt x="1256449" y="64566"/>
                  </a:lnTo>
                  <a:lnTo>
                    <a:pt x="1257947" y="57150"/>
                  </a:lnTo>
                  <a:close/>
                </a:path>
                <a:path w="2138679" h="2846704">
                  <a:moveTo>
                    <a:pt x="1334185" y="2789466"/>
                  </a:moveTo>
                  <a:lnTo>
                    <a:pt x="1332687" y="2782049"/>
                  </a:lnTo>
                  <a:lnTo>
                    <a:pt x="1328597" y="2775991"/>
                  </a:lnTo>
                  <a:lnTo>
                    <a:pt x="1322552" y="2771914"/>
                  </a:lnTo>
                  <a:lnTo>
                    <a:pt x="1315097" y="2770416"/>
                  </a:lnTo>
                  <a:lnTo>
                    <a:pt x="1307680" y="2771914"/>
                  </a:lnTo>
                  <a:lnTo>
                    <a:pt x="1301623" y="2775991"/>
                  </a:lnTo>
                  <a:lnTo>
                    <a:pt x="1297546" y="2782049"/>
                  </a:lnTo>
                  <a:lnTo>
                    <a:pt x="1296047" y="2789466"/>
                  </a:lnTo>
                  <a:lnTo>
                    <a:pt x="1297546" y="2796883"/>
                  </a:lnTo>
                  <a:lnTo>
                    <a:pt x="1301623" y="2802928"/>
                  </a:lnTo>
                  <a:lnTo>
                    <a:pt x="1307680" y="2807017"/>
                  </a:lnTo>
                  <a:lnTo>
                    <a:pt x="1315135" y="2808516"/>
                  </a:lnTo>
                  <a:lnTo>
                    <a:pt x="1322552" y="2807017"/>
                  </a:lnTo>
                  <a:lnTo>
                    <a:pt x="1328597" y="2802928"/>
                  </a:lnTo>
                  <a:lnTo>
                    <a:pt x="1332687" y="2796883"/>
                  </a:lnTo>
                  <a:lnTo>
                    <a:pt x="1334185" y="2789466"/>
                  </a:lnTo>
                  <a:close/>
                </a:path>
                <a:path w="2138679" h="2846704">
                  <a:moveTo>
                    <a:pt x="1334185" y="1864182"/>
                  </a:moveTo>
                  <a:lnTo>
                    <a:pt x="1332687" y="1856765"/>
                  </a:lnTo>
                  <a:lnTo>
                    <a:pt x="1328597" y="1850707"/>
                  </a:lnTo>
                  <a:lnTo>
                    <a:pt x="1322552" y="1846618"/>
                  </a:lnTo>
                  <a:lnTo>
                    <a:pt x="1315097" y="1845132"/>
                  </a:lnTo>
                  <a:lnTo>
                    <a:pt x="1307680" y="1846618"/>
                  </a:lnTo>
                  <a:lnTo>
                    <a:pt x="1301623" y="1850707"/>
                  </a:lnTo>
                  <a:lnTo>
                    <a:pt x="1297546" y="1856765"/>
                  </a:lnTo>
                  <a:lnTo>
                    <a:pt x="1296047" y="1864182"/>
                  </a:lnTo>
                  <a:lnTo>
                    <a:pt x="1297546" y="1871586"/>
                  </a:lnTo>
                  <a:lnTo>
                    <a:pt x="1301623" y="1877644"/>
                  </a:lnTo>
                  <a:lnTo>
                    <a:pt x="1307680" y="1881733"/>
                  </a:lnTo>
                  <a:lnTo>
                    <a:pt x="1315135" y="1883232"/>
                  </a:lnTo>
                  <a:lnTo>
                    <a:pt x="1322552" y="1881733"/>
                  </a:lnTo>
                  <a:lnTo>
                    <a:pt x="1328597" y="1877644"/>
                  </a:lnTo>
                  <a:lnTo>
                    <a:pt x="1332687" y="1871586"/>
                  </a:lnTo>
                  <a:lnTo>
                    <a:pt x="1334185" y="1864182"/>
                  </a:lnTo>
                  <a:close/>
                </a:path>
                <a:path w="2138679" h="2846704">
                  <a:moveTo>
                    <a:pt x="1334185" y="962926"/>
                  </a:moveTo>
                  <a:lnTo>
                    <a:pt x="1332687" y="955509"/>
                  </a:lnTo>
                  <a:lnTo>
                    <a:pt x="1328597" y="949464"/>
                  </a:lnTo>
                  <a:lnTo>
                    <a:pt x="1322552" y="945375"/>
                  </a:lnTo>
                  <a:lnTo>
                    <a:pt x="1315097" y="943876"/>
                  </a:lnTo>
                  <a:lnTo>
                    <a:pt x="1307680" y="945375"/>
                  </a:lnTo>
                  <a:lnTo>
                    <a:pt x="1301623" y="949464"/>
                  </a:lnTo>
                  <a:lnTo>
                    <a:pt x="1297546" y="955509"/>
                  </a:lnTo>
                  <a:lnTo>
                    <a:pt x="1296047" y="962926"/>
                  </a:lnTo>
                  <a:lnTo>
                    <a:pt x="1297546" y="970343"/>
                  </a:lnTo>
                  <a:lnTo>
                    <a:pt x="1301623" y="976401"/>
                  </a:lnTo>
                  <a:lnTo>
                    <a:pt x="1307680" y="980478"/>
                  </a:lnTo>
                  <a:lnTo>
                    <a:pt x="1315135" y="981976"/>
                  </a:lnTo>
                  <a:lnTo>
                    <a:pt x="1322552" y="980478"/>
                  </a:lnTo>
                  <a:lnTo>
                    <a:pt x="1328597" y="976401"/>
                  </a:lnTo>
                  <a:lnTo>
                    <a:pt x="1332687" y="970343"/>
                  </a:lnTo>
                  <a:lnTo>
                    <a:pt x="1334185" y="962926"/>
                  </a:lnTo>
                  <a:close/>
                </a:path>
                <a:path w="2138679" h="2846704">
                  <a:moveTo>
                    <a:pt x="1334185" y="57150"/>
                  </a:moveTo>
                  <a:lnTo>
                    <a:pt x="1332687" y="49733"/>
                  </a:lnTo>
                  <a:lnTo>
                    <a:pt x="1328597" y="43675"/>
                  </a:lnTo>
                  <a:lnTo>
                    <a:pt x="1322552" y="39598"/>
                  </a:lnTo>
                  <a:lnTo>
                    <a:pt x="1315097" y="38100"/>
                  </a:lnTo>
                  <a:lnTo>
                    <a:pt x="1307680" y="39598"/>
                  </a:lnTo>
                  <a:lnTo>
                    <a:pt x="1301623" y="43675"/>
                  </a:lnTo>
                  <a:lnTo>
                    <a:pt x="1297546" y="49733"/>
                  </a:lnTo>
                  <a:lnTo>
                    <a:pt x="1296047" y="57150"/>
                  </a:lnTo>
                  <a:lnTo>
                    <a:pt x="1297546" y="64566"/>
                  </a:lnTo>
                  <a:lnTo>
                    <a:pt x="1301623" y="70612"/>
                  </a:lnTo>
                  <a:lnTo>
                    <a:pt x="1307680" y="74701"/>
                  </a:lnTo>
                  <a:lnTo>
                    <a:pt x="1315135" y="76200"/>
                  </a:lnTo>
                  <a:lnTo>
                    <a:pt x="1322552" y="74701"/>
                  </a:lnTo>
                  <a:lnTo>
                    <a:pt x="1328597" y="70612"/>
                  </a:lnTo>
                  <a:lnTo>
                    <a:pt x="1332687" y="64566"/>
                  </a:lnTo>
                  <a:lnTo>
                    <a:pt x="1334185" y="57150"/>
                  </a:lnTo>
                  <a:close/>
                </a:path>
                <a:path w="2138679" h="2846704">
                  <a:moveTo>
                    <a:pt x="1410423" y="2789466"/>
                  </a:moveTo>
                  <a:lnTo>
                    <a:pt x="1408925" y="2782049"/>
                  </a:lnTo>
                  <a:lnTo>
                    <a:pt x="1404835" y="2775991"/>
                  </a:lnTo>
                  <a:lnTo>
                    <a:pt x="1398790" y="2771914"/>
                  </a:lnTo>
                  <a:lnTo>
                    <a:pt x="1391335" y="2770416"/>
                  </a:lnTo>
                  <a:lnTo>
                    <a:pt x="1383919" y="2771914"/>
                  </a:lnTo>
                  <a:lnTo>
                    <a:pt x="1377861" y="2775991"/>
                  </a:lnTo>
                  <a:lnTo>
                    <a:pt x="1373784" y="2782049"/>
                  </a:lnTo>
                  <a:lnTo>
                    <a:pt x="1372285" y="2789466"/>
                  </a:lnTo>
                  <a:lnTo>
                    <a:pt x="1373784" y="2796883"/>
                  </a:lnTo>
                  <a:lnTo>
                    <a:pt x="1377861" y="2802928"/>
                  </a:lnTo>
                  <a:lnTo>
                    <a:pt x="1383919" y="2807017"/>
                  </a:lnTo>
                  <a:lnTo>
                    <a:pt x="1391373" y="2808516"/>
                  </a:lnTo>
                  <a:lnTo>
                    <a:pt x="1398790" y="2807017"/>
                  </a:lnTo>
                  <a:lnTo>
                    <a:pt x="1404835" y="2802928"/>
                  </a:lnTo>
                  <a:lnTo>
                    <a:pt x="1408925" y="2796883"/>
                  </a:lnTo>
                  <a:lnTo>
                    <a:pt x="1410423" y="2789466"/>
                  </a:lnTo>
                  <a:close/>
                </a:path>
                <a:path w="2138679" h="2846704">
                  <a:moveTo>
                    <a:pt x="1410423" y="1864182"/>
                  </a:moveTo>
                  <a:lnTo>
                    <a:pt x="1408925" y="1856765"/>
                  </a:lnTo>
                  <a:lnTo>
                    <a:pt x="1404835" y="1850707"/>
                  </a:lnTo>
                  <a:lnTo>
                    <a:pt x="1398790" y="1846618"/>
                  </a:lnTo>
                  <a:lnTo>
                    <a:pt x="1391335" y="1845132"/>
                  </a:lnTo>
                  <a:lnTo>
                    <a:pt x="1383919" y="1846618"/>
                  </a:lnTo>
                  <a:lnTo>
                    <a:pt x="1377861" y="1850707"/>
                  </a:lnTo>
                  <a:lnTo>
                    <a:pt x="1373784" y="1856765"/>
                  </a:lnTo>
                  <a:lnTo>
                    <a:pt x="1372285" y="1864182"/>
                  </a:lnTo>
                  <a:lnTo>
                    <a:pt x="1373784" y="1871586"/>
                  </a:lnTo>
                  <a:lnTo>
                    <a:pt x="1377861" y="1877644"/>
                  </a:lnTo>
                  <a:lnTo>
                    <a:pt x="1383919" y="1881733"/>
                  </a:lnTo>
                  <a:lnTo>
                    <a:pt x="1391373" y="1883232"/>
                  </a:lnTo>
                  <a:lnTo>
                    <a:pt x="1398790" y="1881733"/>
                  </a:lnTo>
                  <a:lnTo>
                    <a:pt x="1404835" y="1877644"/>
                  </a:lnTo>
                  <a:lnTo>
                    <a:pt x="1408925" y="1871586"/>
                  </a:lnTo>
                  <a:lnTo>
                    <a:pt x="1410423" y="1864182"/>
                  </a:lnTo>
                  <a:close/>
                </a:path>
                <a:path w="2138679" h="2846704">
                  <a:moveTo>
                    <a:pt x="1410423" y="962926"/>
                  </a:moveTo>
                  <a:lnTo>
                    <a:pt x="1408925" y="955509"/>
                  </a:lnTo>
                  <a:lnTo>
                    <a:pt x="1404835" y="949464"/>
                  </a:lnTo>
                  <a:lnTo>
                    <a:pt x="1398790" y="945375"/>
                  </a:lnTo>
                  <a:lnTo>
                    <a:pt x="1391335" y="943876"/>
                  </a:lnTo>
                  <a:lnTo>
                    <a:pt x="1383919" y="945375"/>
                  </a:lnTo>
                  <a:lnTo>
                    <a:pt x="1377861" y="949464"/>
                  </a:lnTo>
                  <a:lnTo>
                    <a:pt x="1373784" y="955509"/>
                  </a:lnTo>
                  <a:lnTo>
                    <a:pt x="1372285" y="962926"/>
                  </a:lnTo>
                  <a:lnTo>
                    <a:pt x="1373784" y="970343"/>
                  </a:lnTo>
                  <a:lnTo>
                    <a:pt x="1377861" y="976401"/>
                  </a:lnTo>
                  <a:lnTo>
                    <a:pt x="1383919" y="980478"/>
                  </a:lnTo>
                  <a:lnTo>
                    <a:pt x="1391373" y="981976"/>
                  </a:lnTo>
                  <a:lnTo>
                    <a:pt x="1398790" y="980478"/>
                  </a:lnTo>
                  <a:lnTo>
                    <a:pt x="1404835" y="976401"/>
                  </a:lnTo>
                  <a:lnTo>
                    <a:pt x="1408925" y="970343"/>
                  </a:lnTo>
                  <a:lnTo>
                    <a:pt x="1410423" y="962926"/>
                  </a:lnTo>
                  <a:close/>
                </a:path>
                <a:path w="2138679" h="2846704">
                  <a:moveTo>
                    <a:pt x="1410423" y="57150"/>
                  </a:moveTo>
                  <a:lnTo>
                    <a:pt x="1408925" y="49733"/>
                  </a:lnTo>
                  <a:lnTo>
                    <a:pt x="1404835" y="43675"/>
                  </a:lnTo>
                  <a:lnTo>
                    <a:pt x="1398790" y="39598"/>
                  </a:lnTo>
                  <a:lnTo>
                    <a:pt x="1391335" y="38100"/>
                  </a:lnTo>
                  <a:lnTo>
                    <a:pt x="1383919" y="39598"/>
                  </a:lnTo>
                  <a:lnTo>
                    <a:pt x="1377861" y="43675"/>
                  </a:lnTo>
                  <a:lnTo>
                    <a:pt x="1373784" y="49733"/>
                  </a:lnTo>
                  <a:lnTo>
                    <a:pt x="1372285" y="57150"/>
                  </a:lnTo>
                  <a:lnTo>
                    <a:pt x="1373784" y="64566"/>
                  </a:lnTo>
                  <a:lnTo>
                    <a:pt x="1377861" y="70612"/>
                  </a:lnTo>
                  <a:lnTo>
                    <a:pt x="1383919" y="74701"/>
                  </a:lnTo>
                  <a:lnTo>
                    <a:pt x="1391373" y="76200"/>
                  </a:lnTo>
                  <a:lnTo>
                    <a:pt x="1398790" y="74701"/>
                  </a:lnTo>
                  <a:lnTo>
                    <a:pt x="1404835" y="70612"/>
                  </a:lnTo>
                  <a:lnTo>
                    <a:pt x="1408925" y="64566"/>
                  </a:lnTo>
                  <a:lnTo>
                    <a:pt x="1410423" y="57150"/>
                  </a:lnTo>
                  <a:close/>
                </a:path>
                <a:path w="2138679" h="2846704">
                  <a:moveTo>
                    <a:pt x="1486662" y="2789466"/>
                  </a:moveTo>
                  <a:lnTo>
                    <a:pt x="1485163" y="2782049"/>
                  </a:lnTo>
                  <a:lnTo>
                    <a:pt x="1481074" y="2775991"/>
                  </a:lnTo>
                  <a:lnTo>
                    <a:pt x="1475028" y="2771914"/>
                  </a:lnTo>
                  <a:lnTo>
                    <a:pt x="1467573" y="2770416"/>
                  </a:lnTo>
                  <a:lnTo>
                    <a:pt x="1460157" y="2771914"/>
                  </a:lnTo>
                  <a:lnTo>
                    <a:pt x="1454099" y="2775991"/>
                  </a:lnTo>
                  <a:lnTo>
                    <a:pt x="1450022" y="2782049"/>
                  </a:lnTo>
                  <a:lnTo>
                    <a:pt x="1448523" y="2789466"/>
                  </a:lnTo>
                  <a:lnTo>
                    <a:pt x="1450022" y="2796883"/>
                  </a:lnTo>
                  <a:lnTo>
                    <a:pt x="1454099" y="2802928"/>
                  </a:lnTo>
                  <a:lnTo>
                    <a:pt x="1460157" y="2807017"/>
                  </a:lnTo>
                  <a:lnTo>
                    <a:pt x="1467612" y="2808516"/>
                  </a:lnTo>
                  <a:lnTo>
                    <a:pt x="1475028" y="2807017"/>
                  </a:lnTo>
                  <a:lnTo>
                    <a:pt x="1481074" y="2802928"/>
                  </a:lnTo>
                  <a:lnTo>
                    <a:pt x="1485163" y="2796883"/>
                  </a:lnTo>
                  <a:lnTo>
                    <a:pt x="1486662" y="2789466"/>
                  </a:lnTo>
                  <a:close/>
                </a:path>
                <a:path w="2138679" h="2846704">
                  <a:moveTo>
                    <a:pt x="1486662" y="1864182"/>
                  </a:moveTo>
                  <a:lnTo>
                    <a:pt x="1485163" y="1856765"/>
                  </a:lnTo>
                  <a:lnTo>
                    <a:pt x="1481074" y="1850707"/>
                  </a:lnTo>
                  <a:lnTo>
                    <a:pt x="1475028" y="1846618"/>
                  </a:lnTo>
                  <a:lnTo>
                    <a:pt x="1467573" y="1845132"/>
                  </a:lnTo>
                  <a:lnTo>
                    <a:pt x="1460157" y="1846618"/>
                  </a:lnTo>
                  <a:lnTo>
                    <a:pt x="1454099" y="1850707"/>
                  </a:lnTo>
                  <a:lnTo>
                    <a:pt x="1450022" y="1856765"/>
                  </a:lnTo>
                  <a:lnTo>
                    <a:pt x="1448523" y="1864182"/>
                  </a:lnTo>
                  <a:lnTo>
                    <a:pt x="1450022" y="1871586"/>
                  </a:lnTo>
                  <a:lnTo>
                    <a:pt x="1454099" y="1877644"/>
                  </a:lnTo>
                  <a:lnTo>
                    <a:pt x="1460157" y="1881733"/>
                  </a:lnTo>
                  <a:lnTo>
                    <a:pt x="1467612" y="1883232"/>
                  </a:lnTo>
                  <a:lnTo>
                    <a:pt x="1475028" y="1881733"/>
                  </a:lnTo>
                  <a:lnTo>
                    <a:pt x="1481074" y="1877644"/>
                  </a:lnTo>
                  <a:lnTo>
                    <a:pt x="1485163" y="1871586"/>
                  </a:lnTo>
                  <a:lnTo>
                    <a:pt x="1486662" y="1864182"/>
                  </a:lnTo>
                  <a:close/>
                </a:path>
                <a:path w="2138679" h="2846704">
                  <a:moveTo>
                    <a:pt x="1486662" y="962926"/>
                  </a:moveTo>
                  <a:lnTo>
                    <a:pt x="1485163" y="955509"/>
                  </a:lnTo>
                  <a:lnTo>
                    <a:pt x="1481074" y="949464"/>
                  </a:lnTo>
                  <a:lnTo>
                    <a:pt x="1475028" y="945375"/>
                  </a:lnTo>
                  <a:lnTo>
                    <a:pt x="1467573" y="943876"/>
                  </a:lnTo>
                  <a:lnTo>
                    <a:pt x="1460157" y="945375"/>
                  </a:lnTo>
                  <a:lnTo>
                    <a:pt x="1454099" y="949464"/>
                  </a:lnTo>
                  <a:lnTo>
                    <a:pt x="1450022" y="955509"/>
                  </a:lnTo>
                  <a:lnTo>
                    <a:pt x="1448523" y="962926"/>
                  </a:lnTo>
                  <a:lnTo>
                    <a:pt x="1450022" y="970343"/>
                  </a:lnTo>
                  <a:lnTo>
                    <a:pt x="1454099" y="976401"/>
                  </a:lnTo>
                  <a:lnTo>
                    <a:pt x="1460157" y="980478"/>
                  </a:lnTo>
                  <a:lnTo>
                    <a:pt x="1467612" y="981976"/>
                  </a:lnTo>
                  <a:lnTo>
                    <a:pt x="1475028" y="980478"/>
                  </a:lnTo>
                  <a:lnTo>
                    <a:pt x="1481074" y="976401"/>
                  </a:lnTo>
                  <a:lnTo>
                    <a:pt x="1485163" y="970343"/>
                  </a:lnTo>
                  <a:lnTo>
                    <a:pt x="1486662" y="962926"/>
                  </a:lnTo>
                  <a:close/>
                </a:path>
                <a:path w="2138679" h="2846704">
                  <a:moveTo>
                    <a:pt x="1486662" y="57150"/>
                  </a:moveTo>
                  <a:lnTo>
                    <a:pt x="1485163" y="49733"/>
                  </a:lnTo>
                  <a:lnTo>
                    <a:pt x="1481074" y="43675"/>
                  </a:lnTo>
                  <a:lnTo>
                    <a:pt x="1475028" y="39598"/>
                  </a:lnTo>
                  <a:lnTo>
                    <a:pt x="1467573" y="38100"/>
                  </a:lnTo>
                  <a:lnTo>
                    <a:pt x="1460157" y="39598"/>
                  </a:lnTo>
                  <a:lnTo>
                    <a:pt x="1454099" y="43675"/>
                  </a:lnTo>
                  <a:lnTo>
                    <a:pt x="1450022" y="49733"/>
                  </a:lnTo>
                  <a:lnTo>
                    <a:pt x="1448523" y="57150"/>
                  </a:lnTo>
                  <a:lnTo>
                    <a:pt x="1450022" y="64566"/>
                  </a:lnTo>
                  <a:lnTo>
                    <a:pt x="1454099" y="70612"/>
                  </a:lnTo>
                  <a:lnTo>
                    <a:pt x="1460157" y="74701"/>
                  </a:lnTo>
                  <a:lnTo>
                    <a:pt x="1467612" y="76200"/>
                  </a:lnTo>
                  <a:lnTo>
                    <a:pt x="1475028" y="74701"/>
                  </a:lnTo>
                  <a:lnTo>
                    <a:pt x="1481074" y="70612"/>
                  </a:lnTo>
                  <a:lnTo>
                    <a:pt x="1485163" y="64566"/>
                  </a:lnTo>
                  <a:lnTo>
                    <a:pt x="1486662" y="57150"/>
                  </a:lnTo>
                  <a:close/>
                </a:path>
                <a:path w="2138679" h="2846704">
                  <a:moveTo>
                    <a:pt x="1562900" y="2789466"/>
                  </a:moveTo>
                  <a:lnTo>
                    <a:pt x="1561401" y="2782049"/>
                  </a:lnTo>
                  <a:lnTo>
                    <a:pt x="1557312" y="2775991"/>
                  </a:lnTo>
                  <a:lnTo>
                    <a:pt x="1551266" y="2771914"/>
                  </a:lnTo>
                  <a:lnTo>
                    <a:pt x="1543812" y="2770416"/>
                  </a:lnTo>
                  <a:lnTo>
                    <a:pt x="1536395" y="2771914"/>
                  </a:lnTo>
                  <a:lnTo>
                    <a:pt x="1530337" y="2775991"/>
                  </a:lnTo>
                  <a:lnTo>
                    <a:pt x="1526260" y="2782049"/>
                  </a:lnTo>
                  <a:lnTo>
                    <a:pt x="1524762" y="2789466"/>
                  </a:lnTo>
                  <a:lnTo>
                    <a:pt x="1526260" y="2796883"/>
                  </a:lnTo>
                  <a:lnTo>
                    <a:pt x="1530337" y="2802928"/>
                  </a:lnTo>
                  <a:lnTo>
                    <a:pt x="1536395" y="2807017"/>
                  </a:lnTo>
                  <a:lnTo>
                    <a:pt x="1543850" y="2808516"/>
                  </a:lnTo>
                  <a:lnTo>
                    <a:pt x="1551266" y="2807017"/>
                  </a:lnTo>
                  <a:lnTo>
                    <a:pt x="1557312" y="2802928"/>
                  </a:lnTo>
                  <a:lnTo>
                    <a:pt x="1561401" y="2796883"/>
                  </a:lnTo>
                  <a:lnTo>
                    <a:pt x="1562900" y="2789466"/>
                  </a:lnTo>
                  <a:close/>
                </a:path>
                <a:path w="2138679" h="2846704">
                  <a:moveTo>
                    <a:pt x="1562900" y="1864182"/>
                  </a:moveTo>
                  <a:lnTo>
                    <a:pt x="1561401" y="1856765"/>
                  </a:lnTo>
                  <a:lnTo>
                    <a:pt x="1557312" y="1850707"/>
                  </a:lnTo>
                  <a:lnTo>
                    <a:pt x="1551266" y="1846618"/>
                  </a:lnTo>
                  <a:lnTo>
                    <a:pt x="1543812" y="1845132"/>
                  </a:lnTo>
                  <a:lnTo>
                    <a:pt x="1536395" y="1846618"/>
                  </a:lnTo>
                  <a:lnTo>
                    <a:pt x="1530337" y="1850707"/>
                  </a:lnTo>
                  <a:lnTo>
                    <a:pt x="1526260" y="1856765"/>
                  </a:lnTo>
                  <a:lnTo>
                    <a:pt x="1524762" y="1864182"/>
                  </a:lnTo>
                  <a:lnTo>
                    <a:pt x="1526260" y="1871586"/>
                  </a:lnTo>
                  <a:lnTo>
                    <a:pt x="1530337" y="1877644"/>
                  </a:lnTo>
                  <a:lnTo>
                    <a:pt x="1536395" y="1881733"/>
                  </a:lnTo>
                  <a:lnTo>
                    <a:pt x="1543850" y="1883232"/>
                  </a:lnTo>
                  <a:lnTo>
                    <a:pt x="1551266" y="1881733"/>
                  </a:lnTo>
                  <a:lnTo>
                    <a:pt x="1557312" y="1877644"/>
                  </a:lnTo>
                  <a:lnTo>
                    <a:pt x="1561401" y="1871586"/>
                  </a:lnTo>
                  <a:lnTo>
                    <a:pt x="1562900" y="1864182"/>
                  </a:lnTo>
                  <a:close/>
                </a:path>
                <a:path w="2138679" h="2846704">
                  <a:moveTo>
                    <a:pt x="1562900" y="962926"/>
                  </a:moveTo>
                  <a:lnTo>
                    <a:pt x="1561401" y="955509"/>
                  </a:lnTo>
                  <a:lnTo>
                    <a:pt x="1557312" y="949464"/>
                  </a:lnTo>
                  <a:lnTo>
                    <a:pt x="1551266" y="945375"/>
                  </a:lnTo>
                  <a:lnTo>
                    <a:pt x="1543812" y="943876"/>
                  </a:lnTo>
                  <a:lnTo>
                    <a:pt x="1536395" y="945375"/>
                  </a:lnTo>
                  <a:lnTo>
                    <a:pt x="1530337" y="949464"/>
                  </a:lnTo>
                  <a:lnTo>
                    <a:pt x="1526260" y="955509"/>
                  </a:lnTo>
                  <a:lnTo>
                    <a:pt x="1524762" y="962926"/>
                  </a:lnTo>
                  <a:lnTo>
                    <a:pt x="1526260" y="970343"/>
                  </a:lnTo>
                  <a:lnTo>
                    <a:pt x="1530337" y="976401"/>
                  </a:lnTo>
                  <a:lnTo>
                    <a:pt x="1536395" y="980478"/>
                  </a:lnTo>
                  <a:lnTo>
                    <a:pt x="1543850" y="981976"/>
                  </a:lnTo>
                  <a:lnTo>
                    <a:pt x="1551266" y="980478"/>
                  </a:lnTo>
                  <a:lnTo>
                    <a:pt x="1557312" y="976401"/>
                  </a:lnTo>
                  <a:lnTo>
                    <a:pt x="1561401" y="970343"/>
                  </a:lnTo>
                  <a:lnTo>
                    <a:pt x="1562900" y="962926"/>
                  </a:lnTo>
                  <a:close/>
                </a:path>
                <a:path w="2138679" h="2846704">
                  <a:moveTo>
                    <a:pt x="1562900" y="57150"/>
                  </a:moveTo>
                  <a:lnTo>
                    <a:pt x="1561401" y="49733"/>
                  </a:lnTo>
                  <a:lnTo>
                    <a:pt x="1557312" y="43675"/>
                  </a:lnTo>
                  <a:lnTo>
                    <a:pt x="1551266" y="39598"/>
                  </a:lnTo>
                  <a:lnTo>
                    <a:pt x="1543812" y="38100"/>
                  </a:lnTo>
                  <a:lnTo>
                    <a:pt x="1536395" y="39598"/>
                  </a:lnTo>
                  <a:lnTo>
                    <a:pt x="1530337" y="43675"/>
                  </a:lnTo>
                  <a:lnTo>
                    <a:pt x="1526260" y="49733"/>
                  </a:lnTo>
                  <a:lnTo>
                    <a:pt x="1524762" y="57150"/>
                  </a:lnTo>
                  <a:lnTo>
                    <a:pt x="1526260" y="64566"/>
                  </a:lnTo>
                  <a:lnTo>
                    <a:pt x="1530337" y="70612"/>
                  </a:lnTo>
                  <a:lnTo>
                    <a:pt x="1536395" y="74701"/>
                  </a:lnTo>
                  <a:lnTo>
                    <a:pt x="1543850" y="76200"/>
                  </a:lnTo>
                  <a:lnTo>
                    <a:pt x="1551266" y="74701"/>
                  </a:lnTo>
                  <a:lnTo>
                    <a:pt x="1557312" y="70612"/>
                  </a:lnTo>
                  <a:lnTo>
                    <a:pt x="1561401" y="64566"/>
                  </a:lnTo>
                  <a:lnTo>
                    <a:pt x="1562900" y="57150"/>
                  </a:lnTo>
                  <a:close/>
                </a:path>
                <a:path w="2138679" h="2846704">
                  <a:moveTo>
                    <a:pt x="1639138" y="2789466"/>
                  </a:moveTo>
                  <a:lnTo>
                    <a:pt x="1637639" y="2782049"/>
                  </a:lnTo>
                  <a:lnTo>
                    <a:pt x="1633550" y="2775991"/>
                  </a:lnTo>
                  <a:lnTo>
                    <a:pt x="1627505" y="2771914"/>
                  </a:lnTo>
                  <a:lnTo>
                    <a:pt x="1620050" y="2770416"/>
                  </a:lnTo>
                  <a:lnTo>
                    <a:pt x="1612633" y="2771914"/>
                  </a:lnTo>
                  <a:lnTo>
                    <a:pt x="1606575" y="2775991"/>
                  </a:lnTo>
                  <a:lnTo>
                    <a:pt x="1602498" y="2782049"/>
                  </a:lnTo>
                  <a:lnTo>
                    <a:pt x="1601000" y="2789466"/>
                  </a:lnTo>
                  <a:lnTo>
                    <a:pt x="1602498" y="2796883"/>
                  </a:lnTo>
                  <a:lnTo>
                    <a:pt x="1606575" y="2802928"/>
                  </a:lnTo>
                  <a:lnTo>
                    <a:pt x="1612633" y="2807017"/>
                  </a:lnTo>
                  <a:lnTo>
                    <a:pt x="1620088" y="2808516"/>
                  </a:lnTo>
                  <a:lnTo>
                    <a:pt x="1627505" y="2807017"/>
                  </a:lnTo>
                  <a:lnTo>
                    <a:pt x="1633550" y="2802928"/>
                  </a:lnTo>
                  <a:lnTo>
                    <a:pt x="1637639" y="2796883"/>
                  </a:lnTo>
                  <a:lnTo>
                    <a:pt x="1639138" y="2789466"/>
                  </a:lnTo>
                  <a:close/>
                </a:path>
                <a:path w="2138679" h="2846704">
                  <a:moveTo>
                    <a:pt x="1639138" y="1864182"/>
                  </a:moveTo>
                  <a:lnTo>
                    <a:pt x="1637639" y="1856765"/>
                  </a:lnTo>
                  <a:lnTo>
                    <a:pt x="1633550" y="1850707"/>
                  </a:lnTo>
                  <a:lnTo>
                    <a:pt x="1627505" y="1846618"/>
                  </a:lnTo>
                  <a:lnTo>
                    <a:pt x="1620050" y="1845132"/>
                  </a:lnTo>
                  <a:lnTo>
                    <a:pt x="1612633" y="1846618"/>
                  </a:lnTo>
                  <a:lnTo>
                    <a:pt x="1606575" y="1850707"/>
                  </a:lnTo>
                  <a:lnTo>
                    <a:pt x="1602498" y="1856765"/>
                  </a:lnTo>
                  <a:lnTo>
                    <a:pt x="1601000" y="1864182"/>
                  </a:lnTo>
                  <a:lnTo>
                    <a:pt x="1602498" y="1871586"/>
                  </a:lnTo>
                  <a:lnTo>
                    <a:pt x="1606575" y="1877644"/>
                  </a:lnTo>
                  <a:lnTo>
                    <a:pt x="1612633" y="1881733"/>
                  </a:lnTo>
                  <a:lnTo>
                    <a:pt x="1620088" y="1883232"/>
                  </a:lnTo>
                  <a:lnTo>
                    <a:pt x="1627505" y="1881733"/>
                  </a:lnTo>
                  <a:lnTo>
                    <a:pt x="1633550" y="1877644"/>
                  </a:lnTo>
                  <a:lnTo>
                    <a:pt x="1637639" y="1871586"/>
                  </a:lnTo>
                  <a:lnTo>
                    <a:pt x="1639138" y="1864182"/>
                  </a:lnTo>
                  <a:close/>
                </a:path>
                <a:path w="2138679" h="2846704">
                  <a:moveTo>
                    <a:pt x="1639138" y="962926"/>
                  </a:moveTo>
                  <a:lnTo>
                    <a:pt x="1637639" y="955509"/>
                  </a:lnTo>
                  <a:lnTo>
                    <a:pt x="1633550" y="949464"/>
                  </a:lnTo>
                  <a:lnTo>
                    <a:pt x="1627505" y="945375"/>
                  </a:lnTo>
                  <a:lnTo>
                    <a:pt x="1620050" y="943876"/>
                  </a:lnTo>
                  <a:lnTo>
                    <a:pt x="1612633" y="945375"/>
                  </a:lnTo>
                  <a:lnTo>
                    <a:pt x="1606575" y="949464"/>
                  </a:lnTo>
                  <a:lnTo>
                    <a:pt x="1602498" y="955509"/>
                  </a:lnTo>
                  <a:lnTo>
                    <a:pt x="1601000" y="962926"/>
                  </a:lnTo>
                  <a:lnTo>
                    <a:pt x="1602498" y="970343"/>
                  </a:lnTo>
                  <a:lnTo>
                    <a:pt x="1606575" y="976401"/>
                  </a:lnTo>
                  <a:lnTo>
                    <a:pt x="1612633" y="980478"/>
                  </a:lnTo>
                  <a:lnTo>
                    <a:pt x="1620088" y="981976"/>
                  </a:lnTo>
                  <a:lnTo>
                    <a:pt x="1627505" y="980478"/>
                  </a:lnTo>
                  <a:lnTo>
                    <a:pt x="1633550" y="976401"/>
                  </a:lnTo>
                  <a:lnTo>
                    <a:pt x="1637639" y="970343"/>
                  </a:lnTo>
                  <a:lnTo>
                    <a:pt x="1639138" y="962926"/>
                  </a:lnTo>
                  <a:close/>
                </a:path>
                <a:path w="2138679" h="2846704">
                  <a:moveTo>
                    <a:pt x="1639138" y="57150"/>
                  </a:moveTo>
                  <a:lnTo>
                    <a:pt x="1637639" y="49733"/>
                  </a:lnTo>
                  <a:lnTo>
                    <a:pt x="1633550" y="43675"/>
                  </a:lnTo>
                  <a:lnTo>
                    <a:pt x="1627505" y="39598"/>
                  </a:lnTo>
                  <a:lnTo>
                    <a:pt x="1620050" y="38100"/>
                  </a:lnTo>
                  <a:lnTo>
                    <a:pt x="1612633" y="39598"/>
                  </a:lnTo>
                  <a:lnTo>
                    <a:pt x="1606575" y="43675"/>
                  </a:lnTo>
                  <a:lnTo>
                    <a:pt x="1602498" y="49733"/>
                  </a:lnTo>
                  <a:lnTo>
                    <a:pt x="1601000" y="57150"/>
                  </a:lnTo>
                  <a:lnTo>
                    <a:pt x="1602498" y="64566"/>
                  </a:lnTo>
                  <a:lnTo>
                    <a:pt x="1606575" y="70612"/>
                  </a:lnTo>
                  <a:lnTo>
                    <a:pt x="1612633" y="74701"/>
                  </a:lnTo>
                  <a:lnTo>
                    <a:pt x="1620088" y="76200"/>
                  </a:lnTo>
                  <a:lnTo>
                    <a:pt x="1627505" y="74701"/>
                  </a:lnTo>
                  <a:lnTo>
                    <a:pt x="1633550" y="70612"/>
                  </a:lnTo>
                  <a:lnTo>
                    <a:pt x="1637639" y="64566"/>
                  </a:lnTo>
                  <a:lnTo>
                    <a:pt x="1639138" y="57150"/>
                  </a:lnTo>
                  <a:close/>
                </a:path>
                <a:path w="2138679" h="2846704">
                  <a:moveTo>
                    <a:pt x="1715376" y="2789466"/>
                  </a:moveTo>
                  <a:lnTo>
                    <a:pt x="1713877" y="2782049"/>
                  </a:lnTo>
                  <a:lnTo>
                    <a:pt x="1709788" y="2775991"/>
                  </a:lnTo>
                  <a:lnTo>
                    <a:pt x="1703743" y="2771914"/>
                  </a:lnTo>
                  <a:lnTo>
                    <a:pt x="1696288" y="2770416"/>
                  </a:lnTo>
                  <a:lnTo>
                    <a:pt x="1688871" y="2771914"/>
                  </a:lnTo>
                  <a:lnTo>
                    <a:pt x="1682813" y="2775991"/>
                  </a:lnTo>
                  <a:lnTo>
                    <a:pt x="1678736" y="2782049"/>
                  </a:lnTo>
                  <a:lnTo>
                    <a:pt x="1677238" y="2789466"/>
                  </a:lnTo>
                  <a:lnTo>
                    <a:pt x="1678736" y="2796883"/>
                  </a:lnTo>
                  <a:lnTo>
                    <a:pt x="1682813" y="2802928"/>
                  </a:lnTo>
                  <a:lnTo>
                    <a:pt x="1688871" y="2807017"/>
                  </a:lnTo>
                  <a:lnTo>
                    <a:pt x="1696326" y="2808516"/>
                  </a:lnTo>
                  <a:lnTo>
                    <a:pt x="1703743" y="2807017"/>
                  </a:lnTo>
                  <a:lnTo>
                    <a:pt x="1709788" y="2802928"/>
                  </a:lnTo>
                  <a:lnTo>
                    <a:pt x="1713877" y="2796883"/>
                  </a:lnTo>
                  <a:lnTo>
                    <a:pt x="1715376" y="2789466"/>
                  </a:lnTo>
                  <a:close/>
                </a:path>
                <a:path w="2138679" h="2846704">
                  <a:moveTo>
                    <a:pt x="1715376" y="1864182"/>
                  </a:moveTo>
                  <a:lnTo>
                    <a:pt x="1713877" y="1856765"/>
                  </a:lnTo>
                  <a:lnTo>
                    <a:pt x="1709788" y="1850707"/>
                  </a:lnTo>
                  <a:lnTo>
                    <a:pt x="1703743" y="1846618"/>
                  </a:lnTo>
                  <a:lnTo>
                    <a:pt x="1696288" y="1845132"/>
                  </a:lnTo>
                  <a:lnTo>
                    <a:pt x="1688871" y="1846618"/>
                  </a:lnTo>
                  <a:lnTo>
                    <a:pt x="1682813" y="1850707"/>
                  </a:lnTo>
                  <a:lnTo>
                    <a:pt x="1678736" y="1856765"/>
                  </a:lnTo>
                  <a:lnTo>
                    <a:pt x="1677238" y="1864182"/>
                  </a:lnTo>
                  <a:lnTo>
                    <a:pt x="1678736" y="1871586"/>
                  </a:lnTo>
                  <a:lnTo>
                    <a:pt x="1682813" y="1877644"/>
                  </a:lnTo>
                  <a:lnTo>
                    <a:pt x="1688871" y="1881733"/>
                  </a:lnTo>
                  <a:lnTo>
                    <a:pt x="1696326" y="1883232"/>
                  </a:lnTo>
                  <a:lnTo>
                    <a:pt x="1703743" y="1881733"/>
                  </a:lnTo>
                  <a:lnTo>
                    <a:pt x="1709788" y="1877644"/>
                  </a:lnTo>
                  <a:lnTo>
                    <a:pt x="1713877" y="1871586"/>
                  </a:lnTo>
                  <a:lnTo>
                    <a:pt x="1715376" y="1864182"/>
                  </a:lnTo>
                  <a:close/>
                </a:path>
                <a:path w="2138679" h="2846704">
                  <a:moveTo>
                    <a:pt x="1715376" y="962926"/>
                  </a:moveTo>
                  <a:lnTo>
                    <a:pt x="1713877" y="955509"/>
                  </a:lnTo>
                  <a:lnTo>
                    <a:pt x="1709788" y="949464"/>
                  </a:lnTo>
                  <a:lnTo>
                    <a:pt x="1703743" y="945375"/>
                  </a:lnTo>
                  <a:lnTo>
                    <a:pt x="1696288" y="943876"/>
                  </a:lnTo>
                  <a:lnTo>
                    <a:pt x="1688871" y="945375"/>
                  </a:lnTo>
                  <a:lnTo>
                    <a:pt x="1682813" y="949464"/>
                  </a:lnTo>
                  <a:lnTo>
                    <a:pt x="1678736" y="955509"/>
                  </a:lnTo>
                  <a:lnTo>
                    <a:pt x="1677238" y="962926"/>
                  </a:lnTo>
                  <a:lnTo>
                    <a:pt x="1678736" y="970343"/>
                  </a:lnTo>
                  <a:lnTo>
                    <a:pt x="1682813" y="976401"/>
                  </a:lnTo>
                  <a:lnTo>
                    <a:pt x="1688871" y="980478"/>
                  </a:lnTo>
                  <a:lnTo>
                    <a:pt x="1696326" y="981976"/>
                  </a:lnTo>
                  <a:lnTo>
                    <a:pt x="1703743" y="980478"/>
                  </a:lnTo>
                  <a:lnTo>
                    <a:pt x="1709788" y="976401"/>
                  </a:lnTo>
                  <a:lnTo>
                    <a:pt x="1713877" y="970343"/>
                  </a:lnTo>
                  <a:lnTo>
                    <a:pt x="1715376" y="962926"/>
                  </a:lnTo>
                  <a:close/>
                </a:path>
                <a:path w="2138679" h="2846704">
                  <a:moveTo>
                    <a:pt x="1715376" y="57150"/>
                  </a:moveTo>
                  <a:lnTo>
                    <a:pt x="1713877" y="49733"/>
                  </a:lnTo>
                  <a:lnTo>
                    <a:pt x="1709788" y="43675"/>
                  </a:lnTo>
                  <a:lnTo>
                    <a:pt x="1703743" y="39598"/>
                  </a:lnTo>
                  <a:lnTo>
                    <a:pt x="1696288" y="38100"/>
                  </a:lnTo>
                  <a:lnTo>
                    <a:pt x="1688871" y="39598"/>
                  </a:lnTo>
                  <a:lnTo>
                    <a:pt x="1682813" y="43675"/>
                  </a:lnTo>
                  <a:lnTo>
                    <a:pt x="1678736" y="49733"/>
                  </a:lnTo>
                  <a:lnTo>
                    <a:pt x="1677238" y="57150"/>
                  </a:lnTo>
                  <a:lnTo>
                    <a:pt x="1678736" y="64566"/>
                  </a:lnTo>
                  <a:lnTo>
                    <a:pt x="1682813" y="70612"/>
                  </a:lnTo>
                  <a:lnTo>
                    <a:pt x="1688871" y="74701"/>
                  </a:lnTo>
                  <a:lnTo>
                    <a:pt x="1696326" y="76200"/>
                  </a:lnTo>
                  <a:lnTo>
                    <a:pt x="1703743" y="74701"/>
                  </a:lnTo>
                  <a:lnTo>
                    <a:pt x="1709788" y="70612"/>
                  </a:lnTo>
                  <a:lnTo>
                    <a:pt x="1713877" y="64566"/>
                  </a:lnTo>
                  <a:lnTo>
                    <a:pt x="1715376" y="57150"/>
                  </a:lnTo>
                  <a:close/>
                </a:path>
                <a:path w="2138679" h="2846704">
                  <a:moveTo>
                    <a:pt x="1791614" y="2789466"/>
                  </a:moveTo>
                  <a:lnTo>
                    <a:pt x="1790115" y="2782049"/>
                  </a:lnTo>
                  <a:lnTo>
                    <a:pt x="1786026" y="2775991"/>
                  </a:lnTo>
                  <a:lnTo>
                    <a:pt x="1779981" y="2771914"/>
                  </a:lnTo>
                  <a:lnTo>
                    <a:pt x="1772526" y="2770416"/>
                  </a:lnTo>
                  <a:lnTo>
                    <a:pt x="1765109" y="2771914"/>
                  </a:lnTo>
                  <a:lnTo>
                    <a:pt x="1759051" y="2775991"/>
                  </a:lnTo>
                  <a:lnTo>
                    <a:pt x="1754974" y="2782049"/>
                  </a:lnTo>
                  <a:lnTo>
                    <a:pt x="1753476" y="2789466"/>
                  </a:lnTo>
                  <a:lnTo>
                    <a:pt x="1754974" y="2796883"/>
                  </a:lnTo>
                  <a:lnTo>
                    <a:pt x="1759051" y="2802928"/>
                  </a:lnTo>
                  <a:lnTo>
                    <a:pt x="1765109" y="2807017"/>
                  </a:lnTo>
                  <a:lnTo>
                    <a:pt x="1772564" y="2808516"/>
                  </a:lnTo>
                  <a:lnTo>
                    <a:pt x="1779981" y="2807017"/>
                  </a:lnTo>
                  <a:lnTo>
                    <a:pt x="1786026" y="2802928"/>
                  </a:lnTo>
                  <a:lnTo>
                    <a:pt x="1790115" y="2796883"/>
                  </a:lnTo>
                  <a:lnTo>
                    <a:pt x="1791614" y="2789466"/>
                  </a:lnTo>
                  <a:close/>
                </a:path>
                <a:path w="2138679" h="2846704">
                  <a:moveTo>
                    <a:pt x="1791614" y="1864182"/>
                  </a:moveTo>
                  <a:lnTo>
                    <a:pt x="1790115" y="1856765"/>
                  </a:lnTo>
                  <a:lnTo>
                    <a:pt x="1786026" y="1850707"/>
                  </a:lnTo>
                  <a:lnTo>
                    <a:pt x="1779981" y="1846618"/>
                  </a:lnTo>
                  <a:lnTo>
                    <a:pt x="1772526" y="1845132"/>
                  </a:lnTo>
                  <a:lnTo>
                    <a:pt x="1765109" y="1846618"/>
                  </a:lnTo>
                  <a:lnTo>
                    <a:pt x="1759051" y="1850707"/>
                  </a:lnTo>
                  <a:lnTo>
                    <a:pt x="1754974" y="1856765"/>
                  </a:lnTo>
                  <a:lnTo>
                    <a:pt x="1753476" y="1864182"/>
                  </a:lnTo>
                  <a:lnTo>
                    <a:pt x="1754974" y="1871586"/>
                  </a:lnTo>
                  <a:lnTo>
                    <a:pt x="1759051" y="1877644"/>
                  </a:lnTo>
                  <a:lnTo>
                    <a:pt x="1765109" y="1881733"/>
                  </a:lnTo>
                  <a:lnTo>
                    <a:pt x="1772564" y="1883232"/>
                  </a:lnTo>
                  <a:lnTo>
                    <a:pt x="1779981" y="1881733"/>
                  </a:lnTo>
                  <a:lnTo>
                    <a:pt x="1786026" y="1877644"/>
                  </a:lnTo>
                  <a:lnTo>
                    <a:pt x="1790115" y="1871586"/>
                  </a:lnTo>
                  <a:lnTo>
                    <a:pt x="1791614" y="1864182"/>
                  </a:lnTo>
                  <a:close/>
                </a:path>
                <a:path w="2138679" h="2846704">
                  <a:moveTo>
                    <a:pt x="1791614" y="962926"/>
                  </a:moveTo>
                  <a:lnTo>
                    <a:pt x="1790115" y="955509"/>
                  </a:lnTo>
                  <a:lnTo>
                    <a:pt x="1786026" y="949464"/>
                  </a:lnTo>
                  <a:lnTo>
                    <a:pt x="1779981" y="945375"/>
                  </a:lnTo>
                  <a:lnTo>
                    <a:pt x="1772526" y="943876"/>
                  </a:lnTo>
                  <a:lnTo>
                    <a:pt x="1765109" y="945375"/>
                  </a:lnTo>
                  <a:lnTo>
                    <a:pt x="1759051" y="949464"/>
                  </a:lnTo>
                  <a:lnTo>
                    <a:pt x="1754974" y="955509"/>
                  </a:lnTo>
                  <a:lnTo>
                    <a:pt x="1753476" y="962926"/>
                  </a:lnTo>
                  <a:lnTo>
                    <a:pt x="1754974" y="970343"/>
                  </a:lnTo>
                  <a:lnTo>
                    <a:pt x="1759051" y="976401"/>
                  </a:lnTo>
                  <a:lnTo>
                    <a:pt x="1765109" y="980478"/>
                  </a:lnTo>
                  <a:lnTo>
                    <a:pt x="1772564" y="981976"/>
                  </a:lnTo>
                  <a:lnTo>
                    <a:pt x="1779981" y="980478"/>
                  </a:lnTo>
                  <a:lnTo>
                    <a:pt x="1786026" y="976401"/>
                  </a:lnTo>
                  <a:lnTo>
                    <a:pt x="1790115" y="970343"/>
                  </a:lnTo>
                  <a:lnTo>
                    <a:pt x="1791614" y="962926"/>
                  </a:lnTo>
                  <a:close/>
                </a:path>
                <a:path w="2138679" h="2846704">
                  <a:moveTo>
                    <a:pt x="1791614" y="57150"/>
                  </a:moveTo>
                  <a:lnTo>
                    <a:pt x="1790115" y="49733"/>
                  </a:lnTo>
                  <a:lnTo>
                    <a:pt x="1786026" y="43675"/>
                  </a:lnTo>
                  <a:lnTo>
                    <a:pt x="1779981" y="39598"/>
                  </a:lnTo>
                  <a:lnTo>
                    <a:pt x="1772526" y="38100"/>
                  </a:lnTo>
                  <a:lnTo>
                    <a:pt x="1765109" y="39598"/>
                  </a:lnTo>
                  <a:lnTo>
                    <a:pt x="1759051" y="43675"/>
                  </a:lnTo>
                  <a:lnTo>
                    <a:pt x="1754974" y="49733"/>
                  </a:lnTo>
                  <a:lnTo>
                    <a:pt x="1753476" y="57150"/>
                  </a:lnTo>
                  <a:lnTo>
                    <a:pt x="1754974" y="64566"/>
                  </a:lnTo>
                  <a:lnTo>
                    <a:pt x="1759051" y="70612"/>
                  </a:lnTo>
                  <a:lnTo>
                    <a:pt x="1765109" y="74701"/>
                  </a:lnTo>
                  <a:lnTo>
                    <a:pt x="1772564" y="76200"/>
                  </a:lnTo>
                  <a:lnTo>
                    <a:pt x="1779981" y="74701"/>
                  </a:lnTo>
                  <a:lnTo>
                    <a:pt x="1786026" y="70612"/>
                  </a:lnTo>
                  <a:lnTo>
                    <a:pt x="1790115" y="64566"/>
                  </a:lnTo>
                  <a:lnTo>
                    <a:pt x="1791614" y="57150"/>
                  </a:lnTo>
                  <a:close/>
                </a:path>
                <a:path w="2138679" h="2846704">
                  <a:moveTo>
                    <a:pt x="1867852" y="2789466"/>
                  </a:moveTo>
                  <a:lnTo>
                    <a:pt x="1866353" y="2782049"/>
                  </a:lnTo>
                  <a:lnTo>
                    <a:pt x="1862264" y="2775991"/>
                  </a:lnTo>
                  <a:lnTo>
                    <a:pt x="1856219" y="2771914"/>
                  </a:lnTo>
                  <a:lnTo>
                    <a:pt x="1848764" y="2770416"/>
                  </a:lnTo>
                  <a:lnTo>
                    <a:pt x="1841347" y="2771914"/>
                  </a:lnTo>
                  <a:lnTo>
                    <a:pt x="1835289" y="2775991"/>
                  </a:lnTo>
                  <a:lnTo>
                    <a:pt x="1831213" y="2782049"/>
                  </a:lnTo>
                  <a:lnTo>
                    <a:pt x="1829714" y="2789466"/>
                  </a:lnTo>
                  <a:lnTo>
                    <a:pt x="1831213" y="2796883"/>
                  </a:lnTo>
                  <a:lnTo>
                    <a:pt x="1835289" y="2802928"/>
                  </a:lnTo>
                  <a:lnTo>
                    <a:pt x="1841347" y="2807017"/>
                  </a:lnTo>
                  <a:lnTo>
                    <a:pt x="1848802" y="2808516"/>
                  </a:lnTo>
                  <a:lnTo>
                    <a:pt x="1856219" y="2807017"/>
                  </a:lnTo>
                  <a:lnTo>
                    <a:pt x="1862264" y="2802928"/>
                  </a:lnTo>
                  <a:lnTo>
                    <a:pt x="1866353" y="2796883"/>
                  </a:lnTo>
                  <a:lnTo>
                    <a:pt x="1867852" y="2789466"/>
                  </a:lnTo>
                  <a:close/>
                </a:path>
                <a:path w="2138679" h="2846704">
                  <a:moveTo>
                    <a:pt x="1867852" y="1864182"/>
                  </a:moveTo>
                  <a:lnTo>
                    <a:pt x="1866353" y="1856765"/>
                  </a:lnTo>
                  <a:lnTo>
                    <a:pt x="1862264" y="1850707"/>
                  </a:lnTo>
                  <a:lnTo>
                    <a:pt x="1856219" y="1846618"/>
                  </a:lnTo>
                  <a:lnTo>
                    <a:pt x="1848764" y="1845132"/>
                  </a:lnTo>
                  <a:lnTo>
                    <a:pt x="1841347" y="1846618"/>
                  </a:lnTo>
                  <a:lnTo>
                    <a:pt x="1835289" y="1850707"/>
                  </a:lnTo>
                  <a:lnTo>
                    <a:pt x="1831213" y="1856765"/>
                  </a:lnTo>
                  <a:lnTo>
                    <a:pt x="1829714" y="1864182"/>
                  </a:lnTo>
                  <a:lnTo>
                    <a:pt x="1831213" y="1871586"/>
                  </a:lnTo>
                  <a:lnTo>
                    <a:pt x="1835289" y="1877644"/>
                  </a:lnTo>
                  <a:lnTo>
                    <a:pt x="1841347" y="1881733"/>
                  </a:lnTo>
                  <a:lnTo>
                    <a:pt x="1848802" y="1883232"/>
                  </a:lnTo>
                  <a:lnTo>
                    <a:pt x="1856219" y="1881733"/>
                  </a:lnTo>
                  <a:lnTo>
                    <a:pt x="1862264" y="1877644"/>
                  </a:lnTo>
                  <a:lnTo>
                    <a:pt x="1866353" y="1871586"/>
                  </a:lnTo>
                  <a:lnTo>
                    <a:pt x="1867852" y="1864182"/>
                  </a:lnTo>
                  <a:close/>
                </a:path>
                <a:path w="2138679" h="2846704">
                  <a:moveTo>
                    <a:pt x="1867852" y="962926"/>
                  </a:moveTo>
                  <a:lnTo>
                    <a:pt x="1866353" y="955509"/>
                  </a:lnTo>
                  <a:lnTo>
                    <a:pt x="1862264" y="949464"/>
                  </a:lnTo>
                  <a:lnTo>
                    <a:pt x="1856206" y="945375"/>
                  </a:lnTo>
                  <a:lnTo>
                    <a:pt x="1848764" y="943876"/>
                  </a:lnTo>
                  <a:lnTo>
                    <a:pt x="1841347" y="945375"/>
                  </a:lnTo>
                  <a:lnTo>
                    <a:pt x="1835289" y="949464"/>
                  </a:lnTo>
                  <a:lnTo>
                    <a:pt x="1831213" y="955509"/>
                  </a:lnTo>
                  <a:lnTo>
                    <a:pt x="1829714" y="962926"/>
                  </a:lnTo>
                  <a:lnTo>
                    <a:pt x="1831213" y="970343"/>
                  </a:lnTo>
                  <a:lnTo>
                    <a:pt x="1835289" y="976401"/>
                  </a:lnTo>
                  <a:lnTo>
                    <a:pt x="1841347" y="980478"/>
                  </a:lnTo>
                  <a:lnTo>
                    <a:pt x="1848802" y="981976"/>
                  </a:lnTo>
                  <a:lnTo>
                    <a:pt x="1856219" y="980478"/>
                  </a:lnTo>
                  <a:lnTo>
                    <a:pt x="1862264" y="976401"/>
                  </a:lnTo>
                  <a:lnTo>
                    <a:pt x="1866353" y="970343"/>
                  </a:lnTo>
                  <a:lnTo>
                    <a:pt x="1867852" y="962926"/>
                  </a:lnTo>
                  <a:close/>
                </a:path>
                <a:path w="2138679" h="2846704">
                  <a:moveTo>
                    <a:pt x="1867852" y="57150"/>
                  </a:moveTo>
                  <a:lnTo>
                    <a:pt x="1866353" y="49733"/>
                  </a:lnTo>
                  <a:lnTo>
                    <a:pt x="1862264" y="43675"/>
                  </a:lnTo>
                  <a:lnTo>
                    <a:pt x="1856219" y="39598"/>
                  </a:lnTo>
                  <a:lnTo>
                    <a:pt x="1848764" y="38100"/>
                  </a:lnTo>
                  <a:lnTo>
                    <a:pt x="1841347" y="39598"/>
                  </a:lnTo>
                  <a:lnTo>
                    <a:pt x="1835289" y="43675"/>
                  </a:lnTo>
                  <a:lnTo>
                    <a:pt x="1831213" y="49733"/>
                  </a:lnTo>
                  <a:lnTo>
                    <a:pt x="1829714" y="57150"/>
                  </a:lnTo>
                  <a:lnTo>
                    <a:pt x="1831213" y="64566"/>
                  </a:lnTo>
                  <a:lnTo>
                    <a:pt x="1835289" y="70612"/>
                  </a:lnTo>
                  <a:lnTo>
                    <a:pt x="1841347" y="74701"/>
                  </a:lnTo>
                  <a:lnTo>
                    <a:pt x="1848802" y="76200"/>
                  </a:lnTo>
                  <a:lnTo>
                    <a:pt x="1856219" y="74701"/>
                  </a:lnTo>
                  <a:lnTo>
                    <a:pt x="1862264" y="70612"/>
                  </a:lnTo>
                  <a:lnTo>
                    <a:pt x="1866353" y="64566"/>
                  </a:lnTo>
                  <a:lnTo>
                    <a:pt x="1867852" y="57150"/>
                  </a:lnTo>
                  <a:close/>
                </a:path>
                <a:path w="2138679" h="2846704">
                  <a:moveTo>
                    <a:pt x="1944090" y="2789466"/>
                  </a:moveTo>
                  <a:lnTo>
                    <a:pt x="1942592" y="2782049"/>
                  </a:lnTo>
                  <a:lnTo>
                    <a:pt x="1938502" y="2775991"/>
                  </a:lnTo>
                  <a:lnTo>
                    <a:pt x="1932457" y="2771914"/>
                  </a:lnTo>
                  <a:lnTo>
                    <a:pt x="1925002" y="2770416"/>
                  </a:lnTo>
                  <a:lnTo>
                    <a:pt x="1917585" y="2771914"/>
                  </a:lnTo>
                  <a:lnTo>
                    <a:pt x="1911527" y="2775991"/>
                  </a:lnTo>
                  <a:lnTo>
                    <a:pt x="1907451" y="2782049"/>
                  </a:lnTo>
                  <a:lnTo>
                    <a:pt x="1905952" y="2789466"/>
                  </a:lnTo>
                  <a:lnTo>
                    <a:pt x="1907451" y="2796883"/>
                  </a:lnTo>
                  <a:lnTo>
                    <a:pt x="1911527" y="2802928"/>
                  </a:lnTo>
                  <a:lnTo>
                    <a:pt x="1917585" y="2807017"/>
                  </a:lnTo>
                  <a:lnTo>
                    <a:pt x="1925040" y="2808516"/>
                  </a:lnTo>
                  <a:lnTo>
                    <a:pt x="1932457" y="2807017"/>
                  </a:lnTo>
                  <a:lnTo>
                    <a:pt x="1938502" y="2802928"/>
                  </a:lnTo>
                  <a:lnTo>
                    <a:pt x="1942592" y="2796883"/>
                  </a:lnTo>
                  <a:lnTo>
                    <a:pt x="1944090" y="2789466"/>
                  </a:lnTo>
                  <a:close/>
                </a:path>
                <a:path w="2138679" h="2846704">
                  <a:moveTo>
                    <a:pt x="1944090" y="1864182"/>
                  </a:moveTo>
                  <a:lnTo>
                    <a:pt x="1942592" y="1856765"/>
                  </a:lnTo>
                  <a:lnTo>
                    <a:pt x="1938502" y="1850707"/>
                  </a:lnTo>
                  <a:lnTo>
                    <a:pt x="1932457" y="1846618"/>
                  </a:lnTo>
                  <a:lnTo>
                    <a:pt x="1925002" y="1845132"/>
                  </a:lnTo>
                  <a:lnTo>
                    <a:pt x="1917585" y="1846618"/>
                  </a:lnTo>
                  <a:lnTo>
                    <a:pt x="1911527" y="1850707"/>
                  </a:lnTo>
                  <a:lnTo>
                    <a:pt x="1907451" y="1856765"/>
                  </a:lnTo>
                  <a:lnTo>
                    <a:pt x="1905952" y="1864182"/>
                  </a:lnTo>
                  <a:lnTo>
                    <a:pt x="1907451" y="1871586"/>
                  </a:lnTo>
                  <a:lnTo>
                    <a:pt x="1911527" y="1877644"/>
                  </a:lnTo>
                  <a:lnTo>
                    <a:pt x="1917585" y="1881733"/>
                  </a:lnTo>
                  <a:lnTo>
                    <a:pt x="1925040" y="1883232"/>
                  </a:lnTo>
                  <a:lnTo>
                    <a:pt x="1932457" y="1881733"/>
                  </a:lnTo>
                  <a:lnTo>
                    <a:pt x="1938502" y="1877644"/>
                  </a:lnTo>
                  <a:lnTo>
                    <a:pt x="1942592" y="1871586"/>
                  </a:lnTo>
                  <a:lnTo>
                    <a:pt x="1944090" y="1864182"/>
                  </a:lnTo>
                  <a:close/>
                </a:path>
                <a:path w="2138679" h="2846704">
                  <a:moveTo>
                    <a:pt x="1944090" y="962926"/>
                  </a:moveTo>
                  <a:lnTo>
                    <a:pt x="1942592" y="955509"/>
                  </a:lnTo>
                  <a:lnTo>
                    <a:pt x="1938502" y="949464"/>
                  </a:lnTo>
                  <a:lnTo>
                    <a:pt x="1932457" y="945375"/>
                  </a:lnTo>
                  <a:lnTo>
                    <a:pt x="1925002" y="943876"/>
                  </a:lnTo>
                  <a:lnTo>
                    <a:pt x="1917585" y="945375"/>
                  </a:lnTo>
                  <a:lnTo>
                    <a:pt x="1911527" y="949464"/>
                  </a:lnTo>
                  <a:lnTo>
                    <a:pt x="1907451" y="955509"/>
                  </a:lnTo>
                  <a:lnTo>
                    <a:pt x="1905952" y="962926"/>
                  </a:lnTo>
                  <a:lnTo>
                    <a:pt x="1907451" y="970343"/>
                  </a:lnTo>
                  <a:lnTo>
                    <a:pt x="1911527" y="976401"/>
                  </a:lnTo>
                  <a:lnTo>
                    <a:pt x="1917585" y="980478"/>
                  </a:lnTo>
                  <a:lnTo>
                    <a:pt x="1925040" y="981976"/>
                  </a:lnTo>
                  <a:lnTo>
                    <a:pt x="1932457" y="980478"/>
                  </a:lnTo>
                  <a:lnTo>
                    <a:pt x="1938502" y="976401"/>
                  </a:lnTo>
                  <a:lnTo>
                    <a:pt x="1942592" y="970343"/>
                  </a:lnTo>
                  <a:lnTo>
                    <a:pt x="1944090" y="962926"/>
                  </a:lnTo>
                  <a:close/>
                </a:path>
                <a:path w="2138679" h="2846704">
                  <a:moveTo>
                    <a:pt x="1944090" y="57150"/>
                  </a:moveTo>
                  <a:lnTo>
                    <a:pt x="1942592" y="49733"/>
                  </a:lnTo>
                  <a:lnTo>
                    <a:pt x="1938502" y="43675"/>
                  </a:lnTo>
                  <a:lnTo>
                    <a:pt x="1932457" y="39598"/>
                  </a:lnTo>
                  <a:lnTo>
                    <a:pt x="1925002" y="38100"/>
                  </a:lnTo>
                  <a:lnTo>
                    <a:pt x="1917585" y="39598"/>
                  </a:lnTo>
                  <a:lnTo>
                    <a:pt x="1911527" y="43675"/>
                  </a:lnTo>
                  <a:lnTo>
                    <a:pt x="1907451" y="49733"/>
                  </a:lnTo>
                  <a:lnTo>
                    <a:pt x="1905952" y="57150"/>
                  </a:lnTo>
                  <a:lnTo>
                    <a:pt x="1907451" y="64566"/>
                  </a:lnTo>
                  <a:lnTo>
                    <a:pt x="1911527" y="70612"/>
                  </a:lnTo>
                  <a:lnTo>
                    <a:pt x="1917585" y="74701"/>
                  </a:lnTo>
                  <a:lnTo>
                    <a:pt x="1925040" y="76200"/>
                  </a:lnTo>
                  <a:lnTo>
                    <a:pt x="1932457" y="74701"/>
                  </a:lnTo>
                  <a:lnTo>
                    <a:pt x="1938502" y="70612"/>
                  </a:lnTo>
                  <a:lnTo>
                    <a:pt x="1942592" y="64566"/>
                  </a:lnTo>
                  <a:lnTo>
                    <a:pt x="1944090" y="57150"/>
                  </a:lnTo>
                  <a:close/>
                </a:path>
                <a:path w="2138679" h="2846704">
                  <a:moveTo>
                    <a:pt x="2020328" y="2789466"/>
                  </a:moveTo>
                  <a:lnTo>
                    <a:pt x="2018830" y="2782049"/>
                  </a:lnTo>
                  <a:lnTo>
                    <a:pt x="2014740" y="2775991"/>
                  </a:lnTo>
                  <a:lnTo>
                    <a:pt x="2008695" y="2771914"/>
                  </a:lnTo>
                  <a:lnTo>
                    <a:pt x="2001240" y="2770416"/>
                  </a:lnTo>
                  <a:lnTo>
                    <a:pt x="1993823" y="2771914"/>
                  </a:lnTo>
                  <a:lnTo>
                    <a:pt x="1987765" y="2775991"/>
                  </a:lnTo>
                  <a:lnTo>
                    <a:pt x="1983689" y="2782049"/>
                  </a:lnTo>
                  <a:lnTo>
                    <a:pt x="1982190" y="2789466"/>
                  </a:lnTo>
                  <a:lnTo>
                    <a:pt x="1983689" y="2796883"/>
                  </a:lnTo>
                  <a:lnTo>
                    <a:pt x="1987765" y="2802928"/>
                  </a:lnTo>
                  <a:lnTo>
                    <a:pt x="1993823" y="2807017"/>
                  </a:lnTo>
                  <a:lnTo>
                    <a:pt x="2001278" y="2808516"/>
                  </a:lnTo>
                  <a:lnTo>
                    <a:pt x="2008695" y="2807017"/>
                  </a:lnTo>
                  <a:lnTo>
                    <a:pt x="2014740" y="2802928"/>
                  </a:lnTo>
                  <a:lnTo>
                    <a:pt x="2018830" y="2796883"/>
                  </a:lnTo>
                  <a:lnTo>
                    <a:pt x="2020328" y="2789466"/>
                  </a:lnTo>
                  <a:close/>
                </a:path>
                <a:path w="2138679" h="2846704">
                  <a:moveTo>
                    <a:pt x="2020328" y="1864182"/>
                  </a:moveTo>
                  <a:lnTo>
                    <a:pt x="2018830" y="1856765"/>
                  </a:lnTo>
                  <a:lnTo>
                    <a:pt x="2014740" y="1850707"/>
                  </a:lnTo>
                  <a:lnTo>
                    <a:pt x="2008695" y="1846618"/>
                  </a:lnTo>
                  <a:lnTo>
                    <a:pt x="2001240" y="1845132"/>
                  </a:lnTo>
                  <a:lnTo>
                    <a:pt x="1993823" y="1846618"/>
                  </a:lnTo>
                  <a:lnTo>
                    <a:pt x="1987765" y="1850707"/>
                  </a:lnTo>
                  <a:lnTo>
                    <a:pt x="1983689" y="1856765"/>
                  </a:lnTo>
                  <a:lnTo>
                    <a:pt x="1982190" y="1864182"/>
                  </a:lnTo>
                  <a:lnTo>
                    <a:pt x="1983689" y="1871586"/>
                  </a:lnTo>
                  <a:lnTo>
                    <a:pt x="1987765" y="1877644"/>
                  </a:lnTo>
                  <a:lnTo>
                    <a:pt x="1993823" y="1881733"/>
                  </a:lnTo>
                  <a:lnTo>
                    <a:pt x="2001278" y="1883232"/>
                  </a:lnTo>
                  <a:lnTo>
                    <a:pt x="2008695" y="1881733"/>
                  </a:lnTo>
                  <a:lnTo>
                    <a:pt x="2014740" y="1877644"/>
                  </a:lnTo>
                  <a:lnTo>
                    <a:pt x="2018830" y="1871586"/>
                  </a:lnTo>
                  <a:lnTo>
                    <a:pt x="2020328" y="1864182"/>
                  </a:lnTo>
                  <a:close/>
                </a:path>
                <a:path w="2138679" h="2846704">
                  <a:moveTo>
                    <a:pt x="2020328" y="962926"/>
                  </a:moveTo>
                  <a:lnTo>
                    <a:pt x="2018830" y="955509"/>
                  </a:lnTo>
                  <a:lnTo>
                    <a:pt x="2014740" y="949464"/>
                  </a:lnTo>
                  <a:lnTo>
                    <a:pt x="2008695" y="945375"/>
                  </a:lnTo>
                  <a:lnTo>
                    <a:pt x="2001240" y="943876"/>
                  </a:lnTo>
                  <a:lnTo>
                    <a:pt x="1993823" y="945375"/>
                  </a:lnTo>
                  <a:lnTo>
                    <a:pt x="1987765" y="949464"/>
                  </a:lnTo>
                  <a:lnTo>
                    <a:pt x="1983689" y="955509"/>
                  </a:lnTo>
                  <a:lnTo>
                    <a:pt x="1982190" y="962926"/>
                  </a:lnTo>
                  <a:lnTo>
                    <a:pt x="1983689" y="970343"/>
                  </a:lnTo>
                  <a:lnTo>
                    <a:pt x="1987765" y="976401"/>
                  </a:lnTo>
                  <a:lnTo>
                    <a:pt x="1993823" y="980478"/>
                  </a:lnTo>
                  <a:lnTo>
                    <a:pt x="2001278" y="981976"/>
                  </a:lnTo>
                  <a:lnTo>
                    <a:pt x="2008695" y="980478"/>
                  </a:lnTo>
                  <a:lnTo>
                    <a:pt x="2014740" y="976401"/>
                  </a:lnTo>
                  <a:lnTo>
                    <a:pt x="2018830" y="970343"/>
                  </a:lnTo>
                  <a:lnTo>
                    <a:pt x="2020328" y="962926"/>
                  </a:lnTo>
                  <a:close/>
                </a:path>
                <a:path w="2138679" h="2846704">
                  <a:moveTo>
                    <a:pt x="2020328" y="57150"/>
                  </a:moveTo>
                  <a:lnTo>
                    <a:pt x="2018830" y="49733"/>
                  </a:lnTo>
                  <a:lnTo>
                    <a:pt x="2014740" y="43675"/>
                  </a:lnTo>
                  <a:lnTo>
                    <a:pt x="2008695" y="39598"/>
                  </a:lnTo>
                  <a:lnTo>
                    <a:pt x="2001240" y="38100"/>
                  </a:lnTo>
                  <a:lnTo>
                    <a:pt x="1993823" y="39598"/>
                  </a:lnTo>
                  <a:lnTo>
                    <a:pt x="1987765" y="43675"/>
                  </a:lnTo>
                  <a:lnTo>
                    <a:pt x="1983689" y="49733"/>
                  </a:lnTo>
                  <a:lnTo>
                    <a:pt x="1982190" y="57150"/>
                  </a:lnTo>
                  <a:lnTo>
                    <a:pt x="1983689" y="64566"/>
                  </a:lnTo>
                  <a:lnTo>
                    <a:pt x="1987765" y="70612"/>
                  </a:lnTo>
                  <a:lnTo>
                    <a:pt x="1993823" y="74701"/>
                  </a:lnTo>
                  <a:lnTo>
                    <a:pt x="2001278" y="76200"/>
                  </a:lnTo>
                  <a:lnTo>
                    <a:pt x="2008695" y="74701"/>
                  </a:lnTo>
                  <a:lnTo>
                    <a:pt x="2014740" y="70612"/>
                  </a:lnTo>
                  <a:lnTo>
                    <a:pt x="2018830" y="64566"/>
                  </a:lnTo>
                  <a:lnTo>
                    <a:pt x="2020328" y="57150"/>
                  </a:lnTo>
                  <a:close/>
                </a:path>
                <a:path w="2138679" h="2846704">
                  <a:moveTo>
                    <a:pt x="2138197" y="2789466"/>
                  </a:moveTo>
                  <a:lnTo>
                    <a:pt x="2023897" y="2732316"/>
                  </a:lnTo>
                  <a:lnTo>
                    <a:pt x="2023897" y="2846616"/>
                  </a:lnTo>
                  <a:lnTo>
                    <a:pt x="2138197" y="2789466"/>
                  </a:lnTo>
                  <a:close/>
                </a:path>
                <a:path w="2138679" h="2846704">
                  <a:moveTo>
                    <a:pt x="2138197" y="1864182"/>
                  </a:moveTo>
                  <a:lnTo>
                    <a:pt x="2023897" y="1807032"/>
                  </a:lnTo>
                  <a:lnTo>
                    <a:pt x="2023897" y="1921332"/>
                  </a:lnTo>
                  <a:lnTo>
                    <a:pt x="2138197" y="1864182"/>
                  </a:lnTo>
                  <a:close/>
                </a:path>
                <a:path w="2138679" h="2846704">
                  <a:moveTo>
                    <a:pt x="2138197" y="962926"/>
                  </a:moveTo>
                  <a:lnTo>
                    <a:pt x="2023897" y="905776"/>
                  </a:lnTo>
                  <a:lnTo>
                    <a:pt x="2023897" y="1020076"/>
                  </a:lnTo>
                  <a:lnTo>
                    <a:pt x="2138197" y="962926"/>
                  </a:lnTo>
                  <a:close/>
                </a:path>
                <a:path w="2138679" h="2846704">
                  <a:moveTo>
                    <a:pt x="2138197" y="57150"/>
                  </a:moveTo>
                  <a:lnTo>
                    <a:pt x="2023897" y="0"/>
                  </a:lnTo>
                  <a:lnTo>
                    <a:pt x="2023897" y="114300"/>
                  </a:lnTo>
                  <a:lnTo>
                    <a:pt x="2138197" y="5715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48970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Kafka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685BA7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Talend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40080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Spark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73430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NiFi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26415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Apache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Airflow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47842" y="517651"/>
            <a:ext cx="220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ETL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Tools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Presentation</Application>
  <PresentationFormat>On-screen Show (4:3)</PresentationFormat>
  <Paragraphs>344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Tahoma</vt:lpstr>
      <vt:lpstr>Office Theme</vt:lpstr>
      <vt:lpstr>Paint.Picture</vt:lpstr>
      <vt:lpstr>Kafka Connect Fundamentals</vt:lpstr>
      <vt:lpstr>Big Data</vt:lpstr>
      <vt:lpstr>Big Data</vt:lpstr>
      <vt:lpstr>Online newspaper</vt:lpstr>
      <vt:lpstr>Apache Kafka</vt:lpstr>
      <vt:lpstr>Kafka Connect Architecture  Building Custom Connectors  Kafka Connect in production  Prerequisites:</vt:lpstr>
      <vt:lpstr>Extract</vt:lpstr>
      <vt:lpstr>Extract Transform Load</vt:lpstr>
      <vt:lpstr>ETL Tools</vt:lpstr>
      <vt:lpstr>ETL with Apache Kafka</vt:lpstr>
      <vt:lpstr>Kafka Connect</vt:lpstr>
      <vt:lpstr>Apache Spark vs Kafka Connect</vt:lpstr>
      <vt:lpstr>Data Flow</vt:lpstr>
      <vt:lpstr>Connectors</vt:lpstr>
      <vt:lpstr>Change Data Capture</vt:lpstr>
      <vt:lpstr>CDC</vt:lpstr>
      <vt:lpstr>CDC</vt:lpstr>
      <vt:lpstr>CDC</vt:lpstr>
      <vt:lpstr>CDC</vt:lpstr>
      <vt:lpstr>Transaction Logs</vt:lpstr>
      <vt:lpstr>Why CDC?</vt:lpstr>
      <vt:lpstr>Sharing Data with CDC</vt:lpstr>
      <vt:lpstr>CDC with Kafka</vt:lpstr>
      <vt:lpstr>Debezium</vt:lpstr>
      <vt:lpstr>Demo</vt:lpstr>
      <vt:lpstr>Components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Connect Fundamentals</dc:title>
  <dc:creator/>
  <cp:lastModifiedBy>Steve Sam</cp:lastModifiedBy>
  <cp:revision>3</cp:revision>
  <dcterms:created xsi:type="dcterms:W3CDTF">2022-07-11T18:00:00Z</dcterms:created>
  <dcterms:modified xsi:type="dcterms:W3CDTF">2022-07-11T19:08:37Z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1D0E9483100945F7BA7549BB27AD2502</vt:lpwstr>
  </property>
  <property fmtid="{D5CDD505-2E9C-101B-9397-08002B2CF9AE}" pid="3" name="KSOProductBuildVer">
    <vt:lpwstr>1033-11.2.0.11191</vt:lpwstr>
  </property>
</Properties>
</file>