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3"/>
        <p:guide pos="2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5" y="1919732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137" y="2718308"/>
            <a:ext cx="106197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6" Type="http://schemas.openxmlformats.org/officeDocument/2006/relationships/image" Target="../media/image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102755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171717"/>
                </a:solidFill>
              </a:rPr>
              <a:t>E</a:t>
            </a:r>
            <a:r>
              <a:rPr sz="4500" spc="-70" dirty="0">
                <a:solidFill>
                  <a:srgbClr val="171717"/>
                </a:solidFill>
              </a:rPr>
              <a:t>x</a:t>
            </a:r>
            <a:r>
              <a:rPr sz="4500" spc="-25" dirty="0">
                <a:solidFill>
                  <a:srgbClr val="171717"/>
                </a:solidFill>
              </a:rPr>
              <a:t>p</a:t>
            </a:r>
            <a:r>
              <a:rPr sz="4500" spc="-70" dirty="0">
                <a:solidFill>
                  <a:srgbClr val="171717"/>
                </a:solidFill>
              </a:rPr>
              <a:t>l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40" dirty="0">
                <a:solidFill>
                  <a:srgbClr val="171717"/>
                </a:solidFill>
              </a:rPr>
              <a:t>K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30" dirty="0">
                <a:solidFill>
                  <a:srgbClr val="171717"/>
                </a:solidFill>
              </a:rPr>
              <a:t>f</a:t>
            </a:r>
            <a:r>
              <a:rPr sz="4500" spc="-180" dirty="0">
                <a:solidFill>
                  <a:srgbClr val="171717"/>
                </a:solidFill>
              </a:rPr>
              <a:t>k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nn</a:t>
            </a:r>
            <a:r>
              <a:rPr sz="4500" spc="-5" dirty="0">
                <a:solidFill>
                  <a:srgbClr val="171717"/>
                </a:solidFill>
              </a:rPr>
              <a:t>e</a:t>
            </a:r>
            <a:r>
              <a:rPr sz="4500" spc="-15" dirty="0">
                <a:solidFill>
                  <a:srgbClr val="171717"/>
                </a:solidFill>
              </a:rPr>
              <a:t>c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90" dirty="0">
                <a:solidFill>
                  <a:srgbClr val="171717"/>
                </a:solidFill>
              </a:rPr>
              <a:t>h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5" dirty="0">
                <a:solidFill>
                  <a:srgbClr val="171717"/>
                </a:solidFill>
              </a:rPr>
              <a:t>e</a:t>
            </a:r>
            <a:r>
              <a:rPr sz="4500" spc="-15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1986" y="1928489"/>
            <a:ext cx="4785995" cy="4341495"/>
          </a:xfrm>
          <a:custGeom>
            <a:avLst/>
            <a:gdLst/>
            <a:ahLst/>
            <a:cxnLst/>
            <a:rect l="l" t="t" r="r" b="b"/>
            <a:pathLst>
              <a:path w="4785995" h="4341495">
                <a:moveTo>
                  <a:pt x="0" y="0"/>
                </a:moveTo>
                <a:lnTo>
                  <a:pt x="4785724" y="0"/>
                </a:lnTo>
                <a:lnTo>
                  <a:pt x="4785724" y="4341119"/>
                </a:lnTo>
                <a:lnTo>
                  <a:pt x="0" y="434111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63681" y="1748905"/>
            <a:ext cx="4824095" cy="4540250"/>
            <a:chOff x="1163681" y="1748905"/>
            <a:chExt cx="4824095" cy="4540250"/>
          </a:xfrm>
        </p:grpSpPr>
        <p:sp>
          <p:nvSpPr>
            <p:cNvPr id="4" name="object 4"/>
            <p:cNvSpPr/>
            <p:nvPr/>
          </p:nvSpPr>
          <p:spPr>
            <a:xfrm>
              <a:off x="1182731" y="1928490"/>
              <a:ext cx="4785995" cy="4341495"/>
            </a:xfrm>
            <a:custGeom>
              <a:avLst/>
              <a:gdLst/>
              <a:ahLst/>
              <a:cxnLst/>
              <a:rect l="l" t="t" r="r" b="b"/>
              <a:pathLst>
                <a:path w="4785995" h="4341495">
                  <a:moveTo>
                    <a:pt x="0" y="0"/>
                  </a:moveTo>
                  <a:lnTo>
                    <a:pt x="4785724" y="0"/>
                  </a:lnTo>
                  <a:lnTo>
                    <a:pt x="4785724" y="4341119"/>
                  </a:lnTo>
                  <a:lnTo>
                    <a:pt x="0" y="434111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8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33600" y="1748905"/>
              <a:ext cx="1640839" cy="400685"/>
            </a:xfrm>
            <a:custGeom>
              <a:avLst/>
              <a:gdLst/>
              <a:ahLst/>
              <a:cxnLst/>
              <a:rect l="l" t="t" r="r" b="b"/>
              <a:pathLst>
                <a:path w="1640839" h="400685">
                  <a:moveTo>
                    <a:pt x="1640513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1640513" y="400110"/>
                  </a:lnTo>
                  <a:lnTo>
                    <a:pt x="1640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6385" y="517651"/>
            <a:ext cx="5711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404040"/>
                </a:solidFill>
              </a:rPr>
              <a:t>Kafka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Connect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Worker(s)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1769364"/>
            <a:ext cx="1466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Standalone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8301" y="4165092"/>
            <a:ext cx="9315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1189" y="4168140"/>
            <a:ext cx="1110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36858" y="1728434"/>
            <a:ext cx="2995295" cy="400685"/>
          </a:xfrm>
          <a:custGeom>
            <a:avLst/>
            <a:gdLst/>
            <a:ahLst/>
            <a:cxnLst/>
            <a:rect l="l" t="t" r="r" b="b"/>
            <a:pathLst>
              <a:path w="2995295" h="400685">
                <a:moveTo>
                  <a:pt x="2994731" y="0"/>
                </a:moveTo>
                <a:lnTo>
                  <a:pt x="0" y="0"/>
                </a:lnTo>
                <a:lnTo>
                  <a:pt x="0" y="400110"/>
                </a:lnTo>
                <a:lnTo>
                  <a:pt x="2994731" y="400110"/>
                </a:lnTo>
                <a:lnTo>
                  <a:pt x="2994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15597" y="1748028"/>
            <a:ext cx="2809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0363" y="4146804"/>
            <a:ext cx="1784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Fault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Tolerant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0988" y="4143755"/>
            <a:ext cx="1099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76193" y="1539552"/>
            <a:ext cx="4162425" cy="2611120"/>
            <a:chOff x="1376193" y="1539552"/>
            <a:chExt cx="4162425" cy="2611120"/>
          </a:xfrm>
        </p:grpSpPr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4293" y="1577652"/>
              <a:ext cx="719306" cy="74261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95243" y="1558602"/>
              <a:ext cx="757555" cy="781050"/>
            </a:xfrm>
            <a:custGeom>
              <a:avLst/>
              <a:gdLst/>
              <a:ahLst/>
              <a:cxnLst/>
              <a:rect l="l" t="t" r="r" b="b"/>
              <a:pathLst>
                <a:path w="757555" h="781050">
                  <a:moveTo>
                    <a:pt x="0" y="0"/>
                  </a:moveTo>
                  <a:lnTo>
                    <a:pt x="757406" y="0"/>
                  </a:lnTo>
                  <a:lnTo>
                    <a:pt x="757406" y="780717"/>
                  </a:lnTo>
                  <a:lnTo>
                    <a:pt x="0" y="78071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6113" y="3020837"/>
              <a:ext cx="1492186" cy="11029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9154" y="2956932"/>
              <a:ext cx="1279516" cy="119369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621607" y="1455498"/>
            <a:ext cx="915669" cy="939165"/>
            <a:chOff x="6621607" y="1455498"/>
            <a:chExt cx="915669" cy="93916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9707" y="1905980"/>
              <a:ext cx="436338" cy="4504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40657" y="1886930"/>
              <a:ext cx="474980" cy="488950"/>
            </a:xfrm>
            <a:custGeom>
              <a:avLst/>
              <a:gdLst/>
              <a:ahLst/>
              <a:cxnLst/>
              <a:rect l="l" t="t" r="r" b="b"/>
              <a:pathLst>
                <a:path w="474979" h="488950">
                  <a:moveTo>
                    <a:pt x="0" y="0"/>
                  </a:moveTo>
                  <a:lnTo>
                    <a:pt x="474438" y="0"/>
                  </a:lnTo>
                  <a:lnTo>
                    <a:pt x="474438" y="488579"/>
                  </a:lnTo>
                  <a:lnTo>
                    <a:pt x="0" y="48857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6299" y="1455498"/>
              <a:ext cx="436338" cy="4504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0519" y="1905980"/>
              <a:ext cx="436338" cy="45047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41548" y="3084644"/>
            <a:ext cx="1011296" cy="101129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46980" y="2956932"/>
            <a:ext cx="1011296" cy="107285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182731" y="5335960"/>
            <a:ext cx="4785995" cy="95313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R="28575" algn="ctr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41986" y="5335960"/>
            <a:ext cx="4785995" cy="9531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42265">
              <a:lnSpc>
                <a:spcPct val="100000"/>
              </a:lnSpc>
              <a:spcBef>
                <a:spcPts val="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Production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(Like)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2209" y="2089238"/>
            <a:ext cx="3219450" cy="4044315"/>
          </a:xfrm>
          <a:custGeom>
            <a:avLst/>
            <a:gdLst/>
            <a:ahLst/>
            <a:cxnLst/>
            <a:rect l="l" t="t" r="r" b="b"/>
            <a:pathLst>
              <a:path w="3219450" h="4044315">
                <a:moveTo>
                  <a:pt x="0" y="0"/>
                </a:moveTo>
                <a:lnTo>
                  <a:pt x="3219176" y="0"/>
                </a:lnTo>
                <a:lnTo>
                  <a:pt x="3219176" y="4044078"/>
                </a:lnTo>
                <a:lnTo>
                  <a:pt x="0" y="404407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6493" y="517651"/>
            <a:ext cx="599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404040"/>
                </a:solidFill>
              </a:rPr>
              <a:t>Kafka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Connect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Standalone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9164" y="3582923"/>
            <a:ext cx="1466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83054" y="1888148"/>
            <a:ext cx="1920875" cy="1767839"/>
            <a:chOff x="5483054" y="1888148"/>
            <a:chExt cx="1920875" cy="1767839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45910" y="2570768"/>
              <a:ext cx="1013675" cy="10465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26860" y="2551718"/>
              <a:ext cx="1052195" cy="1085215"/>
            </a:xfrm>
            <a:custGeom>
              <a:avLst/>
              <a:gdLst/>
              <a:ahLst/>
              <a:cxnLst/>
              <a:rect l="l" t="t" r="r" b="b"/>
              <a:pathLst>
                <a:path w="1052195" h="1085214">
                  <a:moveTo>
                    <a:pt x="0" y="0"/>
                  </a:moveTo>
                  <a:lnTo>
                    <a:pt x="1051775" y="0"/>
                  </a:lnTo>
                  <a:lnTo>
                    <a:pt x="1051775" y="1084626"/>
                  </a:lnTo>
                  <a:lnTo>
                    <a:pt x="0" y="10846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83054" y="1888148"/>
              <a:ext cx="1920875" cy="369570"/>
            </a:xfrm>
            <a:custGeom>
              <a:avLst/>
              <a:gdLst/>
              <a:ahLst/>
              <a:cxnLst/>
              <a:rect l="l" t="t" r="r" b="b"/>
              <a:pathLst>
                <a:path w="1920875" h="369569">
                  <a:moveTo>
                    <a:pt x="1920460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920460" y="369332"/>
                  </a:lnTo>
                  <a:lnTo>
                    <a:pt x="1920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571080" y="1907540"/>
            <a:ext cx="1745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40462" y="2329080"/>
            <a:ext cx="3257550" cy="3145155"/>
            <a:chOff x="8340462" y="2329080"/>
            <a:chExt cx="3257550" cy="3145155"/>
          </a:xfrm>
        </p:grpSpPr>
        <p:sp>
          <p:nvSpPr>
            <p:cNvPr id="11" name="object 11"/>
            <p:cNvSpPr/>
            <p:nvPr/>
          </p:nvSpPr>
          <p:spPr>
            <a:xfrm>
              <a:off x="8359512" y="2506332"/>
              <a:ext cx="3219450" cy="2948940"/>
            </a:xfrm>
            <a:custGeom>
              <a:avLst/>
              <a:gdLst/>
              <a:ahLst/>
              <a:cxnLst/>
              <a:rect l="l" t="t" r="r" b="b"/>
              <a:pathLst>
                <a:path w="3219450" h="2948940">
                  <a:moveTo>
                    <a:pt x="0" y="0"/>
                  </a:moveTo>
                  <a:lnTo>
                    <a:pt x="3219176" y="0"/>
                  </a:lnTo>
                  <a:lnTo>
                    <a:pt x="3219176" y="2948631"/>
                  </a:lnTo>
                  <a:lnTo>
                    <a:pt x="0" y="294863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298456" y="2329080"/>
              <a:ext cx="1920875" cy="369570"/>
            </a:xfrm>
            <a:custGeom>
              <a:avLst/>
              <a:gdLst/>
              <a:ahLst/>
              <a:cxnLst/>
              <a:rect l="l" t="t" r="r" b="b"/>
              <a:pathLst>
                <a:path w="1920875" h="369569">
                  <a:moveTo>
                    <a:pt x="1920460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920460" y="369332"/>
                  </a:lnTo>
                  <a:lnTo>
                    <a:pt x="1920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386482" y="2349500"/>
            <a:ext cx="1745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8246" y="3178077"/>
            <a:ext cx="1581704" cy="142679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061189" y="4610100"/>
            <a:ext cx="1797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76715" y="4466850"/>
            <a:ext cx="2141220" cy="749935"/>
            <a:chOff x="5176715" y="4466850"/>
            <a:chExt cx="2141220" cy="74993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6715" y="4473002"/>
              <a:ext cx="587877" cy="7431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9449" y="4466850"/>
              <a:ext cx="587877" cy="69985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761928" y="5169916"/>
            <a:ext cx="142684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575">
              <a:lnSpc>
                <a:spcPct val="105000"/>
              </a:lnSpc>
            </a:pP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Connector(s) </a:t>
            </a:r>
            <a:r>
              <a:rPr sz="1600" spc="-5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11241" y="5172964"/>
            <a:ext cx="824865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83185">
              <a:lnSpc>
                <a:spcPct val="104000"/>
              </a:lnSpc>
              <a:spcBef>
                <a:spcPts val="25"/>
              </a:spcBef>
            </a:pP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Offset 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11259" y="5775712"/>
            <a:ext cx="3181350" cy="3390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415"/>
              </a:spcBef>
            </a:pP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offset.storage.file.filename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08115" y="1477016"/>
            <a:ext cx="7670800" cy="3806825"/>
            <a:chOff x="708115" y="1477016"/>
            <a:chExt cx="7670800" cy="3806825"/>
          </a:xfrm>
        </p:grpSpPr>
        <p:sp>
          <p:nvSpPr>
            <p:cNvPr id="23" name="object 23"/>
            <p:cNvSpPr/>
            <p:nvPr/>
          </p:nvSpPr>
          <p:spPr>
            <a:xfrm>
              <a:off x="3618865" y="2765310"/>
              <a:ext cx="4759960" cy="2519045"/>
            </a:xfrm>
            <a:custGeom>
              <a:avLst/>
              <a:gdLst/>
              <a:ahLst/>
              <a:cxnLst/>
              <a:rect l="l" t="t" r="r" b="b"/>
              <a:pathLst>
                <a:path w="4759959" h="2519045">
                  <a:moveTo>
                    <a:pt x="37655" y="15735"/>
                  </a:moveTo>
                  <a:lnTo>
                    <a:pt x="35102" y="8890"/>
                  </a:lnTo>
                  <a:lnTo>
                    <a:pt x="30175" y="3492"/>
                  </a:lnTo>
                  <a:lnTo>
                    <a:pt x="23279" y="292"/>
                  </a:lnTo>
                  <a:lnTo>
                    <a:pt x="15722" y="0"/>
                  </a:lnTo>
                  <a:lnTo>
                    <a:pt x="8877" y="2552"/>
                  </a:lnTo>
                  <a:lnTo>
                    <a:pt x="3492" y="7480"/>
                  </a:lnTo>
                  <a:lnTo>
                    <a:pt x="292" y="14338"/>
                  </a:lnTo>
                  <a:lnTo>
                    <a:pt x="0" y="21894"/>
                  </a:lnTo>
                  <a:lnTo>
                    <a:pt x="2552" y="28740"/>
                  </a:lnTo>
                  <a:lnTo>
                    <a:pt x="7480" y="34124"/>
                  </a:lnTo>
                  <a:lnTo>
                    <a:pt x="14338" y="37325"/>
                  </a:lnTo>
                  <a:lnTo>
                    <a:pt x="21932" y="37617"/>
                  </a:lnTo>
                  <a:lnTo>
                    <a:pt x="28778" y="35077"/>
                  </a:lnTo>
                  <a:lnTo>
                    <a:pt x="34163" y="30149"/>
                  </a:lnTo>
                  <a:lnTo>
                    <a:pt x="37363" y="23291"/>
                  </a:lnTo>
                  <a:lnTo>
                    <a:pt x="37655" y="15735"/>
                  </a:lnTo>
                  <a:close/>
                </a:path>
                <a:path w="4759959" h="2519045">
                  <a:moveTo>
                    <a:pt x="111760" y="33642"/>
                  </a:moveTo>
                  <a:lnTo>
                    <a:pt x="109207" y="26797"/>
                  </a:lnTo>
                  <a:lnTo>
                    <a:pt x="104279" y="21412"/>
                  </a:lnTo>
                  <a:lnTo>
                    <a:pt x="97396" y="18199"/>
                  </a:lnTo>
                  <a:lnTo>
                    <a:pt x="89827" y="17919"/>
                  </a:lnTo>
                  <a:lnTo>
                    <a:pt x="82981" y="20459"/>
                  </a:lnTo>
                  <a:lnTo>
                    <a:pt x="77597" y="25387"/>
                  </a:lnTo>
                  <a:lnTo>
                    <a:pt x="74396" y="32245"/>
                  </a:lnTo>
                  <a:lnTo>
                    <a:pt x="74117" y="39801"/>
                  </a:lnTo>
                  <a:lnTo>
                    <a:pt x="76657" y="46647"/>
                  </a:lnTo>
                  <a:lnTo>
                    <a:pt x="81584" y="52031"/>
                  </a:lnTo>
                  <a:lnTo>
                    <a:pt x="88442" y="55232"/>
                  </a:lnTo>
                  <a:lnTo>
                    <a:pt x="96037" y="55524"/>
                  </a:lnTo>
                  <a:lnTo>
                    <a:pt x="102882" y="52984"/>
                  </a:lnTo>
                  <a:lnTo>
                    <a:pt x="108267" y="48056"/>
                  </a:lnTo>
                  <a:lnTo>
                    <a:pt x="111467" y="41198"/>
                  </a:lnTo>
                  <a:lnTo>
                    <a:pt x="111760" y="33642"/>
                  </a:lnTo>
                  <a:close/>
                </a:path>
                <a:path w="4759959" h="2519045">
                  <a:moveTo>
                    <a:pt x="142913" y="2518537"/>
                  </a:moveTo>
                  <a:lnTo>
                    <a:pt x="117665" y="2407069"/>
                  </a:lnTo>
                  <a:lnTo>
                    <a:pt x="18808" y="2488044"/>
                  </a:lnTo>
                  <a:lnTo>
                    <a:pt x="142913" y="2518537"/>
                  </a:lnTo>
                  <a:close/>
                </a:path>
                <a:path w="4759959" h="2519045">
                  <a:moveTo>
                    <a:pt x="174840" y="2460320"/>
                  </a:moveTo>
                  <a:lnTo>
                    <a:pt x="174675" y="2452763"/>
                  </a:lnTo>
                  <a:lnTo>
                    <a:pt x="171577" y="2445855"/>
                  </a:lnTo>
                  <a:lnTo>
                    <a:pt x="166255" y="2440851"/>
                  </a:lnTo>
                  <a:lnTo>
                    <a:pt x="159448" y="2438209"/>
                  </a:lnTo>
                  <a:lnTo>
                    <a:pt x="151892" y="2438374"/>
                  </a:lnTo>
                  <a:lnTo>
                    <a:pt x="144945" y="2441486"/>
                  </a:lnTo>
                  <a:lnTo>
                    <a:pt x="139941" y="2446807"/>
                  </a:lnTo>
                  <a:lnTo>
                    <a:pt x="137299" y="2453614"/>
                  </a:lnTo>
                  <a:lnTo>
                    <a:pt x="137464" y="2461171"/>
                  </a:lnTo>
                  <a:lnTo>
                    <a:pt x="140563" y="2468080"/>
                  </a:lnTo>
                  <a:lnTo>
                    <a:pt x="145884" y="2473083"/>
                  </a:lnTo>
                  <a:lnTo>
                    <a:pt x="152692" y="2475725"/>
                  </a:lnTo>
                  <a:lnTo>
                    <a:pt x="160286" y="2475547"/>
                  </a:lnTo>
                  <a:lnTo>
                    <a:pt x="167195" y="2472448"/>
                  </a:lnTo>
                  <a:lnTo>
                    <a:pt x="172199" y="2467127"/>
                  </a:lnTo>
                  <a:lnTo>
                    <a:pt x="174840" y="2460320"/>
                  </a:lnTo>
                  <a:close/>
                </a:path>
                <a:path w="4759959" h="2519045">
                  <a:moveTo>
                    <a:pt x="185864" y="51549"/>
                  </a:moveTo>
                  <a:lnTo>
                    <a:pt x="183311" y="44704"/>
                  </a:lnTo>
                  <a:lnTo>
                    <a:pt x="178384" y="39319"/>
                  </a:lnTo>
                  <a:lnTo>
                    <a:pt x="171500" y="36106"/>
                  </a:lnTo>
                  <a:lnTo>
                    <a:pt x="163931" y="35826"/>
                  </a:lnTo>
                  <a:lnTo>
                    <a:pt x="157086" y="38366"/>
                  </a:lnTo>
                  <a:lnTo>
                    <a:pt x="151701" y="43294"/>
                  </a:lnTo>
                  <a:lnTo>
                    <a:pt x="148501" y="50152"/>
                  </a:lnTo>
                  <a:lnTo>
                    <a:pt x="148221" y="57708"/>
                  </a:lnTo>
                  <a:lnTo>
                    <a:pt x="150761" y="64554"/>
                  </a:lnTo>
                  <a:lnTo>
                    <a:pt x="155689" y="69938"/>
                  </a:lnTo>
                  <a:lnTo>
                    <a:pt x="162547" y="73139"/>
                  </a:lnTo>
                  <a:lnTo>
                    <a:pt x="170141" y="73431"/>
                  </a:lnTo>
                  <a:lnTo>
                    <a:pt x="176987" y="70891"/>
                  </a:lnTo>
                  <a:lnTo>
                    <a:pt x="182372" y="65963"/>
                  </a:lnTo>
                  <a:lnTo>
                    <a:pt x="185572" y="59105"/>
                  </a:lnTo>
                  <a:lnTo>
                    <a:pt x="185864" y="51549"/>
                  </a:lnTo>
                  <a:close/>
                </a:path>
                <a:path w="4759959" h="2519045">
                  <a:moveTo>
                    <a:pt x="249199" y="2443492"/>
                  </a:moveTo>
                  <a:lnTo>
                    <a:pt x="249021" y="2435923"/>
                  </a:lnTo>
                  <a:lnTo>
                    <a:pt x="245935" y="2429027"/>
                  </a:lnTo>
                  <a:lnTo>
                    <a:pt x="240614" y="2424023"/>
                  </a:lnTo>
                  <a:lnTo>
                    <a:pt x="233807" y="2421369"/>
                  </a:lnTo>
                  <a:lnTo>
                    <a:pt x="226250" y="2421547"/>
                  </a:lnTo>
                  <a:lnTo>
                    <a:pt x="219303" y="2424646"/>
                  </a:lnTo>
                  <a:lnTo>
                    <a:pt x="214299" y="2429967"/>
                  </a:lnTo>
                  <a:lnTo>
                    <a:pt x="211658" y="2436774"/>
                  </a:lnTo>
                  <a:lnTo>
                    <a:pt x="211823" y="2444343"/>
                  </a:lnTo>
                  <a:lnTo>
                    <a:pt x="214922" y="2451239"/>
                  </a:lnTo>
                  <a:lnTo>
                    <a:pt x="220243" y="2456243"/>
                  </a:lnTo>
                  <a:lnTo>
                    <a:pt x="227050" y="2458897"/>
                  </a:lnTo>
                  <a:lnTo>
                    <a:pt x="234645" y="2458707"/>
                  </a:lnTo>
                  <a:lnTo>
                    <a:pt x="241554" y="2455621"/>
                  </a:lnTo>
                  <a:lnTo>
                    <a:pt x="246557" y="2450300"/>
                  </a:lnTo>
                  <a:lnTo>
                    <a:pt x="249199" y="2443492"/>
                  </a:lnTo>
                  <a:close/>
                </a:path>
                <a:path w="4759959" h="2519045">
                  <a:moveTo>
                    <a:pt x="259969" y="69456"/>
                  </a:moveTo>
                  <a:lnTo>
                    <a:pt x="257416" y="62611"/>
                  </a:lnTo>
                  <a:lnTo>
                    <a:pt x="252488" y="57226"/>
                  </a:lnTo>
                  <a:lnTo>
                    <a:pt x="245605" y="54013"/>
                  </a:lnTo>
                  <a:lnTo>
                    <a:pt x="238036" y="53733"/>
                  </a:lnTo>
                  <a:lnTo>
                    <a:pt x="231190" y="56273"/>
                  </a:lnTo>
                  <a:lnTo>
                    <a:pt x="225806" y="61201"/>
                  </a:lnTo>
                  <a:lnTo>
                    <a:pt x="222605" y="68059"/>
                  </a:lnTo>
                  <a:lnTo>
                    <a:pt x="222326" y="75615"/>
                  </a:lnTo>
                  <a:lnTo>
                    <a:pt x="224866" y="82461"/>
                  </a:lnTo>
                  <a:lnTo>
                    <a:pt x="229793" y="87858"/>
                  </a:lnTo>
                  <a:lnTo>
                    <a:pt x="236651" y="91046"/>
                  </a:lnTo>
                  <a:lnTo>
                    <a:pt x="244246" y="91351"/>
                  </a:lnTo>
                  <a:lnTo>
                    <a:pt x="251091" y="88798"/>
                  </a:lnTo>
                  <a:lnTo>
                    <a:pt x="256476" y="83870"/>
                  </a:lnTo>
                  <a:lnTo>
                    <a:pt x="259676" y="77012"/>
                  </a:lnTo>
                  <a:lnTo>
                    <a:pt x="259969" y="69456"/>
                  </a:lnTo>
                  <a:close/>
                </a:path>
                <a:path w="4759959" h="2519045">
                  <a:moveTo>
                    <a:pt x="323557" y="2426652"/>
                  </a:moveTo>
                  <a:lnTo>
                    <a:pt x="323380" y="2419083"/>
                  </a:lnTo>
                  <a:lnTo>
                    <a:pt x="320281" y="2412187"/>
                  </a:lnTo>
                  <a:lnTo>
                    <a:pt x="314960" y="2407183"/>
                  </a:lnTo>
                  <a:lnTo>
                    <a:pt x="308152" y="2404541"/>
                  </a:lnTo>
                  <a:lnTo>
                    <a:pt x="300596" y="2404719"/>
                  </a:lnTo>
                  <a:lnTo>
                    <a:pt x="293662" y="2407818"/>
                  </a:lnTo>
                  <a:lnTo>
                    <a:pt x="288658" y="2413139"/>
                  </a:lnTo>
                  <a:lnTo>
                    <a:pt x="286004" y="2419947"/>
                  </a:lnTo>
                  <a:lnTo>
                    <a:pt x="286181" y="2427516"/>
                  </a:lnTo>
                  <a:lnTo>
                    <a:pt x="289280" y="2434412"/>
                  </a:lnTo>
                  <a:lnTo>
                    <a:pt x="294601" y="2439416"/>
                  </a:lnTo>
                  <a:lnTo>
                    <a:pt x="301409" y="2442057"/>
                  </a:lnTo>
                  <a:lnTo>
                    <a:pt x="309003" y="2441879"/>
                  </a:lnTo>
                  <a:lnTo>
                    <a:pt x="315912" y="2438781"/>
                  </a:lnTo>
                  <a:lnTo>
                    <a:pt x="320916" y="2433459"/>
                  </a:lnTo>
                  <a:lnTo>
                    <a:pt x="323557" y="2426652"/>
                  </a:lnTo>
                  <a:close/>
                </a:path>
                <a:path w="4759959" h="2519045">
                  <a:moveTo>
                    <a:pt x="334073" y="87363"/>
                  </a:moveTo>
                  <a:lnTo>
                    <a:pt x="331520" y="80518"/>
                  </a:lnTo>
                  <a:lnTo>
                    <a:pt x="326593" y="75133"/>
                  </a:lnTo>
                  <a:lnTo>
                    <a:pt x="319709" y="71920"/>
                  </a:lnTo>
                  <a:lnTo>
                    <a:pt x="312140" y="71640"/>
                  </a:lnTo>
                  <a:lnTo>
                    <a:pt x="305308" y="74180"/>
                  </a:lnTo>
                  <a:lnTo>
                    <a:pt x="299910" y="79108"/>
                  </a:lnTo>
                  <a:lnTo>
                    <a:pt x="296710" y="85966"/>
                  </a:lnTo>
                  <a:lnTo>
                    <a:pt x="296430" y="93522"/>
                  </a:lnTo>
                  <a:lnTo>
                    <a:pt x="298970" y="100368"/>
                  </a:lnTo>
                  <a:lnTo>
                    <a:pt x="303898" y="105765"/>
                  </a:lnTo>
                  <a:lnTo>
                    <a:pt x="310756" y="108953"/>
                  </a:lnTo>
                  <a:lnTo>
                    <a:pt x="318350" y="109258"/>
                  </a:lnTo>
                  <a:lnTo>
                    <a:pt x="325196" y="106705"/>
                  </a:lnTo>
                  <a:lnTo>
                    <a:pt x="330581" y="101777"/>
                  </a:lnTo>
                  <a:lnTo>
                    <a:pt x="333781" y="94919"/>
                  </a:lnTo>
                  <a:lnTo>
                    <a:pt x="334073" y="87363"/>
                  </a:lnTo>
                  <a:close/>
                </a:path>
                <a:path w="4759959" h="2519045">
                  <a:moveTo>
                    <a:pt x="397916" y="2409812"/>
                  </a:moveTo>
                  <a:lnTo>
                    <a:pt x="397738" y="2402255"/>
                  </a:lnTo>
                  <a:lnTo>
                    <a:pt x="394639" y="2395359"/>
                  </a:lnTo>
                  <a:lnTo>
                    <a:pt x="389318" y="2390356"/>
                  </a:lnTo>
                  <a:lnTo>
                    <a:pt x="382511" y="2387701"/>
                  </a:lnTo>
                  <a:lnTo>
                    <a:pt x="374954" y="2387879"/>
                  </a:lnTo>
                  <a:lnTo>
                    <a:pt x="368007" y="2390991"/>
                  </a:lnTo>
                  <a:lnTo>
                    <a:pt x="363004" y="2396312"/>
                  </a:lnTo>
                  <a:lnTo>
                    <a:pt x="360362" y="2403119"/>
                  </a:lnTo>
                  <a:lnTo>
                    <a:pt x="360540" y="2410676"/>
                  </a:lnTo>
                  <a:lnTo>
                    <a:pt x="363639" y="2417584"/>
                  </a:lnTo>
                  <a:lnTo>
                    <a:pt x="368960" y="2422588"/>
                  </a:lnTo>
                  <a:lnTo>
                    <a:pt x="375767" y="2425230"/>
                  </a:lnTo>
                  <a:lnTo>
                    <a:pt x="383362" y="2425039"/>
                  </a:lnTo>
                  <a:lnTo>
                    <a:pt x="390271" y="2421940"/>
                  </a:lnTo>
                  <a:lnTo>
                    <a:pt x="395274" y="2416632"/>
                  </a:lnTo>
                  <a:lnTo>
                    <a:pt x="397916" y="2409812"/>
                  </a:lnTo>
                  <a:close/>
                </a:path>
                <a:path w="4759959" h="2519045">
                  <a:moveTo>
                    <a:pt x="408178" y="105270"/>
                  </a:moveTo>
                  <a:lnTo>
                    <a:pt x="405625" y="98425"/>
                  </a:lnTo>
                  <a:lnTo>
                    <a:pt x="400710" y="93040"/>
                  </a:lnTo>
                  <a:lnTo>
                    <a:pt x="393814" y="89827"/>
                  </a:lnTo>
                  <a:lnTo>
                    <a:pt x="386257" y="89547"/>
                  </a:lnTo>
                  <a:lnTo>
                    <a:pt x="379412" y="92087"/>
                  </a:lnTo>
                  <a:lnTo>
                    <a:pt x="374015" y="97015"/>
                  </a:lnTo>
                  <a:lnTo>
                    <a:pt x="370814" y="103873"/>
                  </a:lnTo>
                  <a:lnTo>
                    <a:pt x="370535" y="111429"/>
                  </a:lnTo>
                  <a:lnTo>
                    <a:pt x="373075" y="118275"/>
                  </a:lnTo>
                  <a:lnTo>
                    <a:pt x="378002" y="123672"/>
                  </a:lnTo>
                  <a:lnTo>
                    <a:pt x="384860" y="126860"/>
                  </a:lnTo>
                  <a:lnTo>
                    <a:pt x="392455" y="127165"/>
                  </a:lnTo>
                  <a:lnTo>
                    <a:pt x="399300" y="124612"/>
                  </a:lnTo>
                  <a:lnTo>
                    <a:pt x="404685" y="119684"/>
                  </a:lnTo>
                  <a:lnTo>
                    <a:pt x="407885" y="112839"/>
                  </a:lnTo>
                  <a:lnTo>
                    <a:pt x="408178" y="105270"/>
                  </a:lnTo>
                  <a:close/>
                </a:path>
                <a:path w="4759959" h="2519045">
                  <a:moveTo>
                    <a:pt x="472274" y="2392984"/>
                  </a:moveTo>
                  <a:lnTo>
                    <a:pt x="472097" y="2385415"/>
                  </a:lnTo>
                  <a:lnTo>
                    <a:pt x="468998" y="2378519"/>
                  </a:lnTo>
                  <a:lnTo>
                    <a:pt x="463677" y="2373515"/>
                  </a:lnTo>
                  <a:lnTo>
                    <a:pt x="456869" y="2370874"/>
                  </a:lnTo>
                  <a:lnTo>
                    <a:pt x="449313" y="2371052"/>
                  </a:lnTo>
                  <a:lnTo>
                    <a:pt x="442366" y="2374150"/>
                  </a:lnTo>
                  <a:lnTo>
                    <a:pt x="437362" y="2379472"/>
                  </a:lnTo>
                  <a:lnTo>
                    <a:pt x="434721" y="2386279"/>
                  </a:lnTo>
                  <a:lnTo>
                    <a:pt x="434898" y="2393848"/>
                  </a:lnTo>
                  <a:lnTo>
                    <a:pt x="437997" y="2400744"/>
                  </a:lnTo>
                  <a:lnTo>
                    <a:pt x="443318" y="2405748"/>
                  </a:lnTo>
                  <a:lnTo>
                    <a:pt x="450126" y="2408390"/>
                  </a:lnTo>
                  <a:lnTo>
                    <a:pt x="457720" y="2408212"/>
                  </a:lnTo>
                  <a:lnTo>
                    <a:pt x="464629" y="2405113"/>
                  </a:lnTo>
                  <a:lnTo>
                    <a:pt x="469633" y="2399792"/>
                  </a:lnTo>
                  <a:lnTo>
                    <a:pt x="472274" y="2392984"/>
                  </a:lnTo>
                  <a:close/>
                </a:path>
                <a:path w="4759959" h="2519045">
                  <a:moveTo>
                    <a:pt x="482282" y="123177"/>
                  </a:moveTo>
                  <a:lnTo>
                    <a:pt x="479729" y="116332"/>
                  </a:lnTo>
                  <a:lnTo>
                    <a:pt x="474814" y="110947"/>
                  </a:lnTo>
                  <a:lnTo>
                    <a:pt x="467918" y="107734"/>
                  </a:lnTo>
                  <a:lnTo>
                    <a:pt x="460362" y="107454"/>
                  </a:lnTo>
                  <a:lnTo>
                    <a:pt x="453517" y="109994"/>
                  </a:lnTo>
                  <a:lnTo>
                    <a:pt x="448119" y="114922"/>
                  </a:lnTo>
                  <a:lnTo>
                    <a:pt x="444919" y="121780"/>
                  </a:lnTo>
                  <a:lnTo>
                    <a:pt x="444639" y="129336"/>
                  </a:lnTo>
                  <a:lnTo>
                    <a:pt x="447179" y="136182"/>
                  </a:lnTo>
                  <a:lnTo>
                    <a:pt x="452107" y="141579"/>
                  </a:lnTo>
                  <a:lnTo>
                    <a:pt x="458965" y="144767"/>
                  </a:lnTo>
                  <a:lnTo>
                    <a:pt x="466559" y="145072"/>
                  </a:lnTo>
                  <a:lnTo>
                    <a:pt x="473405" y="142519"/>
                  </a:lnTo>
                  <a:lnTo>
                    <a:pt x="478790" y="137591"/>
                  </a:lnTo>
                  <a:lnTo>
                    <a:pt x="481990" y="130746"/>
                  </a:lnTo>
                  <a:lnTo>
                    <a:pt x="482282" y="123177"/>
                  </a:lnTo>
                  <a:close/>
                </a:path>
                <a:path w="4759959" h="2519045">
                  <a:moveTo>
                    <a:pt x="546633" y="2376157"/>
                  </a:moveTo>
                  <a:lnTo>
                    <a:pt x="546455" y="2368588"/>
                  </a:lnTo>
                  <a:lnTo>
                    <a:pt x="543356" y="2361692"/>
                  </a:lnTo>
                  <a:lnTo>
                    <a:pt x="538035" y="2356688"/>
                  </a:lnTo>
                  <a:lnTo>
                    <a:pt x="531228" y="2354034"/>
                  </a:lnTo>
                  <a:lnTo>
                    <a:pt x="523659" y="2354211"/>
                  </a:lnTo>
                  <a:lnTo>
                    <a:pt x="516724" y="2357323"/>
                  </a:lnTo>
                  <a:lnTo>
                    <a:pt x="511721" y="2362644"/>
                  </a:lnTo>
                  <a:lnTo>
                    <a:pt x="509079" y="2369451"/>
                  </a:lnTo>
                  <a:lnTo>
                    <a:pt x="509257" y="2377008"/>
                  </a:lnTo>
                  <a:lnTo>
                    <a:pt x="512356" y="2383917"/>
                  </a:lnTo>
                  <a:lnTo>
                    <a:pt x="517677" y="2388920"/>
                  </a:lnTo>
                  <a:lnTo>
                    <a:pt x="524484" y="2391562"/>
                  </a:lnTo>
                  <a:lnTo>
                    <a:pt x="532079" y="2391372"/>
                  </a:lnTo>
                  <a:lnTo>
                    <a:pt x="538975" y="2388273"/>
                  </a:lnTo>
                  <a:lnTo>
                    <a:pt x="543979" y="2382964"/>
                  </a:lnTo>
                  <a:lnTo>
                    <a:pt x="546633" y="2376157"/>
                  </a:lnTo>
                  <a:close/>
                </a:path>
                <a:path w="4759959" h="2519045">
                  <a:moveTo>
                    <a:pt x="556387" y="141084"/>
                  </a:moveTo>
                  <a:lnTo>
                    <a:pt x="553847" y="134251"/>
                  </a:lnTo>
                  <a:lnTo>
                    <a:pt x="548919" y="128854"/>
                  </a:lnTo>
                  <a:lnTo>
                    <a:pt x="542023" y="125641"/>
                  </a:lnTo>
                  <a:lnTo>
                    <a:pt x="534466" y="125361"/>
                  </a:lnTo>
                  <a:lnTo>
                    <a:pt x="527621" y="127901"/>
                  </a:lnTo>
                  <a:lnTo>
                    <a:pt x="522224" y="132829"/>
                  </a:lnTo>
                  <a:lnTo>
                    <a:pt x="519023" y="139687"/>
                  </a:lnTo>
                  <a:lnTo>
                    <a:pt x="518744" y="147243"/>
                  </a:lnTo>
                  <a:lnTo>
                    <a:pt x="521284" y="154089"/>
                  </a:lnTo>
                  <a:lnTo>
                    <a:pt x="526211" y="159486"/>
                  </a:lnTo>
                  <a:lnTo>
                    <a:pt x="533069" y="162674"/>
                  </a:lnTo>
                  <a:lnTo>
                    <a:pt x="540664" y="162979"/>
                  </a:lnTo>
                  <a:lnTo>
                    <a:pt x="547509" y="160426"/>
                  </a:lnTo>
                  <a:lnTo>
                    <a:pt x="552907" y="155511"/>
                  </a:lnTo>
                  <a:lnTo>
                    <a:pt x="556094" y="148653"/>
                  </a:lnTo>
                  <a:lnTo>
                    <a:pt x="556387" y="141084"/>
                  </a:lnTo>
                  <a:close/>
                </a:path>
                <a:path w="4759959" h="2519045">
                  <a:moveTo>
                    <a:pt x="620979" y="2359317"/>
                  </a:moveTo>
                  <a:lnTo>
                    <a:pt x="620814" y="2351760"/>
                  </a:lnTo>
                  <a:lnTo>
                    <a:pt x="617715" y="2344851"/>
                  </a:lnTo>
                  <a:lnTo>
                    <a:pt x="612394" y="2339848"/>
                  </a:lnTo>
                  <a:lnTo>
                    <a:pt x="605586" y="2337206"/>
                  </a:lnTo>
                  <a:lnTo>
                    <a:pt x="598017" y="2337384"/>
                  </a:lnTo>
                  <a:lnTo>
                    <a:pt x="591083" y="2340495"/>
                  </a:lnTo>
                  <a:lnTo>
                    <a:pt x="586079" y="2345804"/>
                  </a:lnTo>
                  <a:lnTo>
                    <a:pt x="583438" y="2352611"/>
                  </a:lnTo>
                  <a:lnTo>
                    <a:pt x="583615" y="2360180"/>
                  </a:lnTo>
                  <a:lnTo>
                    <a:pt x="586714" y="2367076"/>
                  </a:lnTo>
                  <a:lnTo>
                    <a:pt x="592023" y="2372080"/>
                  </a:lnTo>
                  <a:lnTo>
                    <a:pt x="598830" y="2374735"/>
                  </a:lnTo>
                  <a:lnTo>
                    <a:pt x="606437" y="2374544"/>
                  </a:lnTo>
                  <a:lnTo>
                    <a:pt x="613333" y="2371445"/>
                  </a:lnTo>
                  <a:lnTo>
                    <a:pt x="618337" y="2366124"/>
                  </a:lnTo>
                  <a:lnTo>
                    <a:pt x="620979" y="2359317"/>
                  </a:lnTo>
                  <a:close/>
                </a:path>
                <a:path w="4759959" h="2519045">
                  <a:moveTo>
                    <a:pt x="630491" y="158991"/>
                  </a:moveTo>
                  <a:lnTo>
                    <a:pt x="627938" y="152146"/>
                  </a:lnTo>
                  <a:lnTo>
                    <a:pt x="623011" y="146761"/>
                  </a:lnTo>
                  <a:lnTo>
                    <a:pt x="616127" y="143548"/>
                  </a:lnTo>
                  <a:lnTo>
                    <a:pt x="608558" y="143268"/>
                  </a:lnTo>
                  <a:lnTo>
                    <a:pt x="601713" y="145821"/>
                  </a:lnTo>
                  <a:lnTo>
                    <a:pt x="596328" y="150749"/>
                  </a:lnTo>
                  <a:lnTo>
                    <a:pt x="593128" y="157594"/>
                  </a:lnTo>
                  <a:lnTo>
                    <a:pt x="592848" y="165163"/>
                  </a:lnTo>
                  <a:lnTo>
                    <a:pt x="595388" y="172008"/>
                  </a:lnTo>
                  <a:lnTo>
                    <a:pt x="600316" y="177393"/>
                  </a:lnTo>
                  <a:lnTo>
                    <a:pt x="607174" y="180594"/>
                  </a:lnTo>
                  <a:lnTo>
                    <a:pt x="614768" y="180886"/>
                  </a:lnTo>
                  <a:lnTo>
                    <a:pt x="621614" y="178333"/>
                  </a:lnTo>
                  <a:lnTo>
                    <a:pt x="627011" y="173405"/>
                  </a:lnTo>
                  <a:lnTo>
                    <a:pt x="630199" y="166547"/>
                  </a:lnTo>
                  <a:lnTo>
                    <a:pt x="630491" y="158991"/>
                  </a:lnTo>
                  <a:close/>
                </a:path>
                <a:path w="4759959" h="2519045">
                  <a:moveTo>
                    <a:pt x="695337" y="2342489"/>
                  </a:moveTo>
                  <a:lnTo>
                    <a:pt x="695159" y="2334920"/>
                  </a:lnTo>
                  <a:lnTo>
                    <a:pt x="692061" y="2328024"/>
                  </a:lnTo>
                  <a:lnTo>
                    <a:pt x="686752" y="2323020"/>
                  </a:lnTo>
                  <a:lnTo>
                    <a:pt x="679945" y="2320366"/>
                  </a:lnTo>
                  <a:lnTo>
                    <a:pt x="672376" y="2320544"/>
                  </a:lnTo>
                  <a:lnTo>
                    <a:pt x="665441" y="2323655"/>
                  </a:lnTo>
                  <a:lnTo>
                    <a:pt x="660438" y="2328976"/>
                  </a:lnTo>
                  <a:lnTo>
                    <a:pt x="657796" y="2335784"/>
                  </a:lnTo>
                  <a:lnTo>
                    <a:pt x="657974" y="2343340"/>
                  </a:lnTo>
                  <a:lnTo>
                    <a:pt x="661060" y="2350249"/>
                  </a:lnTo>
                  <a:lnTo>
                    <a:pt x="666381" y="2355253"/>
                  </a:lnTo>
                  <a:lnTo>
                    <a:pt x="673188" y="2357894"/>
                  </a:lnTo>
                  <a:lnTo>
                    <a:pt x="680796" y="2357704"/>
                  </a:lnTo>
                  <a:lnTo>
                    <a:pt x="687692" y="2354618"/>
                  </a:lnTo>
                  <a:lnTo>
                    <a:pt x="692696" y="2349296"/>
                  </a:lnTo>
                  <a:lnTo>
                    <a:pt x="695337" y="2342489"/>
                  </a:lnTo>
                  <a:close/>
                </a:path>
                <a:path w="4759959" h="2519045">
                  <a:moveTo>
                    <a:pt x="704596" y="176898"/>
                  </a:moveTo>
                  <a:lnTo>
                    <a:pt x="702043" y="170053"/>
                  </a:lnTo>
                  <a:lnTo>
                    <a:pt x="697115" y="164668"/>
                  </a:lnTo>
                  <a:lnTo>
                    <a:pt x="690232" y="161467"/>
                  </a:lnTo>
                  <a:lnTo>
                    <a:pt x="682663" y="161175"/>
                  </a:lnTo>
                  <a:lnTo>
                    <a:pt x="675830" y="163728"/>
                  </a:lnTo>
                  <a:lnTo>
                    <a:pt x="670433" y="168656"/>
                  </a:lnTo>
                  <a:lnTo>
                    <a:pt x="667232" y="175501"/>
                  </a:lnTo>
                  <a:lnTo>
                    <a:pt x="666953" y="183070"/>
                  </a:lnTo>
                  <a:lnTo>
                    <a:pt x="669493" y="189915"/>
                  </a:lnTo>
                  <a:lnTo>
                    <a:pt x="674420" y="195300"/>
                  </a:lnTo>
                  <a:lnTo>
                    <a:pt x="681278" y="198501"/>
                  </a:lnTo>
                  <a:lnTo>
                    <a:pt x="688873" y="198793"/>
                  </a:lnTo>
                  <a:lnTo>
                    <a:pt x="695718" y="196240"/>
                  </a:lnTo>
                  <a:lnTo>
                    <a:pt x="701116" y="191312"/>
                  </a:lnTo>
                  <a:lnTo>
                    <a:pt x="704303" y="184467"/>
                  </a:lnTo>
                  <a:lnTo>
                    <a:pt x="704596" y="176898"/>
                  </a:lnTo>
                  <a:close/>
                </a:path>
                <a:path w="4759959" h="2519045">
                  <a:moveTo>
                    <a:pt x="769696" y="2325649"/>
                  </a:moveTo>
                  <a:lnTo>
                    <a:pt x="769518" y="2318093"/>
                  </a:lnTo>
                  <a:lnTo>
                    <a:pt x="766419" y="2311184"/>
                  </a:lnTo>
                  <a:lnTo>
                    <a:pt x="761111" y="2306180"/>
                  </a:lnTo>
                  <a:lnTo>
                    <a:pt x="754291" y="2303538"/>
                  </a:lnTo>
                  <a:lnTo>
                    <a:pt x="746734" y="2303716"/>
                  </a:lnTo>
                  <a:lnTo>
                    <a:pt x="739800" y="2306828"/>
                  </a:lnTo>
                  <a:lnTo>
                    <a:pt x="734796" y="2312136"/>
                  </a:lnTo>
                  <a:lnTo>
                    <a:pt x="732142" y="2318943"/>
                  </a:lnTo>
                  <a:lnTo>
                    <a:pt x="732320" y="2326513"/>
                  </a:lnTo>
                  <a:lnTo>
                    <a:pt x="735418" y="2333409"/>
                  </a:lnTo>
                  <a:lnTo>
                    <a:pt x="740740" y="2338413"/>
                  </a:lnTo>
                  <a:lnTo>
                    <a:pt x="747547" y="2341067"/>
                  </a:lnTo>
                  <a:lnTo>
                    <a:pt x="755142" y="2340876"/>
                  </a:lnTo>
                  <a:lnTo>
                    <a:pt x="762050" y="2337778"/>
                  </a:lnTo>
                  <a:lnTo>
                    <a:pt x="767054" y="2332456"/>
                  </a:lnTo>
                  <a:lnTo>
                    <a:pt x="769696" y="2325649"/>
                  </a:lnTo>
                  <a:close/>
                </a:path>
                <a:path w="4759959" h="2519045">
                  <a:moveTo>
                    <a:pt x="825296" y="213702"/>
                  </a:moveTo>
                  <a:lnTo>
                    <a:pt x="727621" y="131305"/>
                  </a:lnTo>
                  <a:lnTo>
                    <a:pt x="700773" y="242404"/>
                  </a:lnTo>
                  <a:lnTo>
                    <a:pt x="825296" y="213702"/>
                  </a:lnTo>
                  <a:close/>
                </a:path>
                <a:path w="4759959" h="2519045">
                  <a:moveTo>
                    <a:pt x="844054" y="2308822"/>
                  </a:moveTo>
                  <a:lnTo>
                    <a:pt x="843876" y="2301252"/>
                  </a:lnTo>
                  <a:lnTo>
                    <a:pt x="840778" y="2294356"/>
                  </a:lnTo>
                  <a:lnTo>
                    <a:pt x="835456" y="2289352"/>
                  </a:lnTo>
                  <a:lnTo>
                    <a:pt x="828649" y="2286711"/>
                  </a:lnTo>
                  <a:lnTo>
                    <a:pt x="821093" y="2286889"/>
                  </a:lnTo>
                  <a:lnTo>
                    <a:pt x="814146" y="2289987"/>
                  </a:lnTo>
                  <a:lnTo>
                    <a:pt x="809142" y="2295309"/>
                  </a:lnTo>
                  <a:lnTo>
                    <a:pt x="806500" y="2302116"/>
                  </a:lnTo>
                  <a:lnTo>
                    <a:pt x="806678" y="2309672"/>
                  </a:lnTo>
                  <a:lnTo>
                    <a:pt x="809777" y="2316581"/>
                  </a:lnTo>
                  <a:lnTo>
                    <a:pt x="815098" y="2321585"/>
                  </a:lnTo>
                  <a:lnTo>
                    <a:pt x="821905" y="2324227"/>
                  </a:lnTo>
                  <a:lnTo>
                    <a:pt x="829500" y="2324036"/>
                  </a:lnTo>
                  <a:lnTo>
                    <a:pt x="836409" y="2320950"/>
                  </a:lnTo>
                  <a:lnTo>
                    <a:pt x="841413" y="2315629"/>
                  </a:lnTo>
                  <a:lnTo>
                    <a:pt x="844054" y="2308822"/>
                  </a:lnTo>
                  <a:close/>
                </a:path>
                <a:path w="4759959" h="2519045">
                  <a:moveTo>
                    <a:pt x="4159542" y="415137"/>
                  </a:moveTo>
                  <a:lnTo>
                    <a:pt x="4157408" y="408152"/>
                  </a:lnTo>
                  <a:lnTo>
                    <a:pt x="4152798" y="402488"/>
                  </a:lnTo>
                  <a:lnTo>
                    <a:pt x="4146105" y="398881"/>
                  </a:lnTo>
                  <a:lnTo>
                    <a:pt x="4138574" y="398145"/>
                  </a:lnTo>
                  <a:lnTo>
                    <a:pt x="4131602" y="400291"/>
                  </a:lnTo>
                  <a:lnTo>
                    <a:pt x="4125925" y="404888"/>
                  </a:lnTo>
                  <a:lnTo>
                    <a:pt x="4122331" y="411543"/>
                  </a:lnTo>
                  <a:lnTo>
                    <a:pt x="4121607" y="419074"/>
                  </a:lnTo>
                  <a:lnTo>
                    <a:pt x="4123740" y="426059"/>
                  </a:lnTo>
                  <a:lnTo>
                    <a:pt x="4128351" y="431736"/>
                  </a:lnTo>
                  <a:lnTo>
                    <a:pt x="4135005" y="435317"/>
                  </a:lnTo>
                  <a:lnTo>
                    <a:pt x="4142575" y="436067"/>
                  </a:lnTo>
                  <a:lnTo>
                    <a:pt x="4149547" y="433920"/>
                  </a:lnTo>
                  <a:lnTo>
                    <a:pt x="4155224" y="429323"/>
                  </a:lnTo>
                  <a:lnTo>
                    <a:pt x="4158818" y="422668"/>
                  </a:lnTo>
                  <a:lnTo>
                    <a:pt x="4159542" y="415137"/>
                  </a:lnTo>
                  <a:close/>
                </a:path>
                <a:path w="4759959" h="2519045">
                  <a:moveTo>
                    <a:pt x="4232478" y="437362"/>
                  </a:moveTo>
                  <a:lnTo>
                    <a:pt x="4230332" y="430377"/>
                  </a:lnTo>
                  <a:lnTo>
                    <a:pt x="4225734" y="424700"/>
                  </a:lnTo>
                  <a:lnTo>
                    <a:pt x="4219041" y="421106"/>
                  </a:lnTo>
                  <a:lnTo>
                    <a:pt x="4211510" y="420370"/>
                  </a:lnTo>
                  <a:lnTo>
                    <a:pt x="4204525" y="422516"/>
                  </a:lnTo>
                  <a:lnTo>
                    <a:pt x="4198848" y="427113"/>
                  </a:lnTo>
                  <a:lnTo>
                    <a:pt x="4195267" y="433768"/>
                  </a:lnTo>
                  <a:lnTo>
                    <a:pt x="4194530" y="441299"/>
                  </a:lnTo>
                  <a:lnTo>
                    <a:pt x="4196677" y="448284"/>
                  </a:lnTo>
                  <a:lnTo>
                    <a:pt x="4201274" y="453948"/>
                  </a:lnTo>
                  <a:lnTo>
                    <a:pt x="4207929" y="457542"/>
                  </a:lnTo>
                  <a:lnTo>
                    <a:pt x="4215498" y="458292"/>
                  </a:lnTo>
                  <a:lnTo>
                    <a:pt x="4222483" y="456145"/>
                  </a:lnTo>
                  <a:lnTo>
                    <a:pt x="4228147" y="451548"/>
                  </a:lnTo>
                  <a:lnTo>
                    <a:pt x="4231741" y="444881"/>
                  </a:lnTo>
                  <a:lnTo>
                    <a:pt x="4232478" y="437362"/>
                  </a:lnTo>
                  <a:close/>
                </a:path>
                <a:path w="4759959" h="2519045">
                  <a:moveTo>
                    <a:pt x="4289412" y="1737639"/>
                  </a:moveTo>
                  <a:lnTo>
                    <a:pt x="4270426" y="1702130"/>
                  </a:lnTo>
                  <a:lnTo>
                    <a:pt x="4271632" y="1702244"/>
                  </a:lnTo>
                  <a:lnTo>
                    <a:pt x="4278909" y="1700060"/>
                  </a:lnTo>
                  <a:lnTo>
                    <a:pt x="4284738" y="1695246"/>
                  </a:lnTo>
                  <a:lnTo>
                    <a:pt x="4288155" y="1688782"/>
                  </a:lnTo>
                  <a:lnTo>
                    <a:pt x="4288904" y="1681518"/>
                  </a:lnTo>
                  <a:lnTo>
                    <a:pt x="4286732" y="1674279"/>
                  </a:lnTo>
                  <a:lnTo>
                    <a:pt x="4281919" y="1668437"/>
                  </a:lnTo>
                  <a:lnTo>
                    <a:pt x="4275467" y="1665020"/>
                  </a:lnTo>
                  <a:lnTo>
                    <a:pt x="4268203" y="1664284"/>
                  </a:lnTo>
                  <a:lnTo>
                    <a:pt x="4260951" y="1666455"/>
                  </a:lnTo>
                  <a:lnTo>
                    <a:pt x="4255084" y="1671281"/>
                  </a:lnTo>
                  <a:lnTo>
                    <a:pt x="4254525" y="1672348"/>
                  </a:lnTo>
                  <a:lnTo>
                    <a:pt x="4235551" y="1636826"/>
                  </a:lnTo>
                  <a:lnTo>
                    <a:pt x="4161663" y="1741093"/>
                  </a:lnTo>
                  <a:lnTo>
                    <a:pt x="4289412" y="1737639"/>
                  </a:lnTo>
                  <a:close/>
                </a:path>
                <a:path w="4759959" h="2519045">
                  <a:moveTo>
                    <a:pt x="4305401" y="459574"/>
                  </a:moveTo>
                  <a:lnTo>
                    <a:pt x="4303255" y="452602"/>
                  </a:lnTo>
                  <a:lnTo>
                    <a:pt x="4298658" y="446925"/>
                  </a:lnTo>
                  <a:lnTo>
                    <a:pt x="4291965" y="443318"/>
                  </a:lnTo>
                  <a:lnTo>
                    <a:pt x="4284434" y="442595"/>
                  </a:lnTo>
                  <a:lnTo>
                    <a:pt x="4277449" y="444728"/>
                  </a:lnTo>
                  <a:lnTo>
                    <a:pt x="4271784" y="449338"/>
                  </a:lnTo>
                  <a:lnTo>
                    <a:pt x="4268190" y="455993"/>
                  </a:lnTo>
                  <a:lnTo>
                    <a:pt x="4267454" y="463524"/>
                  </a:lnTo>
                  <a:lnTo>
                    <a:pt x="4269600" y="470509"/>
                  </a:lnTo>
                  <a:lnTo>
                    <a:pt x="4274197" y="476173"/>
                  </a:lnTo>
                  <a:lnTo>
                    <a:pt x="4280865" y="479767"/>
                  </a:lnTo>
                  <a:lnTo>
                    <a:pt x="4288421" y="480504"/>
                  </a:lnTo>
                  <a:lnTo>
                    <a:pt x="4295406" y="478370"/>
                  </a:lnTo>
                  <a:lnTo>
                    <a:pt x="4301083" y="473760"/>
                  </a:lnTo>
                  <a:lnTo>
                    <a:pt x="4304677" y="467106"/>
                  </a:lnTo>
                  <a:lnTo>
                    <a:pt x="4305401" y="459574"/>
                  </a:lnTo>
                  <a:close/>
                </a:path>
                <a:path w="4759959" h="2519045">
                  <a:moveTo>
                    <a:pt x="4356151" y="1645602"/>
                  </a:moveTo>
                  <a:lnTo>
                    <a:pt x="4353979" y="1638350"/>
                  </a:lnTo>
                  <a:lnTo>
                    <a:pt x="4349166" y="1632521"/>
                  </a:lnTo>
                  <a:lnTo>
                    <a:pt x="4342701" y="1629105"/>
                  </a:lnTo>
                  <a:lnTo>
                    <a:pt x="4335437" y="1628355"/>
                  </a:lnTo>
                  <a:lnTo>
                    <a:pt x="4328198" y="1630527"/>
                  </a:lnTo>
                  <a:lnTo>
                    <a:pt x="4322330" y="1635366"/>
                  </a:lnTo>
                  <a:lnTo>
                    <a:pt x="4318914" y="1641817"/>
                  </a:lnTo>
                  <a:lnTo>
                    <a:pt x="4318165" y="1649082"/>
                  </a:lnTo>
                  <a:lnTo>
                    <a:pt x="4320337" y="1656334"/>
                  </a:lnTo>
                  <a:lnTo>
                    <a:pt x="4325150" y="1662163"/>
                  </a:lnTo>
                  <a:lnTo>
                    <a:pt x="4331614" y="1665579"/>
                  </a:lnTo>
                  <a:lnTo>
                    <a:pt x="4338879" y="1666328"/>
                  </a:lnTo>
                  <a:lnTo>
                    <a:pt x="4346156" y="1664131"/>
                  </a:lnTo>
                  <a:lnTo>
                    <a:pt x="4351985" y="1659318"/>
                  </a:lnTo>
                  <a:lnTo>
                    <a:pt x="4355401" y="1652866"/>
                  </a:lnTo>
                  <a:lnTo>
                    <a:pt x="4356151" y="1645602"/>
                  </a:lnTo>
                  <a:close/>
                </a:path>
                <a:path w="4759959" h="2519045">
                  <a:moveTo>
                    <a:pt x="4378325" y="481799"/>
                  </a:moveTo>
                  <a:lnTo>
                    <a:pt x="4376191" y="474827"/>
                  </a:lnTo>
                  <a:lnTo>
                    <a:pt x="4371581" y="469150"/>
                  </a:lnTo>
                  <a:lnTo>
                    <a:pt x="4364888" y="465543"/>
                  </a:lnTo>
                  <a:lnTo>
                    <a:pt x="4357357" y="464820"/>
                  </a:lnTo>
                  <a:lnTo>
                    <a:pt x="4350385" y="466953"/>
                  </a:lnTo>
                  <a:lnTo>
                    <a:pt x="4344708" y="471563"/>
                  </a:lnTo>
                  <a:lnTo>
                    <a:pt x="4341114" y="478218"/>
                  </a:lnTo>
                  <a:lnTo>
                    <a:pt x="4340390" y="485749"/>
                  </a:lnTo>
                  <a:lnTo>
                    <a:pt x="4342523" y="492721"/>
                  </a:lnTo>
                  <a:lnTo>
                    <a:pt x="4347134" y="498398"/>
                  </a:lnTo>
                  <a:lnTo>
                    <a:pt x="4353788" y="501992"/>
                  </a:lnTo>
                  <a:lnTo>
                    <a:pt x="4361345" y="502729"/>
                  </a:lnTo>
                  <a:lnTo>
                    <a:pt x="4368330" y="500595"/>
                  </a:lnTo>
                  <a:lnTo>
                    <a:pt x="4374007" y="495985"/>
                  </a:lnTo>
                  <a:lnTo>
                    <a:pt x="4377601" y="489331"/>
                  </a:lnTo>
                  <a:lnTo>
                    <a:pt x="4378325" y="481799"/>
                  </a:lnTo>
                  <a:close/>
                </a:path>
                <a:path w="4759959" h="2519045">
                  <a:moveTo>
                    <a:pt x="4423397" y="1609674"/>
                  </a:moveTo>
                  <a:lnTo>
                    <a:pt x="4421225" y="1602435"/>
                  </a:lnTo>
                  <a:lnTo>
                    <a:pt x="4416399" y="1596593"/>
                  </a:lnTo>
                  <a:lnTo>
                    <a:pt x="4409948" y="1593176"/>
                  </a:lnTo>
                  <a:lnTo>
                    <a:pt x="4402683" y="1592427"/>
                  </a:lnTo>
                  <a:lnTo>
                    <a:pt x="4395444" y="1594612"/>
                  </a:lnTo>
                  <a:lnTo>
                    <a:pt x="4389577" y="1599438"/>
                  </a:lnTo>
                  <a:lnTo>
                    <a:pt x="4386161" y="1605889"/>
                  </a:lnTo>
                  <a:lnTo>
                    <a:pt x="4385411" y="1613166"/>
                  </a:lnTo>
                  <a:lnTo>
                    <a:pt x="4387583" y="1620405"/>
                  </a:lnTo>
                  <a:lnTo>
                    <a:pt x="4392396" y="1626235"/>
                  </a:lnTo>
                  <a:lnTo>
                    <a:pt x="4398861" y="1629651"/>
                  </a:lnTo>
                  <a:lnTo>
                    <a:pt x="4406125" y="1630400"/>
                  </a:lnTo>
                  <a:lnTo>
                    <a:pt x="4413402" y="1628203"/>
                  </a:lnTo>
                  <a:lnTo>
                    <a:pt x="4419231" y="1623390"/>
                  </a:lnTo>
                  <a:lnTo>
                    <a:pt x="4422648" y="1616938"/>
                  </a:lnTo>
                  <a:lnTo>
                    <a:pt x="4423397" y="1609674"/>
                  </a:lnTo>
                  <a:close/>
                </a:path>
                <a:path w="4759959" h="2519045">
                  <a:moveTo>
                    <a:pt x="4451261" y="504024"/>
                  </a:moveTo>
                  <a:lnTo>
                    <a:pt x="4449115" y="497039"/>
                  </a:lnTo>
                  <a:lnTo>
                    <a:pt x="4444517" y="491375"/>
                  </a:lnTo>
                  <a:lnTo>
                    <a:pt x="4437824" y="487768"/>
                  </a:lnTo>
                  <a:lnTo>
                    <a:pt x="4430293" y="487045"/>
                  </a:lnTo>
                  <a:lnTo>
                    <a:pt x="4423308" y="489178"/>
                  </a:lnTo>
                  <a:lnTo>
                    <a:pt x="4417644" y="493776"/>
                  </a:lnTo>
                  <a:lnTo>
                    <a:pt x="4414050" y="500430"/>
                  </a:lnTo>
                  <a:lnTo>
                    <a:pt x="4413313" y="507961"/>
                  </a:lnTo>
                  <a:lnTo>
                    <a:pt x="4415447" y="514946"/>
                  </a:lnTo>
                  <a:lnTo>
                    <a:pt x="4420057" y="520623"/>
                  </a:lnTo>
                  <a:lnTo>
                    <a:pt x="4426712" y="524217"/>
                  </a:lnTo>
                  <a:lnTo>
                    <a:pt x="4434281" y="524954"/>
                  </a:lnTo>
                  <a:lnTo>
                    <a:pt x="4441253" y="522820"/>
                  </a:lnTo>
                  <a:lnTo>
                    <a:pt x="4446930" y="518210"/>
                  </a:lnTo>
                  <a:lnTo>
                    <a:pt x="4450524" y="511556"/>
                  </a:lnTo>
                  <a:lnTo>
                    <a:pt x="4451261" y="504024"/>
                  </a:lnTo>
                  <a:close/>
                </a:path>
                <a:path w="4759959" h="2519045">
                  <a:moveTo>
                    <a:pt x="4490644" y="1573745"/>
                  </a:moveTo>
                  <a:lnTo>
                    <a:pt x="4488459" y="1566506"/>
                  </a:lnTo>
                  <a:lnTo>
                    <a:pt x="4483646" y="1560677"/>
                  </a:lnTo>
                  <a:lnTo>
                    <a:pt x="4477194" y="1557261"/>
                  </a:lnTo>
                  <a:lnTo>
                    <a:pt x="4469930" y="1556512"/>
                  </a:lnTo>
                  <a:lnTo>
                    <a:pt x="4462691" y="1558683"/>
                  </a:lnTo>
                  <a:lnTo>
                    <a:pt x="4456811" y="1563522"/>
                  </a:lnTo>
                  <a:lnTo>
                    <a:pt x="4453394" y="1569974"/>
                  </a:lnTo>
                  <a:lnTo>
                    <a:pt x="4452658" y="1577238"/>
                  </a:lnTo>
                  <a:lnTo>
                    <a:pt x="4454830" y="1584477"/>
                  </a:lnTo>
                  <a:lnTo>
                    <a:pt x="4459643" y="1590319"/>
                  </a:lnTo>
                  <a:lnTo>
                    <a:pt x="4466094" y="1593735"/>
                  </a:lnTo>
                  <a:lnTo>
                    <a:pt x="4473359" y="1594485"/>
                  </a:lnTo>
                  <a:lnTo>
                    <a:pt x="4480649" y="1592287"/>
                  </a:lnTo>
                  <a:lnTo>
                    <a:pt x="4486478" y="1587474"/>
                  </a:lnTo>
                  <a:lnTo>
                    <a:pt x="4489894" y="1581023"/>
                  </a:lnTo>
                  <a:lnTo>
                    <a:pt x="4490644" y="1573745"/>
                  </a:lnTo>
                  <a:close/>
                </a:path>
                <a:path w="4759959" h="2519045">
                  <a:moveTo>
                    <a:pt x="4524184" y="526249"/>
                  </a:moveTo>
                  <a:lnTo>
                    <a:pt x="4522038" y="519264"/>
                  </a:lnTo>
                  <a:lnTo>
                    <a:pt x="4517441" y="513600"/>
                  </a:lnTo>
                  <a:lnTo>
                    <a:pt x="4510748" y="509993"/>
                  </a:lnTo>
                  <a:lnTo>
                    <a:pt x="4503217" y="509257"/>
                  </a:lnTo>
                  <a:lnTo>
                    <a:pt x="4496232" y="511403"/>
                  </a:lnTo>
                  <a:lnTo>
                    <a:pt x="4490567" y="516001"/>
                  </a:lnTo>
                  <a:lnTo>
                    <a:pt x="4486973" y="522655"/>
                  </a:lnTo>
                  <a:lnTo>
                    <a:pt x="4486237" y="530186"/>
                  </a:lnTo>
                  <a:lnTo>
                    <a:pt x="4488383" y="537171"/>
                  </a:lnTo>
                  <a:lnTo>
                    <a:pt x="4492980" y="542836"/>
                  </a:lnTo>
                  <a:lnTo>
                    <a:pt x="4499635" y="546430"/>
                  </a:lnTo>
                  <a:lnTo>
                    <a:pt x="4507204" y="547179"/>
                  </a:lnTo>
                  <a:lnTo>
                    <a:pt x="4514189" y="545033"/>
                  </a:lnTo>
                  <a:lnTo>
                    <a:pt x="4519854" y="540435"/>
                  </a:lnTo>
                  <a:lnTo>
                    <a:pt x="4523448" y="533781"/>
                  </a:lnTo>
                  <a:lnTo>
                    <a:pt x="4524184" y="526249"/>
                  </a:lnTo>
                  <a:close/>
                </a:path>
                <a:path w="4759959" h="2519045">
                  <a:moveTo>
                    <a:pt x="4557890" y="1537830"/>
                  </a:moveTo>
                  <a:lnTo>
                    <a:pt x="4555706" y="1530591"/>
                  </a:lnTo>
                  <a:lnTo>
                    <a:pt x="4550892" y="1524749"/>
                  </a:lnTo>
                  <a:lnTo>
                    <a:pt x="4544441" y="1521333"/>
                  </a:lnTo>
                  <a:lnTo>
                    <a:pt x="4537176" y="1520583"/>
                  </a:lnTo>
                  <a:lnTo>
                    <a:pt x="4529937" y="1522755"/>
                  </a:lnTo>
                  <a:lnTo>
                    <a:pt x="4524057" y="1527594"/>
                  </a:lnTo>
                  <a:lnTo>
                    <a:pt x="4520641" y="1534045"/>
                  </a:lnTo>
                  <a:lnTo>
                    <a:pt x="4519892" y="1541310"/>
                  </a:lnTo>
                  <a:lnTo>
                    <a:pt x="4522076" y="1548561"/>
                  </a:lnTo>
                  <a:lnTo>
                    <a:pt x="4526889" y="1554391"/>
                  </a:lnTo>
                  <a:lnTo>
                    <a:pt x="4533341" y="1557807"/>
                  </a:lnTo>
                  <a:lnTo>
                    <a:pt x="4540605" y="1558556"/>
                  </a:lnTo>
                  <a:lnTo>
                    <a:pt x="4547882" y="1556359"/>
                  </a:lnTo>
                  <a:lnTo>
                    <a:pt x="4553724" y="1551546"/>
                  </a:lnTo>
                  <a:lnTo>
                    <a:pt x="4557141" y="1545094"/>
                  </a:lnTo>
                  <a:lnTo>
                    <a:pt x="4557890" y="1537830"/>
                  </a:lnTo>
                  <a:close/>
                </a:path>
                <a:path w="4759959" h="2519045">
                  <a:moveTo>
                    <a:pt x="4597108" y="548474"/>
                  </a:moveTo>
                  <a:lnTo>
                    <a:pt x="4594974" y="541489"/>
                  </a:lnTo>
                  <a:lnTo>
                    <a:pt x="4590364" y="535825"/>
                  </a:lnTo>
                  <a:lnTo>
                    <a:pt x="4583671" y="532218"/>
                  </a:lnTo>
                  <a:lnTo>
                    <a:pt x="4576153" y="531482"/>
                  </a:lnTo>
                  <a:lnTo>
                    <a:pt x="4569168" y="533628"/>
                  </a:lnTo>
                  <a:lnTo>
                    <a:pt x="4563491" y="538226"/>
                  </a:lnTo>
                  <a:lnTo>
                    <a:pt x="4559897" y="544880"/>
                  </a:lnTo>
                  <a:lnTo>
                    <a:pt x="4559173" y="552411"/>
                  </a:lnTo>
                  <a:lnTo>
                    <a:pt x="4561306" y="559396"/>
                  </a:lnTo>
                  <a:lnTo>
                    <a:pt x="4565904" y="565061"/>
                  </a:lnTo>
                  <a:lnTo>
                    <a:pt x="4572571" y="568655"/>
                  </a:lnTo>
                  <a:lnTo>
                    <a:pt x="4580128" y="569404"/>
                  </a:lnTo>
                  <a:lnTo>
                    <a:pt x="4587113" y="567258"/>
                  </a:lnTo>
                  <a:lnTo>
                    <a:pt x="4592790" y="562660"/>
                  </a:lnTo>
                  <a:lnTo>
                    <a:pt x="4596384" y="556006"/>
                  </a:lnTo>
                  <a:lnTo>
                    <a:pt x="4597108" y="548474"/>
                  </a:lnTo>
                  <a:close/>
                </a:path>
                <a:path w="4759959" h="2519045">
                  <a:moveTo>
                    <a:pt x="4625124" y="1501914"/>
                  </a:moveTo>
                  <a:lnTo>
                    <a:pt x="4622952" y="1494663"/>
                  </a:lnTo>
                  <a:lnTo>
                    <a:pt x="4618139" y="1488833"/>
                  </a:lnTo>
                  <a:lnTo>
                    <a:pt x="4611687" y="1485417"/>
                  </a:lnTo>
                  <a:lnTo>
                    <a:pt x="4604423" y="1484668"/>
                  </a:lnTo>
                  <a:lnTo>
                    <a:pt x="4597171" y="1486839"/>
                  </a:lnTo>
                  <a:lnTo>
                    <a:pt x="4591304" y="1491665"/>
                  </a:lnTo>
                  <a:lnTo>
                    <a:pt x="4587887" y="1498117"/>
                  </a:lnTo>
                  <a:lnTo>
                    <a:pt x="4587138" y="1505381"/>
                  </a:lnTo>
                  <a:lnTo>
                    <a:pt x="4589310" y="1512633"/>
                  </a:lnTo>
                  <a:lnTo>
                    <a:pt x="4594136" y="1518462"/>
                  </a:lnTo>
                  <a:lnTo>
                    <a:pt x="4600587" y="1521891"/>
                  </a:lnTo>
                  <a:lnTo>
                    <a:pt x="4607852" y="1522628"/>
                  </a:lnTo>
                  <a:lnTo>
                    <a:pt x="4615129" y="1520444"/>
                  </a:lnTo>
                  <a:lnTo>
                    <a:pt x="4620958" y="1515630"/>
                  </a:lnTo>
                  <a:lnTo>
                    <a:pt x="4624375" y="1509179"/>
                  </a:lnTo>
                  <a:lnTo>
                    <a:pt x="4625124" y="1501914"/>
                  </a:lnTo>
                  <a:close/>
                </a:path>
                <a:path w="4759959" h="2519045">
                  <a:moveTo>
                    <a:pt x="4692370" y="1465986"/>
                  </a:moveTo>
                  <a:lnTo>
                    <a:pt x="4690199" y="1458734"/>
                  </a:lnTo>
                  <a:lnTo>
                    <a:pt x="4685385" y="1452905"/>
                  </a:lnTo>
                  <a:lnTo>
                    <a:pt x="4678934" y="1449489"/>
                  </a:lnTo>
                  <a:lnTo>
                    <a:pt x="4671669" y="1448739"/>
                  </a:lnTo>
                  <a:lnTo>
                    <a:pt x="4664418" y="1450911"/>
                  </a:lnTo>
                  <a:lnTo>
                    <a:pt x="4658550" y="1455750"/>
                  </a:lnTo>
                  <a:lnTo>
                    <a:pt x="4655134" y="1462201"/>
                  </a:lnTo>
                  <a:lnTo>
                    <a:pt x="4654385" y="1469466"/>
                  </a:lnTo>
                  <a:lnTo>
                    <a:pt x="4656556" y="1476705"/>
                  </a:lnTo>
                  <a:lnTo>
                    <a:pt x="4661370" y="1482547"/>
                  </a:lnTo>
                  <a:lnTo>
                    <a:pt x="4667834" y="1485963"/>
                  </a:lnTo>
                  <a:lnTo>
                    <a:pt x="4675098" y="1486712"/>
                  </a:lnTo>
                  <a:lnTo>
                    <a:pt x="4682375" y="1484515"/>
                  </a:lnTo>
                  <a:lnTo>
                    <a:pt x="4688205" y="1479702"/>
                  </a:lnTo>
                  <a:lnTo>
                    <a:pt x="4691621" y="1473250"/>
                  </a:lnTo>
                  <a:lnTo>
                    <a:pt x="4692370" y="1465986"/>
                  </a:lnTo>
                  <a:close/>
                </a:path>
                <a:path w="4759959" h="2519045">
                  <a:moveTo>
                    <a:pt x="4740643" y="599960"/>
                  </a:moveTo>
                  <a:lnTo>
                    <a:pt x="4647958" y="511975"/>
                  </a:lnTo>
                  <a:lnTo>
                    <a:pt x="4614646" y="621309"/>
                  </a:lnTo>
                  <a:lnTo>
                    <a:pt x="4740643" y="599960"/>
                  </a:lnTo>
                  <a:close/>
                </a:path>
                <a:path w="4759959" h="2519045">
                  <a:moveTo>
                    <a:pt x="4759617" y="1430058"/>
                  </a:moveTo>
                  <a:lnTo>
                    <a:pt x="4757445" y="1422819"/>
                  </a:lnTo>
                  <a:lnTo>
                    <a:pt x="4752632" y="1416977"/>
                  </a:lnTo>
                  <a:lnTo>
                    <a:pt x="4746180" y="1413560"/>
                  </a:lnTo>
                  <a:lnTo>
                    <a:pt x="4738916" y="1412811"/>
                  </a:lnTo>
                  <a:lnTo>
                    <a:pt x="4731664" y="1414995"/>
                  </a:lnTo>
                  <a:lnTo>
                    <a:pt x="4725797" y="1419821"/>
                  </a:lnTo>
                  <a:lnTo>
                    <a:pt x="4722380" y="1426273"/>
                  </a:lnTo>
                  <a:lnTo>
                    <a:pt x="4721631" y="1433537"/>
                  </a:lnTo>
                  <a:lnTo>
                    <a:pt x="4723803" y="1440789"/>
                  </a:lnTo>
                  <a:lnTo>
                    <a:pt x="4728616" y="1446618"/>
                  </a:lnTo>
                  <a:lnTo>
                    <a:pt x="4735068" y="1450035"/>
                  </a:lnTo>
                  <a:lnTo>
                    <a:pt x="4742332" y="1450784"/>
                  </a:lnTo>
                  <a:lnTo>
                    <a:pt x="4749622" y="1448600"/>
                  </a:lnTo>
                  <a:lnTo>
                    <a:pt x="4755451" y="1443786"/>
                  </a:lnTo>
                  <a:lnTo>
                    <a:pt x="4758868" y="1437322"/>
                  </a:lnTo>
                  <a:lnTo>
                    <a:pt x="4759617" y="1430058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27165" y="1712838"/>
              <a:ext cx="2910840" cy="2143125"/>
            </a:xfrm>
            <a:custGeom>
              <a:avLst/>
              <a:gdLst/>
              <a:ahLst/>
              <a:cxnLst/>
              <a:rect l="l" t="t" r="r" b="b"/>
              <a:pathLst>
                <a:path w="2910840" h="2143125">
                  <a:moveTo>
                    <a:pt x="2910516" y="0"/>
                  </a:moveTo>
                  <a:lnTo>
                    <a:pt x="0" y="0"/>
                  </a:lnTo>
                  <a:lnTo>
                    <a:pt x="0" y="2142549"/>
                  </a:lnTo>
                  <a:lnTo>
                    <a:pt x="2910516" y="2142549"/>
                  </a:lnTo>
                  <a:lnTo>
                    <a:pt x="291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27165" y="1712838"/>
              <a:ext cx="2910840" cy="2143125"/>
            </a:xfrm>
            <a:custGeom>
              <a:avLst/>
              <a:gdLst/>
              <a:ahLst/>
              <a:cxnLst/>
              <a:rect l="l" t="t" r="r" b="b"/>
              <a:pathLst>
                <a:path w="2910840" h="2143125">
                  <a:moveTo>
                    <a:pt x="0" y="0"/>
                  </a:moveTo>
                  <a:lnTo>
                    <a:pt x="2910516" y="0"/>
                  </a:lnTo>
                  <a:lnTo>
                    <a:pt x="2910516" y="2142549"/>
                  </a:lnTo>
                  <a:lnTo>
                    <a:pt x="0" y="214254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735" y="1515116"/>
              <a:ext cx="837450" cy="4371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99686" y="1496066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4" h="475614">
                  <a:moveTo>
                    <a:pt x="0" y="0"/>
                  </a:moveTo>
                  <a:lnTo>
                    <a:pt x="875550" y="0"/>
                  </a:lnTo>
                  <a:lnTo>
                    <a:pt x="875550" y="475230"/>
                  </a:lnTo>
                  <a:lnTo>
                    <a:pt x="0" y="47523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654694" y="1555794"/>
              <a:ext cx="1920875" cy="369570"/>
            </a:xfrm>
            <a:custGeom>
              <a:avLst/>
              <a:gdLst/>
              <a:ahLst/>
              <a:cxnLst/>
              <a:rect l="l" t="t" r="r" b="b"/>
              <a:pathLst>
                <a:path w="1920875" h="369569">
                  <a:moveTo>
                    <a:pt x="1920460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920460" y="369332"/>
                  </a:lnTo>
                  <a:lnTo>
                    <a:pt x="1920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742719" y="1575308"/>
            <a:ext cx="1745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87468" y="2024137"/>
            <a:ext cx="2969260" cy="4319905"/>
            <a:chOff x="687468" y="2024137"/>
            <a:chExt cx="2969260" cy="431990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6085" y="2024137"/>
              <a:ext cx="1251484" cy="12972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06518" y="4182069"/>
              <a:ext cx="2931160" cy="2143125"/>
            </a:xfrm>
            <a:custGeom>
              <a:avLst/>
              <a:gdLst/>
              <a:ahLst/>
              <a:cxnLst/>
              <a:rect l="l" t="t" r="r" b="b"/>
              <a:pathLst>
                <a:path w="2931160" h="2143125">
                  <a:moveTo>
                    <a:pt x="0" y="0"/>
                  </a:moveTo>
                  <a:lnTo>
                    <a:pt x="2931163" y="0"/>
                  </a:lnTo>
                  <a:lnTo>
                    <a:pt x="2931163" y="2142549"/>
                  </a:lnTo>
                  <a:lnTo>
                    <a:pt x="0" y="214254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08" y="3963503"/>
              <a:ext cx="837451" cy="43713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76659" y="3944453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4" h="475614">
                  <a:moveTo>
                    <a:pt x="0" y="0"/>
                  </a:moveTo>
                  <a:lnTo>
                    <a:pt x="875550" y="0"/>
                  </a:lnTo>
                  <a:lnTo>
                    <a:pt x="875550" y="475230"/>
                  </a:lnTo>
                  <a:lnTo>
                    <a:pt x="0" y="47523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06086" y="3998386"/>
              <a:ext cx="1920875" cy="369570"/>
            </a:xfrm>
            <a:custGeom>
              <a:avLst/>
              <a:gdLst/>
              <a:ahLst/>
              <a:cxnLst/>
              <a:rect l="l" t="t" r="r" b="b"/>
              <a:pathLst>
                <a:path w="1920875" h="369570">
                  <a:moveTo>
                    <a:pt x="1920460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920460" y="369332"/>
                  </a:lnTo>
                  <a:lnTo>
                    <a:pt x="1920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763626" y="3387852"/>
            <a:ext cx="905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94112" y="4019804"/>
            <a:ext cx="1745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59417" y="2254134"/>
            <a:ext cx="7690484" cy="3517265"/>
            <a:chOff x="1659417" y="2254134"/>
            <a:chExt cx="7690484" cy="3517265"/>
          </a:xfrm>
        </p:grpSpPr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9417" y="4473708"/>
              <a:ext cx="1315981" cy="129727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3827" y="2292234"/>
              <a:ext cx="837450" cy="4371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454777" y="2273184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5" h="475614">
                  <a:moveTo>
                    <a:pt x="0" y="0"/>
                  </a:moveTo>
                  <a:lnTo>
                    <a:pt x="875550" y="0"/>
                  </a:lnTo>
                  <a:lnTo>
                    <a:pt x="875550" y="475230"/>
                  </a:lnTo>
                  <a:lnTo>
                    <a:pt x="0" y="47523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031305" y="5853684"/>
            <a:ext cx="56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576055" y="1829092"/>
            <a:ext cx="913765" cy="513715"/>
            <a:chOff x="4576055" y="1829092"/>
            <a:chExt cx="913765" cy="513715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4155" y="1867192"/>
              <a:ext cx="837450" cy="4371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595105" y="1848142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4" h="475614">
                  <a:moveTo>
                    <a:pt x="0" y="0"/>
                  </a:moveTo>
                  <a:lnTo>
                    <a:pt x="875550" y="0"/>
                  </a:lnTo>
                  <a:lnTo>
                    <a:pt x="875550" y="475230"/>
                  </a:lnTo>
                  <a:lnTo>
                    <a:pt x="0" y="47523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2973" y="517651"/>
            <a:ext cx="5958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404040"/>
                </a:solidFill>
              </a:rPr>
              <a:t>Kafka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Connect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Distributed</a:t>
            </a:r>
            <a:endParaRPr spc="-2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3518" y="1733786"/>
            <a:ext cx="2755265" cy="437515"/>
            <a:chOff x="4503518" y="1733786"/>
            <a:chExt cx="2755265" cy="43751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03518" y="1733786"/>
              <a:ext cx="837450" cy="4371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7983" y="1788529"/>
              <a:ext cx="1920875" cy="369570"/>
            </a:xfrm>
            <a:custGeom>
              <a:avLst/>
              <a:gdLst/>
              <a:ahLst/>
              <a:cxnLst/>
              <a:rect l="l" t="t" r="r" b="b"/>
              <a:pathLst>
                <a:path w="1920875" h="369569">
                  <a:moveTo>
                    <a:pt x="1920460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920460" y="369332"/>
                  </a:lnTo>
                  <a:lnTo>
                    <a:pt x="1920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92062" y="1695686"/>
          <a:ext cx="2972435" cy="218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"/>
                <a:gridCol w="875665"/>
                <a:gridCol w="1966595"/>
              </a:tblGrid>
              <a:tr h="241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17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17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171717"/>
                      </a:solidFill>
                      <a:prstDash val="solid"/>
                    </a:lnB>
                  </a:tcPr>
                </a:tc>
              </a:tr>
              <a:tr h="234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171717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17171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171717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10"/>
                        </a:lnSpc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OS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8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Container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171717"/>
                      </a:solidFill>
                      <a:prstDash val="solid"/>
                    </a:lnR>
                    <a:lnT w="53975">
                      <a:solidFill>
                        <a:srgbClr val="171717"/>
                      </a:solidFill>
                      <a:prstDash val="solid"/>
                    </a:lnT>
                  </a:tcPr>
                </a:tc>
              </a:tr>
              <a:tr h="167368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99795">
                        <a:lnSpc>
                          <a:spcPct val="100000"/>
                        </a:lnSpc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Worker</a:t>
                      </a:r>
                      <a:r>
                        <a:rPr sz="2000" spc="-1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4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171717"/>
                      </a:solidFill>
                      <a:prstDash val="solid"/>
                    </a:lnL>
                    <a:lnR w="53975">
                      <a:solidFill>
                        <a:srgbClr val="171717"/>
                      </a:solidFill>
                      <a:prstDash val="solid"/>
                    </a:lnR>
                    <a:lnB w="53975">
                      <a:solidFill>
                        <a:srgbClr val="171717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8847" y="2278797"/>
            <a:ext cx="1013675" cy="10465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329797" y="2259747"/>
            <a:ext cx="1052195" cy="1085215"/>
          </a:xfrm>
          <a:custGeom>
            <a:avLst/>
            <a:gdLst/>
            <a:ahLst/>
            <a:cxnLst/>
            <a:rect l="l" t="t" r="r" b="b"/>
            <a:pathLst>
              <a:path w="1052195" h="1085214">
                <a:moveTo>
                  <a:pt x="0" y="0"/>
                </a:moveTo>
                <a:lnTo>
                  <a:pt x="1051775" y="0"/>
                </a:lnTo>
                <a:lnTo>
                  <a:pt x="1051775" y="1084625"/>
                </a:lnTo>
                <a:lnTo>
                  <a:pt x="0" y="108462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8245602" y="1812568"/>
            <a:ext cx="3257550" cy="4042410"/>
            <a:chOff x="8245602" y="1812568"/>
            <a:chExt cx="3257550" cy="4042410"/>
          </a:xfrm>
        </p:grpSpPr>
        <p:sp>
          <p:nvSpPr>
            <p:cNvPr id="10" name="object 10"/>
            <p:cNvSpPr/>
            <p:nvPr/>
          </p:nvSpPr>
          <p:spPr>
            <a:xfrm>
              <a:off x="8264652" y="2063294"/>
              <a:ext cx="3219450" cy="3772535"/>
            </a:xfrm>
            <a:custGeom>
              <a:avLst/>
              <a:gdLst/>
              <a:ahLst/>
              <a:cxnLst/>
              <a:rect l="l" t="t" r="r" b="b"/>
              <a:pathLst>
                <a:path w="3219450" h="3772535">
                  <a:moveTo>
                    <a:pt x="0" y="0"/>
                  </a:moveTo>
                  <a:lnTo>
                    <a:pt x="3219176" y="0"/>
                  </a:lnTo>
                  <a:lnTo>
                    <a:pt x="3219176" y="3772156"/>
                  </a:lnTo>
                  <a:lnTo>
                    <a:pt x="0" y="377215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1277" y="1850668"/>
              <a:ext cx="837451" cy="4371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32227" y="1831618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5" h="475614">
                  <a:moveTo>
                    <a:pt x="0" y="0"/>
                  </a:moveTo>
                  <a:lnTo>
                    <a:pt x="875550" y="0"/>
                  </a:lnTo>
                  <a:lnTo>
                    <a:pt x="875550" y="475230"/>
                  </a:lnTo>
                  <a:lnTo>
                    <a:pt x="0" y="47523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88728" y="1906897"/>
              <a:ext cx="1920875" cy="369570"/>
            </a:xfrm>
            <a:custGeom>
              <a:avLst/>
              <a:gdLst/>
              <a:ahLst/>
              <a:cxnLst/>
              <a:rect l="l" t="t" r="r" b="b"/>
              <a:pathLst>
                <a:path w="1920875" h="369569">
                  <a:moveTo>
                    <a:pt x="192046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920460" y="369331"/>
                  </a:lnTo>
                  <a:lnTo>
                    <a:pt x="1920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489303" y="2655462"/>
              <a:ext cx="2802255" cy="2834005"/>
            </a:xfrm>
            <a:custGeom>
              <a:avLst/>
              <a:gdLst/>
              <a:ahLst/>
              <a:cxnLst/>
              <a:rect l="l" t="t" r="r" b="b"/>
              <a:pathLst>
                <a:path w="2802254" h="2834004">
                  <a:moveTo>
                    <a:pt x="0" y="0"/>
                  </a:moveTo>
                  <a:lnTo>
                    <a:pt x="2802013" y="0"/>
                  </a:lnTo>
                  <a:lnTo>
                    <a:pt x="2802013" y="2833408"/>
                  </a:lnTo>
                  <a:lnTo>
                    <a:pt x="0" y="283340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5860" y="2397042"/>
              <a:ext cx="621709" cy="56082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566810" y="2377992"/>
              <a:ext cx="660400" cy="599440"/>
            </a:xfrm>
            <a:custGeom>
              <a:avLst/>
              <a:gdLst/>
              <a:ahLst/>
              <a:cxnLst/>
              <a:rect l="l" t="t" r="r" b="b"/>
              <a:pathLst>
                <a:path w="660400" h="599439">
                  <a:moveTo>
                    <a:pt x="0" y="0"/>
                  </a:moveTo>
                  <a:lnTo>
                    <a:pt x="659809" y="0"/>
                  </a:lnTo>
                  <a:lnTo>
                    <a:pt x="659809" y="598920"/>
                  </a:lnTo>
                  <a:lnTo>
                    <a:pt x="0" y="5989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201386" y="2499065"/>
              <a:ext cx="1796414" cy="369570"/>
            </a:xfrm>
            <a:custGeom>
              <a:avLst/>
              <a:gdLst/>
              <a:ahLst/>
              <a:cxnLst/>
              <a:rect l="l" t="t" r="r" b="b"/>
              <a:pathLst>
                <a:path w="1796415" h="369569">
                  <a:moveTo>
                    <a:pt x="1795875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795875" y="369331"/>
                  </a:lnTo>
                  <a:lnTo>
                    <a:pt x="1795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01386" y="2499065"/>
              <a:ext cx="1796414" cy="369570"/>
            </a:xfrm>
            <a:custGeom>
              <a:avLst/>
              <a:gdLst/>
              <a:ahLst/>
              <a:cxnLst/>
              <a:rect l="l" t="t" r="r" b="b"/>
              <a:pathLst>
                <a:path w="1796415" h="369569">
                  <a:moveTo>
                    <a:pt x="0" y="0"/>
                  </a:moveTo>
                  <a:lnTo>
                    <a:pt x="1795876" y="0"/>
                  </a:lnTo>
                  <a:lnTo>
                    <a:pt x="1795876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276754" y="1925828"/>
            <a:ext cx="1745614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</a:pP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8115" y="1477016"/>
            <a:ext cx="2948940" cy="2397760"/>
            <a:chOff x="708115" y="1477016"/>
            <a:chExt cx="2948940" cy="2397760"/>
          </a:xfrm>
        </p:grpSpPr>
        <p:sp>
          <p:nvSpPr>
            <p:cNvPr id="21" name="object 21"/>
            <p:cNvSpPr/>
            <p:nvPr/>
          </p:nvSpPr>
          <p:spPr>
            <a:xfrm>
              <a:off x="727165" y="1712838"/>
              <a:ext cx="2910840" cy="2143125"/>
            </a:xfrm>
            <a:custGeom>
              <a:avLst/>
              <a:gdLst/>
              <a:ahLst/>
              <a:cxnLst/>
              <a:rect l="l" t="t" r="r" b="b"/>
              <a:pathLst>
                <a:path w="2910840" h="2143125">
                  <a:moveTo>
                    <a:pt x="0" y="0"/>
                  </a:moveTo>
                  <a:lnTo>
                    <a:pt x="2910516" y="0"/>
                  </a:lnTo>
                  <a:lnTo>
                    <a:pt x="2910516" y="2142549"/>
                  </a:lnTo>
                  <a:lnTo>
                    <a:pt x="0" y="214254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735" y="1515116"/>
              <a:ext cx="837450" cy="4371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99686" y="1496066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4" h="475614">
                  <a:moveTo>
                    <a:pt x="0" y="0"/>
                  </a:moveTo>
                  <a:lnTo>
                    <a:pt x="875550" y="0"/>
                  </a:lnTo>
                  <a:lnTo>
                    <a:pt x="875550" y="475230"/>
                  </a:lnTo>
                  <a:lnTo>
                    <a:pt x="0" y="47523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54694" y="1555794"/>
              <a:ext cx="1920875" cy="369570"/>
            </a:xfrm>
            <a:custGeom>
              <a:avLst/>
              <a:gdLst/>
              <a:ahLst/>
              <a:cxnLst/>
              <a:rect l="l" t="t" r="r" b="b"/>
              <a:pathLst>
                <a:path w="1920875" h="369569">
                  <a:moveTo>
                    <a:pt x="1920460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920460" y="369332"/>
                  </a:lnTo>
                  <a:lnTo>
                    <a:pt x="1920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742719" y="1575308"/>
            <a:ext cx="1745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6085" y="2024137"/>
            <a:ext cx="1251485" cy="12972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763626" y="3387852"/>
            <a:ext cx="905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7468" y="3925403"/>
            <a:ext cx="2969260" cy="2418715"/>
            <a:chOff x="687468" y="3925403"/>
            <a:chExt cx="2969260" cy="2418715"/>
          </a:xfrm>
        </p:grpSpPr>
        <p:sp>
          <p:nvSpPr>
            <p:cNvPr id="29" name="object 29"/>
            <p:cNvSpPr/>
            <p:nvPr/>
          </p:nvSpPr>
          <p:spPr>
            <a:xfrm>
              <a:off x="706518" y="4182069"/>
              <a:ext cx="2931160" cy="2143125"/>
            </a:xfrm>
            <a:custGeom>
              <a:avLst/>
              <a:gdLst/>
              <a:ahLst/>
              <a:cxnLst/>
              <a:rect l="l" t="t" r="r" b="b"/>
              <a:pathLst>
                <a:path w="2931160" h="2143125">
                  <a:moveTo>
                    <a:pt x="0" y="0"/>
                  </a:moveTo>
                  <a:lnTo>
                    <a:pt x="2931163" y="0"/>
                  </a:lnTo>
                  <a:lnTo>
                    <a:pt x="2931163" y="2142549"/>
                  </a:lnTo>
                  <a:lnTo>
                    <a:pt x="0" y="214254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08" y="3963503"/>
              <a:ext cx="837451" cy="4371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6659" y="3944453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4" h="475614">
                  <a:moveTo>
                    <a:pt x="0" y="0"/>
                  </a:moveTo>
                  <a:lnTo>
                    <a:pt x="875550" y="0"/>
                  </a:lnTo>
                  <a:lnTo>
                    <a:pt x="875550" y="475230"/>
                  </a:lnTo>
                  <a:lnTo>
                    <a:pt x="0" y="47523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06086" y="3998386"/>
              <a:ext cx="1920875" cy="369570"/>
            </a:xfrm>
            <a:custGeom>
              <a:avLst/>
              <a:gdLst/>
              <a:ahLst/>
              <a:cxnLst/>
              <a:rect l="l" t="t" r="r" b="b"/>
              <a:pathLst>
                <a:path w="1920875" h="369570">
                  <a:moveTo>
                    <a:pt x="1920460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920460" y="369332"/>
                  </a:lnTo>
                  <a:lnTo>
                    <a:pt x="1920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694112" y="4019804"/>
            <a:ext cx="1745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9417" y="4473708"/>
            <a:ext cx="1315982" cy="1297271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031305" y="5853684"/>
            <a:ext cx="56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22747" y="5027676"/>
            <a:ext cx="2181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……………………….....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24957" y="3197232"/>
            <a:ext cx="2310130" cy="47307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845"/>
              </a:spcBef>
            </a:pP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config-storage-topic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24957" y="3831620"/>
            <a:ext cx="2310130" cy="47307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1049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87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offset-storage-topic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24957" y="4454658"/>
            <a:ext cx="2310130" cy="47307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96520" rIns="0" bIns="0" rtlCol="0">
            <a:spAutoFit/>
          </a:bodyPr>
          <a:lstStyle/>
          <a:p>
            <a:pPr marL="104140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status-storage-topic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4383548" y="3960126"/>
          <a:ext cx="2989580" cy="218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"/>
                <a:gridCol w="875030"/>
                <a:gridCol w="1988820"/>
              </a:tblGrid>
              <a:tr h="237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17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17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171717"/>
                      </a:solidFill>
                      <a:prstDash val="solid"/>
                    </a:lnB>
                  </a:tcPr>
                </a:tc>
              </a:tr>
              <a:tr h="237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171717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17171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171717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070"/>
                        </a:lnSpc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OS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8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Container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171717"/>
                      </a:solidFill>
                      <a:prstDash val="solid"/>
                    </a:lnR>
                    <a:lnT w="53975">
                      <a:solidFill>
                        <a:srgbClr val="171717"/>
                      </a:solidFill>
                      <a:prstDash val="solid"/>
                    </a:lnT>
                  </a:tcPr>
                </a:tc>
              </a:tr>
              <a:tr h="167018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76935">
                        <a:lnSpc>
                          <a:spcPct val="100000"/>
                        </a:lnSpc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Worker</a:t>
                      </a:r>
                      <a:r>
                        <a:rPr sz="2000" spc="-1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171717"/>
                      </a:solidFill>
                      <a:prstDash val="solid"/>
                    </a:lnL>
                    <a:lnR w="53975">
                      <a:solidFill>
                        <a:srgbClr val="171717"/>
                      </a:solidFill>
                      <a:prstDash val="solid"/>
                    </a:lnR>
                    <a:lnB w="53975">
                      <a:solidFill>
                        <a:srgbClr val="171717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705" y="4531588"/>
            <a:ext cx="1013675" cy="1046525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5339655" y="4512537"/>
            <a:ext cx="1052195" cy="1085215"/>
          </a:xfrm>
          <a:custGeom>
            <a:avLst/>
            <a:gdLst/>
            <a:ahLst/>
            <a:cxnLst/>
            <a:rect l="l" t="t" r="r" b="b"/>
            <a:pathLst>
              <a:path w="1052195" h="1085214">
                <a:moveTo>
                  <a:pt x="0" y="0"/>
                </a:moveTo>
                <a:lnTo>
                  <a:pt x="1051775" y="0"/>
                </a:lnTo>
                <a:lnTo>
                  <a:pt x="1051775" y="1084625"/>
                </a:lnTo>
                <a:lnTo>
                  <a:pt x="0" y="108462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3" name="object 43"/>
          <p:cNvGrpSpPr/>
          <p:nvPr/>
        </p:nvGrpSpPr>
        <p:grpSpPr>
          <a:xfrm>
            <a:off x="4489225" y="3998226"/>
            <a:ext cx="2744470" cy="437515"/>
            <a:chOff x="4489225" y="3998226"/>
            <a:chExt cx="2744470" cy="437515"/>
          </a:xfrm>
        </p:grpSpPr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9225" y="3998226"/>
              <a:ext cx="837450" cy="4371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12633" y="4045981"/>
              <a:ext cx="1920875" cy="369570"/>
            </a:xfrm>
            <a:custGeom>
              <a:avLst/>
              <a:gdLst/>
              <a:ahLst/>
              <a:cxnLst/>
              <a:rect l="l" t="t" r="r" b="b"/>
              <a:pathLst>
                <a:path w="1920875" h="369570">
                  <a:moveTo>
                    <a:pt x="192046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920460" y="369331"/>
                  </a:lnTo>
                  <a:lnTo>
                    <a:pt x="1920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22955" y="1473558"/>
            <a:ext cx="3709598" cy="5111106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4582259" y="6442964"/>
            <a:ext cx="2582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9973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Connectors</a:t>
            </a:r>
            <a:endParaRPr spc="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84016" y="1828800"/>
            <a:ext cx="2134364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5642" y="4658867"/>
            <a:ext cx="3875404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Connector</a:t>
            </a:r>
            <a:r>
              <a:rPr sz="20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Plugin</a:t>
            </a:r>
            <a:r>
              <a:rPr sz="20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925" spc="11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adapter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allows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to/from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common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9904" y="4658867"/>
            <a:ext cx="414401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6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Connector</a:t>
            </a:r>
            <a:r>
              <a:rPr sz="2000" b="1" spc="3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2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3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2000" b="1" spc="3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2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065" marR="5080" indent="635" algn="ctr">
              <a:lnSpc>
                <a:spcPct val="100000"/>
              </a:lnSpc>
              <a:spcBef>
                <a:spcPts val="6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25" spc="11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job</a:t>
            </a:r>
            <a:r>
              <a:rPr sz="2925" spc="-8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exchange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3307" y="517651"/>
            <a:ext cx="261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404040"/>
                </a:solidFill>
              </a:rPr>
              <a:t>C</a:t>
            </a:r>
            <a:r>
              <a:rPr spc="114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nn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2083033"/>
            <a:ext cx="2430462" cy="192199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5208" y="1661622"/>
            <a:ext cx="4753610" cy="4627245"/>
            <a:chOff x="1795208" y="1661622"/>
            <a:chExt cx="4753610" cy="4627245"/>
          </a:xfrm>
        </p:grpSpPr>
        <p:sp>
          <p:nvSpPr>
            <p:cNvPr id="3" name="object 3"/>
            <p:cNvSpPr/>
            <p:nvPr/>
          </p:nvSpPr>
          <p:spPr>
            <a:xfrm>
              <a:off x="1814258" y="2019975"/>
              <a:ext cx="4715510" cy="4250055"/>
            </a:xfrm>
            <a:custGeom>
              <a:avLst/>
              <a:gdLst/>
              <a:ahLst/>
              <a:cxnLst/>
              <a:rect l="l" t="t" r="r" b="b"/>
              <a:pathLst>
                <a:path w="4715509" h="4250055">
                  <a:moveTo>
                    <a:pt x="0" y="0"/>
                  </a:moveTo>
                  <a:lnTo>
                    <a:pt x="4715130" y="0"/>
                  </a:lnTo>
                  <a:lnTo>
                    <a:pt x="4715130" y="4249633"/>
                  </a:lnTo>
                  <a:lnTo>
                    <a:pt x="0" y="424963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94942" y="2399447"/>
              <a:ext cx="1191356" cy="1229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5892" y="2380397"/>
              <a:ext cx="1229995" cy="1268095"/>
            </a:xfrm>
            <a:custGeom>
              <a:avLst/>
              <a:gdLst/>
              <a:ahLst/>
              <a:cxnLst/>
              <a:rect l="l" t="t" r="r" b="b"/>
              <a:pathLst>
                <a:path w="1229995" h="1268095">
                  <a:moveTo>
                    <a:pt x="0" y="0"/>
                  </a:moveTo>
                  <a:lnTo>
                    <a:pt x="1229456" y="0"/>
                  </a:lnTo>
                  <a:lnTo>
                    <a:pt x="1229456" y="1268064"/>
                  </a:lnTo>
                  <a:lnTo>
                    <a:pt x="0" y="126806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049" y="1699722"/>
              <a:ext cx="1100645" cy="5745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46999" y="1680672"/>
              <a:ext cx="1139190" cy="612775"/>
            </a:xfrm>
            <a:custGeom>
              <a:avLst/>
              <a:gdLst/>
              <a:ahLst/>
              <a:cxnLst/>
              <a:rect l="l" t="t" r="r" b="b"/>
              <a:pathLst>
                <a:path w="1139189" h="612775">
                  <a:moveTo>
                    <a:pt x="0" y="0"/>
                  </a:moveTo>
                  <a:lnTo>
                    <a:pt x="1138745" y="0"/>
                  </a:lnTo>
                  <a:lnTo>
                    <a:pt x="1138745" y="612612"/>
                  </a:lnTo>
                  <a:lnTo>
                    <a:pt x="0" y="6126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95641" y="1819921"/>
              <a:ext cx="2115820" cy="400685"/>
            </a:xfrm>
            <a:custGeom>
              <a:avLst/>
              <a:gdLst/>
              <a:ahLst/>
              <a:cxnLst/>
              <a:rect l="l" t="t" r="r" b="b"/>
              <a:pathLst>
                <a:path w="2115820" h="400685">
                  <a:moveTo>
                    <a:pt x="2115643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2115643" y="400110"/>
                  </a:lnTo>
                  <a:lnTo>
                    <a:pt x="2115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43307" y="517651"/>
            <a:ext cx="261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404040"/>
                </a:solidFill>
              </a:rPr>
              <a:t>C</a:t>
            </a:r>
            <a:r>
              <a:rPr spc="114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nn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4611" y="1839467"/>
            <a:ext cx="1938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2859" y="3649979"/>
            <a:ext cx="965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14258" y="4125742"/>
            <a:ext cx="4715510" cy="1455420"/>
            <a:chOff x="1814258" y="4125742"/>
            <a:chExt cx="4715510" cy="1455420"/>
          </a:xfrm>
        </p:grpSpPr>
        <p:sp>
          <p:nvSpPr>
            <p:cNvPr id="13" name="object 13"/>
            <p:cNvSpPr/>
            <p:nvPr/>
          </p:nvSpPr>
          <p:spPr>
            <a:xfrm>
              <a:off x="1814258" y="4144792"/>
              <a:ext cx="4715510" cy="0"/>
            </a:xfrm>
            <a:custGeom>
              <a:avLst/>
              <a:gdLst/>
              <a:ahLst/>
              <a:cxnLst/>
              <a:rect l="l" t="t" r="r" b="b"/>
              <a:pathLst>
                <a:path w="4715509">
                  <a:moveTo>
                    <a:pt x="0" y="0"/>
                  </a:moveTo>
                  <a:lnTo>
                    <a:pt x="4715130" y="1"/>
                  </a:lnTo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090" y="4577889"/>
              <a:ext cx="1377621" cy="8610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1223" y="4351016"/>
              <a:ext cx="1080121" cy="12299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24396" y="5597652"/>
            <a:ext cx="1378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5527" y="5573267"/>
            <a:ext cx="1350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86623" y="4189072"/>
            <a:ext cx="594360" cy="2080895"/>
          </a:xfrm>
          <a:custGeom>
            <a:avLst/>
            <a:gdLst/>
            <a:ahLst/>
            <a:cxnLst/>
            <a:rect l="l" t="t" r="r" b="b"/>
            <a:pathLst>
              <a:path w="594359" h="2080895">
                <a:moveTo>
                  <a:pt x="0" y="0"/>
                </a:moveTo>
                <a:lnTo>
                  <a:pt x="78967" y="1768"/>
                </a:lnTo>
                <a:lnTo>
                  <a:pt x="149925" y="6759"/>
                </a:lnTo>
                <a:lnTo>
                  <a:pt x="210044" y="14499"/>
                </a:lnTo>
                <a:lnTo>
                  <a:pt x="256491" y="24519"/>
                </a:lnTo>
                <a:lnTo>
                  <a:pt x="297047" y="49506"/>
                </a:lnTo>
                <a:lnTo>
                  <a:pt x="297047" y="990742"/>
                </a:lnTo>
                <a:lnTo>
                  <a:pt x="307658" y="1003902"/>
                </a:lnTo>
                <a:lnTo>
                  <a:pt x="384050" y="1025747"/>
                </a:lnTo>
                <a:lnTo>
                  <a:pt x="444169" y="1033488"/>
                </a:lnTo>
                <a:lnTo>
                  <a:pt x="515128" y="1038479"/>
                </a:lnTo>
                <a:lnTo>
                  <a:pt x="594095" y="1040248"/>
                </a:lnTo>
                <a:lnTo>
                  <a:pt x="515128" y="1042016"/>
                </a:lnTo>
                <a:lnTo>
                  <a:pt x="444169" y="1047007"/>
                </a:lnTo>
                <a:lnTo>
                  <a:pt x="384050" y="1054748"/>
                </a:lnTo>
                <a:lnTo>
                  <a:pt x="337603" y="1064767"/>
                </a:lnTo>
                <a:lnTo>
                  <a:pt x="297047" y="1089754"/>
                </a:lnTo>
                <a:lnTo>
                  <a:pt x="297047" y="2031031"/>
                </a:lnTo>
                <a:lnTo>
                  <a:pt x="286436" y="2044191"/>
                </a:lnTo>
                <a:lnTo>
                  <a:pt x="256491" y="2056017"/>
                </a:lnTo>
                <a:lnTo>
                  <a:pt x="210044" y="2066036"/>
                </a:lnTo>
                <a:lnTo>
                  <a:pt x="149925" y="2073777"/>
                </a:lnTo>
                <a:lnTo>
                  <a:pt x="78967" y="2078768"/>
                </a:lnTo>
                <a:lnTo>
                  <a:pt x="0" y="2080537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033294" y="2747771"/>
            <a:ext cx="22536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 marR="5080" indent="-14605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86625" y="2019975"/>
            <a:ext cx="538480" cy="2080895"/>
          </a:xfrm>
          <a:custGeom>
            <a:avLst/>
            <a:gdLst/>
            <a:ahLst/>
            <a:cxnLst/>
            <a:rect l="l" t="t" r="r" b="b"/>
            <a:pathLst>
              <a:path w="538479" h="2080895">
                <a:moveTo>
                  <a:pt x="0" y="0"/>
                </a:moveTo>
                <a:lnTo>
                  <a:pt x="71532" y="1601"/>
                </a:lnTo>
                <a:lnTo>
                  <a:pt x="135811" y="6122"/>
                </a:lnTo>
                <a:lnTo>
                  <a:pt x="190270" y="13134"/>
                </a:lnTo>
                <a:lnTo>
                  <a:pt x="232344" y="22210"/>
                </a:lnTo>
                <a:lnTo>
                  <a:pt x="269082" y="44843"/>
                </a:lnTo>
                <a:lnTo>
                  <a:pt x="269082" y="995401"/>
                </a:lnTo>
                <a:lnTo>
                  <a:pt x="278694" y="1007322"/>
                </a:lnTo>
                <a:lnTo>
                  <a:pt x="347895" y="1027111"/>
                </a:lnTo>
                <a:lnTo>
                  <a:pt x="402354" y="1034123"/>
                </a:lnTo>
                <a:lnTo>
                  <a:pt x="466632" y="1038644"/>
                </a:lnTo>
                <a:lnTo>
                  <a:pt x="538165" y="1040246"/>
                </a:lnTo>
                <a:lnTo>
                  <a:pt x="466632" y="1041847"/>
                </a:lnTo>
                <a:lnTo>
                  <a:pt x="402354" y="1046368"/>
                </a:lnTo>
                <a:lnTo>
                  <a:pt x="347895" y="1053380"/>
                </a:lnTo>
                <a:lnTo>
                  <a:pt x="305820" y="1062456"/>
                </a:lnTo>
                <a:lnTo>
                  <a:pt x="269082" y="1085090"/>
                </a:lnTo>
                <a:lnTo>
                  <a:pt x="269082" y="2035693"/>
                </a:lnTo>
                <a:lnTo>
                  <a:pt x="259470" y="2047614"/>
                </a:lnTo>
                <a:lnTo>
                  <a:pt x="232344" y="2058326"/>
                </a:lnTo>
                <a:lnTo>
                  <a:pt x="190270" y="2067402"/>
                </a:lnTo>
                <a:lnTo>
                  <a:pt x="135811" y="2074414"/>
                </a:lnTo>
                <a:lnTo>
                  <a:pt x="71532" y="2078935"/>
                </a:lnTo>
                <a:lnTo>
                  <a:pt x="0" y="208053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447992" y="4872228"/>
            <a:ext cx="1518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5208" y="1661622"/>
            <a:ext cx="4753610" cy="4627245"/>
            <a:chOff x="1795208" y="1661622"/>
            <a:chExt cx="4753610" cy="4627245"/>
          </a:xfrm>
        </p:grpSpPr>
        <p:sp>
          <p:nvSpPr>
            <p:cNvPr id="3" name="object 3"/>
            <p:cNvSpPr/>
            <p:nvPr/>
          </p:nvSpPr>
          <p:spPr>
            <a:xfrm>
              <a:off x="1814258" y="2019975"/>
              <a:ext cx="4715510" cy="4250055"/>
            </a:xfrm>
            <a:custGeom>
              <a:avLst/>
              <a:gdLst/>
              <a:ahLst/>
              <a:cxnLst/>
              <a:rect l="l" t="t" r="r" b="b"/>
              <a:pathLst>
                <a:path w="4715509" h="4250055">
                  <a:moveTo>
                    <a:pt x="0" y="0"/>
                  </a:moveTo>
                  <a:lnTo>
                    <a:pt x="4715130" y="0"/>
                  </a:lnTo>
                  <a:lnTo>
                    <a:pt x="4715130" y="4249633"/>
                  </a:lnTo>
                  <a:lnTo>
                    <a:pt x="0" y="424963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87822" y="3608847"/>
              <a:ext cx="805595" cy="831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68772" y="3589797"/>
              <a:ext cx="843915" cy="869950"/>
            </a:xfrm>
            <a:custGeom>
              <a:avLst/>
              <a:gdLst/>
              <a:ahLst/>
              <a:cxnLst/>
              <a:rect l="l" t="t" r="r" b="b"/>
              <a:pathLst>
                <a:path w="843914" h="869950">
                  <a:moveTo>
                    <a:pt x="0" y="0"/>
                  </a:moveTo>
                  <a:lnTo>
                    <a:pt x="843695" y="0"/>
                  </a:lnTo>
                  <a:lnTo>
                    <a:pt x="843695" y="869802"/>
                  </a:lnTo>
                  <a:lnTo>
                    <a:pt x="0" y="86980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049" y="1699722"/>
              <a:ext cx="1100645" cy="5745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46999" y="1680672"/>
              <a:ext cx="1139190" cy="612775"/>
            </a:xfrm>
            <a:custGeom>
              <a:avLst/>
              <a:gdLst/>
              <a:ahLst/>
              <a:cxnLst/>
              <a:rect l="l" t="t" r="r" b="b"/>
              <a:pathLst>
                <a:path w="1139189" h="612775">
                  <a:moveTo>
                    <a:pt x="0" y="0"/>
                  </a:moveTo>
                  <a:lnTo>
                    <a:pt x="1138745" y="0"/>
                  </a:lnTo>
                  <a:lnTo>
                    <a:pt x="1138745" y="612612"/>
                  </a:lnTo>
                  <a:lnTo>
                    <a:pt x="0" y="6126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43307" y="517651"/>
            <a:ext cx="261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404040"/>
                </a:solidFill>
              </a:rPr>
              <a:t>C</a:t>
            </a:r>
            <a:r>
              <a:rPr spc="114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nn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4258" y="3436327"/>
            <a:ext cx="4715510" cy="1417320"/>
          </a:xfrm>
          <a:prstGeom prst="rect">
            <a:avLst/>
          </a:prstGeom>
          <a:ln w="38100">
            <a:solidFill>
              <a:srgbClr val="17171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R="163830" algn="ctr">
              <a:lnSpc>
                <a:spcPct val="100000"/>
              </a:lnSpc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95208" y="4834206"/>
            <a:ext cx="4753610" cy="971550"/>
            <a:chOff x="1795208" y="4834206"/>
            <a:chExt cx="4753610" cy="971550"/>
          </a:xfrm>
        </p:grpSpPr>
        <p:sp>
          <p:nvSpPr>
            <p:cNvPr id="11" name="object 11"/>
            <p:cNvSpPr/>
            <p:nvPr/>
          </p:nvSpPr>
          <p:spPr>
            <a:xfrm>
              <a:off x="1814258" y="4853256"/>
              <a:ext cx="4715510" cy="0"/>
            </a:xfrm>
            <a:custGeom>
              <a:avLst/>
              <a:gdLst/>
              <a:ahLst/>
              <a:cxnLst/>
              <a:rect l="l" t="t" r="r" b="b"/>
              <a:pathLst>
                <a:path w="4715509">
                  <a:moveTo>
                    <a:pt x="0" y="0"/>
                  </a:moveTo>
                  <a:lnTo>
                    <a:pt x="4715130" y="1"/>
                  </a:lnTo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5391" y="5139248"/>
              <a:ext cx="969549" cy="6059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3759" y="5023393"/>
              <a:ext cx="686599" cy="78185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389262" y="5830316"/>
            <a:ext cx="124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3086" y="5824220"/>
            <a:ext cx="121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Connector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86612" y="4900612"/>
            <a:ext cx="638175" cy="1369060"/>
          </a:xfrm>
          <a:custGeom>
            <a:avLst/>
            <a:gdLst/>
            <a:ahLst/>
            <a:cxnLst/>
            <a:rect l="l" t="t" r="r" b="b"/>
            <a:pathLst>
              <a:path w="638175" h="1369060">
                <a:moveTo>
                  <a:pt x="0" y="0"/>
                </a:moveTo>
                <a:lnTo>
                  <a:pt x="73164" y="1404"/>
                </a:lnTo>
                <a:lnTo>
                  <a:pt x="140326" y="5405"/>
                </a:lnTo>
                <a:lnTo>
                  <a:pt x="199573" y="11682"/>
                </a:lnTo>
                <a:lnTo>
                  <a:pt x="248988" y="19918"/>
                </a:lnTo>
                <a:lnTo>
                  <a:pt x="286655" y="29792"/>
                </a:lnTo>
                <a:lnTo>
                  <a:pt x="319088" y="53178"/>
                </a:lnTo>
                <a:lnTo>
                  <a:pt x="319088" y="631305"/>
                </a:lnTo>
                <a:lnTo>
                  <a:pt x="327515" y="643499"/>
                </a:lnTo>
                <a:lnTo>
                  <a:pt x="389188" y="664566"/>
                </a:lnTo>
                <a:lnTo>
                  <a:pt x="438603" y="672801"/>
                </a:lnTo>
                <a:lnTo>
                  <a:pt x="497849" y="679079"/>
                </a:lnTo>
                <a:lnTo>
                  <a:pt x="565012" y="683080"/>
                </a:lnTo>
                <a:lnTo>
                  <a:pt x="638176" y="684484"/>
                </a:lnTo>
                <a:lnTo>
                  <a:pt x="565012" y="685889"/>
                </a:lnTo>
                <a:lnTo>
                  <a:pt x="497849" y="689889"/>
                </a:lnTo>
                <a:lnTo>
                  <a:pt x="438603" y="696167"/>
                </a:lnTo>
                <a:lnTo>
                  <a:pt x="389188" y="704402"/>
                </a:lnTo>
                <a:lnTo>
                  <a:pt x="351520" y="714276"/>
                </a:lnTo>
                <a:lnTo>
                  <a:pt x="319088" y="737663"/>
                </a:lnTo>
                <a:lnTo>
                  <a:pt x="319088" y="1315817"/>
                </a:lnTo>
                <a:lnTo>
                  <a:pt x="310660" y="1328010"/>
                </a:lnTo>
                <a:lnTo>
                  <a:pt x="248988" y="1349077"/>
                </a:lnTo>
                <a:lnTo>
                  <a:pt x="199573" y="1357313"/>
                </a:lnTo>
                <a:lnTo>
                  <a:pt x="140326" y="1363590"/>
                </a:lnTo>
                <a:lnTo>
                  <a:pt x="73164" y="1367591"/>
                </a:lnTo>
                <a:lnTo>
                  <a:pt x="0" y="1368996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101190" y="3811523"/>
            <a:ext cx="22536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 marR="5080" indent="-14605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86612" y="3486150"/>
            <a:ext cx="638175" cy="1329055"/>
          </a:xfrm>
          <a:custGeom>
            <a:avLst/>
            <a:gdLst/>
            <a:ahLst/>
            <a:cxnLst/>
            <a:rect l="l" t="t" r="r" b="b"/>
            <a:pathLst>
              <a:path w="638175" h="1329054">
                <a:moveTo>
                  <a:pt x="0" y="0"/>
                </a:moveTo>
                <a:lnTo>
                  <a:pt x="73163" y="1404"/>
                </a:lnTo>
                <a:lnTo>
                  <a:pt x="140326" y="5405"/>
                </a:lnTo>
                <a:lnTo>
                  <a:pt x="199572" y="11682"/>
                </a:lnTo>
                <a:lnTo>
                  <a:pt x="248987" y="19918"/>
                </a:lnTo>
                <a:lnTo>
                  <a:pt x="286655" y="29791"/>
                </a:lnTo>
                <a:lnTo>
                  <a:pt x="319087" y="53178"/>
                </a:lnTo>
                <a:lnTo>
                  <a:pt x="319087" y="611175"/>
                </a:lnTo>
                <a:lnTo>
                  <a:pt x="327514" y="623369"/>
                </a:lnTo>
                <a:lnTo>
                  <a:pt x="389187" y="644436"/>
                </a:lnTo>
                <a:lnTo>
                  <a:pt x="438602" y="652671"/>
                </a:lnTo>
                <a:lnTo>
                  <a:pt x="497848" y="658949"/>
                </a:lnTo>
                <a:lnTo>
                  <a:pt x="565011" y="662950"/>
                </a:lnTo>
                <a:lnTo>
                  <a:pt x="638175" y="664354"/>
                </a:lnTo>
                <a:lnTo>
                  <a:pt x="565011" y="665758"/>
                </a:lnTo>
                <a:lnTo>
                  <a:pt x="497848" y="669759"/>
                </a:lnTo>
                <a:lnTo>
                  <a:pt x="438602" y="676037"/>
                </a:lnTo>
                <a:lnTo>
                  <a:pt x="389187" y="684272"/>
                </a:lnTo>
                <a:lnTo>
                  <a:pt x="351519" y="694146"/>
                </a:lnTo>
                <a:lnTo>
                  <a:pt x="319087" y="717533"/>
                </a:lnTo>
                <a:lnTo>
                  <a:pt x="319087" y="1275559"/>
                </a:lnTo>
                <a:lnTo>
                  <a:pt x="310660" y="1287752"/>
                </a:lnTo>
                <a:lnTo>
                  <a:pt x="248987" y="1308819"/>
                </a:lnTo>
                <a:lnTo>
                  <a:pt x="199572" y="1317055"/>
                </a:lnTo>
                <a:lnTo>
                  <a:pt x="140326" y="1323332"/>
                </a:lnTo>
                <a:lnTo>
                  <a:pt x="73163" y="1327333"/>
                </a:lnTo>
                <a:lnTo>
                  <a:pt x="0" y="1328738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469330" y="5228844"/>
            <a:ext cx="1518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8838" y="2317125"/>
            <a:ext cx="1035424" cy="81880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309362" y="3081020"/>
            <a:ext cx="3747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2830" algn="l"/>
              </a:tabLst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Connector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Connector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2452" y="2334546"/>
            <a:ext cx="1035424" cy="81880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195641" y="1819921"/>
            <a:ext cx="2115820" cy="400685"/>
          </a:xfrm>
          <a:custGeom>
            <a:avLst/>
            <a:gdLst/>
            <a:ahLst/>
            <a:cxnLst/>
            <a:rect l="l" t="t" r="r" b="b"/>
            <a:pathLst>
              <a:path w="2115820" h="400685">
                <a:moveTo>
                  <a:pt x="2115643" y="0"/>
                </a:moveTo>
                <a:lnTo>
                  <a:pt x="0" y="0"/>
                </a:lnTo>
                <a:lnTo>
                  <a:pt x="0" y="400110"/>
                </a:lnTo>
                <a:lnTo>
                  <a:pt x="2115643" y="400110"/>
                </a:lnTo>
                <a:lnTo>
                  <a:pt x="2115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84611" y="1839467"/>
            <a:ext cx="1938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86612" y="2033247"/>
            <a:ext cx="638175" cy="1367790"/>
          </a:xfrm>
          <a:custGeom>
            <a:avLst/>
            <a:gdLst/>
            <a:ahLst/>
            <a:cxnLst/>
            <a:rect l="l" t="t" r="r" b="b"/>
            <a:pathLst>
              <a:path w="638175" h="1367789">
                <a:moveTo>
                  <a:pt x="0" y="0"/>
                </a:moveTo>
                <a:lnTo>
                  <a:pt x="73163" y="1404"/>
                </a:lnTo>
                <a:lnTo>
                  <a:pt x="140326" y="5405"/>
                </a:lnTo>
                <a:lnTo>
                  <a:pt x="199572" y="11682"/>
                </a:lnTo>
                <a:lnTo>
                  <a:pt x="248987" y="19918"/>
                </a:lnTo>
                <a:lnTo>
                  <a:pt x="286655" y="29791"/>
                </a:lnTo>
                <a:lnTo>
                  <a:pt x="319087" y="53178"/>
                </a:lnTo>
                <a:lnTo>
                  <a:pt x="319087" y="630395"/>
                </a:lnTo>
                <a:lnTo>
                  <a:pt x="327514" y="642588"/>
                </a:lnTo>
                <a:lnTo>
                  <a:pt x="389187" y="663655"/>
                </a:lnTo>
                <a:lnTo>
                  <a:pt x="438602" y="671891"/>
                </a:lnTo>
                <a:lnTo>
                  <a:pt x="497848" y="678168"/>
                </a:lnTo>
                <a:lnTo>
                  <a:pt x="565011" y="682169"/>
                </a:lnTo>
                <a:lnTo>
                  <a:pt x="638175" y="683574"/>
                </a:lnTo>
                <a:lnTo>
                  <a:pt x="565011" y="684978"/>
                </a:lnTo>
                <a:lnTo>
                  <a:pt x="497848" y="688979"/>
                </a:lnTo>
                <a:lnTo>
                  <a:pt x="438602" y="695256"/>
                </a:lnTo>
                <a:lnTo>
                  <a:pt x="389187" y="703492"/>
                </a:lnTo>
                <a:lnTo>
                  <a:pt x="351519" y="713365"/>
                </a:lnTo>
                <a:lnTo>
                  <a:pt x="319087" y="736752"/>
                </a:lnTo>
                <a:lnTo>
                  <a:pt x="319087" y="1313999"/>
                </a:lnTo>
                <a:lnTo>
                  <a:pt x="310660" y="1326192"/>
                </a:lnTo>
                <a:lnTo>
                  <a:pt x="248987" y="1347259"/>
                </a:lnTo>
                <a:lnTo>
                  <a:pt x="199572" y="1355495"/>
                </a:lnTo>
                <a:lnTo>
                  <a:pt x="140326" y="1361772"/>
                </a:lnTo>
                <a:lnTo>
                  <a:pt x="73163" y="1365773"/>
                </a:lnTo>
                <a:lnTo>
                  <a:pt x="0" y="1367178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305341" y="2391155"/>
            <a:ext cx="18453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5080" indent="-3149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Runtime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9543" y="1732831"/>
            <a:ext cx="4253230" cy="4493260"/>
            <a:chOff x="3969543" y="1732831"/>
            <a:chExt cx="4253230" cy="4493260"/>
          </a:xfrm>
        </p:grpSpPr>
        <p:sp>
          <p:nvSpPr>
            <p:cNvPr id="3" name="object 3"/>
            <p:cNvSpPr/>
            <p:nvPr/>
          </p:nvSpPr>
          <p:spPr>
            <a:xfrm>
              <a:off x="3988593" y="1957040"/>
              <a:ext cx="4215130" cy="4250055"/>
            </a:xfrm>
            <a:custGeom>
              <a:avLst/>
              <a:gdLst/>
              <a:ahLst/>
              <a:cxnLst/>
              <a:rect l="l" t="t" r="r" b="b"/>
              <a:pathLst>
                <a:path w="4215130" h="4250055">
                  <a:moveTo>
                    <a:pt x="0" y="0"/>
                  </a:moveTo>
                  <a:lnTo>
                    <a:pt x="4214812" y="0"/>
                  </a:lnTo>
                  <a:lnTo>
                    <a:pt x="4214812" y="4249633"/>
                  </a:lnTo>
                  <a:lnTo>
                    <a:pt x="0" y="424963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85050" y="2637186"/>
              <a:ext cx="1135437" cy="8978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0771" y="3899123"/>
              <a:ext cx="1135435" cy="8978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09623" y="1732831"/>
              <a:ext cx="3094355" cy="400685"/>
            </a:xfrm>
            <a:custGeom>
              <a:avLst/>
              <a:gdLst/>
              <a:ahLst/>
              <a:cxnLst/>
              <a:rect l="l" t="t" r="r" b="b"/>
              <a:pathLst>
                <a:path w="3094354" h="400685">
                  <a:moveTo>
                    <a:pt x="3093796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3093796" y="400109"/>
                  </a:lnTo>
                  <a:lnTo>
                    <a:pt x="3093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3307" y="517651"/>
            <a:ext cx="261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404040"/>
                </a:solidFill>
              </a:rPr>
              <a:t>C</a:t>
            </a:r>
            <a:r>
              <a:rPr spc="114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nn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3323" y="1754123"/>
            <a:ext cx="2907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786" y="1859091"/>
            <a:ext cx="1251485" cy="12972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5271" y="3147059"/>
            <a:ext cx="1797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Globomantics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0811" y="3899123"/>
            <a:ext cx="1251484" cy="129727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89325" y="5216652"/>
            <a:ext cx="149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25248" y="1579609"/>
            <a:ext cx="1436370" cy="4457700"/>
            <a:chOff x="4125248" y="1579609"/>
            <a:chExt cx="1436370" cy="44577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5248" y="1579609"/>
              <a:ext cx="684375" cy="70655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9623" y="5181238"/>
              <a:ext cx="751564" cy="85582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88593" y="5084762"/>
            <a:ext cx="4215130" cy="1122045"/>
          </a:xfrm>
          <a:prstGeom prst="rect">
            <a:avLst/>
          </a:prstGeom>
          <a:ln w="38100">
            <a:solidFill>
              <a:srgbClr val="171717"/>
            </a:solidFill>
          </a:ln>
        </p:spPr>
        <p:txBody>
          <a:bodyPr vert="horz" wrap="square" lIns="0" tIns="257175" rIns="0" bIns="0" rtlCol="0">
            <a:spAutoFit/>
          </a:bodyPr>
          <a:lstStyle/>
          <a:p>
            <a:pPr marL="1816100" marR="1053465" indent="24765">
              <a:lnSpc>
                <a:spcPct val="100000"/>
              </a:lnSpc>
              <a:spcBef>
                <a:spcPts val="202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Debezium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1136" y="2567940"/>
            <a:ext cx="1797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Connector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0518" y="3860292"/>
            <a:ext cx="149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 algn="just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 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Connector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00604" y="2446337"/>
            <a:ext cx="7005955" cy="2515235"/>
            <a:chOff x="4300604" y="2446337"/>
            <a:chExt cx="7005955" cy="2515235"/>
          </a:xfrm>
        </p:grpSpPr>
        <p:sp>
          <p:nvSpPr>
            <p:cNvPr id="20" name="object 20"/>
            <p:cNvSpPr/>
            <p:nvPr/>
          </p:nvSpPr>
          <p:spPr>
            <a:xfrm>
              <a:off x="4300601" y="2446337"/>
              <a:ext cx="3693795" cy="2515235"/>
            </a:xfrm>
            <a:custGeom>
              <a:avLst/>
              <a:gdLst/>
              <a:ahLst/>
              <a:cxnLst/>
              <a:rect l="l" t="t" r="r" b="b"/>
              <a:pathLst>
                <a:path w="3693795" h="2515235">
                  <a:moveTo>
                    <a:pt x="38100" y="2170226"/>
                  </a:moveTo>
                  <a:lnTo>
                    <a:pt x="36601" y="2162810"/>
                  </a:lnTo>
                  <a:lnTo>
                    <a:pt x="32512" y="2156752"/>
                  </a:lnTo>
                  <a:lnTo>
                    <a:pt x="26466" y="2152675"/>
                  </a:lnTo>
                  <a:lnTo>
                    <a:pt x="19050" y="2151176"/>
                  </a:lnTo>
                  <a:lnTo>
                    <a:pt x="11633" y="2152675"/>
                  </a:lnTo>
                  <a:lnTo>
                    <a:pt x="5575" y="2156752"/>
                  </a:lnTo>
                  <a:lnTo>
                    <a:pt x="1498" y="2162810"/>
                  </a:lnTo>
                  <a:lnTo>
                    <a:pt x="0" y="2170265"/>
                  </a:lnTo>
                  <a:lnTo>
                    <a:pt x="1498" y="2177681"/>
                  </a:lnTo>
                  <a:lnTo>
                    <a:pt x="5575" y="2183727"/>
                  </a:lnTo>
                  <a:lnTo>
                    <a:pt x="11633" y="2187816"/>
                  </a:lnTo>
                  <a:lnTo>
                    <a:pt x="19050" y="2189315"/>
                  </a:lnTo>
                  <a:lnTo>
                    <a:pt x="26466" y="2187816"/>
                  </a:lnTo>
                  <a:lnTo>
                    <a:pt x="32512" y="2183727"/>
                  </a:lnTo>
                  <a:lnTo>
                    <a:pt x="36601" y="2177681"/>
                  </a:lnTo>
                  <a:lnTo>
                    <a:pt x="38100" y="2170226"/>
                  </a:lnTo>
                  <a:close/>
                </a:path>
                <a:path w="3693795" h="2515235">
                  <a:moveTo>
                    <a:pt x="38100" y="2093988"/>
                  </a:moveTo>
                  <a:lnTo>
                    <a:pt x="36601" y="2086571"/>
                  </a:lnTo>
                  <a:lnTo>
                    <a:pt x="32512" y="2080514"/>
                  </a:lnTo>
                  <a:lnTo>
                    <a:pt x="26466" y="2076437"/>
                  </a:lnTo>
                  <a:lnTo>
                    <a:pt x="19050" y="2074938"/>
                  </a:lnTo>
                  <a:lnTo>
                    <a:pt x="11633" y="2076437"/>
                  </a:lnTo>
                  <a:lnTo>
                    <a:pt x="5575" y="2080514"/>
                  </a:lnTo>
                  <a:lnTo>
                    <a:pt x="1498" y="2086571"/>
                  </a:lnTo>
                  <a:lnTo>
                    <a:pt x="0" y="2094026"/>
                  </a:lnTo>
                  <a:lnTo>
                    <a:pt x="1498" y="2101443"/>
                  </a:lnTo>
                  <a:lnTo>
                    <a:pt x="5575" y="2107488"/>
                  </a:lnTo>
                  <a:lnTo>
                    <a:pt x="11633" y="2111578"/>
                  </a:lnTo>
                  <a:lnTo>
                    <a:pt x="19050" y="2113076"/>
                  </a:lnTo>
                  <a:lnTo>
                    <a:pt x="26466" y="2111578"/>
                  </a:lnTo>
                  <a:lnTo>
                    <a:pt x="32512" y="2107488"/>
                  </a:lnTo>
                  <a:lnTo>
                    <a:pt x="36601" y="2101443"/>
                  </a:lnTo>
                  <a:lnTo>
                    <a:pt x="38100" y="2093988"/>
                  </a:lnTo>
                  <a:close/>
                </a:path>
                <a:path w="3693795" h="2515235">
                  <a:moveTo>
                    <a:pt x="38100" y="2017750"/>
                  </a:moveTo>
                  <a:lnTo>
                    <a:pt x="36601" y="2010333"/>
                  </a:lnTo>
                  <a:lnTo>
                    <a:pt x="32512" y="2004275"/>
                  </a:lnTo>
                  <a:lnTo>
                    <a:pt x="26466" y="2000199"/>
                  </a:lnTo>
                  <a:lnTo>
                    <a:pt x="19050" y="1998700"/>
                  </a:lnTo>
                  <a:lnTo>
                    <a:pt x="11633" y="2000199"/>
                  </a:lnTo>
                  <a:lnTo>
                    <a:pt x="5575" y="2004275"/>
                  </a:lnTo>
                  <a:lnTo>
                    <a:pt x="1498" y="2010333"/>
                  </a:lnTo>
                  <a:lnTo>
                    <a:pt x="0" y="2017788"/>
                  </a:lnTo>
                  <a:lnTo>
                    <a:pt x="1498" y="2025205"/>
                  </a:lnTo>
                  <a:lnTo>
                    <a:pt x="5575" y="2031250"/>
                  </a:lnTo>
                  <a:lnTo>
                    <a:pt x="11633" y="2035340"/>
                  </a:lnTo>
                  <a:lnTo>
                    <a:pt x="19050" y="2036838"/>
                  </a:lnTo>
                  <a:lnTo>
                    <a:pt x="26466" y="2035340"/>
                  </a:lnTo>
                  <a:lnTo>
                    <a:pt x="32512" y="2031250"/>
                  </a:lnTo>
                  <a:lnTo>
                    <a:pt x="36601" y="2025205"/>
                  </a:lnTo>
                  <a:lnTo>
                    <a:pt x="38100" y="2017750"/>
                  </a:lnTo>
                  <a:close/>
                </a:path>
                <a:path w="3693795" h="2515235">
                  <a:moveTo>
                    <a:pt x="38100" y="1941512"/>
                  </a:moveTo>
                  <a:lnTo>
                    <a:pt x="36601" y="1934095"/>
                  </a:lnTo>
                  <a:lnTo>
                    <a:pt x="32512" y="1928037"/>
                  </a:lnTo>
                  <a:lnTo>
                    <a:pt x="26466" y="1923961"/>
                  </a:lnTo>
                  <a:lnTo>
                    <a:pt x="19050" y="1922462"/>
                  </a:lnTo>
                  <a:lnTo>
                    <a:pt x="11633" y="1923961"/>
                  </a:lnTo>
                  <a:lnTo>
                    <a:pt x="5575" y="1928037"/>
                  </a:lnTo>
                  <a:lnTo>
                    <a:pt x="1498" y="1934095"/>
                  </a:lnTo>
                  <a:lnTo>
                    <a:pt x="0" y="1941550"/>
                  </a:lnTo>
                  <a:lnTo>
                    <a:pt x="1498" y="1948967"/>
                  </a:lnTo>
                  <a:lnTo>
                    <a:pt x="5575" y="1955012"/>
                  </a:lnTo>
                  <a:lnTo>
                    <a:pt x="11633" y="1959102"/>
                  </a:lnTo>
                  <a:lnTo>
                    <a:pt x="19050" y="1960600"/>
                  </a:lnTo>
                  <a:lnTo>
                    <a:pt x="26466" y="1959102"/>
                  </a:lnTo>
                  <a:lnTo>
                    <a:pt x="32512" y="1955012"/>
                  </a:lnTo>
                  <a:lnTo>
                    <a:pt x="36601" y="1948967"/>
                  </a:lnTo>
                  <a:lnTo>
                    <a:pt x="38100" y="1941512"/>
                  </a:lnTo>
                  <a:close/>
                </a:path>
                <a:path w="3693795" h="2515235">
                  <a:moveTo>
                    <a:pt x="38100" y="1865274"/>
                  </a:moveTo>
                  <a:lnTo>
                    <a:pt x="36601" y="1857857"/>
                  </a:lnTo>
                  <a:lnTo>
                    <a:pt x="32512" y="1851799"/>
                  </a:lnTo>
                  <a:lnTo>
                    <a:pt x="26466" y="1847723"/>
                  </a:lnTo>
                  <a:lnTo>
                    <a:pt x="19050" y="1846224"/>
                  </a:lnTo>
                  <a:lnTo>
                    <a:pt x="11633" y="1847723"/>
                  </a:lnTo>
                  <a:lnTo>
                    <a:pt x="5575" y="1851799"/>
                  </a:lnTo>
                  <a:lnTo>
                    <a:pt x="1498" y="1857857"/>
                  </a:lnTo>
                  <a:lnTo>
                    <a:pt x="0" y="1865312"/>
                  </a:lnTo>
                  <a:lnTo>
                    <a:pt x="1498" y="1872729"/>
                  </a:lnTo>
                  <a:lnTo>
                    <a:pt x="5575" y="1878774"/>
                  </a:lnTo>
                  <a:lnTo>
                    <a:pt x="11633" y="1882863"/>
                  </a:lnTo>
                  <a:lnTo>
                    <a:pt x="19050" y="1884362"/>
                  </a:lnTo>
                  <a:lnTo>
                    <a:pt x="26466" y="1882863"/>
                  </a:lnTo>
                  <a:lnTo>
                    <a:pt x="32512" y="1878774"/>
                  </a:lnTo>
                  <a:lnTo>
                    <a:pt x="36601" y="1872729"/>
                  </a:lnTo>
                  <a:lnTo>
                    <a:pt x="38100" y="1865274"/>
                  </a:lnTo>
                  <a:close/>
                </a:path>
                <a:path w="3693795" h="2515235">
                  <a:moveTo>
                    <a:pt x="38100" y="1789036"/>
                  </a:moveTo>
                  <a:lnTo>
                    <a:pt x="36601" y="1781619"/>
                  </a:lnTo>
                  <a:lnTo>
                    <a:pt x="32512" y="1775561"/>
                  </a:lnTo>
                  <a:lnTo>
                    <a:pt x="26466" y="1771484"/>
                  </a:lnTo>
                  <a:lnTo>
                    <a:pt x="19050" y="1769986"/>
                  </a:lnTo>
                  <a:lnTo>
                    <a:pt x="11633" y="1771484"/>
                  </a:lnTo>
                  <a:lnTo>
                    <a:pt x="5575" y="1775561"/>
                  </a:lnTo>
                  <a:lnTo>
                    <a:pt x="1498" y="1781619"/>
                  </a:lnTo>
                  <a:lnTo>
                    <a:pt x="0" y="1789074"/>
                  </a:lnTo>
                  <a:lnTo>
                    <a:pt x="1498" y="1796491"/>
                  </a:lnTo>
                  <a:lnTo>
                    <a:pt x="5575" y="1802536"/>
                  </a:lnTo>
                  <a:lnTo>
                    <a:pt x="11633" y="1806625"/>
                  </a:lnTo>
                  <a:lnTo>
                    <a:pt x="19050" y="1808124"/>
                  </a:lnTo>
                  <a:lnTo>
                    <a:pt x="26466" y="1806625"/>
                  </a:lnTo>
                  <a:lnTo>
                    <a:pt x="32512" y="1802536"/>
                  </a:lnTo>
                  <a:lnTo>
                    <a:pt x="36601" y="1796491"/>
                  </a:lnTo>
                  <a:lnTo>
                    <a:pt x="38100" y="1789036"/>
                  </a:lnTo>
                  <a:close/>
                </a:path>
                <a:path w="3693795" h="2515235">
                  <a:moveTo>
                    <a:pt x="38100" y="1712798"/>
                  </a:moveTo>
                  <a:lnTo>
                    <a:pt x="36601" y="1705381"/>
                  </a:lnTo>
                  <a:lnTo>
                    <a:pt x="32512" y="1699323"/>
                  </a:lnTo>
                  <a:lnTo>
                    <a:pt x="26466" y="1695246"/>
                  </a:lnTo>
                  <a:lnTo>
                    <a:pt x="19050" y="1693748"/>
                  </a:lnTo>
                  <a:lnTo>
                    <a:pt x="11633" y="1695246"/>
                  </a:lnTo>
                  <a:lnTo>
                    <a:pt x="5575" y="1699323"/>
                  </a:lnTo>
                  <a:lnTo>
                    <a:pt x="1498" y="1705381"/>
                  </a:lnTo>
                  <a:lnTo>
                    <a:pt x="0" y="1712836"/>
                  </a:lnTo>
                  <a:lnTo>
                    <a:pt x="1498" y="1720253"/>
                  </a:lnTo>
                  <a:lnTo>
                    <a:pt x="5575" y="1726298"/>
                  </a:lnTo>
                  <a:lnTo>
                    <a:pt x="11633" y="1730387"/>
                  </a:lnTo>
                  <a:lnTo>
                    <a:pt x="19050" y="1731886"/>
                  </a:lnTo>
                  <a:lnTo>
                    <a:pt x="26466" y="1730387"/>
                  </a:lnTo>
                  <a:lnTo>
                    <a:pt x="32512" y="1726298"/>
                  </a:lnTo>
                  <a:lnTo>
                    <a:pt x="36601" y="1720253"/>
                  </a:lnTo>
                  <a:lnTo>
                    <a:pt x="38100" y="1712798"/>
                  </a:lnTo>
                  <a:close/>
                </a:path>
                <a:path w="3693795" h="2515235">
                  <a:moveTo>
                    <a:pt x="38100" y="1636560"/>
                  </a:moveTo>
                  <a:lnTo>
                    <a:pt x="36601" y="1629143"/>
                  </a:lnTo>
                  <a:lnTo>
                    <a:pt x="32512" y="1623085"/>
                  </a:lnTo>
                  <a:lnTo>
                    <a:pt x="26466" y="1619008"/>
                  </a:lnTo>
                  <a:lnTo>
                    <a:pt x="19050" y="1617510"/>
                  </a:lnTo>
                  <a:lnTo>
                    <a:pt x="11633" y="1619008"/>
                  </a:lnTo>
                  <a:lnTo>
                    <a:pt x="5575" y="1623085"/>
                  </a:lnTo>
                  <a:lnTo>
                    <a:pt x="1498" y="1629143"/>
                  </a:lnTo>
                  <a:lnTo>
                    <a:pt x="0" y="1636598"/>
                  </a:lnTo>
                  <a:lnTo>
                    <a:pt x="1498" y="1644015"/>
                  </a:lnTo>
                  <a:lnTo>
                    <a:pt x="5575" y="1650060"/>
                  </a:lnTo>
                  <a:lnTo>
                    <a:pt x="11633" y="1654149"/>
                  </a:lnTo>
                  <a:lnTo>
                    <a:pt x="19050" y="1655648"/>
                  </a:lnTo>
                  <a:lnTo>
                    <a:pt x="26466" y="1654149"/>
                  </a:lnTo>
                  <a:lnTo>
                    <a:pt x="32512" y="1650060"/>
                  </a:lnTo>
                  <a:lnTo>
                    <a:pt x="36601" y="1644015"/>
                  </a:lnTo>
                  <a:lnTo>
                    <a:pt x="38100" y="1636560"/>
                  </a:lnTo>
                  <a:close/>
                </a:path>
                <a:path w="3693795" h="2515235">
                  <a:moveTo>
                    <a:pt x="38100" y="860539"/>
                  </a:moveTo>
                  <a:lnTo>
                    <a:pt x="36601" y="853122"/>
                  </a:lnTo>
                  <a:lnTo>
                    <a:pt x="32512" y="847064"/>
                  </a:lnTo>
                  <a:lnTo>
                    <a:pt x="26466" y="842987"/>
                  </a:lnTo>
                  <a:lnTo>
                    <a:pt x="19050" y="841489"/>
                  </a:lnTo>
                  <a:lnTo>
                    <a:pt x="11633" y="842987"/>
                  </a:lnTo>
                  <a:lnTo>
                    <a:pt x="5575" y="847064"/>
                  </a:lnTo>
                  <a:lnTo>
                    <a:pt x="1498" y="853122"/>
                  </a:lnTo>
                  <a:lnTo>
                    <a:pt x="0" y="860577"/>
                  </a:lnTo>
                  <a:lnTo>
                    <a:pt x="1498" y="867994"/>
                  </a:lnTo>
                  <a:lnTo>
                    <a:pt x="5575" y="874039"/>
                  </a:lnTo>
                  <a:lnTo>
                    <a:pt x="11633" y="878128"/>
                  </a:lnTo>
                  <a:lnTo>
                    <a:pt x="19050" y="879627"/>
                  </a:lnTo>
                  <a:lnTo>
                    <a:pt x="26466" y="878128"/>
                  </a:lnTo>
                  <a:lnTo>
                    <a:pt x="32512" y="874039"/>
                  </a:lnTo>
                  <a:lnTo>
                    <a:pt x="36601" y="867994"/>
                  </a:lnTo>
                  <a:lnTo>
                    <a:pt x="38100" y="860539"/>
                  </a:lnTo>
                  <a:close/>
                </a:path>
                <a:path w="3693795" h="2515235">
                  <a:moveTo>
                    <a:pt x="38100" y="784301"/>
                  </a:moveTo>
                  <a:lnTo>
                    <a:pt x="36601" y="776884"/>
                  </a:lnTo>
                  <a:lnTo>
                    <a:pt x="32512" y="770826"/>
                  </a:lnTo>
                  <a:lnTo>
                    <a:pt x="26466" y="766749"/>
                  </a:lnTo>
                  <a:lnTo>
                    <a:pt x="19050" y="765251"/>
                  </a:lnTo>
                  <a:lnTo>
                    <a:pt x="11633" y="766749"/>
                  </a:lnTo>
                  <a:lnTo>
                    <a:pt x="5575" y="770826"/>
                  </a:lnTo>
                  <a:lnTo>
                    <a:pt x="1498" y="776884"/>
                  </a:lnTo>
                  <a:lnTo>
                    <a:pt x="0" y="784339"/>
                  </a:lnTo>
                  <a:lnTo>
                    <a:pt x="1498" y="791756"/>
                  </a:lnTo>
                  <a:lnTo>
                    <a:pt x="5575" y="797801"/>
                  </a:lnTo>
                  <a:lnTo>
                    <a:pt x="11633" y="801890"/>
                  </a:lnTo>
                  <a:lnTo>
                    <a:pt x="19050" y="803389"/>
                  </a:lnTo>
                  <a:lnTo>
                    <a:pt x="26466" y="801890"/>
                  </a:lnTo>
                  <a:lnTo>
                    <a:pt x="32512" y="797801"/>
                  </a:lnTo>
                  <a:lnTo>
                    <a:pt x="36601" y="791756"/>
                  </a:lnTo>
                  <a:lnTo>
                    <a:pt x="38100" y="784301"/>
                  </a:lnTo>
                  <a:close/>
                </a:path>
                <a:path w="3693795" h="2515235">
                  <a:moveTo>
                    <a:pt x="38100" y="708063"/>
                  </a:moveTo>
                  <a:lnTo>
                    <a:pt x="36601" y="700646"/>
                  </a:lnTo>
                  <a:lnTo>
                    <a:pt x="32512" y="694588"/>
                  </a:lnTo>
                  <a:lnTo>
                    <a:pt x="26466" y="690511"/>
                  </a:lnTo>
                  <a:lnTo>
                    <a:pt x="19050" y="689013"/>
                  </a:lnTo>
                  <a:lnTo>
                    <a:pt x="11633" y="690511"/>
                  </a:lnTo>
                  <a:lnTo>
                    <a:pt x="5575" y="694588"/>
                  </a:lnTo>
                  <a:lnTo>
                    <a:pt x="1498" y="700646"/>
                  </a:lnTo>
                  <a:lnTo>
                    <a:pt x="0" y="708101"/>
                  </a:lnTo>
                  <a:lnTo>
                    <a:pt x="1498" y="715518"/>
                  </a:lnTo>
                  <a:lnTo>
                    <a:pt x="5575" y="721563"/>
                  </a:lnTo>
                  <a:lnTo>
                    <a:pt x="11633" y="725652"/>
                  </a:lnTo>
                  <a:lnTo>
                    <a:pt x="19050" y="727151"/>
                  </a:lnTo>
                  <a:lnTo>
                    <a:pt x="26466" y="725652"/>
                  </a:lnTo>
                  <a:lnTo>
                    <a:pt x="32512" y="721563"/>
                  </a:lnTo>
                  <a:lnTo>
                    <a:pt x="36601" y="715518"/>
                  </a:lnTo>
                  <a:lnTo>
                    <a:pt x="38100" y="708063"/>
                  </a:lnTo>
                  <a:close/>
                </a:path>
                <a:path w="3693795" h="2515235">
                  <a:moveTo>
                    <a:pt x="38100" y="631825"/>
                  </a:moveTo>
                  <a:lnTo>
                    <a:pt x="36601" y="624408"/>
                  </a:lnTo>
                  <a:lnTo>
                    <a:pt x="32512" y="618350"/>
                  </a:lnTo>
                  <a:lnTo>
                    <a:pt x="26466" y="614273"/>
                  </a:lnTo>
                  <a:lnTo>
                    <a:pt x="19050" y="612775"/>
                  </a:lnTo>
                  <a:lnTo>
                    <a:pt x="11633" y="614273"/>
                  </a:lnTo>
                  <a:lnTo>
                    <a:pt x="5575" y="618350"/>
                  </a:lnTo>
                  <a:lnTo>
                    <a:pt x="1498" y="624408"/>
                  </a:lnTo>
                  <a:lnTo>
                    <a:pt x="0" y="631863"/>
                  </a:lnTo>
                  <a:lnTo>
                    <a:pt x="1498" y="639279"/>
                  </a:lnTo>
                  <a:lnTo>
                    <a:pt x="5575" y="645325"/>
                  </a:lnTo>
                  <a:lnTo>
                    <a:pt x="11633" y="649414"/>
                  </a:lnTo>
                  <a:lnTo>
                    <a:pt x="19050" y="650913"/>
                  </a:lnTo>
                  <a:lnTo>
                    <a:pt x="26466" y="649414"/>
                  </a:lnTo>
                  <a:lnTo>
                    <a:pt x="32512" y="645325"/>
                  </a:lnTo>
                  <a:lnTo>
                    <a:pt x="36601" y="639279"/>
                  </a:lnTo>
                  <a:lnTo>
                    <a:pt x="38100" y="631825"/>
                  </a:lnTo>
                  <a:close/>
                </a:path>
                <a:path w="3693795" h="2515235">
                  <a:moveTo>
                    <a:pt x="38100" y="555586"/>
                  </a:moveTo>
                  <a:lnTo>
                    <a:pt x="36601" y="548170"/>
                  </a:lnTo>
                  <a:lnTo>
                    <a:pt x="32512" y="542112"/>
                  </a:lnTo>
                  <a:lnTo>
                    <a:pt x="26466" y="538035"/>
                  </a:lnTo>
                  <a:lnTo>
                    <a:pt x="19050" y="536536"/>
                  </a:lnTo>
                  <a:lnTo>
                    <a:pt x="11633" y="538035"/>
                  </a:lnTo>
                  <a:lnTo>
                    <a:pt x="5575" y="542112"/>
                  </a:lnTo>
                  <a:lnTo>
                    <a:pt x="1498" y="548170"/>
                  </a:lnTo>
                  <a:lnTo>
                    <a:pt x="0" y="555625"/>
                  </a:lnTo>
                  <a:lnTo>
                    <a:pt x="1498" y="563041"/>
                  </a:lnTo>
                  <a:lnTo>
                    <a:pt x="5575" y="569087"/>
                  </a:lnTo>
                  <a:lnTo>
                    <a:pt x="11633" y="573176"/>
                  </a:lnTo>
                  <a:lnTo>
                    <a:pt x="19050" y="574675"/>
                  </a:lnTo>
                  <a:lnTo>
                    <a:pt x="26466" y="573176"/>
                  </a:lnTo>
                  <a:lnTo>
                    <a:pt x="32512" y="569087"/>
                  </a:lnTo>
                  <a:lnTo>
                    <a:pt x="36601" y="563041"/>
                  </a:lnTo>
                  <a:lnTo>
                    <a:pt x="38100" y="555586"/>
                  </a:lnTo>
                  <a:close/>
                </a:path>
                <a:path w="3693795" h="2515235">
                  <a:moveTo>
                    <a:pt x="38100" y="479348"/>
                  </a:moveTo>
                  <a:lnTo>
                    <a:pt x="36601" y="471932"/>
                  </a:lnTo>
                  <a:lnTo>
                    <a:pt x="32512" y="465874"/>
                  </a:lnTo>
                  <a:lnTo>
                    <a:pt x="26466" y="461797"/>
                  </a:lnTo>
                  <a:lnTo>
                    <a:pt x="19050" y="460298"/>
                  </a:lnTo>
                  <a:lnTo>
                    <a:pt x="11633" y="461797"/>
                  </a:lnTo>
                  <a:lnTo>
                    <a:pt x="5575" y="465874"/>
                  </a:lnTo>
                  <a:lnTo>
                    <a:pt x="1498" y="471932"/>
                  </a:lnTo>
                  <a:lnTo>
                    <a:pt x="0" y="479386"/>
                  </a:lnTo>
                  <a:lnTo>
                    <a:pt x="1498" y="486803"/>
                  </a:lnTo>
                  <a:lnTo>
                    <a:pt x="5575" y="492848"/>
                  </a:lnTo>
                  <a:lnTo>
                    <a:pt x="11633" y="496938"/>
                  </a:lnTo>
                  <a:lnTo>
                    <a:pt x="19050" y="498436"/>
                  </a:lnTo>
                  <a:lnTo>
                    <a:pt x="26466" y="496938"/>
                  </a:lnTo>
                  <a:lnTo>
                    <a:pt x="32512" y="492848"/>
                  </a:lnTo>
                  <a:lnTo>
                    <a:pt x="36601" y="486803"/>
                  </a:lnTo>
                  <a:lnTo>
                    <a:pt x="38100" y="479348"/>
                  </a:lnTo>
                  <a:close/>
                </a:path>
                <a:path w="3693795" h="2515235">
                  <a:moveTo>
                    <a:pt x="38100" y="403110"/>
                  </a:moveTo>
                  <a:lnTo>
                    <a:pt x="36601" y="395693"/>
                  </a:lnTo>
                  <a:lnTo>
                    <a:pt x="32512" y="389636"/>
                  </a:lnTo>
                  <a:lnTo>
                    <a:pt x="26466" y="385559"/>
                  </a:lnTo>
                  <a:lnTo>
                    <a:pt x="19050" y="384060"/>
                  </a:lnTo>
                  <a:lnTo>
                    <a:pt x="11633" y="385559"/>
                  </a:lnTo>
                  <a:lnTo>
                    <a:pt x="5575" y="389636"/>
                  </a:lnTo>
                  <a:lnTo>
                    <a:pt x="1498" y="395693"/>
                  </a:lnTo>
                  <a:lnTo>
                    <a:pt x="0" y="403148"/>
                  </a:lnTo>
                  <a:lnTo>
                    <a:pt x="1498" y="410565"/>
                  </a:lnTo>
                  <a:lnTo>
                    <a:pt x="5575" y="416610"/>
                  </a:lnTo>
                  <a:lnTo>
                    <a:pt x="11633" y="420700"/>
                  </a:lnTo>
                  <a:lnTo>
                    <a:pt x="19050" y="422198"/>
                  </a:lnTo>
                  <a:lnTo>
                    <a:pt x="26466" y="420700"/>
                  </a:lnTo>
                  <a:lnTo>
                    <a:pt x="32512" y="416610"/>
                  </a:lnTo>
                  <a:lnTo>
                    <a:pt x="36601" y="410565"/>
                  </a:lnTo>
                  <a:lnTo>
                    <a:pt x="38100" y="403110"/>
                  </a:lnTo>
                  <a:close/>
                </a:path>
                <a:path w="3693795" h="2515235">
                  <a:moveTo>
                    <a:pt x="38100" y="326872"/>
                  </a:moveTo>
                  <a:lnTo>
                    <a:pt x="36601" y="319455"/>
                  </a:lnTo>
                  <a:lnTo>
                    <a:pt x="32512" y="313397"/>
                  </a:lnTo>
                  <a:lnTo>
                    <a:pt x="26466" y="309321"/>
                  </a:lnTo>
                  <a:lnTo>
                    <a:pt x="19050" y="307822"/>
                  </a:lnTo>
                  <a:lnTo>
                    <a:pt x="11633" y="309321"/>
                  </a:lnTo>
                  <a:lnTo>
                    <a:pt x="5575" y="313397"/>
                  </a:lnTo>
                  <a:lnTo>
                    <a:pt x="1498" y="319455"/>
                  </a:lnTo>
                  <a:lnTo>
                    <a:pt x="0" y="326910"/>
                  </a:lnTo>
                  <a:lnTo>
                    <a:pt x="1498" y="334327"/>
                  </a:lnTo>
                  <a:lnTo>
                    <a:pt x="5575" y="340372"/>
                  </a:lnTo>
                  <a:lnTo>
                    <a:pt x="11633" y="344462"/>
                  </a:lnTo>
                  <a:lnTo>
                    <a:pt x="19050" y="345960"/>
                  </a:lnTo>
                  <a:lnTo>
                    <a:pt x="26466" y="344462"/>
                  </a:lnTo>
                  <a:lnTo>
                    <a:pt x="32512" y="340372"/>
                  </a:lnTo>
                  <a:lnTo>
                    <a:pt x="36601" y="334327"/>
                  </a:lnTo>
                  <a:lnTo>
                    <a:pt x="38100" y="326872"/>
                  </a:lnTo>
                  <a:close/>
                </a:path>
                <a:path w="3693795" h="2515235">
                  <a:moveTo>
                    <a:pt x="41008" y="2245715"/>
                  </a:moveTo>
                  <a:lnTo>
                    <a:pt x="38404" y="2238565"/>
                  </a:lnTo>
                  <a:lnTo>
                    <a:pt x="33464" y="2233193"/>
                  </a:lnTo>
                  <a:lnTo>
                    <a:pt x="26860" y="2230082"/>
                  </a:lnTo>
                  <a:lnTo>
                    <a:pt x="19304" y="2229713"/>
                  </a:lnTo>
                  <a:lnTo>
                    <a:pt x="12204" y="2232317"/>
                  </a:lnTo>
                  <a:lnTo>
                    <a:pt x="6832" y="2237257"/>
                  </a:lnTo>
                  <a:lnTo>
                    <a:pt x="3708" y="2243861"/>
                  </a:lnTo>
                  <a:lnTo>
                    <a:pt x="3352" y="2251456"/>
                  </a:lnTo>
                  <a:lnTo>
                    <a:pt x="5943" y="2258568"/>
                  </a:lnTo>
                  <a:lnTo>
                    <a:pt x="10896" y="2263927"/>
                  </a:lnTo>
                  <a:lnTo>
                    <a:pt x="17500" y="2267051"/>
                  </a:lnTo>
                  <a:lnTo>
                    <a:pt x="25057" y="2267420"/>
                  </a:lnTo>
                  <a:lnTo>
                    <a:pt x="32156" y="2264816"/>
                  </a:lnTo>
                  <a:lnTo>
                    <a:pt x="37528" y="2259876"/>
                  </a:lnTo>
                  <a:lnTo>
                    <a:pt x="40652" y="2253272"/>
                  </a:lnTo>
                  <a:lnTo>
                    <a:pt x="41008" y="2245715"/>
                  </a:lnTo>
                  <a:close/>
                </a:path>
                <a:path w="3693795" h="2515235">
                  <a:moveTo>
                    <a:pt x="41008" y="936028"/>
                  </a:moveTo>
                  <a:lnTo>
                    <a:pt x="38404" y="928878"/>
                  </a:lnTo>
                  <a:lnTo>
                    <a:pt x="33464" y="923505"/>
                  </a:lnTo>
                  <a:lnTo>
                    <a:pt x="26860" y="920394"/>
                  </a:lnTo>
                  <a:lnTo>
                    <a:pt x="19304" y="920026"/>
                  </a:lnTo>
                  <a:lnTo>
                    <a:pt x="12204" y="922629"/>
                  </a:lnTo>
                  <a:lnTo>
                    <a:pt x="6832" y="927569"/>
                  </a:lnTo>
                  <a:lnTo>
                    <a:pt x="3708" y="934173"/>
                  </a:lnTo>
                  <a:lnTo>
                    <a:pt x="3352" y="941768"/>
                  </a:lnTo>
                  <a:lnTo>
                    <a:pt x="5943" y="948867"/>
                  </a:lnTo>
                  <a:lnTo>
                    <a:pt x="10896" y="954239"/>
                  </a:lnTo>
                  <a:lnTo>
                    <a:pt x="17500" y="957364"/>
                  </a:lnTo>
                  <a:lnTo>
                    <a:pt x="25057" y="957732"/>
                  </a:lnTo>
                  <a:lnTo>
                    <a:pt x="32156" y="955128"/>
                  </a:lnTo>
                  <a:lnTo>
                    <a:pt x="37528" y="950175"/>
                  </a:lnTo>
                  <a:lnTo>
                    <a:pt x="40652" y="943584"/>
                  </a:lnTo>
                  <a:lnTo>
                    <a:pt x="41008" y="936028"/>
                  </a:lnTo>
                  <a:close/>
                </a:path>
                <a:path w="3693795" h="2515235">
                  <a:moveTo>
                    <a:pt x="43383" y="1563573"/>
                  </a:moveTo>
                  <a:lnTo>
                    <a:pt x="43027" y="1555978"/>
                  </a:lnTo>
                  <a:lnTo>
                    <a:pt x="39903" y="1549374"/>
                  </a:lnTo>
                  <a:lnTo>
                    <a:pt x="34544" y="1544434"/>
                  </a:lnTo>
                  <a:lnTo>
                    <a:pt x="27432" y="1541830"/>
                  </a:lnTo>
                  <a:lnTo>
                    <a:pt x="19875" y="1542186"/>
                  </a:lnTo>
                  <a:lnTo>
                    <a:pt x="13271" y="1545310"/>
                  </a:lnTo>
                  <a:lnTo>
                    <a:pt x="8331" y="1550682"/>
                  </a:lnTo>
                  <a:lnTo>
                    <a:pt x="5727" y="1557820"/>
                  </a:lnTo>
                  <a:lnTo>
                    <a:pt x="6083" y="1565376"/>
                  </a:lnTo>
                  <a:lnTo>
                    <a:pt x="9207" y="1571980"/>
                  </a:lnTo>
                  <a:lnTo>
                    <a:pt x="14579" y="1576933"/>
                  </a:lnTo>
                  <a:lnTo>
                    <a:pt x="21678" y="1579537"/>
                  </a:lnTo>
                  <a:lnTo>
                    <a:pt x="29235" y="1579168"/>
                  </a:lnTo>
                  <a:lnTo>
                    <a:pt x="35839" y="1576044"/>
                  </a:lnTo>
                  <a:lnTo>
                    <a:pt x="40792" y="1570685"/>
                  </a:lnTo>
                  <a:lnTo>
                    <a:pt x="43383" y="1563573"/>
                  </a:lnTo>
                  <a:close/>
                </a:path>
                <a:path w="3693795" h="2515235">
                  <a:moveTo>
                    <a:pt x="43383" y="253885"/>
                  </a:moveTo>
                  <a:lnTo>
                    <a:pt x="43027" y="246291"/>
                  </a:lnTo>
                  <a:lnTo>
                    <a:pt x="39903" y="239687"/>
                  </a:lnTo>
                  <a:lnTo>
                    <a:pt x="34544" y="234746"/>
                  </a:lnTo>
                  <a:lnTo>
                    <a:pt x="27432" y="232143"/>
                  </a:lnTo>
                  <a:lnTo>
                    <a:pt x="19875" y="232498"/>
                  </a:lnTo>
                  <a:lnTo>
                    <a:pt x="13271" y="235623"/>
                  </a:lnTo>
                  <a:lnTo>
                    <a:pt x="8331" y="240995"/>
                  </a:lnTo>
                  <a:lnTo>
                    <a:pt x="5727" y="248132"/>
                  </a:lnTo>
                  <a:lnTo>
                    <a:pt x="6083" y="255689"/>
                  </a:lnTo>
                  <a:lnTo>
                    <a:pt x="9207" y="262293"/>
                  </a:lnTo>
                  <a:lnTo>
                    <a:pt x="14579" y="267246"/>
                  </a:lnTo>
                  <a:lnTo>
                    <a:pt x="21678" y="269849"/>
                  </a:lnTo>
                  <a:lnTo>
                    <a:pt x="29235" y="269481"/>
                  </a:lnTo>
                  <a:lnTo>
                    <a:pt x="35839" y="266357"/>
                  </a:lnTo>
                  <a:lnTo>
                    <a:pt x="40792" y="260997"/>
                  </a:lnTo>
                  <a:lnTo>
                    <a:pt x="43383" y="253885"/>
                  </a:lnTo>
                  <a:close/>
                </a:path>
                <a:path w="3693795" h="2515235">
                  <a:moveTo>
                    <a:pt x="61404" y="2320899"/>
                  </a:moveTo>
                  <a:lnTo>
                    <a:pt x="59537" y="2313571"/>
                  </a:lnTo>
                  <a:lnTo>
                    <a:pt x="54952" y="2307501"/>
                  </a:lnTo>
                  <a:lnTo>
                    <a:pt x="48641" y="2303830"/>
                  </a:lnTo>
                  <a:lnTo>
                    <a:pt x="41414" y="2302776"/>
                  </a:lnTo>
                  <a:lnTo>
                    <a:pt x="34086" y="2304643"/>
                  </a:lnTo>
                  <a:lnTo>
                    <a:pt x="28054" y="2309215"/>
                  </a:lnTo>
                  <a:lnTo>
                    <a:pt x="24371" y="2315514"/>
                  </a:lnTo>
                  <a:lnTo>
                    <a:pt x="23329" y="2322753"/>
                  </a:lnTo>
                  <a:lnTo>
                    <a:pt x="25209" y="2330107"/>
                  </a:lnTo>
                  <a:lnTo>
                    <a:pt x="29781" y="2336139"/>
                  </a:lnTo>
                  <a:lnTo>
                    <a:pt x="36080" y="2339822"/>
                  </a:lnTo>
                  <a:lnTo>
                    <a:pt x="43307" y="2340876"/>
                  </a:lnTo>
                  <a:lnTo>
                    <a:pt x="50647" y="2338997"/>
                  </a:lnTo>
                  <a:lnTo>
                    <a:pt x="56667" y="2334437"/>
                  </a:lnTo>
                  <a:lnTo>
                    <a:pt x="60350" y="2328126"/>
                  </a:lnTo>
                  <a:lnTo>
                    <a:pt x="61404" y="2320899"/>
                  </a:lnTo>
                  <a:close/>
                </a:path>
                <a:path w="3693795" h="2515235">
                  <a:moveTo>
                    <a:pt x="61404" y="1011212"/>
                  </a:moveTo>
                  <a:lnTo>
                    <a:pt x="59537" y="1003884"/>
                  </a:lnTo>
                  <a:lnTo>
                    <a:pt x="54952" y="997813"/>
                  </a:lnTo>
                  <a:lnTo>
                    <a:pt x="48641" y="994143"/>
                  </a:lnTo>
                  <a:lnTo>
                    <a:pt x="41414" y="993089"/>
                  </a:lnTo>
                  <a:lnTo>
                    <a:pt x="34086" y="994956"/>
                  </a:lnTo>
                  <a:lnTo>
                    <a:pt x="28054" y="999528"/>
                  </a:lnTo>
                  <a:lnTo>
                    <a:pt x="24371" y="1005827"/>
                  </a:lnTo>
                  <a:lnTo>
                    <a:pt x="23329" y="1013066"/>
                  </a:lnTo>
                  <a:lnTo>
                    <a:pt x="25209" y="1020419"/>
                  </a:lnTo>
                  <a:lnTo>
                    <a:pt x="29781" y="1026452"/>
                  </a:lnTo>
                  <a:lnTo>
                    <a:pt x="36080" y="1030135"/>
                  </a:lnTo>
                  <a:lnTo>
                    <a:pt x="43307" y="1031189"/>
                  </a:lnTo>
                  <a:lnTo>
                    <a:pt x="50647" y="1029309"/>
                  </a:lnTo>
                  <a:lnTo>
                    <a:pt x="56667" y="1024750"/>
                  </a:lnTo>
                  <a:lnTo>
                    <a:pt x="60350" y="1018438"/>
                  </a:lnTo>
                  <a:lnTo>
                    <a:pt x="61404" y="1011212"/>
                  </a:lnTo>
                  <a:close/>
                </a:path>
                <a:path w="3693795" h="2515235">
                  <a:moveTo>
                    <a:pt x="68249" y="1489722"/>
                  </a:moveTo>
                  <a:lnTo>
                    <a:pt x="67195" y="1482496"/>
                  </a:lnTo>
                  <a:lnTo>
                    <a:pt x="63512" y="1476184"/>
                  </a:lnTo>
                  <a:lnTo>
                    <a:pt x="57480" y="1471625"/>
                  </a:lnTo>
                  <a:lnTo>
                    <a:pt x="50152" y="1469758"/>
                  </a:lnTo>
                  <a:lnTo>
                    <a:pt x="42926" y="1470799"/>
                  </a:lnTo>
                  <a:lnTo>
                    <a:pt x="36614" y="1474495"/>
                  </a:lnTo>
                  <a:lnTo>
                    <a:pt x="32042" y="1480553"/>
                  </a:lnTo>
                  <a:lnTo>
                    <a:pt x="30162" y="1487881"/>
                  </a:lnTo>
                  <a:lnTo>
                    <a:pt x="31216" y="1495107"/>
                  </a:lnTo>
                  <a:lnTo>
                    <a:pt x="34899" y="1501419"/>
                  </a:lnTo>
                  <a:lnTo>
                    <a:pt x="40932" y="1505978"/>
                  </a:lnTo>
                  <a:lnTo>
                    <a:pt x="48260" y="1507858"/>
                  </a:lnTo>
                  <a:lnTo>
                    <a:pt x="55486" y="1506804"/>
                  </a:lnTo>
                  <a:lnTo>
                    <a:pt x="61798" y="1503121"/>
                  </a:lnTo>
                  <a:lnTo>
                    <a:pt x="66357" y="1497088"/>
                  </a:lnTo>
                  <a:lnTo>
                    <a:pt x="68249" y="1489722"/>
                  </a:lnTo>
                  <a:close/>
                </a:path>
                <a:path w="3693795" h="2515235">
                  <a:moveTo>
                    <a:pt x="68249" y="180035"/>
                  </a:moveTo>
                  <a:lnTo>
                    <a:pt x="67195" y="172808"/>
                  </a:lnTo>
                  <a:lnTo>
                    <a:pt x="63512" y="166497"/>
                  </a:lnTo>
                  <a:lnTo>
                    <a:pt x="57480" y="161937"/>
                  </a:lnTo>
                  <a:lnTo>
                    <a:pt x="50152" y="160070"/>
                  </a:lnTo>
                  <a:lnTo>
                    <a:pt x="42926" y="161112"/>
                  </a:lnTo>
                  <a:lnTo>
                    <a:pt x="36614" y="164807"/>
                  </a:lnTo>
                  <a:lnTo>
                    <a:pt x="32042" y="170865"/>
                  </a:lnTo>
                  <a:lnTo>
                    <a:pt x="30162" y="178193"/>
                  </a:lnTo>
                  <a:lnTo>
                    <a:pt x="31216" y="185420"/>
                  </a:lnTo>
                  <a:lnTo>
                    <a:pt x="34899" y="191731"/>
                  </a:lnTo>
                  <a:lnTo>
                    <a:pt x="40932" y="196291"/>
                  </a:lnTo>
                  <a:lnTo>
                    <a:pt x="48260" y="198170"/>
                  </a:lnTo>
                  <a:lnTo>
                    <a:pt x="55486" y="197116"/>
                  </a:lnTo>
                  <a:lnTo>
                    <a:pt x="61798" y="193433"/>
                  </a:lnTo>
                  <a:lnTo>
                    <a:pt x="66357" y="187401"/>
                  </a:lnTo>
                  <a:lnTo>
                    <a:pt x="68249" y="180035"/>
                  </a:lnTo>
                  <a:close/>
                </a:path>
                <a:path w="3693795" h="2515235">
                  <a:moveTo>
                    <a:pt x="100342" y="2389733"/>
                  </a:moveTo>
                  <a:lnTo>
                    <a:pt x="99987" y="2382443"/>
                  </a:lnTo>
                  <a:lnTo>
                    <a:pt x="96735" y="2375611"/>
                  </a:lnTo>
                  <a:lnTo>
                    <a:pt x="91071" y="2370531"/>
                  </a:lnTo>
                  <a:lnTo>
                    <a:pt x="84175" y="2368131"/>
                  </a:lnTo>
                  <a:lnTo>
                    <a:pt x="76885" y="2368486"/>
                  </a:lnTo>
                  <a:lnTo>
                    <a:pt x="70053" y="2371737"/>
                  </a:lnTo>
                  <a:lnTo>
                    <a:pt x="65011" y="2377376"/>
                  </a:lnTo>
                  <a:lnTo>
                    <a:pt x="62611" y="2384272"/>
                  </a:lnTo>
                  <a:lnTo>
                    <a:pt x="62966" y="2391562"/>
                  </a:lnTo>
                  <a:lnTo>
                    <a:pt x="66230" y="2398433"/>
                  </a:lnTo>
                  <a:lnTo>
                    <a:pt x="71869" y="2403475"/>
                  </a:lnTo>
                  <a:lnTo>
                    <a:pt x="78765" y="2405875"/>
                  </a:lnTo>
                  <a:lnTo>
                    <a:pt x="86067" y="2405519"/>
                  </a:lnTo>
                  <a:lnTo>
                    <a:pt x="92900" y="2402268"/>
                  </a:lnTo>
                  <a:lnTo>
                    <a:pt x="97942" y="2396629"/>
                  </a:lnTo>
                  <a:lnTo>
                    <a:pt x="100342" y="2389733"/>
                  </a:lnTo>
                  <a:close/>
                </a:path>
                <a:path w="3693795" h="2515235">
                  <a:moveTo>
                    <a:pt x="100342" y="1080046"/>
                  </a:moveTo>
                  <a:lnTo>
                    <a:pt x="99987" y="1072756"/>
                  </a:lnTo>
                  <a:lnTo>
                    <a:pt x="96735" y="1065923"/>
                  </a:lnTo>
                  <a:lnTo>
                    <a:pt x="91071" y="1060843"/>
                  </a:lnTo>
                  <a:lnTo>
                    <a:pt x="84175" y="1058443"/>
                  </a:lnTo>
                  <a:lnTo>
                    <a:pt x="76885" y="1058799"/>
                  </a:lnTo>
                  <a:lnTo>
                    <a:pt x="70053" y="1062050"/>
                  </a:lnTo>
                  <a:lnTo>
                    <a:pt x="65011" y="1067689"/>
                  </a:lnTo>
                  <a:lnTo>
                    <a:pt x="62611" y="1074585"/>
                  </a:lnTo>
                  <a:lnTo>
                    <a:pt x="62966" y="1081874"/>
                  </a:lnTo>
                  <a:lnTo>
                    <a:pt x="66230" y="1088745"/>
                  </a:lnTo>
                  <a:lnTo>
                    <a:pt x="71869" y="1093787"/>
                  </a:lnTo>
                  <a:lnTo>
                    <a:pt x="78765" y="1096187"/>
                  </a:lnTo>
                  <a:lnTo>
                    <a:pt x="86067" y="1095832"/>
                  </a:lnTo>
                  <a:lnTo>
                    <a:pt x="92900" y="1092581"/>
                  </a:lnTo>
                  <a:lnTo>
                    <a:pt x="97942" y="1086942"/>
                  </a:lnTo>
                  <a:lnTo>
                    <a:pt x="100342" y="1080046"/>
                  </a:lnTo>
                  <a:close/>
                </a:path>
                <a:path w="3693795" h="2515235">
                  <a:moveTo>
                    <a:pt x="110718" y="1424901"/>
                  </a:moveTo>
                  <a:lnTo>
                    <a:pt x="108978" y="1417815"/>
                  </a:lnTo>
                  <a:lnTo>
                    <a:pt x="104495" y="1411719"/>
                  </a:lnTo>
                  <a:lnTo>
                    <a:pt x="98005" y="1407833"/>
                  </a:lnTo>
                  <a:lnTo>
                    <a:pt x="90779" y="1406791"/>
                  </a:lnTo>
                  <a:lnTo>
                    <a:pt x="83680" y="1408518"/>
                  </a:lnTo>
                  <a:lnTo>
                    <a:pt x="77571" y="1413027"/>
                  </a:lnTo>
                  <a:lnTo>
                    <a:pt x="73685" y="1419529"/>
                  </a:lnTo>
                  <a:lnTo>
                    <a:pt x="72631" y="1426756"/>
                  </a:lnTo>
                  <a:lnTo>
                    <a:pt x="74371" y="1433842"/>
                  </a:lnTo>
                  <a:lnTo>
                    <a:pt x="78854" y="1439938"/>
                  </a:lnTo>
                  <a:lnTo>
                    <a:pt x="85344" y="1443824"/>
                  </a:lnTo>
                  <a:lnTo>
                    <a:pt x="92570" y="1444866"/>
                  </a:lnTo>
                  <a:lnTo>
                    <a:pt x="99669" y="1443139"/>
                  </a:lnTo>
                  <a:lnTo>
                    <a:pt x="105765" y="1438656"/>
                  </a:lnTo>
                  <a:lnTo>
                    <a:pt x="109664" y="1432128"/>
                  </a:lnTo>
                  <a:lnTo>
                    <a:pt x="110718" y="1424901"/>
                  </a:lnTo>
                  <a:close/>
                </a:path>
                <a:path w="3693795" h="2515235">
                  <a:moveTo>
                    <a:pt x="110718" y="115214"/>
                  </a:moveTo>
                  <a:lnTo>
                    <a:pt x="108978" y="108127"/>
                  </a:lnTo>
                  <a:lnTo>
                    <a:pt x="104495" y="102031"/>
                  </a:lnTo>
                  <a:lnTo>
                    <a:pt x="98005" y="98145"/>
                  </a:lnTo>
                  <a:lnTo>
                    <a:pt x="90779" y="97104"/>
                  </a:lnTo>
                  <a:lnTo>
                    <a:pt x="83680" y="98831"/>
                  </a:lnTo>
                  <a:lnTo>
                    <a:pt x="77571" y="103339"/>
                  </a:lnTo>
                  <a:lnTo>
                    <a:pt x="73685" y="109842"/>
                  </a:lnTo>
                  <a:lnTo>
                    <a:pt x="72631" y="117068"/>
                  </a:lnTo>
                  <a:lnTo>
                    <a:pt x="74371" y="124155"/>
                  </a:lnTo>
                  <a:lnTo>
                    <a:pt x="78854" y="130251"/>
                  </a:lnTo>
                  <a:lnTo>
                    <a:pt x="85344" y="134137"/>
                  </a:lnTo>
                  <a:lnTo>
                    <a:pt x="92570" y="135178"/>
                  </a:lnTo>
                  <a:lnTo>
                    <a:pt x="99669" y="133451"/>
                  </a:lnTo>
                  <a:lnTo>
                    <a:pt x="105765" y="128968"/>
                  </a:lnTo>
                  <a:lnTo>
                    <a:pt x="109664" y="122440"/>
                  </a:lnTo>
                  <a:lnTo>
                    <a:pt x="110718" y="115214"/>
                  </a:lnTo>
                  <a:close/>
                </a:path>
                <a:path w="3693795" h="2515235">
                  <a:moveTo>
                    <a:pt x="155079" y="2437015"/>
                  </a:moveTo>
                  <a:lnTo>
                    <a:pt x="152679" y="2430107"/>
                  </a:lnTo>
                  <a:lnTo>
                    <a:pt x="147650" y="2424468"/>
                  </a:lnTo>
                  <a:lnTo>
                    <a:pt x="140779" y="2421191"/>
                  </a:lnTo>
                  <a:lnTo>
                    <a:pt x="133489" y="2420823"/>
                  </a:lnTo>
                  <a:lnTo>
                    <a:pt x="126593" y="2423223"/>
                  </a:lnTo>
                  <a:lnTo>
                    <a:pt x="120942" y="2428265"/>
                  </a:lnTo>
                  <a:lnTo>
                    <a:pt x="117703" y="2435085"/>
                  </a:lnTo>
                  <a:lnTo>
                    <a:pt x="117335" y="2442387"/>
                  </a:lnTo>
                  <a:lnTo>
                    <a:pt x="119722" y="2449284"/>
                  </a:lnTo>
                  <a:lnTo>
                    <a:pt x="124790" y="2454948"/>
                  </a:lnTo>
                  <a:lnTo>
                    <a:pt x="131622" y="2458199"/>
                  </a:lnTo>
                  <a:lnTo>
                    <a:pt x="138925" y="2458567"/>
                  </a:lnTo>
                  <a:lnTo>
                    <a:pt x="145821" y="2456167"/>
                  </a:lnTo>
                  <a:lnTo>
                    <a:pt x="151460" y="2451138"/>
                  </a:lnTo>
                  <a:lnTo>
                    <a:pt x="154711" y="2444305"/>
                  </a:lnTo>
                  <a:lnTo>
                    <a:pt x="155079" y="2437015"/>
                  </a:lnTo>
                  <a:close/>
                </a:path>
                <a:path w="3693795" h="2515235">
                  <a:moveTo>
                    <a:pt x="155079" y="1127328"/>
                  </a:moveTo>
                  <a:lnTo>
                    <a:pt x="152679" y="1120419"/>
                  </a:lnTo>
                  <a:lnTo>
                    <a:pt x="147650" y="1114780"/>
                  </a:lnTo>
                  <a:lnTo>
                    <a:pt x="140779" y="1111504"/>
                  </a:lnTo>
                  <a:lnTo>
                    <a:pt x="133489" y="1111135"/>
                  </a:lnTo>
                  <a:lnTo>
                    <a:pt x="126593" y="1113536"/>
                  </a:lnTo>
                  <a:lnTo>
                    <a:pt x="120942" y="1118577"/>
                  </a:lnTo>
                  <a:lnTo>
                    <a:pt x="117703" y="1125397"/>
                  </a:lnTo>
                  <a:lnTo>
                    <a:pt x="117335" y="1132700"/>
                  </a:lnTo>
                  <a:lnTo>
                    <a:pt x="119722" y="1139596"/>
                  </a:lnTo>
                  <a:lnTo>
                    <a:pt x="124790" y="1145260"/>
                  </a:lnTo>
                  <a:lnTo>
                    <a:pt x="131622" y="1148511"/>
                  </a:lnTo>
                  <a:lnTo>
                    <a:pt x="138925" y="1148880"/>
                  </a:lnTo>
                  <a:lnTo>
                    <a:pt x="145821" y="1146479"/>
                  </a:lnTo>
                  <a:lnTo>
                    <a:pt x="151460" y="1141450"/>
                  </a:lnTo>
                  <a:lnTo>
                    <a:pt x="154711" y="1134618"/>
                  </a:lnTo>
                  <a:lnTo>
                    <a:pt x="155079" y="1127328"/>
                  </a:lnTo>
                  <a:close/>
                </a:path>
                <a:path w="3693795" h="2515235">
                  <a:moveTo>
                    <a:pt x="167894" y="1373200"/>
                  </a:moveTo>
                  <a:lnTo>
                    <a:pt x="165328" y="1366088"/>
                  </a:lnTo>
                  <a:lnTo>
                    <a:pt x="160197" y="1360525"/>
                  </a:lnTo>
                  <a:lnTo>
                    <a:pt x="153568" y="1357464"/>
                  </a:lnTo>
                  <a:lnTo>
                    <a:pt x="146265" y="1357122"/>
                  </a:lnTo>
                  <a:lnTo>
                    <a:pt x="139115" y="1359712"/>
                  </a:lnTo>
                  <a:lnTo>
                    <a:pt x="133565" y="1364843"/>
                  </a:lnTo>
                  <a:lnTo>
                    <a:pt x="130505" y="1371473"/>
                  </a:lnTo>
                  <a:lnTo>
                    <a:pt x="130162" y="1378775"/>
                  </a:lnTo>
                  <a:lnTo>
                    <a:pt x="132727" y="1385887"/>
                  </a:lnTo>
                  <a:lnTo>
                    <a:pt x="137858" y="1391450"/>
                  </a:lnTo>
                  <a:lnTo>
                    <a:pt x="144487" y="1394498"/>
                  </a:lnTo>
                  <a:lnTo>
                    <a:pt x="151790" y="1394841"/>
                  </a:lnTo>
                  <a:lnTo>
                    <a:pt x="158902" y="1392275"/>
                  </a:lnTo>
                  <a:lnTo>
                    <a:pt x="164490" y="1387132"/>
                  </a:lnTo>
                  <a:lnTo>
                    <a:pt x="167551" y="1380490"/>
                  </a:lnTo>
                  <a:lnTo>
                    <a:pt x="167894" y="1373200"/>
                  </a:lnTo>
                  <a:close/>
                </a:path>
                <a:path w="3693795" h="2515235">
                  <a:moveTo>
                    <a:pt x="167894" y="63512"/>
                  </a:moveTo>
                  <a:lnTo>
                    <a:pt x="165328" y="56400"/>
                  </a:lnTo>
                  <a:lnTo>
                    <a:pt x="160197" y="50838"/>
                  </a:lnTo>
                  <a:lnTo>
                    <a:pt x="153568" y="47777"/>
                  </a:lnTo>
                  <a:lnTo>
                    <a:pt x="146265" y="47434"/>
                  </a:lnTo>
                  <a:lnTo>
                    <a:pt x="139115" y="50025"/>
                  </a:lnTo>
                  <a:lnTo>
                    <a:pt x="133565" y="55156"/>
                  </a:lnTo>
                  <a:lnTo>
                    <a:pt x="130505" y="61785"/>
                  </a:lnTo>
                  <a:lnTo>
                    <a:pt x="130162" y="69088"/>
                  </a:lnTo>
                  <a:lnTo>
                    <a:pt x="132727" y="76200"/>
                  </a:lnTo>
                  <a:lnTo>
                    <a:pt x="137858" y="81762"/>
                  </a:lnTo>
                  <a:lnTo>
                    <a:pt x="144487" y="84810"/>
                  </a:lnTo>
                  <a:lnTo>
                    <a:pt x="151790" y="85153"/>
                  </a:lnTo>
                  <a:lnTo>
                    <a:pt x="158902" y="82588"/>
                  </a:lnTo>
                  <a:lnTo>
                    <a:pt x="164490" y="77444"/>
                  </a:lnTo>
                  <a:lnTo>
                    <a:pt x="167551" y="70802"/>
                  </a:lnTo>
                  <a:lnTo>
                    <a:pt x="167894" y="63512"/>
                  </a:lnTo>
                  <a:close/>
                </a:path>
                <a:path w="3693795" h="2515235">
                  <a:moveTo>
                    <a:pt x="221767" y="2475471"/>
                  </a:moveTo>
                  <a:lnTo>
                    <a:pt x="220014" y="2468384"/>
                  </a:lnTo>
                  <a:lnTo>
                    <a:pt x="215734" y="2462466"/>
                  </a:lnTo>
                  <a:lnTo>
                    <a:pt x="209296" y="2458504"/>
                  </a:lnTo>
                  <a:lnTo>
                    <a:pt x="201777" y="2457348"/>
                  </a:lnTo>
                  <a:lnTo>
                    <a:pt x="194691" y="2459088"/>
                  </a:lnTo>
                  <a:lnTo>
                    <a:pt x="188772" y="2463368"/>
                  </a:lnTo>
                  <a:lnTo>
                    <a:pt x="184810" y="2469819"/>
                  </a:lnTo>
                  <a:lnTo>
                    <a:pt x="183667" y="2477287"/>
                  </a:lnTo>
                  <a:lnTo>
                    <a:pt x="185407" y="2484386"/>
                  </a:lnTo>
                  <a:lnTo>
                    <a:pt x="189687" y="2490305"/>
                  </a:lnTo>
                  <a:lnTo>
                    <a:pt x="196176" y="2494280"/>
                  </a:lnTo>
                  <a:lnTo>
                    <a:pt x="203644" y="2495423"/>
                  </a:lnTo>
                  <a:lnTo>
                    <a:pt x="210743" y="2493670"/>
                  </a:lnTo>
                  <a:lnTo>
                    <a:pt x="216662" y="2489390"/>
                  </a:lnTo>
                  <a:lnTo>
                    <a:pt x="220624" y="2482951"/>
                  </a:lnTo>
                  <a:lnTo>
                    <a:pt x="221767" y="2475471"/>
                  </a:lnTo>
                  <a:close/>
                </a:path>
                <a:path w="3693795" h="2515235">
                  <a:moveTo>
                    <a:pt x="221767" y="1165783"/>
                  </a:moveTo>
                  <a:lnTo>
                    <a:pt x="220014" y="1158697"/>
                  </a:lnTo>
                  <a:lnTo>
                    <a:pt x="215734" y="1152779"/>
                  </a:lnTo>
                  <a:lnTo>
                    <a:pt x="209296" y="1148816"/>
                  </a:lnTo>
                  <a:lnTo>
                    <a:pt x="201777" y="1147660"/>
                  </a:lnTo>
                  <a:lnTo>
                    <a:pt x="194691" y="1149400"/>
                  </a:lnTo>
                  <a:lnTo>
                    <a:pt x="188772" y="1153680"/>
                  </a:lnTo>
                  <a:lnTo>
                    <a:pt x="184810" y="1160132"/>
                  </a:lnTo>
                  <a:lnTo>
                    <a:pt x="183667" y="1167599"/>
                  </a:lnTo>
                  <a:lnTo>
                    <a:pt x="185407" y="1174699"/>
                  </a:lnTo>
                  <a:lnTo>
                    <a:pt x="189687" y="1180617"/>
                  </a:lnTo>
                  <a:lnTo>
                    <a:pt x="196176" y="1184579"/>
                  </a:lnTo>
                  <a:lnTo>
                    <a:pt x="203644" y="1185735"/>
                  </a:lnTo>
                  <a:lnTo>
                    <a:pt x="210743" y="1183982"/>
                  </a:lnTo>
                  <a:lnTo>
                    <a:pt x="216662" y="1179703"/>
                  </a:lnTo>
                  <a:lnTo>
                    <a:pt x="220624" y="1173264"/>
                  </a:lnTo>
                  <a:lnTo>
                    <a:pt x="221767" y="1165783"/>
                  </a:lnTo>
                  <a:close/>
                </a:path>
                <a:path w="3693795" h="2515235">
                  <a:moveTo>
                    <a:pt x="236575" y="1343952"/>
                  </a:moveTo>
                  <a:lnTo>
                    <a:pt x="235432" y="1336471"/>
                  </a:lnTo>
                  <a:lnTo>
                    <a:pt x="231470" y="1330032"/>
                  </a:lnTo>
                  <a:lnTo>
                    <a:pt x="225564" y="1325740"/>
                  </a:lnTo>
                  <a:lnTo>
                    <a:pt x="218465" y="1323987"/>
                  </a:lnTo>
                  <a:lnTo>
                    <a:pt x="210959" y="1325143"/>
                  </a:lnTo>
                  <a:lnTo>
                    <a:pt x="204508" y="1329105"/>
                  </a:lnTo>
                  <a:lnTo>
                    <a:pt x="200228" y="1335011"/>
                  </a:lnTo>
                  <a:lnTo>
                    <a:pt x="198475" y="1342110"/>
                  </a:lnTo>
                  <a:lnTo>
                    <a:pt x="199618" y="1349578"/>
                  </a:lnTo>
                  <a:lnTo>
                    <a:pt x="203568" y="1356029"/>
                  </a:lnTo>
                  <a:lnTo>
                    <a:pt x="209486" y="1360322"/>
                  </a:lnTo>
                  <a:lnTo>
                    <a:pt x="216573" y="1362075"/>
                  </a:lnTo>
                  <a:lnTo>
                    <a:pt x="224053" y="1360932"/>
                  </a:lnTo>
                  <a:lnTo>
                    <a:pt x="230530" y="1356956"/>
                  </a:lnTo>
                  <a:lnTo>
                    <a:pt x="234823" y="1351038"/>
                  </a:lnTo>
                  <a:lnTo>
                    <a:pt x="236575" y="1343952"/>
                  </a:lnTo>
                  <a:close/>
                </a:path>
                <a:path w="3693795" h="2515235">
                  <a:moveTo>
                    <a:pt x="236575" y="34264"/>
                  </a:moveTo>
                  <a:lnTo>
                    <a:pt x="235432" y="26784"/>
                  </a:lnTo>
                  <a:lnTo>
                    <a:pt x="231470" y="20345"/>
                  </a:lnTo>
                  <a:lnTo>
                    <a:pt x="225564" y="16052"/>
                  </a:lnTo>
                  <a:lnTo>
                    <a:pt x="218465" y="14300"/>
                  </a:lnTo>
                  <a:lnTo>
                    <a:pt x="210959" y="15455"/>
                  </a:lnTo>
                  <a:lnTo>
                    <a:pt x="204508" y="19418"/>
                  </a:lnTo>
                  <a:lnTo>
                    <a:pt x="200228" y="25323"/>
                  </a:lnTo>
                  <a:lnTo>
                    <a:pt x="198475" y="32423"/>
                  </a:lnTo>
                  <a:lnTo>
                    <a:pt x="199618" y="39890"/>
                  </a:lnTo>
                  <a:lnTo>
                    <a:pt x="203568" y="46342"/>
                  </a:lnTo>
                  <a:lnTo>
                    <a:pt x="209486" y="50634"/>
                  </a:lnTo>
                  <a:lnTo>
                    <a:pt x="216573" y="52387"/>
                  </a:lnTo>
                  <a:lnTo>
                    <a:pt x="224053" y="51231"/>
                  </a:lnTo>
                  <a:lnTo>
                    <a:pt x="230530" y="47269"/>
                  </a:lnTo>
                  <a:lnTo>
                    <a:pt x="234823" y="41351"/>
                  </a:lnTo>
                  <a:lnTo>
                    <a:pt x="236575" y="34264"/>
                  </a:lnTo>
                  <a:close/>
                </a:path>
                <a:path w="3693795" h="2515235">
                  <a:moveTo>
                    <a:pt x="295389" y="2497353"/>
                  </a:moveTo>
                  <a:lnTo>
                    <a:pt x="295021" y="2489797"/>
                  </a:lnTo>
                  <a:lnTo>
                    <a:pt x="291909" y="2483193"/>
                  </a:lnTo>
                  <a:lnTo>
                    <a:pt x="286537" y="2478252"/>
                  </a:lnTo>
                  <a:lnTo>
                    <a:pt x="279425" y="2475649"/>
                  </a:lnTo>
                  <a:lnTo>
                    <a:pt x="271830" y="2476004"/>
                  </a:lnTo>
                  <a:lnTo>
                    <a:pt x="265239" y="2479129"/>
                  </a:lnTo>
                  <a:lnTo>
                    <a:pt x="260286" y="2484501"/>
                  </a:lnTo>
                  <a:lnTo>
                    <a:pt x="257683" y="2491600"/>
                  </a:lnTo>
                  <a:lnTo>
                    <a:pt x="258051" y="2499156"/>
                  </a:lnTo>
                  <a:lnTo>
                    <a:pt x="261162" y="2505760"/>
                  </a:lnTo>
                  <a:lnTo>
                    <a:pt x="266534" y="2510713"/>
                  </a:lnTo>
                  <a:lnTo>
                    <a:pt x="273685" y="2513317"/>
                  </a:lnTo>
                  <a:lnTo>
                    <a:pt x="281241" y="2512949"/>
                  </a:lnTo>
                  <a:lnTo>
                    <a:pt x="287832" y="2509824"/>
                  </a:lnTo>
                  <a:lnTo>
                    <a:pt x="292785" y="2504465"/>
                  </a:lnTo>
                  <a:lnTo>
                    <a:pt x="295389" y="2497353"/>
                  </a:lnTo>
                  <a:close/>
                </a:path>
                <a:path w="3693795" h="2515235">
                  <a:moveTo>
                    <a:pt x="295389" y="1187665"/>
                  </a:moveTo>
                  <a:lnTo>
                    <a:pt x="295021" y="1180109"/>
                  </a:lnTo>
                  <a:lnTo>
                    <a:pt x="291909" y="1173505"/>
                  </a:lnTo>
                  <a:lnTo>
                    <a:pt x="286537" y="1168565"/>
                  </a:lnTo>
                  <a:lnTo>
                    <a:pt x="279425" y="1165961"/>
                  </a:lnTo>
                  <a:lnTo>
                    <a:pt x="271830" y="1166317"/>
                  </a:lnTo>
                  <a:lnTo>
                    <a:pt x="265239" y="1169441"/>
                  </a:lnTo>
                  <a:lnTo>
                    <a:pt x="260286" y="1174813"/>
                  </a:lnTo>
                  <a:lnTo>
                    <a:pt x="257683" y="1181912"/>
                  </a:lnTo>
                  <a:lnTo>
                    <a:pt x="258051" y="1189469"/>
                  </a:lnTo>
                  <a:lnTo>
                    <a:pt x="261162" y="1196073"/>
                  </a:lnTo>
                  <a:lnTo>
                    <a:pt x="266534" y="1201026"/>
                  </a:lnTo>
                  <a:lnTo>
                    <a:pt x="273685" y="1203629"/>
                  </a:lnTo>
                  <a:lnTo>
                    <a:pt x="281241" y="1203261"/>
                  </a:lnTo>
                  <a:lnTo>
                    <a:pt x="287832" y="1200137"/>
                  </a:lnTo>
                  <a:lnTo>
                    <a:pt x="292785" y="1194777"/>
                  </a:lnTo>
                  <a:lnTo>
                    <a:pt x="295389" y="1187665"/>
                  </a:lnTo>
                  <a:close/>
                </a:path>
                <a:path w="3693795" h="2515235">
                  <a:moveTo>
                    <a:pt x="311315" y="1328508"/>
                  </a:moveTo>
                  <a:lnTo>
                    <a:pt x="309448" y="1321181"/>
                  </a:lnTo>
                  <a:lnTo>
                    <a:pt x="305066" y="1315339"/>
                  </a:lnTo>
                  <a:lnTo>
                    <a:pt x="298818" y="1311567"/>
                  </a:lnTo>
                  <a:lnTo>
                    <a:pt x="291299" y="1310449"/>
                  </a:lnTo>
                  <a:lnTo>
                    <a:pt x="283959" y="1312316"/>
                  </a:lnTo>
                  <a:lnTo>
                    <a:pt x="278117" y="1316697"/>
                  </a:lnTo>
                  <a:lnTo>
                    <a:pt x="274345" y="1322959"/>
                  </a:lnTo>
                  <a:lnTo>
                    <a:pt x="273227" y="1330439"/>
                  </a:lnTo>
                  <a:lnTo>
                    <a:pt x="275094" y="1337767"/>
                  </a:lnTo>
                  <a:lnTo>
                    <a:pt x="279476" y="1343609"/>
                  </a:lnTo>
                  <a:lnTo>
                    <a:pt x="285737" y="1347381"/>
                  </a:lnTo>
                  <a:lnTo>
                    <a:pt x="293217" y="1348498"/>
                  </a:lnTo>
                  <a:lnTo>
                    <a:pt x="300583" y="1346631"/>
                  </a:lnTo>
                  <a:lnTo>
                    <a:pt x="306425" y="1342250"/>
                  </a:lnTo>
                  <a:lnTo>
                    <a:pt x="310197" y="1335989"/>
                  </a:lnTo>
                  <a:lnTo>
                    <a:pt x="311315" y="1328508"/>
                  </a:lnTo>
                  <a:close/>
                </a:path>
                <a:path w="3693795" h="2515235">
                  <a:moveTo>
                    <a:pt x="311315" y="18821"/>
                  </a:moveTo>
                  <a:lnTo>
                    <a:pt x="309448" y="11493"/>
                  </a:lnTo>
                  <a:lnTo>
                    <a:pt x="305066" y="5651"/>
                  </a:lnTo>
                  <a:lnTo>
                    <a:pt x="298818" y="1879"/>
                  </a:lnTo>
                  <a:lnTo>
                    <a:pt x="291299" y="762"/>
                  </a:lnTo>
                  <a:lnTo>
                    <a:pt x="283959" y="2628"/>
                  </a:lnTo>
                  <a:lnTo>
                    <a:pt x="278117" y="7010"/>
                  </a:lnTo>
                  <a:lnTo>
                    <a:pt x="274345" y="13271"/>
                  </a:lnTo>
                  <a:lnTo>
                    <a:pt x="273227" y="20751"/>
                  </a:lnTo>
                  <a:lnTo>
                    <a:pt x="275094" y="28079"/>
                  </a:lnTo>
                  <a:lnTo>
                    <a:pt x="279476" y="33921"/>
                  </a:lnTo>
                  <a:lnTo>
                    <a:pt x="285737" y="37693"/>
                  </a:lnTo>
                  <a:lnTo>
                    <a:pt x="293217" y="38811"/>
                  </a:lnTo>
                  <a:lnTo>
                    <a:pt x="300583" y="36944"/>
                  </a:lnTo>
                  <a:lnTo>
                    <a:pt x="306425" y="32562"/>
                  </a:lnTo>
                  <a:lnTo>
                    <a:pt x="310197" y="26301"/>
                  </a:lnTo>
                  <a:lnTo>
                    <a:pt x="311315" y="18821"/>
                  </a:lnTo>
                  <a:close/>
                </a:path>
                <a:path w="3693795" h="2515235">
                  <a:moveTo>
                    <a:pt x="371792" y="2496083"/>
                  </a:moveTo>
                  <a:lnTo>
                    <a:pt x="370293" y="2488679"/>
                  </a:lnTo>
                  <a:lnTo>
                    <a:pt x="366217" y="2482621"/>
                  </a:lnTo>
                  <a:lnTo>
                    <a:pt x="360159" y="2478532"/>
                  </a:lnTo>
                  <a:lnTo>
                    <a:pt x="352704" y="2477033"/>
                  </a:lnTo>
                  <a:lnTo>
                    <a:pt x="345287" y="2478532"/>
                  </a:lnTo>
                  <a:lnTo>
                    <a:pt x="339242" y="2482621"/>
                  </a:lnTo>
                  <a:lnTo>
                    <a:pt x="335153" y="2488679"/>
                  </a:lnTo>
                  <a:lnTo>
                    <a:pt x="333654" y="2496083"/>
                  </a:lnTo>
                  <a:lnTo>
                    <a:pt x="335153" y="2503500"/>
                  </a:lnTo>
                  <a:lnTo>
                    <a:pt x="339242" y="2509558"/>
                  </a:lnTo>
                  <a:lnTo>
                    <a:pt x="345287" y="2513647"/>
                  </a:lnTo>
                  <a:lnTo>
                    <a:pt x="352742" y="2515133"/>
                  </a:lnTo>
                  <a:lnTo>
                    <a:pt x="360159" y="2513647"/>
                  </a:lnTo>
                  <a:lnTo>
                    <a:pt x="366217" y="2509558"/>
                  </a:lnTo>
                  <a:lnTo>
                    <a:pt x="370293" y="2503500"/>
                  </a:lnTo>
                  <a:lnTo>
                    <a:pt x="371792" y="2496083"/>
                  </a:lnTo>
                  <a:close/>
                </a:path>
                <a:path w="3693795" h="2515235">
                  <a:moveTo>
                    <a:pt x="371792" y="1186395"/>
                  </a:moveTo>
                  <a:lnTo>
                    <a:pt x="370293" y="1178991"/>
                  </a:lnTo>
                  <a:lnTo>
                    <a:pt x="366217" y="1172933"/>
                  </a:lnTo>
                  <a:lnTo>
                    <a:pt x="360159" y="1168844"/>
                  </a:lnTo>
                  <a:lnTo>
                    <a:pt x="352704" y="1167345"/>
                  </a:lnTo>
                  <a:lnTo>
                    <a:pt x="345287" y="1168844"/>
                  </a:lnTo>
                  <a:lnTo>
                    <a:pt x="339242" y="1172933"/>
                  </a:lnTo>
                  <a:lnTo>
                    <a:pt x="335153" y="1178991"/>
                  </a:lnTo>
                  <a:lnTo>
                    <a:pt x="333654" y="1186395"/>
                  </a:lnTo>
                  <a:lnTo>
                    <a:pt x="335153" y="1193812"/>
                  </a:lnTo>
                  <a:lnTo>
                    <a:pt x="339242" y="1199870"/>
                  </a:lnTo>
                  <a:lnTo>
                    <a:pt x="345287" y="1203960"/>
                  </a:lnTo>
                  <a:lnTo>
                    <a:pt x="352742" y="1205445"/>
                  </a:lnTo>
                  <a:lnTo>
                    <a:pt x="360159" y="1203960"/>
                  </a:lnTo>
                  <a:lnTo>
                    <a:pt x="366217" y="1199870"/>
                  </a:lnTo>
                  <a:lnTo>
                    <a:pt x="370293" y="1193812"/>
                  </a:lnTo>
                  <a:lnTo>
                    <a:pt x="371792" y="1186395"/>
                  </a:lnTo>
                  <a:close/>
                </a:path>
                <a:path w="3693795" h="2515235">
                  <a:moveTo>
                    <a:pt x="387565" y="1328737"/>
                  </a:moveTo>
                  <a:lnTo>
                    <a:pt x="386067" y="1321333"/>
                  </a:lnTo>
                  <a:lnTo>
                    <a:pt x="381977" y="1315275"/>
                  </a:lnTo>
                  <a:lnTo>
                    <a:pt x="375920" y="1311186"/>
                  </a:lnTo>
                  <a:lnTo>
                    <a:pt x="368477" y="1309687"/>
                  </a:lnTo>
                  <a:lnTo>
                    <a:pt x="361061" y="1311186"/>
                  </a:lnTo>
                  <a:lnTo>
                    <a:pt x="355003" y="1315275"/>
                  </a:lnTo>
                  <a:lnTo>
                    <a:pt x="350913" y="1321333"/>
                  </a:lnTo>
                  <a:lnTo>
                    <a:pt x="349427" y="1328737"/>
                  </a:lnTo>
                  <a:lnTo>
                    <a:pt x="350913" y="1336154"/>
                  </a:lnTo>
                  <a:lnTo>
                    <a:pt x="355003" y="1342212"/>
                  </a:lnTo>
                  <a:lnTo>
                    <a:pt x="361061" y="1346301"/>
                  </a:lnTo>
                  <a:lnTo>
                    <a:pt x="368515" y="1347787"/>
                  </a:lnTo>
                  <a:lnTo>
                    <a:pt x="375920" y="1346301"/>
                  </a:lnTo>
                  <a:lnTo>
                    <a:pt x="381977" y="1342212"/>
                  </a:lnTo>
                  <a:lnTo>
                    <a:pt x="386067" y="1336154"/>
                  </a:lnTo>
                  <a:lnTo>
                    <a:pt x="387565" y="1328737"/>
                  </a:lnTo>
                  <a:close/>
                </a:path>
                <a:path w="3693795" h="2515235">
                  <a:moveTo>
                    <a:pt x="387565" y="19050"/>
                  </a:moveTo>
                  <a:lnTo>
                    <a:pt x="386067" y="11645"/>
                  </a:lnTo>
                  <a:lnTo>
                    <a:pt x="381977" y="5588"/>
                  </a:lnTo>
                  <a:lnTo>
                    <a:pt x="375920" y="1498"/>
                  </a:lnTo>
                  <a:lnTo>
                    <a:pt x="368477" y="0"/>
                  </a:lnTo>
                  <a:lnTo>
                    <a:pt x="361061" y="1498"/>
                  </a:lnTo>
                  <a:lnTo>
                    <a:pt x="355003" y="5588"/>
                  </a:lnTo>
                  <a:lnTo>
                    <a:pt x="350913" y="11645"/>
                  </a:lnTo>
                  <a:lnTo>
                    <a:pt x="349427" y="19050"/>
                  </a:lnTo>
                  <a:lnTo>
                    <a:pt x="350913" y="26466"/>
                  </a:lnTo>
                  <a:lnTo>
                    <a:pt x="355003" y="32524"/>
                  </a:lnTo>
                  <a:lnTo>
                    <a:pt x="361061" y="36614"/>
                  </a:lnTo>
                  <a:lnTo>
                    <a:pt x="368515" y="38100"/>
                  </a:lnTo>
                  <a:lnTo>
                    <a:pt x="375920" y="36614"/>
                  </a:lnTo>
                  <a:lnTo>
                    <a:pt x="381977" y="32524"/>
                  </a:lnTo>
                  <a:lnTo>
                    <a:pt x="386067" y="26466"/>
                  </a:lnTo>
                  <a:lnTo>
                    <a:pt x="387565" y="19050"/>
                  </a:lnTo>
                  <a:close/>
                </a:path>
                <a:path w="3693795" h="2515235">
                  <a:moveTo>
                    <a:pt x="448030" y="2496083"/>
                  </a:moveTo>
                  <a:lnTo>
                    <a:pt x="446532" y="2488679"/>
                  </a:lnTo>
                  <a:lnTo>
                    <a:pt x="442455" y="2482621"/>
                  </a:lnTo>
                  <a:lnTo>
                    <a:pt x="436397" y="2478532"/>
                  </a:lnTo>
                  <a:lnTo>
                    <a:pt x="428942" y="2477033"/>
                  </a:lnTo>
                  <a:lnTo>
                    <a:pt x="421525" y="2478532"/>
                  </a:lnTo>
                  <a:lnTo>
                    <a:pt x="415480" y="2482621"/>
                  </a:lnTo>
                  <a:lnTo>
                    <a:pt x="411391" y="2488679"/>
                  </a:lnTo>
                  <a:lnTo>
                    <a:pt x="409892" y="2496083"/>
                  </a:lnTo>
                  <a:lnTo>
                    <a:pt x="411391" y="2503500"/>
                  </a:lnTo>
                  <a:lnTo>
                    <a:pt x="415480" y="2509558"/>
                  </a:lnTo>
                  <a:lnTo>
                    <a:pt x="421525" y="2513647"/>
                  </a:lnTo>
                  <a:lnTo>
                    <a:pt x="428980" y="2515133"/>
                  </a:lnTo>
                  <a:lnTo>
                    <a:pt x="436397" y="2513647"/>
                  </a:lnTo>
                  <a:lnTo>
                    <a:pt x="442455" y="2509558"/>
                  </a:lnTo>
                  <a:lnTo>
                    <a:pt x="446532" y="2503500"/>
                  </a:lnTo>
                  <a:lnTo>
                    <a:pt x="448030" y="2496083"/>
                  </a:lnTo>
                  <a:close/>
                </a:path>
                <a:path w="3693795" h="2515235">
                  <a:moveTo>
                    <a:pt x="448030" y="1186395"/>
                  </a:moveTo>
                  <a:lnTo>
                    <a:pt x="446532" y="1178991"/>
                  </a:lnTo>
                  <a:lnTo>
                    <a:pt x="442455" y="1172933"/>
                  </a:lnTo>
                  <a:lnTo>
                    <a:pt x="436397" y="1168844"/>
                  </a:lnTo>
                  <a:lnTo>
                    <a:pt x="428942" y="1167345"/>
                  </a:lnTo>
                  <a:lnTo>
                    <a:pt x="421525" y="1168844"/>
                  </a:lnTo>
                  <a:lnTo>
                    <a:pt x="415480" y="1172933"/>
                  </a:lnTo>
                  <a:lnTo>
                    <a:pt x="411391" y="1178991"/>
                  </a:lnTo>
                  <a:lnTo>
                    <a:pt x="409892" y="1186395"/>
                  </a:lnTo>
                  <a:lnTo>
                    <a:pt x="411391" y="1193812"/>
                  </a:lnTo>
                  <a:lnTo>
                    <a:pt x="415480" y="1199870"/>
                  </a:lnTo>
                  <a:lnTo>
                    <a:pt x="421525" y="1203960"/>
                  </a:lnTo>
                  <a:lnTo>
                    <a:pt x="428980" y="1205445"/>
                  </a:lnTo>
                  <a:lnTo>
                    <a:pt x="436397" y="1203960"/>
                  </a:lnTo>
                  <a:lnTo>
                    <a:pt x="442455" y="1199870"/>
                  </a:lnTo>
                  <a:lnTo>
                    <a:pt x="446532" y="1193812"/>
                  </a:lnTo>
                  <a:lnTo>
                    <a:pt x="448030" y="1186395"/>
                  </a:lnTo>
                  <a:close/>
                </a:path>
                <a:path w="3693795" h="2515235">
                  <a:moveTo>
                    <a:pt x="463804" y="1328737"/>
                  </a:moveTo>
                  <a:lnTo>
                    <a:pt x="462305" y="1321333"/>
                  </a:lnTo>
                  <a:lnTo>
                    <a:pt x="458216" y="1315275"/>
                  </a:lnTo>
                  <a:lnTo>
                    <a:pt x="452158" y="1311186"/>
                  </a:lnTo>
                  <a:lnTo>
                    <a:pt x="444715" y="1309687"/>
                  </a:lnTo>
                  <a:lnTo>
                    <a:pt x="437299" y="1311186"/>
                  </a:lnTo>
                  <a:lnTo>
                    <a:pt x="431241" y="1315275"/>
                  </a:lnTo>
                  <a:lnTo>
                    <a:pt x="427151" y="1321333"/>
                  </a:lnTo>
                  <a:lnTo>
                    <a:pt x="425665" y="1328737"/>
                  </a:lnTo>
                  <a:lnTo>
                    <a:pt x="427151" y="1336154"/>
                  </a:lnTo>
                  <a:lnTo>
                    <a:pt x="431241" y="1342212"/>
                  </a:lnTo>
                  <a:lnTo>
                    <a:pt x="437299" y="1346301"/>
                  </a:lnTo>
                  <a:lnTo>
                    <a:pt x="444754" y="1347787"/>
                  </a:lnTo>
                  <a:lnTo>
                    <a:pt x="452158" y="1346301"/>
                  </a:lnTo>
                  <a:lnTo>
                    <a:pt x="458216" y="1342212"/>
                  </a:lnTo>
                  <a:lnTo>
                    <a:pt x="462305" y="1336154"/>
                  </a:lnTo>
                  <a:lnTo>
                    <a:pt x="463804" y="1328737"/>
                  </a:lnTo>
                  <a:close/>
                </a:path>
                <a:path w="3693795" h="2515235">
                  <a:moveTo>
                    <a:pt x="463804" y="19050"/>
                  </a:moveTo>
                  <a:lnTo>
                    <a:pt x="462305" y="11645"/>
                  </a:lnTo>
                  <a:lnTo>
                    <a:pt x="458216" y="5588"/>
                  </a:lnTo>
                  <a:lnTo>
                    <a:pt x="452158" y="1498"/>
                  </a:lnTo>
                  <a:lnTo>
                    <a:pt x="444715" y="0"/>
                  </a:lnTo>
                  <a:lnTo>
                    <a:pt x="437299" y="1498"/>
                  </a:lnTo>
                  <a:lnTo>
                    <a:pt x="431241" y="5588"/>
                  </a:lnTo>
                  <a:lnTo>
                    <a:pt x="427151" y="11645"/>
                  </a:lnTo>
                  <a:lnTo>
                    <a:pt x="425665" y="19050"/>
                  </a:lnTo>
                  <a:lnTo>
                    <a:pt x="427151" y="26466"/>
                  </a:lnTo>
                  <a:lnTo>
                    <a:pt x="431241" y="32524"/>
                  </a:lnTo>
                  <a:lnTo>
                    <a:pt x="437299" y="36614"/>
                  </a:lnTo>
                  <a:lnTo>
                    <a:pt x="444754" y="38100"/>
                  </a:lnTo>
                  <a:lnTo>
                    <a:pt x="452158" y="36614"/>
                  </a:lnTo>
                  <a:lnTo>
                    <a:pt x="458216" y="32524"/>
                  </a:lnTo>
                  <a:lnTo>
                    <a:pt x="462305" y="26466"/>
                  </a:lnTo>
                  <a:lnTo>
                    <a:pt x="463804" y="19050"/>
                  </a:lnTo>
                  <a:close/>
                </a:path>
                <a:path w="3693795" h="2515235">
                  <a:moveTo>
                    <a:pt x="524268" y="2496083"/>
                  </a:moveTo>
                  <a:lnTo>
                    <a:pt x="522770" y="2488679"/>
                  </a:lnTo>
                  <a:lnTo>
                    <a:pt x="518693" y="2482621"/>
                  </a:lnTo>
                  <a:lnTo>
                    <a:pt x="512635" y="2478532"/>
                  </a:lnTo>
                  <a:lnTo>
                    <a:pt x="505180" y="2477033"/>
                  </a:lnTo>
                  <a:lnTo>
                    <a:pt x="497763" y="2478532"/>
                  </a:lnTo>
                  <a:lnTo>
                    <a:pt x="491718" y="2482621"/>
                  </a:lnTo>
                  <a:lnTo>
                    <a:pt x="487629" y="2488679"/>
                  </a:lnTo>
                  <a:lnTo>
                    <a:pt x="486130" y="2496083"/>
                  </a:lnTo>
                  <a:lnTo>
                    <a:pt x="487629" y="2503500"/>
                  </a:lnTo>
                  <a:lnTo>
                    <a:pt x="491718" y="2509558"/>
                  </a:lnTo>
                  <a:lnTo>
                    <a:pt x="497763" y="2513647"/>
                  </a:lnTo>
                  <a:lnTo>
                    <a:pt x="505218" y="2515133"/>
                  </a:lnTo>
                  <a:lnTo>
                    <a:pt x="512635" y="2513647"/>
                  </a:lnTo>
                  <a:lnTo>
                    <a:pt x="518693" y="2509558"/>
                  </a:lnTo>
                  <a:lnTo>
                    <a:pt x="522770" y="2503500"/>
                  </a:lnTo>
                  <a:lnTo>
                    <a:pt x="524268" y="2496083"/>
                  </a:lnTo>
                  <a:close/>
                </a:path>
                <a:path w="3693795" h="2515235">
                  <a:moveTo>
                    <a:pt x="524268" y="1186395"/>
                  </a:moveTo>
                  <a:lnTo>
                    <a:pt x="522770" y="1178991"/>
                  </a:lnTo>
                  <a:lnTo>
                    <a:pt x="518693" y="1172933"/>
                  </a:lnTo>
                  <a:lnTo>
                    <a:pt x="512635" y="1168844"/>
                  </a:lnTo>
                  <a:lnTo>
                    <a:pt x="505180" y="1167345"/>
                  </a:lnTo>
                  <a:lnTo>
                    <a:pt x="497763" y="1168844"/>
                  </a:lnTo>
                  <a:lnTo>
                    <a:pt x="491718" y="1172933"/>
                  </a:lnTo>
                  <a:lnTo>
                    <a:pt x="487629" y="1178991"/>
                  </a:lnTo>
                  <a:lnTo>
                    <a:pt x="486130" y="1186395"/>
                  </a:lnTo>
                  <a:lnTo>
                    <a:pt x="487629" y="1193812"/>
                  </a:lnTo>
                  <a:lnTo>
                    <a:pt x="491718" y="1199870"/>
                  </a:lnTo>
                  <a:lnTo>
                    <a:pt x="497763" y="1203960"/>
                  </a:lnTo>
                  <a:lnTo>
                    <a:pt x="505218" y="1205445"/>
                  </a:lnTo>
                  <a:lnTo>
                    <a:pt x="512635" y="1203960"/>
                  </a:lnTo>
                  <a:lnTo>
                    <a:pt x="518693" y="1199870"/>
                  </a:lnTo>
                  <a:lnTo>
                    <a:pt x="522770" y="1193812"/>
                  </a:lnTo>
                  <a:lnTo>
                    <a:pt x="524268" y="1186395"/>
                  </a:lnTo>
                  <a:close/>
                </a:path>
                <a:path w="3693795" h="2515235">
                  <a:moveTo>
                    <a:pt x="540042" y="1328737"/>
                  </a:moveTo>
                  <a:lnTo>
                    <a:pt x="538543" y="1321333"/>
                  </a:lnTo>
                  <a:lnTo>
                    <a:pt x="534454" y="1315275"/>
                  </a:lnTo>
                  <a:lnTo>
                    <a:pt x="528396" y="1311186"/>
                  </a:lnTo>
                  <a:lnTo>
                    <a:pt x="520954" y="1309687"/>
                  </a:lnTo>
                  <a:lnTo>
                    <a:pt x="513537" y="1311186"/>
                  </a:lnTo>
                  <a:lnTo>
                    <a:pt x="507479" y="1315275"/>
                  </a:lnTo>
                  <a:lnTo>
                    <a:pt x="503389" y="1321333"/>
                  </a:lnTo>
                  <a:lnTo>
                    <a:pt x="501904" y="1328737"/>
                  </a:lnTo>
                  <a:lnTo>
                    <a:pt x="503389" y="1336154"/>
                  </a:lnTo>
                  <a:lnTo>
                    <a:pt x="507479" y="1342212"/>
                  </a:lnTo>
                  <a:lnTo>
                    <a:pt x="513537" y="1346301"/>
                  </a:lnTo>
                  <a:lnTo>
                    <a:pt x="520992" y="1347787"/>
                  </a:lnTo>
                  <a:lnTo>
                    <a:pt x="528396" y="1346301"/>
                  </a:lnTo>
                  <a:lnTo>
                    <a:pt x="534454" y="1342212"/>
                  </a:lnTo>
                  <a:lnTo>
                    <a:pt x="538543" y="1336154"/>
                  </a:lnTo>
                  <a:lnTo>
                    <a:pt x="540042" y="1328737"/>
                  </a:lnTo>
                  <a:close/>
                </a:path>
                <a:path w="3693795" h="2515235">
                  <a:moveTo>
                    <a:pt x="540042" y="19050"/>
                  </a:moveTo>
                  <a:lnTo>
                    <a:pt x="538543" y="11645"/>
                  </a:lnTo>
                  <a:lnTo>
                    <a:pt x="534454" y="5588"/>
                  </a:lnTo>
                  <a:lnTo>
                    <a:pt x="528396" y="1498"/>
                  </a:lnTo>
                  <a:lnTo>
                    <a:pt x="520954" y="0"/>
                  </a:lnTo>
                  <a:lnTo>
                    <a:pt x="513537" y="1498"/>
                  </a:lnTo>
                  <a:lnTo>
                    <a:pt x="507479" y="5588"/>
                  </a:lnTo>
                  <a:lnTo>
                    <a:pt x="503389" y="11645"/>
                  </a:lnTo>
                  <a:lnTo>
                    <a:pt x="501904" y="19050"/>
                  </a:lnTo>
                  <a:lnTo>
                    <a:pt x="503389" y="26466"/>
                  </a:lnTo>
                  <a:lnTo>
                    <a:pt x="507479" y="32524"/>
                  </a:lnTo>
                  <a:lnTo>
                    <a:pt x="513537" y="36614"/>
                  </a:lnTo>
                  <a:lnTo>
                    <a:pt x="520992" y="38100"/>
                  </a:lnTo>
                  <a:lnTo>
                    <a:pt x="528396" y="36614"/>
                  </a:lnTo>
                  <a:lnTo>
                    <a:pt x="534454" y="32524"/>
                  </a:lnTo>
                  <a:lnTo>
                    <a:pt x="538543" y="26466"/>
                  </a:lnTo>
                  <a:lnTo>
                    <a:pt x="540042" y="19050"/>
                  </a:lnTo>
                  <a:close/>
                </a:path>
                <a:path w="3693795" h="2515235">
                  <a:moveTo>
                    <a:pt x="600506" y="2496083"/>
                  </a:moveTo>
                  <a:lnTo>
                    <a:pt x="599008" y="2488679"/>
                  </a:lnTo>
                  <a:lnTo>
                    <a:pt x="594931" y="2482621"/>
                  </a:lnTo>
                  <a:lnTo>
                    <a:pt x="588873" y="2478532"/>
                  </a:lnTo>
                  <a:lnTo>
                    <a:pt x="581418" y="2477033"/>
                  </a:lnTo>
                  <a:lnTo>
                    <a:pt x="574001" y="2478532"/>
                  </a:lnTo>
                  <a:lnTo>
                    <a:pt x="567956" y="2482621"/>
                  </a:lnTo>
                  <a:lnTo>
                    <a:pt x="563867" y="2488679"/>
                  </a:lnTo>
                  <a:lnTo>
                    <a:pt x="562368" y="2496083"/>
                  </a:lnTo>
                  <a:lnTo>
                    <a:pt x="563867" y="2503500"/>
                  </a:lnTo>
                  <a:lnTo>
                    <a:pt x="567956" y="2509558"/>
                  </a:lnTo>
                  <a:lnTo>
                    <a:pt x="574001" y="2513647"/>
                  </a:lnTo>
                  <a:lnTo>
                    <a:pt x="581456" y="2515133"/>
                  </a:lnTo>
                  <a:lnTo>
                    <a:pt x="588873" y="2513647"/>
                  </a:lnTo>
                  <a:lnTo>
                    <a:pt x="594931" y="2509558"/>
                  </a:lnTo>
                  <a:lnTo>
                    <a:pt x="599008" y="2503500"/>
                  </a:lnTo>
                  <a:lnTo>
                    <a:pt x="600506" y="2496083"/>
                  </a:lnTo>
                  <a:close/>
                </a:path>
                <a:path w="3693795" h="2515235">
                  <a:moveTo>
                    <a:pt x="600506" y="1186395"/>
                  </a:moveTo>
                  <a:lnTo>
                    <a:pt x="599008" y="1178991"/>
                  </a:lnTo>
                  <a:lnTo>
                    <a:pt x="594931" y="1172933"/>
                  </a:lnTo>
                  <a:lnTo>
                    <a:pt x="588873" y="1168844"/>
                  </a:lnTo>
                  <a:lnTo>
                    <a:pt x="581418" y="1167345"/>
                  </a:lnTo>
                  <a:lnTo>
                    <a:pt x="574001" y="1168844"/>
                  </a:lnTo>
                  <a:lnTo>
                    <a:pt x="567956" y="1172933"/>
                  </a:lnTo>
                  <a:lnTo>
                    <a:pt x="563867" y="1178991"/>
                  </a:lnTo>
                  <a:lnTo>
                    <a:pt x="562368" y="1186395"/>
                  </a:lnTo>
                  <a:lnTo>
                    <a:pt x="563867" y="1193812"/>
                  </a:lnTo>
                  <a:lnTo>
                    <a:pt x="567956" y="1199870"/>
                  </a:lnTo>
                  <a:lnTo>
                    <a:pt x="574001" y="1203960"/>
                  </a:lnTo>
                  <a:lnTo>
                    <a:pt x="581456" y="1205445"/>
                  </a:lnTo>
                  <a:lnTo>
                    <a:pt x="588873" y="1203960"/>
                  </a:lnTo>
                  <a:lnTo>
                    <a:pt x="594931" y="1199870"/>
                  </a:lnTo>
                  <a:lnTo>
                    <a:pt x="599008" y="1193812"/>
                  </a:lnTo>
                  <a:lnTo>
                    <a:pt x="600506" y="1186395"/>
                  </a:lnTo>
                  <a:close/>
                </a:path>
                <a:path w="3693795" h="2515235">
                  <a:moveTo>
                    <a:pt x="616280" y="1328737"/>
                  </a:moveTo>
                  <a:lnTo>
                    <a:pt x="614781" y="1321333"/>
                  </a:lnTo>
                  <a:lnTo>
                    <a:pt x="610692" y="1315275"/>
                  </a:lnTo>
                  <a:lnTo>
                    <a:pt x="604634" y="1311186"/>
                  </a:lnTo>
                  <a:lnTo>
                    <a:pt x="597192" y="1309687"/>
                  </a:lnTo>
                  <a:lnTo>
                    <a:pt x="589775" y="1311186"/>
                  </a:lnTo>
                  <a:lnTo>
                    <a:pt x="583717" y="1315275"/>
                  </a:lnTo>
                  <a:lnTo>
                    <a:pt x="579628" y="1321333"/>
                  </a:lnTo>
                  <a:lnTo>
                    <a:pt x="578142" y="1328737"/>
                  </a:lnTo>
                  <a:lnTo>
                    <a:pt x="579628" y="1336154"/>
                  </a:lnTo>
                  <a:lnTo>
                    <a:pt x="583717" y="1342212"/>
                  </a:lnTo>
                  <a:lnTo>
                    <a:pt x="589775" y="1346301"/>
                  </a:lnTo>
                  <a:lnTo>
                    <a:pt x="597230" y="1347787"/>
                  </a:lnTo>
                  <a:lnTo>
                    <a:pt x="604634" y="1346301"/>
                  </a:lnTo>
                  <a:lnTo>
                    <a:pt x="610692" y="1342212"/>
                  </a:lnTo>
                  <a:lnTo>
                    <a:pt x="614781" y="1336154"/>
                  </a:lnTo>
                  <a:lnTo>
                    <a:pt x="616280" y="1328737"/>
                  </a:lnTo>
                  <a:close/>
                </a:path>
                <a:path w="3693795" h="2515235">
                  <a:moveTo>
                    <a:pt x="616280" y="19050"/>
                  </a:moveTo>
                  <a:lnTo>
                    <a:pt x="614781" y="11645"/>
                  </a:lnTo>
                  <a:lnTo>
                    <a:pt x="610692" y="5588"/>
                  </a:lnTo>
                  <a:lnTo>
                    <a:pt x="604634" y="1498"/>
                  </a:lnTo>
                  <a:lnTo>
                    <a:pt x="597192" y="0"/>
                  </a:lnTo>
                  <a:lnTo>
                    <a:pt x="589775" y="1498"/>
                  </a:lnTo>
                  <a:lnTo>
                    <a:pt x="583717" y="5588"/>
                  </a:lnTo>
                  <a:lnTo>
                    <a:pt x="579628" y="11645"/>
                  </a:lnTo>
                  <a:lnTo>
                    <a:pt x="578142" y="19050"/>
                  </a:lnTo>
                  <a:lnTo>
                    <a:pt x="579628" y="26466"/>
                  </a:lnTo>
                  <a:lnTo>
                    <a:pt x="583717" y="32524"/>
                  </a:lnTo>
                  <a:lnTo>
                    <a:pt x="589775" y="36614"/>
                  </a:lnTo>
                  <a:lnTo>
                    <a:pt x="597230" y="38100"/>
                  </a:lnTo>
                  <a:lnTo>
                    <a:pt x="604634" y="36614"/>
                  </a:lnTo>
                  <a:lnTo>
                    <a:pt x="610692" y="32524"/>
                  </a:lnTo>
                  <a:lnTo>
                    <a:pt x="614781" y="26466"/>
                  </a:lnTo>
                  <a:lnTo>
                    <a:pt x="616280" y="19050"/>
                  </a:lnTo>
                  <a:close/>
                </a:path>
                <a:path w="3693795" h="2515235">
                  <a:moveTo>
                    <a:pt x="676744" y="2496083"/>
                  </a:moveTo>
                  <a:lnTo>
                    <a:pt x="675246" y="2488679"/>
                  </a:lnTo>
                  <a:lnTo>
                    <a:pt x="671169" y="2482621"/>
                  </a:lnTo>
                  <a:lnTo>
                    <a:pt x="665111" y="2478532"/>
                  </a:lnTo>
                  <a:lnTo>
                    <a:pt x="657656" y="2477033"/>
                  </a:lnTo>
                  <a:lnTo>
                    <a:pt x="650240" y="2478532"/>
                  </a:lnTo>
                  <a:lnTo>
                    <a:pt x="644194" y="2482621"/>
                  </a:lnTo>
                  <a:lnTo>
                    <a:pt x="640105" y="2488679"/>
                  </a:lnTo>
                  <a:lnTo>
                    <a:pt x="638606" y="2496083"/>
                  </a:lnTo>
                  <a:lnTo>
                    <a:pt x="640105" y="2503500"/>
                  </a:lnTo>
                  <a:lnTo>
                    <a:pt x="644194" y="2509558"/>
                  </a:lnTo>
                  <a:lnTo>
                    <a:pt x="650240" y="2513647"/>
                  </a:lnTo>
                  <a:lnTo>
                    <a:pt x="657694" y="2515133"/>
                  </a:lnTo>
                  <a:lnTo>
                    <a:pt x="665111" y="2513647"/>
                  </a:lnTo>
                  <a:lnTo>
                    <a:pt x="671169" y="2509558"/>
                  </a:lnTo>
                  <a:lnTo>
                    <a:pt x="675246" y="2503500"/>
                  </a:lnTo>
                  <a:lnTo>
                    <a:pt x="676744" y="2496083"/>
                  </a:lnTo>
                  <a:close/>
                </a:path>
                <a:path w="3693795" h="2515235">
                  <a:moveTo>
                    <a:pt x="676744" y="1186395"/>
                  </a:moveTo>
                  <a:lnTo>
                    <a:pt x="675246" y="1178991"/>
                  </a:lnTo>
                  <a:lnTo>
                    <a:pt x="671169" y="1172933"/>
                  </a:lnTo>
                  <a:lnTo>
                    <a:pt x="665111" y="1168844"/>
                  </a:lnTo>
                  <a:lnTo>
                    <a:pt x="657656" y="1167345"/>
                  </a:lnTo>
                  <a:lnTo>
                    <a:pt x="650240" y="1168844"/>
                  </a:lnTo>
                  <a:lnTo>
                    <a:pt x="644194" y="1172933"/>
                  </a:lnTo>
                  <a:lnTo>
                    <a:pt x="640105" y="1178991"/>
                  </a:lnTo>
                  <a:lnTo>
                    <a:pt x="638606" y="1186395"/>
                  </a:lnTo>
                  <a:lnTo>
                    <a:pt x="640105" y="1193812"/>
                  </a:lnTo>
                  <a:lnTo>
                    <a:pt x="644194" y="1199870"/>
                  </a:lnTo>
                  <a:lnTo>
                    <a:pt x="650240" y="1203960"/>
                  </a:lnTo>
                  <a:lnTo>
                    <a:pt x="657694" y="1205445"/>
                  </a:lnTo>
                  <a:lnTo>
                    <a:pt x="665111" y="1203960"/>
                  </a:lnTo>
                  <a:lnTo>
                    <a:pt x="671169" y="1199870"/>
                  </a:lnTo>
                  <a:lnTo>
                    <a:pt x="675246" y="1193812"/>
                  </a:lnTo>
                  <a:lnTo>
                    <a:pt x="676744" y="1186395"/>
                  </a:lnTo>
                  <a:close/>
                </a:path>
                <a:path w="3693795" h="2515235">
                  <a:moveTo>
                    <a:pt x="692518" y="1328737"/>
                  </a:moveTo>
                  <a:lnTo>
                    <a:pt x="691019" y="1321333"/>
                  </a:lnTo>
                  <a:lnTo>
                    <a:pt x="686930" y="1315275"/>
                  </a:lnTo>
                  <a:lnTo>
                    <a:pt x="680872" y="1311186"/>
                  </a:lnTo>
                  <a:lnTo>
                    <a:pt x="673430" y="1309687"/>
                  </a:lnTo>
                  <a:lnTo>
                    <a:pt x="666013" y="1311186"/>
                  </a:lnTo>
                  <a:lnTo>
                    <a:pt x="659955" y="1315275"/>
                  </a:lnTo>
                  <a:lnTo>
                    <a:pt x="655866" y="1321333"/>
                  </a:lnTo>
                  <a:lnTo>
                    <a:pt x="654380" y="1328737"/>
                  </a:lnTo>
                  <a:lnTo>
                    <a:pt x="655866" y="1336154"/>
                  </a:lnTo>
                  <a:lnTo>
                    <a:pt x="659955" y="1342212"/>
                  </a:lnTo>
                  <a:lnTo>
                    <a:pt x="666013" y="1346301"/>
                  </a:lnTo>
                  <a:lnTo>
                    <a:pt x="673468" y="1347787"/>
                  </a:lnTo>
                  <a:lnTo>
                    <a:pt x="680872" y="1346301"/>
                  </a:lnTo>
                  <a:lnTo>
                    <a:pt x="686930" y="1342212"/>
                  </a:lnTo>
                  <a:lnTo>
                    <a:pt x="691019" y="1336154"/>
                  </a:lnTo>
                  <a:lnTo>
                    <a:pt x="692518" y="1328737"/>
                  </a:lnTo>
                  <a:close/>
                </a:path>
                <a:path w="3693795" h="2515235">
                  <a:moveTo>
                    <a:pt x="692518" y="19050"/>
                  </a:moveTo>
                  <a:lnTo>
                    <a:pt x="691019" y="11645"/>
                  </a:lnTo>
                  <a:lnTo>
                    <a:pt x="686930" y="5588"/>
                  </a:lnTo>
                  <a:lnTo>
                    <a:pt x="680872" y="1498"/>
                  </a:lnTo>
                  <a:lnTo>
                    <a:pt x="673430" y="0"/>
                  </a:lnTo>
                  <a:lnTo>
                    <a:pt x="666013" y="1498"/>
                  </a:lnTo>
                  <a:lnTo>
                    <a:pt x="659955" y="5588"/>
                  </a:lnTo>
                  <a:lnTo>
                    <a:pt x="655866" y="11645"/>
                  </a:lnTo>
                  <a:lnTo>
                    <a:pt x="654380" y="19050"/>
                  </a:lnTo>
                  <a:lnTo>
                    <a:pt x="655866" y="26466"/>
                  </a:lnTo>
                  <a:lnTo>
                    <a:pt x="659955" y="32524"/>
                  </a:lnTo>
                  <a:lnTo>
                    <a:pt x="666013" y="36614"/>
                  </a:lnTo>
                  <a:lnTo>
                    <a:pt x="673468" y="38100"/>
                  </a:lnTo>
                  <a:lnTo>
                    <a:pt x="680872" y="36614"/>
                  </a:lnTo>
                  <a:lnTo>
                    <a:pt x="686930" y="32524"/>
                  </a:lnTo>
                  <a:lnTo>
                    <a:pt x="691019" y="26466"/>
                  </a:lnTo>
                  <a:lnTo>
                    <a:pt x="692518" y="19050"/>
                  </a:lnTo>
                  <a:close/>
                </a:path>
                <a:path w="3693795" h="2515235">
                  <a:moveTo>
                    <a:pt x="752983" y="2496083"/>
                  </a:moveTo>
                  <a:lnTo>
                    <a:pt x="751484" y="2488679"/>
                  </a:lnTo>
                  <a:lnTo>
                    <a:pt x="747407" y="2482621"/>
                  </a:lnTo>
                  <a:lnTo>
                    <a:pt x="741349" y="2478532"/>
                  </a:lnTo>
                  <a:lnTo>
                    <a:pt x="733894" y="2477033"/>
                  </a:lnTo>
                  <a:lnTo>
                    <a:pt x="726478" y="2478532"/>
                  </a:lnTo>
                  <a:lnTo>
                    <a:pt x="720432" y="2482621"/>
                  </a:lnTo>
                  <a:lnTo>
                    <a:pt x="716343" y="2488679"/>
                  </a:lnTo>
                  <a:lnTo>
                    <a:pt x="714844" y="2496083"/>
                  </a:lnTo>
                  <a:lnTo>
                    <a:pt x="716343" y="2503500"/>
                  </a:lnTo>
                  <a:lnTo>
                    <a:pt x="720432" y="2509558"/>
                  </a:lnTo>
                  <a:lnTo>
                    <a:pt x="726478" y="2513647"/>
                  </a:lnTo>
                  <a:lnTo>
                    <a:pt x="733933" y="2515133"/>
                  </a:lnTo>
                  <a:lnTo>
                    <a:pt x="741349" y="2513647"/>
                  </a:lnTo>
                  <a:lnTo>
                    <a:pt x="747407" y="2509558"/>
                  </a:lnTo>
                  <a:lnTo>
                    <a:pt x="751484" y="2503500"/>
                  </a:lnTo>
                  <a:lnTo>
                    <a:pt x="752983" y="2496083"/>
                  </a:lnTo>
                  <a:close/>
                </a:path>
                <a:path w="3693795" h="2515235">
                  <a:moveTo>
                    <a:pt x="752983" y="1186395"/>
                  </a:moveTo>
                  <a:lnTo>
                    <a:pt x="751484" y="1178991"/>
                  </a:lnTo>
                  <a:lnTo>
                    <a:pt x="747407" y="1172933"/>
                  </a:lnTo>
                  <a:lnTo>
                    <a:pt x="741349" y="1168844"/>
                  </a:lnTo>
                  <a:lnTo>
                    <a:pt x="733894" y="1167345"/>
                  </a:lnTo>
                  <a:lnTo>
                    <a:pt x="726478" y="1168844"/>
                  </a:lnTo>
                  <a:lnTo>
                    <a:pt x="720432" y="1172933"/>
                  </a:lnTo>
                  <a:lnTo>
                    <a:pt x="716343" y="1178991"/>
                  </a:lnTo>
                  <a:lnTo>
                    <a:pt x="714844" y="1186395"/>
                  </a:lnTo>
                  <a:lnTo>
                    <a:pt x="716343" y="1193812"/>
                  </a:lnTo>
                  <a:lnTo>
                    <a:pt x="720432" y="1199870"/>
                  </a:lnTo>
                  <a:lnTo>
                    <a:pt x="726478" y="1203960"/>
                  </a:lnTo>
                  <a:lnTo>
                    <a:pt x="733933" y="1205445"/>
                  </a:lnTo>
                  <a:lnTo>
                    <a:pt x="741349" y="1203960"/>
                  </a:lnTo>
                  <a:lnTo>
                    <a:pt x="747407" y="1199870"/>
                  </a:lnTo>
                  <a:lnTo>
                    <a:pt x="751484" y="1193812"/>
                  </a:lnTo>
                  <a:lnTo>
                    <a:pt x="752983" y="1186395"/>
                  </a:lnTo>
                  <a:close/>
                </a:path>
                <a:path w="3693795" h="2515235">
                  <a:moveTo>
                    <a:pt x="768756" y="1328737"/>
                  </a:moveTo>
                  <a:lnTo>
                    <a:pt x="767257" y="1321333"/>
                  </a:lnTo>
                  <a:lnTo>
                    <a:pt x="763168" y="1315275"/>
                  </a:lnTo>
                  <a:lnTo>
                    <a:pt x="757110" y="1311186"/>
                  </a:lnTo>
                  <a:lnTo>
                    <a:pt x="749668" y="1309687"/>
                  </a:lnTo>
                  <a:lnTo>
                    <a:pt x="742251" y="1311186"/>
                  </a:lnTo>
                  <a:lnTo>
                    <a:pt x="736193" y="1315275"/>
                  </a:lnTo>
                  <a:lnTo>
                    <a:pt x="732104" y="1321333"/>
                  </a:lnTo>
                  <a:lnTo>
                    <a:pt x="730618" y="1328737"/>
                  </a:lnTo>
                  <a:lnTo>
                    <a:pt x="732104" y="1336154"/>
                  </a:lnTo>
                  <a:lnTo>
                    <a:pt x="736193" y="1342212"/>
                  </a:lnTo>
                  <a:lnTo>
                    <a:pt x="742251" y="1346301"/>
                  </a:lnTo>
                  <a:lnTo>
                    <a:pt x="749706" y="1347787"/>
                  </a:lnTo>
                  <a:lnTo>
                    <a:pt x="757110" y="1346301"/>
                  </a:lnTo>
                  <a:lnTo>
                    <a:pt x="763168" y="1342212"/>
                  </a:lnTo>
                  <a:lnTo>
                    <a:pt x="767257" y="1336154"/>
                  </a:lnTo>
                  <a:lnTo>
                    <a:pt x="768756" y="1328737"/>
                  </a:lnTo>
                  <a:close/>
                </a:path>
                <a:path w="3693795" h="2515235">
                  <a:moveTo>
                    <a:pt x="768756" y="19050"/>
                  </a:moveTo>
                  <a:lnTo>
                    <a:pt x="767257" y="11645"/>
                  </a:lnTo>
                  <a:lnTo>
                    <a:pt x="763168" y="5588"/>
                  </a:lnTo>
                  <a:lnTo>
                    <a:pt x="757110" y="1498"/>
                  </a:lnTo>
                  <a:lnTo>
                    <a:pt x="749668" y="0"/>
                  </a:lnTo>
                  <a:lnTo>
                    <a:pt x="742251" y="1498"/>
                  </a:lnTo>
                  <a:lnTo>
                    <a:pt x="736193" y="5588"/>
                  </a:lnTo>
                  <a:lnTo>
                    <a:pt x="732104" y="11645"/>
                  </a:lnTo>
                  <a:lnTo>
                    <a:pt x="730618" y="19050"/>
                  </a:lnTo>
                  <a:lnTo>
                    <a:pt x="732104" y="26466"/>
                  </a:lnTo>
                  <a:lnTo>
                    <a:pt x="736193" y="32524"/>
                  </a:lnTo>
                  <a:lnTo>
                    <a:pt x="742251" y="36614"/>
                  </a:lnTo>
                  <a:lnTo>
                    <a:pt x="749706" y="38100"/>
                  </a:lnTo>
                  <a:lnTo>
                    <a:pt x="757110" y="36614"/>
                  </a:lnTo>
                  <a:lnTo>
                    <a:pt x="763168" y="32524"/>
                  </a:lnTo>
                  <a:lnTo>
                    <a:pt x="767257" y="26466"/>
                  </a:lnTo>
                  <a:lnTo>
                    <a:pt x="768756" y="19050"/>
                  </a:lnTo>
                  <a:close/>
                </a:path>
                <a:path w="3693795" h="2515235">
                  <a:moveTo>
                    <a:pt x="829221" y="2496083"/>
                  </a:moveTo>
                  <a:lnTo>
                    <a:pt x="827722" y="2488679"/>
                  </a:lnTo>
                  <a:lnTo>
                    <a:pt x="823645" y="2482621"/>
                  </a:lnTo>
                  <a:lnTo>
                    <a:pt x="817587" y="2478532"/>
                  </a:lnTo>
                  <a:lnTo>
                    <a:pt x="810133" y="2477033"/>
                  </a:lnTo>
                  <a:lnTo>
                    <a:pt x="802716" y="2478532"/>
                  </a:lnTo>
                  <a:lnTo>
                    <a:pt x="796671" y="2482621"/>
                  </a:lnTo>
                  <a:lnTo>
                    <a:pt x="792581" y="2488679"/>
                  </a:lnTo>
                  <a:lnTo>
                    <a:pt x="791083" y="2496083"/>
                  </a:lnTo>
                  <a:lnTo>
                    <a:pt x="792581" y="2503500"/>
                  </a:lnTo>
                  <a:lnTo>
                    <a:pt x="796671" y="2509558"/>
                  </a:lnTo>
                  <a:lnTo>
                    <a:pt x="802716" y="2513647"/>
                  </a:lnTo>
                  <a:lnTo>
                    <a:pt x="810171" y="2515133"/>
                  </a:lnTo>
                  <a:lnTo>
                    <a:pt x="817587" y="2513647"/>
                  </a:lnTo>
                  <a:lnTo>
                    <a:pt x="823645" y="2509558"/>
                  </a:lnTo>
                  <a:lnTo>
                    <a:pt x="827722" y="2503500"/>
                  </a:lnTo>
                  <a:lnTo>
                    <a:pt x="829221" y="2496083"/>
                  </a:lnTo>
                  <a:close/>
                </a:path>
                <a:path w="3693795" h="2515235">
                  <a:moveTo>
                    <a:pt x="829221" y="1186395"/>
                  </a:moveTo>
                  <a:lnTo>
                    <a:pt x="827722" y="1178991"/>
                  </a:lnTo>
                  <a:lnTo>
                    <a:pt x="823645" y="1172933"/>
                  </a:lnTo>
                  <a:lnTo>
                    <a:pt x="817587" y="1168844"/>
                  </a:lnTo>
                  <a:lnTo>
                    <a:pt x="810133" y="1167345"/>
                  </a:lnTo>
                  <a:lnTo>
                    <a:pt x="802716" y="1168844"/>
                  </a:lnTo>
                  <a:lnTo>
                    <a:pt x="796671" y="1172933"/>
                  </a:lnTo>
                  <a:lnTo>
                    <a:pt x="792581" y="1178991"/>
                  </a:lnTo>
                  <a:lnTo>
                    <a:pt x="791083" y="1186395"/>
                  </a:lnTo>
                  <a:lnTo>
                    <a:pt x="792581" y="1193812"/>
                  </a:lnTo>
                  <a:lnTo>
                    <a:pt x="796671" y="1199870"/>
                  </a:lnTo>
                  <a:lnTo>
                    <a:pt x="802716" y="1203960"/>
                  </a:lnTo>
                  <a:lnTo>
                    <a:pt x="810171" y="1205445"/>
                  </a:lnTo>
                  <a:lnTo>
                    <a:pt x="817587" y="1203960"/>
                  </a:lnTo>
                  <a:lnTo>
                    <a:pt x="823645" y="1199870"/>
                  </a:lnTo>
                  <a:lnTo>
                    <a:pt x="827722" y="1193812"/>
                  </a:lnTo>
                  <a:lnTo>
                    <a:pt x="829221" y="1186395"/>
                  </a:lnTo>
                  <a:close/>
                </a:path>
                <a:path w="3693795" h="2515235">
                  <a:moveTo>
                    <a:pt x="844994" y="1328737"/>
                  </a:moveTo>
                  <a:lnTo>
                    <a:pt x="843495" y="1321333"/>
                  </a:lnTo>
                  <a:lnTo>
                    <a:pt x="839406" y="1315275"/>
                  </a:lnTo>
                  <a:lnTo>
                    <a:pt x="833348" y="1311186"/>
                  </a:lnTo>
                  <a:lnTo>
                    <a:pt x="825906" y="1309687"/>
                  </a:lnTo>
                  <a:lnTo>
                    <a:pt x="818489" y="1311186"/>
                  </a:lnTo>
                  <a:lnTo>
                    <a:pt x="812431" y="1315275"/>
                  </a:lnTo>
                  <a:lnTo>
                    <a:pt x="808342" y="1321333"/>
                  </a:lnTo>
                  <a:lnTo>
                    <a:pt x="806856" y="1328737"/>
                  </a:lnTo>
                  <a:lnTo>
                    <a:pt x="808342" y="1336154"/>
                  </a:lnTo>
                  <a:lnTo>
                    <a:pt x="812431" y="1342212"/>
                  </a:lnTo>
                  <a:lnTo>
                    <a:pt x="818489" y="1346301"/>
                  </a:lnTo>
                  <a:lnTo>
                    <a:pt x="825944" y="1347787"/>
                  </a:lnTo>
                  <a:lnTo>
                    <a:pt x="833348" y="1346301"/>
                  </a:lnTo>
                  <a:lnTo>
                    <a:pt x="839406" y="1342212"/>
                  </a:lnTo>
                  <a:lnTo>
                    <a:pt x="843495" y="1336154"/>
                  </a:lnTo>
                  <a:lnTo>
                    <a:pt x="844994" y="1328737"/>
                  </a:lnTo>
                  <a:close/>
                </a:path>
                <a:path w="3693795" h="2515235">
                  <a:moveTo>
                    <a:pt x="844994" y="19050"/>
                  </a:moveTo>
                  <a:lnTo>
                    <a:pt x="843495" y="11645"/>
                  </a:lnTo>
                  <a:lnTo>
                    <a:pt x="839406" y="5588"/>
                  </a:lnTo>
                  <a:lnTo>
                    <a:pt x="833348" y="1498"/>
                  </a:lnTo>
                  <a:lnTo>
                    <a:pt x="825906" y="0"/>
                  </a:lnTo>
                  <a:lnTo>
                    <a:pt x="818489" y="1498"/>
                  </a:lnTo>
                  <a:lnTo>
                    <a:pt x="812431" y="5588"/>
                  </a:lnTo>
                  <a:lnTo>
                    <a:pt x="808342" y="11645"/>
                  </a:lnTo>
                  <a:lnTo>
                    <a:pt x="806856" y="19050"/>
                  </a:lnTo>
                  <a:lnTo>
                    <a:pt x="808342" y="26466"/>
                  </a:lnTo>
                  <a:lnTo>
                    <a:pt x="812431" y="32524"/>
                  </a:lnTo>
                  <a:lnTo>
                    <a:pt x="818489" y="36614"/>
                  </a:lnTo>
                  <a:lnTo>
                    <a:pt x="825944" y="38100"/>
                  </a:lnTo>
                  <a:lnTo>
                    <a:pt x="833348" y="36614"/>
                  </a:lnTo>
                  <a:lnTo>
                    <a:pt x="839406" y="32524"/>
                  </a:lnTo>
                  <a:lnTo>
                    <a:pt x="843495" y="26466"/>
                  </a:lnTo>
                  <a:lnTo>
                    <a:pt x="844994" y="19050"/>
                  </a:lnTo>
                  <a:close/>
                </a:path>
                <a:path w="3693795" h="2515235">
                  <a:moveTo>
                    <a:pt x="905459" y="2496083"/>
                  </a:moveTo>
                  <a:lnTo>
                    <a:pt x="903960" y="2488679"/>
                  </a:lnTo>
                  <a:lnTo>
                    <a:pt x="899883" y="2482621"/>
                  </a:lnTo>
                  <a:lnTo>
                    <a:pt x="893826" y="2478532"/>
                  </a:lnTo>
                  <a:lnTo>
                    <a:pt x="886371" y="2477033"/>
                  </a:lnTo>
                  <a:lnTo>
                    <a:pt x="878954" y="2478532"/>
                  </a:lnTo>
                  <a:lnTo>
                    <a:pt x="872909" y="2482621"/>
                  </a:lnTo>
                  <a:lnTo>
                    <a:pt x="868819" y="2488679"/>
                  </a:lnTo>
                  <a:lnTo>
                    <a:pt x="867321" y="2496083"/>
                  </a:lnTo>
                  <a:lnTo>
                    <a:pt x="868819" y="2503500"/>
                  </a:lnTo>
                  <a:lnTo>
                    <a:pt x="872909" y="2509558"/>
                  </a:lnTo>
                  <a:lnTo>
                    <a:pt x="878954" y="2513647"/>
                  </a:lnTo>
                  <a:lnTo>
                    <a:pt x="886409" y="2515133"/>
                  </a:lnTo>
                  <a:lnTo>
                    <a:pt x="893826" y="2513647"/>
                  </a:lnTo>
                  <a:lnTo>
                    <a:pt x="899883" y="2509558"/>
                  </a:lnTo>
                  <a:lnTo>
                    <a:pt x="903960" y="2503500"/>
                  </a:lnTo>
                  <a:lnTo>
                    <a:pt x="905459" y="2496083"/>
                  </a:lnTo>
                  <a:close/>
                </a:path>
                <a:path w="3693795" h="2515235">
                  <a:moveTo>
                    <a:pt x="905459" y="1186395"/>
                  </a:moveTo>
                  <a:lnTo>
                    <a:pt x="903960" y="1178991"/>
                  </a:lnTo>
                  <a:lnTo>
                    <a:pt x="899883" y="1172933"/>
                  </a:lnTo>
                  <a:lnTo>
                    <a:pt x="893826" y="1168844"/>
                  </a:lnTo>
                  <a:lnTo>
                    <a:pt x="886371" y="1167345"/>
                  </a:lnTo>
                  <a:lnTo>
                    <a:pt x="878954" y="1168844"/>
                  </a:lnTo>
                  <a:lnTo>
                    <a:pt x="872909" y="1172933"/>
                  </a:lnTo>
                  <a:lnTo>
                    <a:pt x="868819" y="1178991"/>
                  </a:lnTo>
                  <a:lnTo>
                    <a:pt x="867321" y="1186395"/>
                  </a:lnTo>
                  <a:lnTo>
                    <a:pt x="868819" y="1193812"/>
                  </a:lnTo>
                  <a:lnTo>
                    <a:pt x="872909" y="1199870"/>
                  </a:lnTo>
                  <a:lnTo>
                    <a:pt x="878954" y="1203960"/>
                  </a:lnTo>
                  <a:lnTo>
                    <a:pt x="886409" y="1205445"/>
                  </a:lnTo>
                  <a:lnTo>
                    <a:pt x="893826" y="1203960"/>
                  </a:lnTo>
                  <a:lnTo>
                    <a:pt x="899883" y="1199870"/>
                  </a:lnTo>
                  <a:lnTo>
                    <a:pt x="903960" y="1193812"/>
                  </a:lnTo>
                  <a:lnTo>
                    <a:pt x="905459" y="1186395"/>
                  </a:lnTo>
                  <a:close/>
                </a:path>
                <a:path w="3693795" h="2515235">
                  <a:moveTo>
                    <a:pt x="921232" y="1328737"/>
                  </a:moveTo>
                  <a:lnTo>
                    <a:pt x="919734" y="1321333"/>
                  </a:lnTo>
                  <a:lnTo>
                    <a:pt x="915644" y="1315275"/>
                  </a:lnTo>
                  <a:lnTo>
                    <a:pt x="909586" y="1311186"/>
                  </a:lnTo>
                  <a:lnTo>
                    <a:pt x="902144" y="1309687"/>
                  </a:lnTo>
                  <a:lnTo>
                    <a:pt x="894727" y="1311186"/>
                  </a:lnTo>
                  <a:lnTo>
                    <a:pt x="888669" y="1315275"/>
                  </a:lnTo>
                  <a:lnTo>
                    <a:pt x="884580" y="1321333"/>
                  </a:lnTo>
                  <a:lnTo>
                    <a:pt x="883094" y="1328737"/>
                  </a:lnTo>
                  <a:lnTo>
                    <a:pt x="884580" y="1336154"/>
                  </a:lnTo>
                  <a:lnTo>
                    <a:pt x="888669" y="1342212"/>
                  </a:lnTo>
                  <a:lnTo>
                    <a:pt x="894727" y="1346301"/>
                  </a:lnTo>
                  <a:lnTo>
                    <a:pt x="902182" y="1347787"/>
                  </a:lnTo>
                  <a:lnTo>
                    <a:pt x="909586" y="1346301"/>
                  </a:lnTo>
                  <a:lnTo>
                    <a:pt x="915644" y="1342212"/>
                  </a:lnTo>
                  <a:lnTo>
                    <a:pt x="919734" y="1336154"/>
                  </a:lnTo>
                  <a:lnTo>
                    <a:pt x="921232" y="1328737"/>
                  </a:lnTo>
                  <a:close/>
                </a:path>
                <a:path w="3693795" h="2515235">
                  <a:moveTo>
                    <a:pt x="921232" y="19050"/>
                  </a:moveTo>
                  <a:lnTo>
                    <a:pt x="919734" y="11645"/>
                  </a:lnTo>
                  <a:lnTo>
                    <a:pt x="915644" y="5588"/>
                  </a:lnTo>
                  <a:lnTo>
                    <a:pt x="909586" y="1498"/>
                  </a:lnTo>
                  <a:lnTo>
                    <a:pt x="902144" y="0"/>
                  </a:lnTo>
                  <a:lnTo>
                    <a:pt x="894727" y="1498"/>
                  </a:lnTo>
                  <a:lnTo>
                    <a:pt x="888669" y="5588"/>
                  </a:lnTo>
                  <a:lnTo>
                    <a:pt x="884580" y="11645"/>
                  </a:lnTo>
                  <a:lnTo>
                    <a:pt x="883094" y="19050"/>
                  </a:lnTo>
                  <a:lnTo>
                    <a:pt x="884580" y="26466"/>
                  </a:lnTo>
                  <a:lnTo>
                    <a:pt x="888669" y="32524"/>
                  </a:lnTo>
                  <a:lnTo>
                    <a:pt x="894727" y="36614"/>
                  </a:lnTo>
                  <a:lnTo>
                    <a:pt x="902182" y="38100"/>
                  </a:lnTo>
                  <a:lnTo>
                    <a:pt x="909586" y="36614"/>
                  </a:lnTo>
                  <a:lnTo>
                    <a:pt x="915644" y="32524"/>
                  </a:lnTo>
                  <a:lnTo>
                    <a:pt x="919734" y="26466"/>
                  </a:lnTo>
                  <a:lnTo>
                    <a:pt x="921232" y="19050"/>
                  </a:lnTo>
                  <a:close/>
                </a:path>
                <a:path w="3693795" h="2515235">
                  <a:moveTo>
                    <a:pt x="981697" y="2496083"/>
                  </a:moveTo>
                  <a:lnTo>
                    <a:pt x="980198" y="2488679"/>
                  </a:lnTo>
                  <a:lnTo>
                    <a:pt x="976122" y="2482621"/>
                  </a:lnTo>
                  <a:lnTo>
                    <a:pt x="970064" y="2478532"/>
                  </a:lnTo>
                  <a:lnTo>
                    <a:pt x="962609" y="2477033"/>
                  </a:lnTo>
                  <a:lnTo>
                    <a:pt x="955192" y="2478532"/>
                  </a:lnTo>
                  <a:lnTo>
                    <a:pt x="949147" y="2482621"/>
                  </a:lnTo>
                  <a:lnTo>
                    <a:pt x="945057" y="2488679"/>
                  </a:lnTo>
                  <a:lnTo>
                    <a:pt x="943559" y="2496083"/>
                  </a:lnTo>
                  <a:lnTo>
                    <a:pt x="945057" y="2503500"/>
                  </a:lnTo>
                  <a:lnTo>
                    <a:pt x="949147" y="2509558"/>
                  </a:lnTo>
                  <a:lnTo>
                    <a:pt x="955192" y="2513647"/>
                  </a:lnTo>
                  <a:lnTo>
                    <a:pt x="962647" y="2515133"/>
                  </a:lnTo>
                  <a:lnTo>
                    <a:pt x="970064" y="2513647"/>
                  </a:lnTo>
                  <a:lnTo>
                    <a:pt x="976122" y="2509558"/>
                  </a:lnTo>
                  <a:lnTo>
                    <a:pt x="980198" y="2503500"/>
                  </a:lnTo>
                  <a:lnTo>
                    <a:pt x="981697" y="2496083"/>
                  </a:lnTo>
                  <a:close/>
                </a:path>
                <a:path w="3693795" h="2515235">
                  <a:moveTo>
                    <a:pt x="981697" y="1186395"/>
                  </a:moveTo>
                  <a:lnTo>
                    <a:pt x="980198" y="1178991"/>
                  </a:lnTo>
                  <a:lnTo>
                    <a:pt x="976122" y="1172933"/>
                  </a:lnTo>
                  <a:lnTo>
                    <a:pt x="970064" y="1168844"/>
                  </a:lnTo>
                  <a:lnTo>
                    <a:pt x="962609" y="1167345"/>
                  </a:lnTo>
                  <a:lnTo>
                    <a:pt x="955192" y="1168844"/>
                  </a:lnTo>
                  <a:lnTo>
                    <a:pt x="949147" y="1172933"/>
                  </a:lnTo>
                  <a:lnTo>
                    <a:pt x="945057" y="1178991"/>
                  </a:lnTo>
                  <a:lnTo>
                    <a:pt x="943559" y="1186395"/>
                  </a:lnTo>
                  <a:lnTo>
                    <a:pt x="945057" y="1193812"/>
                  </a:lnTo>
                  <a:lnTo>
                    <a:pt x="949147" y="1199870"/>
                  </a:lnTo>
                  <a:lnTo>
                    <a:pt x="955192" y="1203960"/>
                  </a:lnTo>
                  <a:lnTo>
                    <a:pt x="962647" y="1205445"/>
                  </a:lnTo>
                  <a:lnTo>
                    <a:pt x="970064" y="1203960"/>
                  </a:lnTo>
                  <a:lnTo>
                    <a:pt x="976122" y="1199870"/>
                  </a:lnTo>
                  <a:lnTo>
                    <a:pt x="980198" y="1193812"/>
                  </a:lnTo>
                  <a:lnTo>
                    <a:pt x="981697" y="1186395"/>
                  </a:lnTo>
                  <a:close/>
                </a:path>
                <a:path w="3693795" h="2515235">
                  <a:moveTo>
                    <a:pt x="997470" y="1328737"/>
                  </a:moveTo>
                  <a:lnTo>
                    <a:pt x="995972" y="1321333"/>
                  </a:lnTo>
                  <a:lnTo>
                    <a:pt x="991882" y="1315275"/>
                  </a:lnTo>
                  <a:lnTo>
                    <a:pt x="985824" y="1311186"/>
                  </a:lnTo>
                  <a:lnTo>
                    <a:pt x="978382" y="1309687"/>
                  </a:lnTo>
                  <a:lnTo>
                    <a:pt x="970965" y="1311186"/>
                  </a:lnTo>
                  <a:lnTo>
                    <a:pt x="964907" y="1315275"/>
                  </a:lnTo>
                  <a:lnTo>
                    <a:pt x="960818" y="1321333"/>
                  </a:lnTo>
                  <a:lnTo>
                    <a:pt x="959332" y="1328737"/>
                  </a:lnTo>
                  <a:lnTo>
                    <a:pt x="960818" y="1336154"/>
                  </a:lnTo>
                  <a:lnTo>
                    <a:pt x="964907" y="1342212"/>
                  </a:lnTo>
                  <a:lnTo>
                    <a:pt x="970965" y="1346301"/>
                  </a:lnTo>
                  <a:lnTo>
                    <a:pt x="978420" y="1347787"/>
                  </a:lnTo>
                  <a:lnTo>
                    <a:pt x="985824" y="1346301"/>
                  </a:lnTo>
                  <a:lnTo>
                    <a:pt x="991882" y="1342212"/>
                  </a:lnTo>
                  <a:lnTo>
                    <a:pt x="995972" y="1336154"/>
                  </a:lnTo>
                  <a:lnTo>
                    <a:pt x="997470" y="1328737"/>
                  </a:lnTo>
                  <a:close/>
                </a:path>
                <a:path w="3693795" h="2515235">
                  <a:moveTo>
                    <a:pt x="997470" y="19050"/>
                  </a:moveTo>
                  <a:lnTo>
                    <a:pt x="995972" y="11645"/>
                  </a:lnTo>
                  <a:lnTo>
                    <a:pt x="991882" y="5588"/>
                  </a:lnTo>
                  <a:lnTo>
                    <a:pt x="985824" y="1498"/>
                  </a:lnTo>
                  <a:lnTo>
                    <a:pt x="978382" y="0"/>
                  </a:lnTo>
                  <a:lnTo>
                    <a:pt x="970965" y="1498"/>
                  </a:lnTo>
                  <a:lnTo>
                    <a:pt x="964907" y="5588"/>
                  </a:lnTo>
                  <a:lnTo>
                    <a:pt x="960818" y="11645"/>
                  </a:lnTo>
                  <a:lnTo>
                    <a:pt x="959332" y="19050"/>
                  </a:lnTo>
                  <a:lnTo>
                    <a:pt x="960818" y="26466"/>
                  </a:lnTo>
                  <a:lnTo>
                    <a:pt x="964907" y="32524"/>
                  </a:lnTo>
                  <a:lnTo>
                    <a:pt x="970965" y="36614"/>
                  </a:lnTo>
                  <a:lnTo>
                    <a:pt x="978420" y="38100"/>
                  </a:lnTo>
                  <a:lnTo>
                    <a:pt x="985824" y="36614"/>
                  </a:lnTo>
                  <a:lnTo>
                    <a:pt x="991882" y="32524"/>
                  </a:lnTo>
                  <a:lnTo>
                    <a:pt x="995972" y="26466"/>
                  </a:lnTo>
                  <a:lnTo>
                    <a:pt x="997470" y="19050"/>
                  </a:lnTo>
                  <a:close/>
                </a:path>
                <a:path w="3693795" h="2515235">
                  <a:moveTo>
                    <a:pt x="1057935" y="2496083"/>
                  </a:moveTo>
                  <a:lnTo>
                    <a:pt x="1056436" y="2488679"/>
                  </a:lnTo>
                  <a:lnTo>
                    <a:pt x="1052360" y="2482621"/>
                  </a:lnTo>
                  <a:lnTo>
                    <a:pt x="1046302" y="2478532"/>
                  </a:lnTo>
                  <a:lnTo>
                    <a:pt x="1038847" y="2477033"/>
                  </a:lnTo>
                  <a:lnTo>
                    <a:pt x="1031430" y="2478532"/>
                  </a:lnTo>
                  <a:lnTo>
                    <a:pt x="1025385" y="2482621"/>
                  </a:lnTo>
                  <a:lnTo>
                    <a:pt x="1021295" y="2488679"/>
                  </a:lnTo>
                  <a:lnTo>
                    <a:pt x="1019797" y="2496083"/>
                  </a:lnTo>
                  <a:lnTo>
                    <a:pt x="1021295" y="2503500"/>
                  </a:lnTo>
                  <a:lnTo>
                    <a:pt x="1025385" y="2509558"/>
                  </a:lnTo>
                  <a:lnTo>
                    <a:pt x="1031430" y="2513647"/>
                  </a:lnTo>
                  <a:lnTo>
                    <a:pt x="1038885" y="2515133"/>
                  </a:lnTo>
                  <a:lnTo>
                    <a:pt x="1046302" y="2513647"/>
                  </a:lnTo>
                  <a:lnTo>
                    <a:pt x="1052360" y="2509558"/>
                  </a:lnTo>
                  <a:lnTo>
                    <a:pt x="1056436" y="2503500"/>
                  </a:lnTo>
                  <a:lnTo>
                    <a:pt x="1057935" y="2496083"/>
                  </a:lnTo>
                  <a:close/>
                </a:path>
                <a:path w="3693795" h="2515235">
                  <a:moveTo>
                    <a:pt x="1057935" y="1186395"/>
                  </a:moveTo>
                  <a:lnTo>
                    <a:pt x="1056436" y="1178991"/>
                  </a:lnTo>
                  <a:lnTo>
                    <a:pt x="1052360" y="1172933"/>
                  </a:lnTo>
                  <a:lnTo>
                    <a:pt x="1046302" y="1168844"/>
                  </a:lnTo>
                  <a:lnTo>
                    <a:pt x="1038847" y="1167345"/>
                  </a:lnTo>
                  <a:lnTo>
                    <a:pt x="1031430" y="1168844"/>
                  </a:lnTo>
                  <a:lnTo>
                    <a:pt x="1025385" y="1172933"/>
                  </a:lnTo>
                  <a:lnTo>
                    <a:pt x="1021295" y="1178991"/>
                  </a:lnTo>
                  <a:lnTo>
                    <a:pt x="1019797" y="1186395"/>
                  </a:lnTo>
                  <a:lnTo>
                    <a:pt x="1021295" y="1193812"/>
                  </a:lnTo>
                  <a:lnTo>
                    <a:pt x="1025385" y="1199870"/>
                  </a:lnTo>
                  <a:lnTo>
                    <a:pt x="1031430" y="1203960"/>
                  </a:lnTo>
                  <a:lnTo>
                    <a:pt x="1038885" y="1205445"/>
                  </a:lnTo>
                  <a:lnTo>
                    <a:pt x="1046302" y="1203960"/>
                  </a:lnTo>
                  <a:lnTo>
                    <a:pt x="1052360" y="1199870"/>
                  </a:lnTo>
                  <a:lnTo>
                    <a:pt x="1056436" y="1193812"/>
                  </a:lnTo>
                  <a:lnTo>
                    <a:pt x="1057935" y="1186395"/>
                  </a:lnTo>
                  <a:close/>
                </a:path>
                <a:path w="3693795" h="2515235">
                  <a:moveTo>
                    <a:pt x="1073708" y="1328737"/>
                  </a:moveTo>
                  <a:lnTo>
                    <a:pt x="1072210" y="1321333"/>
                  </a:lnTo>
                  <a:lnTo>
                    <a:pt x="1068120" y="1315275"/>
                  </a:lnTo>
                  <a:lnTo>
                    <a:pt x="1062062" y="1311186"/>
                  </a:lnTo>
                  <a:lnTo>
                    <a:pt x="1054620" y="1309687"/>
                  </a:lnTo>
                  <a:lnTo>
                    <a:pt x="1047203" y="1311186"/>
                  </a:lnTo>
                  <a:lnTo>
                    <a:pt x="1041146" y="1315275"/>
                  </a:lnTo>
                  <a:lnTo>
                    <a:pt x="1037056" y="1321333"/>
                  </a:lnTo>
                  <a:lnTo>
                    <a:pt x="1035570" y="1328737"/>
                  </a:lnTo>
                  <a:lnTo>
                    <a:pt x="1037056" y="1336154"/>
                  </a:lnTo>
                  <a:lnTo>
                    <a:pt x="1041146" y="1342212"/>
                  </a:lnTo>
                  <a:lnTo>
                    <a:pt x="1047203" y="1346301"/>
                  </a:lnTo>
                  <a:lnTo>
                    <a:pt x="1054658" y="1347787"/>
                  </a:lnTo>
                  <a:lnTo>
                    <a:pt x="1062062" y="1346301"/>
                  </a:lnTo>
                  <a:lnTo>
                    <a:pt x="1068120" y="1342212"/>
                  </a:lnTo>
                  <a:lnTo>
                    <a:pt x="1072210" y="1336154"/>
                  </a:lnTo>
                  <a:lnTo>
                    <a:pt x="1073708" y="1328737"/>
                  </a:lnTo>
                  <a:close/>
                </a:path>
                <a:path w="3693795" h="2515235">
                  <a:moveTo>
                    <a:pt x="1073708" y="19050"/>
                  </a:moveTo>
                  <a:lnTo>
                    <a:pt x="1072210" y="11645"/>
                  </a:lnTo>
                  <a:lnTo>
                    <a:pt x="1068120" y="5588"/>
                  </a:lnTo>
                  <a:lnTo>
                    <a:pt x="1062062" y="1498"/>
                  </a:lnTo>
                  <a:lnTo>
                    <a:pt x="1054620" y="0"/>
                  </a:lnTo>
                  <a:lnTo>
                    <a:pt x="1047203" y="1498"/>
                  </a:lnTo>
                  <a:lnTo>
                    <a:pt x="1041146" y="5588"/>
                  </a:lnTo>
                  <a:lnTo>
                    <a:pt x="1037056" y="11645"/>
                  </a:lnTo>
                  <a:lnTo>
                    <a:pt x="1035570" y="19050"/>
                  </a:lnTo>
                  <a:lnTo>
                    <a:pt x="1037056" y="26466"/>
                  </a:lnTo>
                  <a:lnTo>
                    <a:pt x="1041146" y="32524"/>
                  </a:lnTo>
                  <a:lnTo>
                    <a:pt x="1047203" y="36614"/>
                  </a:lnTo>
                  <a:lnTo>
                    <a:pt x="1054658" y="38100"/>
                  </a:lnTo>
                  <a:lnTo>
                    <a:pt x="1062062" y="36614"/>
                  </a:lnTo>
                  <a:lnTo>
                    <a:pt x="1068120" y="32524"/>
                  </a:lnTo>
                  <a:lnTo>
                    <a:pt x="1072210" y="26466"/>
                  </a:lnTo>
                  <a:lnTo>
                    <a:pt x="1073708" y="19050"/>
                  </a:lnTo>
                  <a:close/>
                </a:path>
                <a:path w="3693795" h="2515235">
                  <a:moveTo>
                    <a:pt x="1134173" y="2496083"/>
                  </a:moveTo>
                  <a:lnTo>
                    <a:pt x="1132674" y="2488679"/>
                  </a:lnTo>
                  <a:lnTo>
                    <a:pt x="1128598" y="2482621"/>
                  </a:lnTo>
                  <a:lnTo>
                    <a:pt x="1122540" y="2478532"/>
                  </a:lnTo>
                  <a:lnTo>
                    <a:pt x="1115085" y="2477033"/>
                  </a:lnTo>
                  <a:lnTo>
                    <a:pt x="1107668" y="2478532"/>
                  </a:lnTo>
                  <a:lnTo>
                    <a:pt x="1101623" y="2482621"/>
                  </a:lnTo>
                  <a:lnTo>
                    <a:pt x="1097534" y="2488679"/>
                  </a:lnTo>
                  <a:lnTo>
                    <a:pt x="1096035" y="2496083"/>
                  </a:lnTo>
                  <a:lnTo>
                    <a:pt x="1097534" y="2503500"/>
                  </a:lnTo>
                  <a:lnTo>
                    <a:pt x="1101623" y="2509558"/>
                  </a:lnTo>
                  <a:lnTo>
                    <a:pt x="1107668" y="2513647"/>
                  </a:lnTo>
                  <a:lnTo>
                    <a:pt x="1115123" y="2515133"/>
                  </a:lnTo>
                  <a:lnTo>
                    <a:pt x="1122540" y="2513647"/>
                  </a:lnTo>
                  <a:lnTo>
                    <a:pt x="1128598" y="2509558"/>
                  </a:lnTo>
                  <a:lnTo>
                    <a:pt x="1132674" y="2503500"/>
                  </a:lnTo>
                  <a:lnTo>
                    <a:pt x="1134173" y="2496083"/>
                  </a:lnTo>
                  <a:close/>
                </a:path>
                <a:path w="3693795" h="2515235">
                  <a:moveTo>
                    <a:pt x="1134173" y="1186395"/>
                  </a:moveTo>
                  <a:lnTo>
                    <a:pt x="1132674" y="1178991"/>
                  </a:lnTo>
                  <a:lnTo>
                    <a:pt x="1128598" y="1172933"/>
                  </a:lnTo>
                  <a:lnTo>
                    <a:pt x="1122540" y="1168844"/>
                  </a:lnTo>
                  <a:lnTo>
                    <a:pt x="1115085" y="1167345"/>
                  </a:lnTo>
                  <a:lnTo>
                    <a:pt x="1107668" y="1168844"/>
                  </a:lnTo>
                  <a:lnTo>
                    <a:pt x="1101623" y="1172933"/>
                  </a:lnTo>
                  <a:lnTo>
                    <a:pt x="1097534" y="1178991"/>
                  </a:lnTo>
                  <a:lnTo>
                    <a:pt x="1096035" y="1186395"/>
                  </a:lnTo>
                  <a:lnTo>
                    <a:pt x="1097534" y="1193812"/>
                  </a:lnTo>
                  <a:lnTo>
                    <a:pt x="1101623" y="1199870"/>
                  </a:lnTo>
                  <a:lnTo>
                    <a:pt x="1107668" y="1203960"/>
                  </a:lnTo>
                  <a:lnTo>
                    <a:pt x="1115123" y="1205445"/>
                  </a:lnTo>
                  <a:lnTo>
                    <a:pt x="1122540" y="1203960"/>
                  </a:lnTo>
                  <a:lnTo>
                    <a:pt x="1128598" y="1199870"/>
                  </a:lnTo>
                  <a:lnTo>
                    <a:pt x="1132674" y="1193812"/>
                  </a:lnTo>
                  <a:lnTo>
                    <a:pt x="1134173" y="1186395"/>
                  </a:lnTo>
                  <a:close/>
                </a:path>
                <a:path w="3693795" h="2515235">
                  <a:moveTo>
                    <a:pt x="1149946" y="1328737"/>
                  </a:moveTo>
                  <a:lnTo>
                    <a:pt x="1148448" y="1321333"/>
                  </a:lnTo>
                  <a:lnTo>
                    <a:pt x="1144358" y="1315275"/>
                  </a:lnTo>
                  <a:lnTo>
                    <a:pt x="1138301" y="1311186"/>
                  </a:lnTo>
                  <a:lnTo>
                    <a:pt x="1130858" y="1309687"/>
                  </a:lnTo>
                  <a:lnTo>
                    <a:pt x="1123442" y="1311186"/>
                  </a:lnTo>
                  <a:lnTo>
                    <a:pt x="1117384" y="1315275"/>
                  </a:lnTo>
                  <a:lnTo>
                    <a:pt x="1113294" y="1321333"/>
                  </a:lnTo>
                  <a:lnTo>
                    <a:pt x="1111808" y="1328737"/>
                  </a:lnTo>
                  <a:lnTo>
                    <a:pt x="1113294" y="1336154"/>
                  </a:lnTo>
                  <a:lnTo>
                    <a:pt x="1117384" y="1342212"/>
                  </a:lnTo>
                  <a:lnTo>
                    <a:pt x="1123442" y="1346301"/>
                  </a:lnTo>
                  <a:lnTo>
                    <a:pt x="1130896" y="1347787"/>
                  </a:lnTo>
                  <a:lnTo>
                    <a:pt x="1138301" y="1346301"/>
                  </a:lnTo>
                  <a:lnTo>
                    <a:pt x="1144358" y="1342212"/>
                  </a:lnTo>
                  <a:lnTo>
                    <a:pt x="1148448" y="1336154"/>
                  </a:lnTo>
                  <a:lnTo>
                    <a:pt x="1149946" y="1328737"/>
                  </a:lnTo>
                  <a:close/>
                </a:path>
                <a:path w="3693795" h="2515235">
                  <a:moveTo>
                    <a:pt x="1149946" y="19050"/>
                  </a:moveTo>
                  <a:lnTo>
                    <a:pt x="1148448" y="11645"/>
                  </a:lnTo>
                  <a:lnTo>
                    <a:pt x="1144358" y="5588"/>
                  </a:lnTo>
                  <a:lnTo>
                    <a:pt x="1138301" y="1498"/>
                  </a:lnTo>
                  <a:lnTo>
                    <a:pt x="1130858" y="0"/>
                  </a:lnTo>
                  <a:lnTo>
                    <a:pt x="1123442" y="1498"/>
                  </a:lnTo>
                  <a:lnTo>
                    <a:pt x="1117384" y="5588"/>
                  </a:lnTo>
                  <a:lnTo>
                    <a:pt x="1113294" y="11645"/>
                  </a:lnTo>
                  <a:lnTo>
                    <a:pt x="1111808" y="19050"/>
                  </a:lnTo>
                  <a:lnTo>
                    <a:pt x="1113294" y="26466"/>
                  </a:lnTo>
                  <a:lnTo>
                    <a:pt x="1117384" y="32524"/>
                  </a:lnTo>
                  <a:lnTo>
                    <a:pt x="1123442" y="36614"/>
                  </a:lnTo>
                  <a:lnTo>
                    <a:pt x="1130896" y="38100"/>
                  </a:lnTo>
                  <a:lnTo>
                    <a:pt x="1138301" y="36614"/>
                  </a:lnTo>
                  <a:lnTo>
                    <a:pt x="1144358" y="32524"/>
                  </a:lnTo>
                  <a:lnTo>
                    <a:pt x="1148448" y="26466"/>
                  </a:lnTo>
                  <a:lnTo>
                    <a:pt x="1149946" y="19050"/>
                  </a:lnTo>
                  <a:close/>
                </a:path>
                <a:path w="3693795" h="2515235">
                  <a:moveTo>
                    <a:pt x="1210411" y="2496083"/>
                  </a:moveTo>
                  <a:lnTo>
                    <a:pt x="1208913" y="2488679"/>
                  </a:lnTo>
                  <a:lnTo>
                    <a:pt x="1204836" y="2482621"/>
                  </a:lnTo>
                  <a:lnTo>
                    <a:pt x="1198778" y="2478532"/>
                  </a:lnTo>
                  <a:lnTo>
                    <a:pt x="1191323" y="2477033"/>
                  </a:lnTo>
                  <a:lnTo>
                    <a:pt x="1183906" y="2478532"/>
                  </a:lnTo>
                  <a:lnTo>
                    <a:pt x="1177861" y="2482621"/>
                  </a:lnTo>
                  <a:lnTo>
                    <a:pt x="1173772" y="2488679"/>
                  </a:lnTo>
                  <a:lnTo>
                    <a:pt x="1172273" y="2496083"/>
                  </a:lnTo>
                  <a:lnTo>
                    <a:pt x="1173772" y="2503500"/>
                  </a:lnTo>
                  <a:lnTo>
                    <a:pt x="1177861" y="2509558"/>
                  </a:lnTo>
                  <a:lnTo>
                    <a:pt x="1183906" y="2513647"/>
                  </a:lnTo>
                  <a:lnTo>
                    <a:pt x="1191361" y="2515133"/>
                  </a:lnTo>
                  <a:lnTo>
                    <a:pt x="1198778" y="2513647"/>
                  </a:lnTo>
                  <a:lnTo>
                    <a:pt x="1204836" y="2509558"/>
                  </a:lnTo>
                  <a:lnTo>
                    <a:pt x="1208913" y="2503500"/>
                  </a:lnTo>
                  <a:lnTo>
                    <a:pt x="1210411" y="2496083"/>
                  </a:lnTo>
                  <a:close/>
                </a:path>
                <a:path w="3693795" h="2515235">
                  <a:moveTo>
                    <a:pt x="1210411" y="1186395"/>
                  </a:moveTo>
                  <a:lnTo>
                    <a:pt x="1208913" y="1178991"/>
                  </a:lnTo>
                  <a:lnTo>
                    <a:pt x="1204836" y="1172933"/>
                  </a:lnTo>
                  <a:lnTo>
                    <a:pt x="1198778" y="1168844"/>
                  </a:lnTo>
                  <a:lnTo>
                    <a:pt x="1191323" y="1167345"/>
                  </a:lnTo>
                  <a:lnTo>
                    <a:pt x="1183906" y="1168844"/>
                  </a:lnTo>
                  <a:lnTo>
                    <a:pt x="1177861" y="1172933"/>
                  </a:lnTo>
                  <a:lnTo>
                    <a:pt x="1173772" y="1178991"/>
                  </a:lnTo>
                  <a:lnTo>
                    <a:pt x="1172273" y="1186395"/>
                  </a:lnTo>
                  <a:lnTo>
                    <a:pt x="1173772" y="1193812"/>
                  </a:lnTo>
                  <a:lnTo>
                    <a:pt x="1177861" y="1199870"/>
                  </a:lnTo>
                  <a:lnTo>
                    <a:pt x="1183906" y="1203960"/>
                  </a:lnTo>
                  <a:lnTo>
                    <a:pt x="1191361" y="1205445"/>
                  </a:lnTo>
                  <a:lnTo>
                    <a:pt x="1198778" y="1203960"/>
                  </a:lnTo>
                  <a:lnTo>
                    <a:pt x="1204836" y="1199870"/>
                  </a:lnTo>
                  <a:lnTo>
                    <a:pt x="1208913" y="1193812"/>
                  </a:lnTo>
                  <a:lnTo>
                    <a:pt x="1210411" y="1186395"/>
                  </a:lnTo>
                  <a:close/>
                </a:path>
                <a:path w="3693795" h="2515235">
                  <a:moveTo>
                    <a:pt x="1226185" y="1328737"/>
                  </a:moveTo>
                  <a:lnTo>
                    <a:pt x="1224686" y="1321333"/>
                  </a:lnTo>
                  <a:lnTo>
                    <a:pt x="1220597" y="1315275"/>
                  </a:lnTo>
                  <a:lnTo>
                    <a:pt x="1214539" y="1311186"/>
                  </a:lnTo>
                  <a:lnTo>
                    <a:pt x="1207096" y="1309687"/>
                  </a:lnTo>
                  <a:lnTo>
                    <a:pt x="1199680" y="1311186"/>
                  </a:lnTo>
                  <a:lnTo>
                    <a:pt x="1193622" y="1315275"/>
                  </a:lnTo>
                  <a:lnTo>
                    <a:pt x="1189532" y="1321333"/>
                  </a:lnTo>
                  <a:lnTo>
                    <a:pt x="1188046" y="1328737"/>
                  </a:lnTo>
                  <a:lnTo>
                    <a:pt x="1189532" y="1336154"/>
                  </a:lnTo>
                  <a:lnTo>
                    <a:pt x="1193622" y="1342212"/>
                  </a:lnTo>
                  <a:lnTo>
                    <a:pt x="1199680" y="1346301"/>
                  </a:lnTo>
                  <a:lnTo>
                    <a:pt x="1207135" y="1347787"/>
                  </a:lnTo>
                  <a:lnTo>
                    <a:pt x="1214539" y="1346301"/>
                  </a:lnTo>
                  <a:lnTo>
                    <a:pt x="1220597" y="1342212"/>
                  </a:lnTo>
                  <a:lnTo>
                    <a:pt x="1224686" y="1336154"/>
                  </a:lnTo>
                  <a:lnTo>
                    <a:pt x="1226185" y="1328737"/>
                  </a:lnTo>
                  <a:close/>
                </a:path>
                <a:path w="3693795" h="2515235">
                  <a:moveTo>
                    <a:pt x="1226185" y="19050"/>
                  </a:moveTo>
                  <a:lnTo>
                    <a:pt x="1224686" y="11645"/>
                  </a:lnTo>
                  <a:lnTo>
                    <a:pt x="1220597" y="5588"/>
                  </a:lnTo>
                  <a:lnTo>
                    <a:pt x="1214539" y="1498"/>
                  </a:lnTo>
                  <a:lnTo>
                    <a:pt x="1207096" y="0"/>
                  </a:lnTo>
                  <a:lnTo>
                    <a:pt x="1199680" y="1498"/>
                  </a:lnTo>
                  <a:lnTo>
                    <a:pt x="1193622" y="5588"/>
                  </a:lnTo>
                  <a:lnTo>
                    <a:pt x="1189532" y="11645"/>
                  </a:lnTo>
                  <a:lnTo>
                    <a:pt x="1188046" y="19050"/>
                  </a:lnTo>
                  <a:lnTo>
                    <a:pt x="1189532" y="26466"/>
                  </a:lnTo>
                  <a:lnTo>
                    <a:pt x="1193622" y="32524"/>
                  </a:lnTo>
                  <a:lnTo>
                    <a:pt x="1199680" y="36614"/>
                  </a:lnTo>
                  <a:lnTo>
                    <a:pt x="1207135" y="38100"/>
                  </a:lnTo>
                  <a:lnTo>
                    <a:pt x="1214539" y="36614"/>
                  </a:lnTo>
                  <a:lnTo>
                    <a:pt x="1220597" y="32524"/>
                  </a:lnTo>
                  <a:lnTo>
                    <a:pt x="1224686" y="26466"/>
                  </a:lnTo>
                  <a:lnTo>
                    <a:pt x="1226185" y="19050"/>
                  </a:lnTo>
                  <a:close/>
                </a:path>
                <a:path w="3693795" h="2515235">
                  <a:moveTo>
                    <a:pt x="1286649" y="2496083"/>
                  </a:moveTo>
                  <a:lnTo>
                    <a:pt x="1285151" y="2488679"/>
                  </a:lnTo>
                  <a:lnTo>
                    <a:pt x="1281074" y="2482621"/>
                  </a:lnTo>
                  <a:lnTo>
                    <a:pt x="1275016" y="2478532"/>
                  </a:lnTo>
                  <a:lnTo>
                    <a:pt x="1267561" y="2477033"/>
                  </a:lnTo>
                  <a:lnTo>
                    <a:pt x="1260144" y="2478532"/>
                  </a:lnTo>
                  <a:lnTo>
                    <a:pt x="1254099" y="2482621"/>
                  </a:lnTo>
                  <a:lnTo>
                    <a:pt x="1250010" y="2488679"/>
                  </a:lnTo>
                  <a:lnTo>
                    <a:pt x="1248511" y="2496083"/>
                  </a:lnTo>
                  <a:lnTo>
                    <a:pt x="1250010" y="2503500"/>
                  </a:lnTo>
                  <a:lnTo>
                    <a:pt x="1254099" y="2509558"/>
                  </a:lnTo>
                  <a:lnTo>
                    <a:pt x="1260144" y="2513647"/>
                  </a:lnTo>
                  <a:lnTo>
                    <a:pt x="1267599" y="2515133"/>
                  </a:lnTo>
                  <a:lnTo>
                    <a:pt x="1275016" y="2513647"/>
                  </a:lnTo>
                  <a:lnTo>
                    <a:pt x="1281074" y="2509558"/>
                  </a:lnTo>
                  <a:lnTo>
                    <a:pt x="1285151" y="2503500"/>
                  </a:lnTo>
                  <a:lnTo>
                    <a:pt x="1286649" y="2496083"/>
                  </a:lnTo>
                  <a:close/>
                </a:path>
                <a:path w="3693795" h="2515235">
                  <a:moveTo>
                    <a:pt x="1286649" y="1186395"/>
                  </a:moveTo>
                  <a:lnTo>
                    <a:pt x="1285151" y="1178991"/>
                  </a:lnTo>
                  <a:lnTo>
                    <a:pt x="1281074" y="1172933"/>
                  </a:lnTo>
                  <a:lnTo>
                    <a:pt x="1275016" y="1168844"/>
                  </a:lnTo>
                  <a:lnTo>
                    <a:pt x="1267561" y="1167345"/>
                  </a:lnTo>
                  <a:lnTo>
                    <a:pt x="1260144" y="1168844"/>
                  </a:lnTo>
                  <a:lnTo>
                    <a:pt x="1254099" y="1172933"/>
                  </a:lnTo>
                  <a:lnTo>
                    <a:pt x="1250010" y="1178991"/>
                  </a:lnTo>
                  <a:lnTo>
                    <a:pt x="1248511" y="1186395"/>
                  </a:lnTo>
                  <a:lnTo>
                    <a:pt x="1250010" y="1193812"/>
                  </a:lnTo>
                  <a:lnTo>
                    <a:pt x="1254099" y="1199870"/>
                  </a:lnTo>
                  <a:lnTo>
                    <a:pt x="1260144" y="1203960"/>
                  </a:lnTo>
                  <a:lnTo>
                    <a:pt x="1267599" y="1205445"/>
                  </a:lnTo>
                  <a:lnTo>
                    <a:pt x="1275016" y="1203960"/>
                  </a:lnTo>
                  <a:lnTo>
                    <a:pt x="1281074" y="1199870"/>
                  </a:lnTo>
                  <a:lnTo>
                    <a:pt x="1285151" y="1193812"/>
                  </a:lnTo>
                  <a:lnTo>
                    <a:pt x="1286649" y="1186395"/>
                  </a:lnTo>
                  <a:close/>
                </a:path>
                <a:path w="3693795" h="2515235">
                  <a:moveTo>
                    <a:pt x="1302423" y="1328737"/>
                  </a:moveTo>
                  <a:lnTo>
                    <a:pt x="1300924" y="1321333"/>
                  </a:lnTo>
                  <a:lnTo>
                    <a:pt x="1296835" y="1315275"/>
                  </a:lnTo>
                  <a:lnTo>
                    <a:pt x="1290777" y="1311186"/>
                  </a:lnTo>
                  <a:lnTo>
                    <a:pt x="1283335" y="1309687"/>
                  </a:lnTo>
                  <a:lnTo>
                    <a:pt x="1275918" y="1311186"/>
                  </a:lnTo>
                  <a:lnTo>
                    <a:pt x="1269860" y="1315275"/>
                  </a:lnTo>
                  <a:lnTo>
                    <a:pt x="1265770" y="1321333"/>
                  </a:lnTo>
                  <a:lnTo>
                    <a:pt x="1264285" y="1328737"/>
                  </a:lnTo>
                  <a:lnTo>
                    <a:pt x="1265770" y="1336154"/>
                  </a:lnTo>
                  <a:lnTo>
                    <a:pt x="1269860" y="1342212"/>
                  </a:lnTo>
                  <a:lnTo>
                    <a:pt x="1275918" y="1346301"/>
                  </a:lnTo>
                  <a:lnTo>
                    <a:pt x="1283373" y="1347787"/>
                  </a:lnTo>
                  <a:lnTo>
                    <a:pt x="1290777" y="1346301"/>
                  </a:lnTo>
                  <a:lnTo>
                    <a:pt x="1296835" y="1342212"/>
                  </a:lnTo>
                  <a:lnTo>
                    <a:pt x="1300924" y="1336154"/>
                  </a:lnTo>
                  <a:lnTo>
                    <a:pt x="1302423" y="1328737"/>
                  </a:lnTo>
                  <a:close/>
                </a:path>
                <a:path w="3693795" h="2515235">
                  <a:moveTo>
                    <a:pt x="1302423" y="19050"/>
                  </a:moveTo>
                  <a:lnTo>
                    <a:pt x="1300924" y="11645"/>
                  </a:lnTo>
                  <a:lnTo>
                    <a:pt x="1296835" y="5588"/>
                  </a:lnTo>
                  <a:lnTo>
                    <a:pt x="1290777" y="1498"/>
                  </a:lnTo>
                  <a:lnTo>
                    <a:pt x="1283335" y="0"/>
                  </a:lnTo>
                  <a:lnTo>
                    <a:pt x="1275918" y="1498"/>
                  </a:lnTo>
                  <a:lnTo>
                    <a:pt x="1269860" y="5588"/>
                  </a:lnTo>
                  <a:lnTo>
                    <a:pt x="1265770" y="11645"/>
                  </a:lnTo>
                  <a:lnTo>
                    <a:pt x="1264285" y="19050"/>
                  </a:lnTo>
                  <a:lnTo>
                    <a:pt x="1265770" y="26466"/>
                  </a:lnTo>
                  <a:lnTo>
                    <a:pt x="1269860" y="32524"/>
                  </a:lnTo>
                  <a:lnTo>
                    <a:pt x="1275918" y="36614"/>
                  </a:lnTo>
                  <a:lnTo>
                    <a:pt x="1283373" y="38100"/>
                  </a:lnTo>
                  <a:lnTo>
                    <a:pt x="1290777" y="36614"/>
                  </a:lnTo>
                  <a:lnTo>
                    <a:pt x="1296835" y="32524"/>
                  </a:lnTo>
                  <a:lnTo>
                    <a:pt x="1300924" y="26466"/>
                  </a:lnTo>
                  <a:lnTo>
                    <a:pt x="1302423" y="19050"/>
                  </a:lnTo>
                  <a:close/>
                </a:path>
                <a:path w="3693795" h="2515235">
                  <a:moveTo>
                    <a:pt x="1362887" y="2496083"/>
                  </a:moveTo>
                  <a:lnTo>
                    <a:pt x="1361389" y="2488679"/>
                  </a:lnTo>
                  <a:lnTo>
                    <a:pt x="1357312" y="2482621"/>
                  </a:lnTo>
                  <a:lnTo>
                    <a:pt x="1351254" y="2478532"/>
                  </a:lnTo>
                  <a:lnTo>
                    <a:pt x="1343799" y="2477033"/>
                  </a:lnTo>
                  <a:lnTo>
                    <a:pt x="1336382" y="2478532"/>
                  </a:lnTo>
                  <a:lnTo>
                    <a:pt x="1330337" y="2482621"/>
                  </a:lnTo>
                  <a:lnTo>
                    <a:pt x="1326248" y="2488679"/>
                  </a:lnTo>
                  <a:lnTo>
                    <a:pt x="1324749" y="2496083"/>
                  </a:lnTo>
                  <a:lnTo>
                    <a:pt x="1326248" y="2503500"/>
                  </a:lnTo>
                  <a:lnTo>
                    <a:pt x="1330337" y="2509558"/>
                  </a:lnTo>
                  <a:lnTo>
                    <a:pt x="1336382" y="2513647"/>
                  </a:lnTo>
                  <a:lnTo>
                    <a:pt x="1343837" y="2515133"/>
                  </a:lnTo>
                  <a:lnTo>
                    <a:pt x="1351254" y="2513647"/>
                  </a:lnTo>
                  <a:lnTo>
                    <a:pt x="1357312" y="2509558"/>
                  </a:lnTo>
                  <a:lnTo>
                    <a:pt x="1361389" y="2503500"/>
                  </a:lnTo>
                  <a:lnTo>
                    <a:pt x="1362887" y="2496083"/>
                  </a:lnTo>
                  <a:close/>
                </a:path>
                <a:path w="3693795" h="2515235">
                  <a:moveTo>
                    <a:pt x="1362887" y="1186395"/>
                  </a:moveTo>
                  <a:lnTo>
                    <a:pt x="1361389" y="1178991"/>
                  </a:lnTo>
                  <a:lnTo>
                    <a:pt x="1357312" y="1172933"/>
                  </a:lnTo>
                  <a:lnTo>
                    <a:pt x="1351254" y="1168844"/>
                  </a:lnTo>
                  <a:lnTo>
                    <a:pt x="1343799" y="1167345"/>
                  </a:lnTo>
                  <a:lnTo>
                    <a:pt x="1336382" y="1168844"/>
                  </a:lnTo>
                  <a:lnTo>
                    <a:pt x="1330337" y="1172933"/>
                  </a:lnTo>
                  <a:lnTo>
                    <a:pt x="1326248" y="1178991"/>
                  </a:lnTo>
                  <a:lnTo>
                    <a:pt x="1324749" y="1186395"/>
                  </a:lnTo>
                  <a:lnTo>
                    <a:pt x="1326248" y="1193812"/>
                  </a:lnTo>
                  <a:lnTo>
                    <a:pt x="1330337" y="1199870"/>
                  </a:lnTo>
                  <a:lnTo>
                    <a:pt x="1336382" y="1203960"/>
                  </a:lnTo>
                  <a:lnTo>
                    <a:pt x="1343837" y="1205445"/>
                  </a:lnTo>
                  <a:lnTo>
                    <a:pt x="1351254" y="1203960"/>
                  </a:lnTo>
                  <a:lnTo>
                    <a:pt x="1357312" y="1199870"/>
                  </a:lnTo>
                  <a:lnTo>
                    <a:pt x="1361389" y="1193812"/>
                  </a:lnTo>
                  <a:lnTo>
                    <a:pt x="1362887" y="1186395"/>
                  </a:lnTo>
                  <a:close/>
                </a:path>
                <a:path w="3693795" h="2515235">
                  <a:moveTo>
                    <a:pt x="1378661" y="1328737"/>
                  </a:moveTo>
                  <a:lnTo>
                    <a:pt x="1377162" y="1321333"/>
                  </a:lnTo>
                  <a:lnTo>
                    <a:pt x="1373073" y="1315275"/>
                  </a:lnTo>
                  <a:lnTo>
                    <a:pt x="1367015" y="1311186"/>
                  </a:lnTo>
                  <a:lnTo>
                    <a:pt x="1359573" y="1309687"/>
                  </a:lnTo>
                  <a:lnTo>
                    <a:pt x="1352156" y="1311186"/>
                  </a:lnTo>
                  <a:lnTo>
                    <a:pt x="1346098" y="1315275"/>
                  </a:lnTo>
                  <a:lnTo>
                    <a:pt x="1342009" y="1321333"/>
                  </a:lnTo>
                  <a:lnTo>
                    <a:pt x="1340523" y="1328737"/>
                  </a:lnTo>
                  <a:lnTo>
                    <a:pt x="1342009" y="1336154"/>
                  </a:lnTo>
                  <a:lnTo>
                    <a:pt x="1346098" y="1342212"/>
                  </a:lnTo>
                  <a:lnTo>
                    <a:pt x="1352156" y="1346301"/>
                  </a:lnTo>
                  <a:lnTo>
                    <a:pt x="1359611" y="1347787"/>
                  </a:lnTo>
                  <a:lnTo>
                    <a:pt x="1367015" y="1346301"/>
                  </a:lnTo>
                  <a:lnTo>
                    <a:pt x="1373073" y="1342212"/>
                  </a:lnTo>
                  <a:lnTo>
                    <a:pt x="1377162" y="1336154"/>
                  </a:lnTo>
                  <a:lnTo>
                    <a:pt x="1378661" y="1328737"/>
                  </a:lnTo>
                  <a:close/>
                </a:path>
                <a:path w="3693795" h="2515235">
                  <a:moveTo>
                    <a:pt x="1378661" y="19050"/>
                  </a:moveTo>
                  <a:lnTo>
                    <a:pt x="1377162" y="11645"/>
                  </a:lnTo>
                  <a:lnTo>
                    <a:pt x="1373073" y="5588"/>
                  </a:lnTo>
                  <a:lnTo>
                    <a:pt x="1367015" y="1498"/>
                  </a:lnTo>
                  <a:lnTo>
                    <a:pt x="1359573" y="0"/>
                  </a:lnTo>
                  <a:lnTo>
                    <a:pt x="1352156" y="1498"/>
                  </a:lnTo>
                  <a:lnTo>
                    <a:pt x="1346098" y="5588"/>
                  </a:lnTo>
                  <a:lnTo>
                    <a:pt x="1342009" y="11645"/>
                  </a:lnTo>
                  <a:lnTo>
                    <a:pt x="1340523" y="19050"/>
                  </a:lnTo>
                  <a:lnTo>
                    <a:pt x="1342009" y="26466"/>
                  </a:lnTo>
                  <a:lnTo>
                    <a:pt x="1346098" y="32524"/>
                  </a:lnTo>
                  <a:lnTo>
                    <a:pt x="1352156" y="36614"/>
                  </a:lnTo>
                  <a:lnTo>
                    <a:pt x="1359611" y="38100"/>
                  </a:lnTo>
                  <a:lnTo>
                    <a:pt x="1367015" y="36614"/>
                  </a:lnTo>
                  <a:lnTo>
                    <a:pt x="1373073" y="32524"/>
                  </a:lnTo>
                  <a:lnTo>
                    <a:pt x="1377162" y="26466"/>
                  </a:lnTo>
                  <a:lnTo>
                    <a:pt x="1378661" y="19050"/>
                  </a:lnTo>
                  <a:close/>
                </a:path>
                <a:path w="3693795" h="2515235">
                  <a:moveTo>
                    <a:pt x="1439125" y="2496083"/>
                  </a:moveTo>
                  <a:lnTo>
                    <a:pt x="1437627" y="2488679"/>
                  </a:lnTo>
                  <a:lnTo>
                    <a:pt x="1433550" y="2482621"/>
                  </a:lnTo>
                  <a:lnTo>
                    <a:pt x="1427492" y="2478532"/>
                  </a:lnTo>
                  <a:lnTo>
                    <a:pt x="1420037" y="2477033"/>
                  </a:lnTo>
                  <a:lnTo>
                    <a:pt x="1412621" y="2478532"/>
                  </a:lnTo>
                  <a:lnTo>
                    <a:pt x="1406575" y="2482621"/>
                  </a:lnTo>
                  <a:lnTo>
                    <a:pt x="1402486" y="2488679"/>
                  </a:lnTo>
                  <a:lnTo>
                    <a:pt x="1400987" y="2496083"/>
                  </a:lnTo>
                  <a:lnTo>
                    <a:pt x="1402486" y="2503500"/>
                  </a:lnTo>
                  <a:lnTo>
                    <a:pt x="1406575" y="2509558"/>
                  </a:lnTo>
                  <a:lnTo>
                    <a:pt x="1412621" y="2513647"/>
                  </a:lnTo>
                  <a:lnTo>
                    <a:pt x="1420075" y="2515133"/>
                  </a:lnTo>
                  <a:lnTo>
                    <a:pt x="1427492" y="2513647"/>
                  </a:lnTo>
                  <a:lnTo>
                    <a:pt x="1433550" y="2509558"/>
                  </a:lnTo>
                  <a:lnTo>
                    <a:pt x="1437627" y="2503500"/>
                  </a:lnTo>
                  <a:lnTo>
                    <a:pt x="1439125" y="2496083"/>
                  </a:lnTo>
                  <a:close/>
                </a:path>
                <a:path w="3693795" h="2515235">
                  <a:moveTo>
                    <a:pt x="1439125" y="1186395"/>
                  </a:moveTo>
                  <a:lnTo>
                    <a:pt x="1437627" y="1178991"/>
                  </a:lnTo>
                  <a:lnTo>
                    <a:pt x="1433550" y="1172933"/>
                  </a:lnTo>
                  <a:lnTo>
                    <a:pt x="1427492" y="1168844"/>
                  </a:lnTo>
                  <a:lnTo>
                    <a:pt x="1420037" y="1167345"/>
                  </a:lnTo>
                  <a:lnTo>
                    <a:pt x="1412621" y="1168844"/>
                  </a:lnTo>
                  <a:lnTo>
                    <a:pt x="1406575" y="1172933"/>
                  </a:lnTo>
                  <a:lnTo>
                    <a:pt x="1402486" y="1178991"/>
                  </a:lnTo>
                  <a:lnTo>
                    <a:pt x="1400987" y="1186395"/>
                  </a:lnTo>
                  <a:lnTo>
                    <a:pt x="1402486" y="1193812"/>
                  </a:lnTo>
                  <a:lnTo>
                    <a:pt x="1406575" y="1199870"/>
                  </a:lnTo>
                  <a:lnTo>
                    <a:pt x="1412621" y="1203960"/>
                  </a:lnTo>
                  <a:lnTo>
                    <a:pt x="1420075" y="1205445"/>
                  </a:lnTo>
                  <a:lnTo>
                    <a:pt x="1427492" y="1203960"/>
                  </a:lnTo>
                  <a:lnTo>
                    <a:pt x="1433550" y="1199870"/>
                  </a:lnTo>
                  <a:lnTo>
                    <a:pt x="1437627" y="1193812"/>
                  </a:lnTo>
                  <a:lnTo>
                    <a:pt x="1439125" y="1186395"/>
                  </a:lnTo>
                  <a:close/>
                </a:path>
                <a:path w="3693795" h="2515235">
                  <a:moveTo>
                    <a:pt x="1454899" y="1328737"/>
                  </a:moveTo>
                  <a:lnTo>
                    <a:pt x="1453400" y="1321333"/>
                  </a:lnTo>
                  <a:lnTo>
                    <a:pt x="1449311" y="1315275"/>
                  </a:lnTo>
                  <a:lnTo>
                    <a:pt x="1443253" y="1311186"/>
                  </a:lnTo>
                  <a:lnTo>
                    <a:pt x="1435811" y="1309687"/>
                  </a:lnTo>
                  <a:lnTo>
                    <a:pt x="1428394" y="1311186"/>
                  </a:lnTo>
                  <a:lnTo>
                    <a:pt x="1422336" y="1315275"/>
                  </a:lnTo>
                  <a:lnTo>
                    <a:pt x="1418247" y="1321333"/>
                  </a:lnTo>
                  <a:lnTo>
                    <a:pt x="1416761" y="1328737"/>
                  </a:lnTo>
                  <a:lnTo>
                    <a:pt x="1418247" y="1336154"/>
                  </a:lnTo>
                  <a:lnTo>
                    <a:pt x="1422336" y="1342212"/>
                  </a:lnTo>
                  <a:lnTo>
                    <a:pt x="1428394" y="1346301"/>
                  </a:lnTo>
                  <a:lnTo>
                    <a:pt x="1435849" y="1347787"/>
                  </a:lnTo>
                  <a:lnTo>
                    <a:pt x="1443253" y="1346301"/>
                  </a:lnTo>
                  <a:lnTo>
                    <a:pt x="1449311" y="1342212"/>
                  </a:lnTo>
                  <a:lnTo>
                    <a:pt x="1453400" y="1336154"/>
                  </a:lnTo>
                  <a:lnTo>
                    <a:pt x="1454899" y="1328737"/>
                  </a:lnTo>
                  <a:close/>
                </a:path>
                <a:path w="3693795" h="2515235">
                  <a:moveTo>
                    <a:pt x="1454899" y="19050"/>
                  </a:moveTo>
                  <a:lnTo>
                    <a:pt x="1453400" y="11645"/>
                  </a:lnTo>
                  <a:lnTo>
                    <a:pt x="1449311" y="5588"/>
                  </a:lnTo>
                  <a:lnTo>
                    <a:pt x="1443253" y="1498"/>
                  </a:lnTo>
                  <a:lnTo>
                    <a:pt x="1435811" y="0"/>
                  </a:lnTo>
                  <a:lnTo>
                    <a:pt x="1428394" y="1498"/>
                  </a:lnTo>
                  <a:lnTo>
                    <a:pt x="1422336" y="5588"/>
                  </a:lnTo>
                  <a:lnTo>
                    <a:pt x="1418247" y="11645"/>
                  </a:lnTo>
                  <a:lnTo>
                    <a:pt x="1416761" y="19050"/>
                  </a:lnTo>
                  <a:lnTo>
                    <a:pt x="1418247" y="26466"/>
                  </a:lnTo>
                  <a:lnTo>
                    <a:pt x="1422336" y="32524"/>
                  </a:lnTo>
                  <a:lnTo>
                    <a:pt x="1428394" y="36614"/>
                  </a:lnTo>
                  <a:lnTo>
                    <a:pt x="1435849" y="38100"/>
                  </a:lnTo>
                  <a:lnTo>
                    <a:pt x="1443253" y="36614"/>
                  </a:lnTo>
                  <a:lnTo>
                    <a:pt x="1449311" y="32524"/>
                  </a:lnTo>
                  <a:lnTo>
                    <a:pt x="1453400" y="26466"/>
                  </a:lnTo>
                  <a:lnTo>
                    <a:pt x="1454899" y="19050"/>
                  </a:lnTo>
                  <a:close/>
                </a:path>
                <a:path w="3693795" h="2515235">
                  <a:moveTo>
                    <a:pt x="1515364" y="2496083"/>
                  </a:moveTo>
                  <a:lnTo>
                    <a:pt x="1513865" y="2488679"/>
                  </a:lnTo>
                  <a:lnTo>
                    <a:pt x="1509788" y="2482621"/>
                  </a:lnTo>
                  <a:lnTo>
                    <a:pt x="1503730" y="2478532"/>
                  </a:lnTo>
                  <a:lnTo>
                    <a:pt x="1496275" y="2477033"/>
                  </a:lnTo>
                  <a:lnTo>
                    <a:pt x="1488859" y="2478532"/>
                  </a:lnTo>
                  <a:lnTo>
                    <a:pt x="1482813" y="2482621"/>
                  </a:lnTo>
                  <a:lnTo>
                    <a:pt x="1478724" y="2488679"/>
                  </a:lnTo>
                  <a:lnTo>
                    <a:pt x="1477225" y="2496083"/>
                  </a:lnTo>
                  <a:lnTo>
                    <a:pt x="1478724" y="2503500"/>
                  </a:lnTo>
                  <a:lnTo>
                    <a:pt x="1482813" y="2509558"/>
                  </a:lnTo>
                  <a:lnTo>
                    <a:pt x="1488859" y="2513647"/>
                  </a:lnTo>
                  <a:lnTo>
                    <a:pt x="1496314" y="2515133"/>
                  </a:lnTo>
                  <a:lnTo>
                    <a:pt x="1503730" y="2513647"/>
                  </a:lnTo>
                  <a:lnTo>
                    <a:pt x="1509788" y="2509558"/>
                  </a:lnTo>
                  <a:lnTo>
                    <a:pt x="1513865" y="2503500"/>
                  </a:lnTo>
                  <a:lnTo>
                    <a:pt x="1515364" y="2496083"/>
                  </a:lnTo>
                  <a:close/>
                </a:path>
                <a:path w="3693795" h="2515235">
                  <a:moveTo>
                    <a:pt x="1515364" y="1186395"/>
                  </a:moveTo>
                  <a:lnTo>
                    <a:pt x="1513865" y="1178991"/>
                  </a:lnTo>
                  <a:lnTo>
                    <a:pt x="1509788" y="1172933"/>
                  </a:lnTo>
                  <a:lnTo>
                    <a:pt x="1503730" y="1168844"/>
                  </a:lnTo>
                  <a:lnTo>
                    <a:pt x="1496275" y="1167345"/>
                  </a:lnTo>
                  <a:lnTo>
                    <a:pt x="1488859" y="1168844"/>
                  </a:lnTo>
                  <a:lnTo>
                    <a:pt x="1482813" y="1172933"/>
                  </a:lnTo>
                  <a:lnTo>
                    <a:pt x="1478724" y="1178991"/>
                  </a:lnTo>
                  <a:lnTo>
                    <a:pt x="1477225" y="1186395"/>
                  </a:lnTo>
                  <a:lnTo>
                    <a:pt x="1478724" y="1193812"/>
                  </a:lnTo>
                  <a:lnTo>
                    <a:pt x="1482813" y="1199870"/>
                  </a:lnTo>
                  <a:lnTo>
                    <a:pt x="1488859" y="1203960"/>
                  </a:lnTo>
                  <a:lnTo>
                    <a:pt x="1496314" y="1205445"/>
                  </a:lnTo>
                  <a:lnTo>
                    <a:pt x="1503730" y="1203960"/>
                  </a:lnTo>
                  <a:lnTo>
                    <a:pt x="1509788" y="1199870"/>
                  </a:lnTo>
                  <a:lnTo>
                    <a:pt x="1513865" y="1193812"/>
                  </a:lnTo>
                  <a:lnTo>
                    <a:pt x="1515364" y="1186395"/>
                  </a:lnTo>
                  <a:close/>
                </a:path>
                <a:path w="3693795" h="2515235">
                  <a:moveTo>
                    <a:pt x="1531137" y="1328737"/>
                  </a:moveTo>
                  <a:lnTo>
                    <a:pt x="1529638" y="1321333"/>
                  </a:lnTo>
                  <a:lnTo>
                    <a:pt x="1525549" y="1315275"/>
                  </a:lnTo>
                  <a:lnTo>
                    <a:pt x="1519491" y="1311186"/>
                  </a:lnTo>
                  <a:lnTo>
                    <a:pt x="1512049" y="1309687"/>
                  </a:lnTo>
                  <a:lnTo>
                    <a:pt x="1504632" y="1311186"/>
                  </a:lnTo>
                  <a:lnTo>
                    <a:pt x="1498574" y="1315275"/>
                  </a:lnTo>
                  <a:lnTo>
                    <a:pt x="1494485" y="1321333"/>
                  </a:lnTo>
                  <a:lnTo>
                    <a:pt x="1492999" y="1328737"/>
                  </a:lnTo>
                  <a:lnTo>
                    <a:pt x="1494485" y="1336154"/>
                  </a:lnTo>
                  <a:lnTo>
                    <a:pt x="1498574" y="1342212"/>
                  </a:lnTo>
                  <a:lnTo>
                    <a:pt x="1504632" y="1346301"/>
                  </a:lnTo>
                  <a:lnTo>
                    <a:pt x="1512087" y="1347787"/>
                  </a:lnTo>
                  <a:lnTo>
                    <a:pt x="1519491" y="1346301"/>
                  </a:lnTo>
                  <a:lnTo>
                    <a:pt x="1525549" y="1342212"/>
                  </a:lnTo>
                  <a:lnTo>
                    <a:pt x="1529638" y="1336154"/>
                  </a:lnTo>
                  <a:lnTo>
                    <a:pt x="1531137" y="1328737"/>
                  </a:lnTo>
                  <a:close/>
                </a:path>
                <a:path w="3693795" h="2515235">
                  <a:moveTo>
                    <a:pt x="1531137" y="19050"/>
                  </a:moveTo>
                  <a:lnTo>
                    <a:pt x="1529638" y="11645"/>
                  </a:lnTo>
                  <a:lnTo>
                    <a:pt x="1525549" y="5588"/>
                  </a:lnTo>
                  <a:lnTo>
                    <a:pt x="1519491" y="1498"/>
                  </a:lnTo>
                  <a:lnTo>
                    <a:pt x="1512049" y="0"/>
                  </a:lnTo>
                  <a:lnTo>
                    <a:pt x="1504632" y="1498"/>
                  </a:lnTo>
                  <a:lnTo>
                    <a:pt x="1498574" y="5588"/>
                  </a:lnTo>
                  <a:lnTo>
                    <a:pt x="1494485" y="11645"/>
                  </a:lnTo>
                  <a:lnTo>
                    <a:pt x="1492999" y="19050"/>
                  </a:lnTo>
                  <a:lnTo>
                    <a:pt x="1494485" y="26466"/>
                  </a:lnTo>
                  <a:lnTo>
                    <a:pt x="1498574" y="32524"/>
                  </a:lnTo>
                  <a:lnTo>
                    <a:pt x="1504632" y="36614"/>
                  </a:lnTo>
                  <a:lnTo>
                    <a:pt x="1512087" y="38100"/>
                  </a:lnTo>
                  <a:lnTo>
                    <a:pt x="1519491" y="36614"/>
                  </a:lnTo>
                  <a:lnTo>
                    <a:pt x="1525549" y="32524"/>
                  </a:lnTo>
                  <a:lnTo>
                    <a:pt x="1529638" y="26466"/>
                  </a:lnTo>
                  <a:lnTo>
                    <a:pt x="1531137" y="19050"/>
                  </a:lnTo>
                  <a:close/>
                </a:path>
                <a:path w="3693795" h="2515235">
                  <a:moveTo>
                    <a:pt x="1591602" y="2496083"/>
                  </a:moveTo>
                  <a:lnTo>
                    <a:pt x="1590103" y="2488679"/>
                  </a:lnTo>
                  <a:lnTo>
                    <a:pt x="1586026" y="2482621"/>
                  </a:lnTo>
                  <a:lnTo>
                    <a:pt x="1579968" y="2478532"/>
                  </a:lnTo>
                  <a:lnTo>
                    <a:pt x="1572514" y="2477033"/>
                  </a:lnTo>
                  <a:lnTo>
                    <a:pt x="1565097" y="2478532"/>
                  </a:lnTo>
                  <a:lnTo>
                    <a:pt x="1559052" y="2482621"/>
                  </a:lnTo>
                  <a:lnTo>
                    <a:pt x="1554962" y="2488679"/>
                  </a:lnTo>
                  <a:lnTo>
                    <a:pt x="1553464" y="2496083"/>
                  </a:lnTo>
                  <a:lnTo>
                    <a:pt x="1554962" y="2503500"/>
                  </a:lnTo>
                  <a:lnTo>
                    <a:pt x="1559052" y="2509558"/>
                  </a:lnTo>
                  <a:lnTo>
                    <a:pt x="1565097" y="2513647"/>
                  </a:lnTo>
                  <a:lnTo>
                    <a:pt x="1572552" y="2515133"/>
                  </a:lnTo>
                  <a:lnTo>
                    <a:pt x="1579968" y="2513647"/>
                  </a:lnTo>
                  <a:lnTo>
                    <a:pt x="1586026" y="2509558"/>
                  </a:lnTo>
                  <a:lnTo>
                    <a:pt x="1590103" y="2503500"/>
                  </a:lnTo>
                  <a:lnTo>
                    <a:pt x="1591602" y="2496083"/>
                  </a:lnTo>
                  <a:close/>
                </a:path>
                <a:path w="3693795" h="2515235">
                  <a:moveTo>
                    <a:pt x="1591602" y="1186395"/>
                  </a:moveTo>
                  <a:lnTo>
                    <a:pt x="1590103" y="1178991"/>
                  </a:lnTo>
                  <a:lnTo>
                    <a:pt x="1586026" y="1172933"/>
                  </a:lnTo>
                  <a:lnTo>
                    <a:pt x="1579968" y="1168844"/>
                  </a:lnTo>
                  <a:lnTo>
                    <a:pt x="1572514" y="1167345"/>
                  </a:lnTo>
                  <a:lnTo>
                    <a:pt x="1565097" y="1168844"/>
                  </a:lnTo>
                  <a:lnTo>
                    <a:pt x="1559052" y="1172933"/>
                  </a:lnTo>
                  <a:lnTo>
                    <a:pt x="1554962" y="1178991"/>
                  </a:lnTo>
                  <a:lnTo>
                    <a:pt x="1553464" y="1186395"/>
                  </a:lnTo>
                  <a:lnTo>
                    <a:pt x="1554962" y="1193812"/>
                  </a:lnTo>
                  <a:lnTo>
                    <a:pt x="1559052" y="1199870"/>
                  </a:lnTo>
                  <a:lnTo>
                    <a:pt x="1565097" y="1203960"/>
                  </a:lnTo>
                  <a:lnTo>
                    <a:pt x="1572552" y="1205445"/>
                  </a:lnTo>
                  <a:lnTo>
                    <a:pt x="1579968" y="1203960"/>
                  </a:lnTo>
                  <a:lnTo>
                    <a:pt x="1586026" y="1199870"/>
                  </a:lnTo>
                  <a:lnTo>
                    <a:pt x="1590103" y="1193812"/>
                  </a:lnTo>
                  <a:lnTo>
                    <a:pt x="1591602" y="1186395"/>
                  </a:lnTo>
                  <a:close/>
                </a:path>
                <a:path w="3693795" h="2515235">
                  <a:moveTo>
                    <a:pt x="1607375" y="1328737"/>
                  </a:moveTo>
                  <a:lnTo>
                    <a:pt x="1605876" y="1321333"/>
                  </a:lnTo>
                  <a:lnTo>
                    <a:pt x="1601787" y="1315275"/>
                  </a:lnTo>
                  <a:lnTo>
                    <a:pt x="1595729" y="1311186"/>
                  </a:lnTo>
                  <a:lnTo>
                    <a:pt x="1588287" y="1309687"/>
                  </a:lnTo>
                  <a:lnTo>
                    <a:pt x="1580870" y="1311186"/>
                  </a:lnTo>
                  <a:lnTo>
                    <a:pt x="1574812" y="1315275"/>
                  </a:lnTo>
                  <a:lnTo>
                    <a:pt x="1570723" y="1321333"/>
                  </a:lnTo>
                  <a:lnTo>
                    <a:pt x="1569237" y="1328737"/>
                  </a:lnTo>
                  <a:lnTo>
                    <a:pt x="1570723" y="1336154"/>
                  </a:lnTo>
                  <a:lnTo>
                    <a:pt x="1574812" y="1342212"/>
                  </a:lnTo>
                  <a:lnTo>
                    <a:pt x="1580870" y="1346301"/>
                  </a:lnTo>
                  <a:lnTo>
                    <a:pt x="1588325" y="1347787"/>
                  </a:lnTo>
                  <a:lnTo>
                    <a:pt x="1595729" y="1346301"/>
                  </a:lnTo>
                  <a:lnTo>
                    <a:pt x="1601787" y="1342212"/>
                  </a:lnTo>
                  <a:lnTo>
                    <a:pt x="1605876" y="1336154"/>
                  </a:lnTo>
                  <a:lnTo>
                    <a:pt x="1607375" y="1328737"/>
                  </a:lnTo>
                  <a:close/>
                </a:path>
                <a:path w="3693795" h="2515235">
                  <a:moveTo>
                    <a:pt x="1607375" y="19050"/>
                  </a:moveTo>
                  <a:lnTo>
                    <a:pt x="1605876" y="11645"/>
                  </a:lnTo>
                  <a:lnTo>
                    <a:pt x="1601787" y="5588"/>
                  </a:lnTo>
                  <a:lnTo>
                    <a:pt x="1595729" y="1498"/>
                  </a:lnTo>
                  <a:lnTo>
                    <a:pt x="1588287" y="0"/>
                  </a:lnTo>
                  <a:lnTo>
                    <a:pt x="1580870" y="1498"/>
                  </a:lnTo>
                  <a:lnTo>
                    <a:pt x="1574812" y="5588"/>
                  </a:lnTo>
                  <a:lnTo>
                    <a:pt x="1570723" y="11645"/>
                  </a:lnTo>
                  <a:lnTo>
                    <a:pt x="1569237" y="19050"/>
                  </a:lnTo>
                  <a:lnTo>
                    <a:pt x="1570723" y="26466"/>
                  </a:lnTo>
                  <a:lnTo>
                    <a:pt x="1574812" y="32524"/>
                  </a:lnTo>
                  <a:lnTo>
                    <a:pt x="1580870" y="36614"/>
                  </a:lnTo>
                  <a:lnTo>
                    <a:pt x="1588325" y="38100"/>
                  </a:lnTo>
                  <a:lnTo>
                    <a:pt x="1595729" y="36614"/>
                  </a:lnTo>
                  <a:lnTo>
                    <a:pt x="1601787" y="32524"/>
                  </a:lnTo>
                  <a:lnTo>
                    <a:pt x="1605876" y="26466"/>
                  </a:lnTo>
                  <a:lnTo>
                    <a:pt x="1607375" y="19050"/>
                  </a:lnTo>
                  <a:close/>
                </a:path>
                <a:path w="3693795" h="2515235">
                  <a:moveTo>
                    <a:pt x="1667840" y="2496083"/>
                  </a:moveTo>
                  <a:lnTo>
                    <a:pt x="1666341" y="2488679"/>
                  </a:lnTo>
                  <a:lnTo>
                    <a:pt x="1662264" y="2482621"/>
                  </a:lnTo>
                  <a:lnTo>
                    <a:pt x="1656207" y="2478532"/>
                  </a:lnTo>
                  <a:lnTo>
                    <a:pt x="1648752" y="2477033"/>
                  </a:lnTo>
                  <a:lnTo>
                    <a:pt x="1641335" y="2478532"/>
                  </a:lnTo>
                  <a:lnTo>
                    <a:pt x="1635290" y="2482621"/>
                  </a:lnTo>
                  <a:lnTo>
                    <a:pt x="1631200" y="2488679"/>
                  </a:lnTo>
                  <a:lnTo>
                    <a:pt x="1629702" y="2496083"/>
                  </a:lnTo>
                  <a:lnTo>
                    <a:pt x="1631200" y="2503500"/>
                  </a:lnTo>
                  <a:lnTo>
                    <a:pt x="1635290" y="2509558"/>
                  </a:lnTo>
                  <a:lnTo>
                    <a:pt x="1641335" y="2513647"/>
                  </a:lnTo>
                  <a:lnTo>
                    <a:pt x="1648790" y="2515133"/>
                  </a:lnTo>
                  <a:lnTo>
                    <a:pt x="1656207" y="2513647"/>
                  </a:lnTo>
                  <a:lnTo>
                    <a:pt x="1662264" y="2509558"/>
                  </a:lnTo>
                  <a:lnTo>
                    <a:pt x="1666341" y="2503500"/>
                  </a:lnTo>
                  <a:lnTo>
                    <a:pt x="1667840" y="2496083"/>
                  </a:lnTo>
                  <a:close/>
                </a:path>
                <a:path w="3693795" h="2515235">
                  <a:moveTo>
                    <a:pt x="1667840" y="1186395"/>
                  </a:moveTo>
                  <a:lnTo>
                    <a:pt x="1666341" y="1178991"/>
                  </a:lnTo>
                  <a:lnTo>
                    <a:pt x="1662264" y="1172933"/>
                  </a:lnTo>
                  <a:lnTo>
                    <a:pt x="1656207" y="1168844"/>
                  </a:lnTo>
                  <a:lnTo>
                    <a:pt x="1648752" y="1167345"/>
                  </a:lnTo>
                  <a:lnTo>
                    <a:pt x="1641335" y="1168844"/>
                  </a:lnTo>
                  <a:lnTo>
                    <a:pt x="1635290" y="1172933"/>
                  </a:lnTo>
                  <a:lnTo>
                    <a:pt x="1631200" y="1178991"/>
                  </a:lnTo>
                  <a:lnTo>
                    <a:pt x="1629702" y="1186395"/>
                  </a:lnTo>
                  <a:lnTo>
                    <a:pt x="1631200" y="1193812"/>
                  </a:lnTo>
                  <a:lnTo>
                    <a:pt x="1635290" y="1199870"/>
                  </a:lnTo>
                  <a:lnTo>
                    <a:pt x="1641335" y="1203960"/>
                  </a:lnTo>
                  <a:lnTo>
                    <a:pt x="1648790" y="1205445"/>
                  </a:lnTo>
                  <a:lnTo>
                    <a:pt x="1656207" y="1203960"/>
                  </a:lnTo>
                  <a:lnTo>
                    <a:pt x="1662264" y="1199870"/>
                  </a:lnTo>
                  <a:lnTo>
                    <a:pt x="1666341" y="1193812"/>
                  </a:lnTo>
                  <a:lnTo>
                    <a:pt x="1667840" y="1186395"/>
                  </a:lnTo>
                  <a:close/>
                </a:path>
                <a:path w="3693795" h="2515235">
                  <a:moveTo>
                    <a:pt x="1683613" y="1328737"/>
                  </a:moveTo>
                  <a:lnTo>
                    <a:pt x="1682115" y="1321333"/>
                  </a:lnTo>
                  <a:lnTo>
                    <a:pt x="1678025" y="1315275"/>
                  </a:lnTo>
                  <a:lnTo>
                    <a:pt x="1671967" y="1311186"/>
                  </a:lnTo>
                  <a:lnTo>
                    <a:pt x="1664525" y="1309687"/>
                  </a:lnTo>
                  <a:lnTo>
                    <a:pt x="1657108" y="1311186"/>
                  </a:lnTo>
                  <a:lnTo>
                    <a:pt x="1651050" y="1315275"/>
                  </a:lnTo>
                  <a:lnTo>
                    <a:pt x="1646961" y="1321333"/>
                  </a:lnTo>
                  <a:lnTo>
                    <a:pt x="1645475" y="1328737"/>
                  </a:lnTo>
                  <a:lnTo>
                    <a:pt x="1646961" y="1336154"/>
                  </a:lnTo>
                  <a:lnTo>
                    <a:pt x="1651050" y="1342212"/>
                  </a:lnTo>
                  <a:lnTo>
                    <a:pt x="1657108" y="1346301"/>
                  </a:lnTo>
                  <a:lnTo>
                    <a:pt x="1664563" y="1347787"/>
                  </a:lnTo>
                  <a:lnTo>
                    <a:pt x="1671967" y="1346301"/>
                  </a:lnTo>
                  <a:lnTo>
                    <a:pt x="1678025" y="1342212"/>
                  </a:lnTo>
                  <a:lnTo>
                    <a:pt x="1682115" y="1336154"/>
                  </a:lnTo>
                  <a:lnTo>
                    <a:pt x="1683613" y="1328737"/>
                  </a:lnTo>
                  <a:close/>
                </a:path>
                <a:path w="3693795" h="2515235">
                  <a:moveTo>
                    <a:pt x="1683613" y="19050"/>
                  </a:moveTo>
                  <a:lnTo>
                    <a:pt x="1682115" y="11645"/>
                  </a:lnTo>
                  <a:lnTo>
                    <a:pt x="1678025" y="5588"/>
                  </a:lnTo>
                  <a:lnTo>
                    <a:pt x="1671967" y="1498"/>
                  </a:lnTo>
                  <a:lnTo>
                    <a:pt x="1664525" y="0"/>
                  </a:lnTo>
                  <a:lnTo>
                    <a:pt x="1657108" y="1498"/>
                  </a:lnTo>
                  <a:lnTo>
                    <a:pt x="1651050" y="5588"/>
                  </a:lnTo>
                  <a:lnTo>
                    <a:pt x="1646961" y="11645"/>
                  </a:lnTo>
                  <a:lnTo>
                    <a:pt x="1645475" y="19050"/>
                  </a:lnTo>
                  <a:lnTo>
                    <a:pt x="1646961" y="26466"/>
                  </a:lnTo>
                  <a:lnTo>
                    <a:pt x="1651050" y="32524"/>
                  </a:lnTo>
                  <a:lnTo>
                    <a:pt x="1657108" y="36614"/>
                  </a:lnTo>
                  <a:lnTo>
                    <a:pt x="1664563" y="38100"/>
                  </a:lnTo>
                  <a:lnTo>
                    <a:pt x="1671967" y="36614"/>
                  </a:lnTo>
                  <a:lnTo>
                    <a:pt x="1678025" y="32524"/>
                  </a:lnTo>
                  <a:lnTo>
                    <a:pt x="1682115" y="26466"/>
                  </a:lnTo>
                  <a:lnTo>
                    <a:pt x="1683613" y="19050"/>
                  </a:lnTo>
                  <a:close/>
                </a:path>
                <a:path w="3693795" h="2515235">
                  <a:moveTo>
                    <a:pt x="1744078" y="2496083"/>
                  </a:moveTo>
                  <a:lnTo>
                    <a:pt x="1742579" y="2488679"/>
                  </a:lnTo>
                  <a:lnTo>
                    <a:pt x="1738503" y="2482621"/>
                  </a:lnTo>
                  <a:lnTo>
                    <a:pt x="1732445" y="2478532"/>
                  </a:lnTo>
                  <a:lnTo>
                    <a:pt x="1724990" y="2477033"/>
                  </a:lnTo>
                  <a:lnTo>
                    <a:pt x="1717573" y="2478532"/>
                  </a:lnTo>
                  <a:lnTo>
                    <a:pt x="1711528" y="2482621"/>
                  </a:lnTo>
                  <a:lnTo>
                    <a:pt x="1707438" y="2488679"/>
                  </a:lnTo>
                  <a:lnTo>
                    <a:pt x="1705940" y="2496083"/>
                  </a:lnTo>
                  <a:lnTo>
                    <a:pt x="1707438" y="2503500"/>
                  </a:lnTo>
                  <a:lnTo>
                    <a:pt x="1711528" y="2509558"/>
                  </a:lnTo>
                  <a:lnTo>
                    <a:pt x="1717573" y="2513647"/>
                  </a:lnTo>
                  <a:lnTo>
                    <a:pt x="1725028" y="2515133"/>
                  </a:lnTo>
                  <a:lnTo>
                    <a:pt x="1732445" y="2513647"/>
                  </a:lnTo>
                  <a:lnTo>
                    <a:pt x="1738503" y="2509558"/>
                  </a:lnTo>
                  <a:lnTo>
                    <a:pt x="1742579" y="2503500"/>
                  </a:lnTo>
                  <a:lnTo>
                    <a:pt x="1744078" y="2496083"/>
                  </a:lnTo>
                  <a:close/>
                </a:path>
                <a:path w="3693795" h="2515235">
                  <a:moveTo>
                    <a:pt x="1744078" y="1186395"/>
                  </a:moveTo>
                  <a:lnTo>
                    <a:pt x="1742579" y="1178991"/>
                  </a:lnTo>
                  <a:lnTo>
                    <a:pt x="1738503" y="1172933"/>
                  </a:lnTo>
                  <a:lnTo>
                    <a:pt x="1732445" y="1168844"/>
                  </a:lnTo>
                  <a:lnTo>
                    <a:pt x="1724990" y="1167345"/>
                  </a:lnTo>
                  <a:lnTo>
                    <a:pt x="1717573" y="1168844"/>
                  </a:lnTo>
                  <a:lnTo>
                    <a:pt x="1711528" y="1172933"/>
                  </a:lnTo>
                  <a:lnTo>
                    <a:pt x="1707438" y="1178991"/>
                  </a:lnTo>
                  <a:lnTo>
                    <a:pt x="1705940" y="1186395"/>
                  </a:lnTo>
                  <a:lnTo>
                    <a:pt x="1707438" y="1193812"/>
                  </a:lnTo>
                  <a:lnTo>
                    <a:pt x="1711528" y="1199870"/>
                  </a:lnTo>
                  <a:lnTo>
                    <a:pt x="1717573" y="1203960"/>
                  </a:lnTo>
                  <a:lnTo>
                    <a:pt x="1725028" y="1205445"/>
                  </a:lnTo>
                  <a:lnTo>
                    <a:pt x="1732445" y="1203960"/>
                  </a:lnTo>
                  <a:lnTo>
                    <a:pt x="1738503" y="1199870"/>
                  </a:lnTo>
                  <a:lnTo>
                    <a:pt x="1742579" y="1193812"/>
                  </a:lnTo>
                  <a:lnTo>
                    <a:pt x="1744078" y="1186395"/>
                  </a:lnTo>
                  <a:close/>
                </a:path>
                <a:path w="3693795" h="2515235">
                  <a:moveTo>
                    <a:pt x="1759851" y="1328737"/>
                  </a:moveTo>
                  <a:lnTo>
                    <a:pt x="1758353" y="1321333"/>
                  </a:lnTo>
                  <a:lnTo>
                    <a:pt x="1754263" y="1315275"/>
                  </a:lnTo>
                  <a:lnTo>
                    <a:pt x="1748205" y="1311186"/>
                  </a:lnTo>
                  <a:lnTo>
                    <a:pt x="1740763" y="1309687"/>
                  </a:lnTo>
                  <a:lnTo>
                    <a:pt x="1733346" y="1311186"/>
                  </a:lnTo>
                  <a:lnTo>
                    <a:pt x="1727288" y="1315275"/>
                  </a:lnTo>
                  <a:lnTo>
                    <a:pt x="1723199" y="1321333"/>
                  </a:lnTo>
                  <a:lnTo>
                    <a:pt x="1721713" y="1328737"/>
                  </a:lnTo>
                  <a:lnTo>
                    <a:pt x="1723199" y="1336154"/>
                  </a:lnTo>
                  <a:lnTo>
                    <a:pt x="1727288" y="1342212"/>
                  </a:lnTo>
                  <a:lnTo>
                    <a:pt x="1733346" y="1346301"/>
                  </a:lnTo>
                  <a:lnTo>
                    <a:pt x="1740801" y="1347787"/>
                  </a:lnTo>
                  <a:lnTo>
                    <a:pt x="1748205" y="1346301"/>
                  </a:lnTo>
                  <a:lnTo>
                    <a:pt x="1754263" y="1342212"/>
                  </a:lnTo>
                  <a:lnTo>
                    <a:pt x="1758353" y="1336154"/>
                  </a:lnTo>
                  <a:lnTo>
                    <a:pt x="1759851" y="1328737"/>
                  </a:lnTo>
                  <a:close/>
                </a:path>
                <a:path w="3693795" h="2515235">
                  <a:moveTo>
                    <a:pt x="1759851" y="19050"/>
                  </a:moveTo>
                  <a:lnTo>
                    <a:pt x="1758353" y="11645"/>
                  </a:lnTo>
                  <a:lnTo>
                    <a:pt x="1754263" y="5588"/>
                  </a:lnTo>
                  <a:lnTo>
                    <a:pt x="1748205" y="1498"/>
                  </a:lnTo>
                  <a:lnTo>
                    <a:pt x="1740763" y="0"/>
                  </a:lnTo>
                  <a:lnTo>
                    <a:pt x="1733346" y="1498"/>
                  </a:lnTo>
                  <a:lnTo>
                    <a:pt x="1727288" y="5588"/>
                  </a:lnTo>
                  <a:lnTo>
                    <a:pt x="1723199" y="11645"/>
                  </a:lnTo>
                  <a:lnTo>
                    <a:pt x="1721713" y="19050"/>
                  </a:lnTo>
                  <a:lnTo>
                    <a:pt x="1723199" y="26466"/>
                  </a:lnTo>
                  <a:lnTo>
                    <a:pt x="1727288" y="32524"/>
                  </a:lnTo>
                  <a:lnTo>
                    <a:pt x="1733346" y="36614"/>
                  </a:lnTo>
                  <a:lnTo>
                    <a:pt x="1740801" y="38100"/>
                  </a:lnTo>
                  <a:lnTo>
                    <a:pt x="1748205" y="36614"/>
                  </a:lnTo>
                  <a:lnTo>
                    <a:pt x="1754263" y="32524"/>
                  </a:lnTo>
                  <a:lnTo>
                    <a:pt x="1758353" y="26466"/>
                  </a:lnTo>
                  <a:lnTo>
                    <a:pt x="1759851" y="19050"/>
                  </a:lnTo>
                  <a:close/>
                </a:path>
                <a:path w="3693795" h="2515235">
                  <a:moveTo>
                    <a:pt x="1820316" y="2496083"/>
                  </a:moveTo>
                  <a:lnTo>
                    <a:pt x="1818817" y="2488679"/>
                  </a:lnTo>
                  <a:lnTo>
                    <a:pt x="1814741" y="2482621"/>
                  </a:lnTo>
                  <a:lnTo>
                    <a:pt x="1808683" y="2478532"/>
                  </a:lnTo>
                  <a:lnTo>
                    <a:pt x="1801228" y="2477033"/>
                  </a:lnTo>
                  <a:lnTo>
                    <a:pt x="1793811" y="2478532"/>
                  </a:lnTo>
                  <a:lnTo>
                    <a:pt x="1787766" y="2482621"/>
                  </a:lnTo>
                  <a:lnTo>
                    <a:pt x="1783676" y="2488679"/>
                  </a:lnTo>
                  <a:lnTo>
                    <a:pt x="1782178" y="2496083"/>
                  </a:lnTo>
                  <a:lnTo>
                    <a:pt x="1783676" y="2503500"/>
                  </a:lnTo>
                  <a:lnTo>
                    <a:pt x="1787766" y="2509558"/>
                  </a:lnTo>
                  <a:lnTo>
                    <a:pt x="1793811" y="2513647"/>
                  </a:lnTo>
                  <a:lnTo>
                    <a:pt x="1801266" y="2515133"/>
                  </a:lnTo>
                  <a:lnTo>
                    <a:pt x="1808683" y="2513647"/>
                  </a:lnTo>
                  <a:lnTo>
                    <a:pt x="1814741" y="2509558"/>
                  </a:lnTo>
                  <a:lnTo>
                    <a:pt x="1818817" y="2503500"/>
                  </a:lnTo>
                  <a:lnTo>
                    <a:pt x="1820316" y="2496083"/>
                  </a:lnTo>
                  <a:close/>
                </a:path>
                <a:path w="3693795" h="2515235">
                  <a:moveTo>
                    <a:pt x="1820316" y="1186395"/>
                  </a:moveTo>
                  <a:lnTo>
                    <a:pt x="1818817" y="1178991"/>
                  </a:lnTo>
                  <a:lnTo>
                    <a:pt x="1814741" y="1172933"/>
                  </a:lnTo>
                  <a:lnTo>
                    <a:pt x="1808683" y="1168844"/>
                  </a:lnTo>
                  <a:lnTo>
                    <a:pt x="1801228" y="1167345"/>
                  </a:lnTo>
                  <a:lnTo>
                    <a:pt x="1793811" y="1168844"/>
                  </a:lnTo>
                  <a:lnTo>
                    <a:pt x="1787766" y="1172933"/>
                  </a:lnTo>
                  <a:lnTo>
                    <a:pt x="1783676" y="1178991"/>
                  </a:lnTo>
                  <a:lnTo>
                    <a:pt x="1782178" y="1186395"/>
                  </a:lnTo>
                  <a:lnTo>
                    <a:pt x="1783676" y="1193812"/>
                  </a:lnTo>
                  <a:lnTo>
                    <a:pt x="1787766" y="1199870"/>
                  </a:lnTo>
                  <a:lnTo>
                    <a:pt x="1793811" y="1203960"/>
                  </a:lnTo>
                  <a:lnTo>
                    <a:pt x="1801266" y="1205445"/>
                  </a:lnTo>
                  <a:lnTo>
                    <a:pt x="1808683" y="1203960"/>
                  </a:lnTo>
                  <a:lnTo>
                    <a:pt x="1814741" y="1199870"/>
                  </a:lnTo>
                  <a:lnTo>
                    <a:pt x="1818817" y="1193812"/>
                  </a:lnTo>
                  <a:lnTo>
                    <a:pt x="1820316" y="1186395"/>
                  </a:lnTo>
                  <a:close/>
                </a:path>
                <a:path w="3693795" h="2515235">
                  <a:moveTo>
                    <a:pt x="1836089" y="1328737"/>
                  </a:moveTo>
                  <a:lnTo>
                    <a:pt x="1834591" y="1321333"/>
                  </a:lnTo>
                  <a:lnTo>
                    <a:pt x="1830501" y="1315275"/>
                  </a:lnTo>
                  <a:lnTo>
                    <a:pt x="1824443" y="1311186"/>
                  </a:lnTo>
                  <a:lnTo>
                    <a:pt x="1817001" y="1309687"/>
                  </a:lnTo>
                  <a:lnTo>
                    <a:pt x="1809584" y="1311186"/>
                  </a:lnTo>
                  <a:lnTo>
                    <a:pt x="1803527" y="1315275"/>
                  </a:lnTo>
                  <a:lnTo>
                    <a:pt x="1799437" y="1321333"/>
                  </a:lnTo>
                  <a:lnTo>
                    <a:pt x="1797951" y="1328737"/>
                  </a:lnTo>
                  <a:lnTo>
                    <a:pt x="1799437" y="1336154"/>
                  </a:lnTo>
                  <a:lnTo>
                    <a:pt x="1803527" y="1342212"/>
                  </a:lnTo>
                  <a:lnTo>
                    <a:pt x="1809584" y="1346301"/>
                  </a:lnTo>
                  <a:lnTo>
                    <a:pt x="1817039" y="1347787"/>
                  </a:lnTo>
                  <a:lnTo>
                    <a:pt x="1824443" y="1346301"/>
                  </a:lnTo>
                  <a:lnTo>
                    <a:pt x="1830501" y="1342212"/>
                  </a:lnTo>
                  <a:lnTo>
                    <a:pt x="1834591" y="1336154"/>
                  </a:lnTo>
                  <a:lnTo>
                    <a:pt x="1836089" y="1328737"/>
                  </a:lnTo>
                  <a:close/>
                </a:path>
                <a:path w="3693795" h="2515235">
                  <a:moveTo>
                    <a:pt x="1836089" y="19050"/>
                  </a:moveTo>
                  <a:lnTo>
                    <a:pt x="1834591" y="11645"/>
                  </a:lnTo>
                  <a:lnTo>
                    <a:pt x="1830501" y="5588"/>
                  </a:lnTo>
                  <a:lnTo>
                    <a:pt x="1824443" y="1498"/>
                  </a:lnTo>
                  <a:lnTo>
                    <a:pt x="1817001" y="0"/>
                  </a:lnTo>
                  <a:lnTo>
                    <a:pt x="1809584" y="1498"/>
                  </a:lnTo>
                  <a:lnTo>
                    <a:pt x="1803527" y="5588"/>
                  </a:lnTo>
                  <a:lnTo>
                    <a:pt x="1799437" y="11645"/>
                  </a:lnTo>
                  <a:lnTo>
                    <a:pt x="1797951" y="19050"/>
                  </a:lnTo>
                  <a:lnTo>
                    <a:pt x="1799437" y="26466"/>
                  </a:lnTo>
                  <a:lnTo>
                    <a:pt x="1803527" y="32524"/>
                  </a:lnTo>
                  <a:lnTo>
                    <a:pt x="1809584" y="36614"/>
                  </a:lnTo>
                  <a:lnTo>
                    <a:pt x="1817039" y="38100"/>
                  </a:lnTo>
                  <a:lnTo>
                    <a:pt x="1824443" y="36614"/>
                  </a:lnTo>
                  <a:lnTo>
                    <a:pt x="1830501" y="32524"/>
                  </a:lnTo>
                  <a:lnTo>
                    <a:pt x="1834591" y="26466"/>
                  </a:lnTo>
                  <a:lnTo>
                    <a:pt x="1836089" y="19050"/>
                  </a:lnTo>
                  <a:close/>
                </a:path>
                <a:path w="3693795" h="2515235">
                  <a:moveTo>
                    <a:pt x="1896554" y="2496083"/>
                  </a:moveTo>
                  <a:lnTo>
                    <a:pt x="1895055" y="2488679"/>
                  </a:lnTo>
                  <a:lnTo>
                    <a:pt x="1890979" y="2482621"/>
                  </a:lnTo>
                  <a:lnTo>
                    <a:pt x="1884921" y="2478532"/>
                  </a:lnTo>
                  <a:lnTo>
                    <a:pt x="1877466" y="2477033"/>
                  </a:lnTo>
                  <a:lnTo>
                    <a:pt x="1870049" y="2478532"/>
                  </a:lnTo>
                  <a:lnTo>
                    <a:pt x="1864004" y="2482621"/>
                  </a:lnTo>
                  <a:lnTo>
                    <a:pt x="1859915" y="2488679"/>
                  </a:lnTo>
                  <a:lnTo>
                    <a:pt x="1858416" y="2496083"/>
                  </a:lnTo>
                  <a:lnTo>
                    <a:pt x="1859915" y="2503500"/>
                  </a:lnTo>
                  <a:lnTo>
                    <a:pt x="1864004" y="2509558"/>
                  </a:lnTo>
                  <a:lnTo>
                    <a:pt x="1870049" y="2513647"/>
                  </a:lnTo>
                  <a:lnTo>
                    <a:pt x="1877504" y="2515133"/>
                  </a:lnTo>
                  <a:lnTo>
                    <a:pt x="1884921" y="2513647"/>
                  </a:lnTo>
                  <a:lnTo>
                    <a:pt x="1890979" y="2509558"/>
                  </a:lnTo>
                  <a:lnTo>
                    <a:pt x="1895055" y="2503500"/>
                  </a:lnTo>
                  <a:lnTo>
                    <a:pt x="1896554" y="2496083"/>
                  </a:lnTo>
                  <a:close/>
                </a:path>
                <a:path w="3693795" h="2515235">
                  <a:moveTo>
                    <a:pt x="1896554" y="1186395"/>
                  </a:moveTo>
                  <a:lnTo>
                    <a:pt x="1895055" y="1178991"/>
                  </a:lnTo>
                  <a:lnTo>
                    <a:pt x="1890979" y="1172933"/>
                  </a:lnTo>
                  <a:lnTo>
                    <a:pt x="1884921" y="1168844"/>
                  </a:lnTo>
                  <a:lnTo>
                    <a:pt x="1877466" y="1167345"/>
                  </a:lnTo>
                  <a:lnTo>
                    <a:pt x="1870049" y="1168844"/>
                  </a:lnTo>
                  <a:lnTo>
                    <a:pt x="1864004" y="1172933"/>
                  </a:lnTo>
                  <a:lnTo>
                    <a:pt x="1859915" y="1178991"/>
                  </a:lnTo>
                  <a:lnTo>
                    <a:pt x="1858416" y="1186395"/>
                  </a:lnTo>
                  <a:lnTo>
                    <a:pt x="1859915" y="1193812"/>
                  </a:lnTo>
                  <a:lnTo>
                    <a:pt x="1864004" y="1199870"/>
                  </a:lnTo>
                  <a:lnTo>
                    <a:pt x="1870049" y="1203960"/>
                  </a:lnTo>
                  <a:lnTo>
                    <a:pt x="1877504" y="1205445"/>
                  </a:lnTo>
                  <a:lnTo>
                    <a:pt x="1884921" y="1203960"/>
                  </a:lnTo>
                  <a:lnTo>
                    <a:pt x="1890979" y="1199870"/>
                  </a:lnTo>
                  <a:lnTo>
                    <a:pt x="1895055" y="1193812"/>
                  </a:lnTo>
                  <a:lnTo>
                    <a:pt x="1896554" y="1186395"/>
                  </a:lnTo>
                  <a:close/>
                </a:path>
                <a:path w="3693795" h="2515235">
                  <a:moveTo>
                    <a:pt x="1912327" y="1328737"/>
                  </a:moveTo>
                  <a:lnTo>
                    <a:pt x="1910829" y="1321333"/>
                  </a:lnTo>
                  <a:lnTo>
                    <a:pt x="1906739" y="1315275"/>
                  </a:lnTo>
                  <a:lnTo>
                    <a:pt x="1900682" y="1311186"/>
                  </a:lnTo>
                  <a:lnTo>
                    <a:pt x="1893239" y="1309687"/>
                  </a:lnTo>
                  <a:lnTo>
                    <a:pt x="1885823" y="1311186"/>
                  </a:lnTo>
                  <a:lnTo>
                    <a:pt x="1879765" y="1315275"/>
                  </a:lnTo>
                  <a:lnTo>
                    <a:pt x="1875675" y="1321333"/>
                  </a:lnTo>
                  <a:lnTo>
                    <a:pt x="1874189" y="1328737"/>
                  </a:lnTo>
                  <a:lnTo>
                    <a:pt x="1875675" y="1336154"/>
                  </a:lnTo>
                  <a:lnTo>
                    <a:pt x="1879765" y="1342212"/>
                  </a:lnTo>
                  <a:lnTo>
                    <a:pt x="1885823" y="1346301"/>
                  </a:lnTo>
                  <a:lnTo>
                    <a:pt x="1893277" y="1347787"/>
                  </a:lnTo>
                  <a:lnTo>
                    <a:pt x="1900682" y="1346301"/>
                  </a:lnTo>
                  <a:lnTo>
                    <a:pt x="1906739" y="1342212"/>
                  </a:lnTo>
                  <a:lnTo>
                    <a:pt x="1910829" y="1336154"/>
                  </a:lnTo>
                  <a:lnTo>
                    <a:pt x="1912327" y="1328737"/>
                  </a:lnTo>
                  <a:close/>
                </a:path>
                <a:path w="3693795" h="2515235">
                  <a:moveTo>
                    <a:pt x="1912327" y="19050"/>
                  </a:moveTo>
                  <a:lnTo>
                    <a:pt x="1910829" y="11645"/>
                  </a:lnTo>
                  <a:lnTo>
                    <a:pt x="1906739" y="5588"/>
                  </a:lnTo>
                  <a:lnTo>
                    <a:pt x="1900682" y="1498"/>
                  </a:lnTo>
                  <a:lnTo>
                    <a:pt x="1893239" y="0"/>
                  </a:lnTo>
                  <a:lnTo>
                    <a:pt x="1885823" y="1498"/>
                  </a:lnTo>
                  <a:lnTo>
                    <a:pt x="1879765" y="5588"/>
                  </a:lnTo>
                  <a:lnTo>
                    <a:pt x="1875675" y="11645"/>
                  </a:lnTo>
                  <a:lnTo>
                    <a:pt x="1874189" y="19050"/>
                  </a:lnTo>
                  <a:lnTo>
                    <a:pt x="1875675" y="26466"/>
                  </a:lnTo>
                  <a:lnTo>
                    <a:pt x="1879765" y="32524"/>
                  </a:lnTo>
                  <a:lnTo>
                    <a:pt x="1885823" y="36614"/>
                  </a:lnTo>
                  <a:lnTo>
                    <a:pt x="1893277" y="38100"/>
                  </a:lnTo>
                  <a:lnTo>
                    <a:pt x="1900682" y="36614"/>
                  </a:lnTo>
                  <a:lnTo>
                    <a:pt x="1906739" y="32524"/>
                  </a:lnTo>
                  <a:lnTo>
                    <a:pt x="1910829" y="26466"/>
                  </a:lnTo>
                  <a:lnTo>
                    <a:pt x="1912327" y="19050"/>
                  </a:lnTo>
                  <a:close/>
                </a:path>
                <a:path w="3693795" h="2515235">
                  <a:moveTo>
                    <a:pt x="1972792" y="2496083"/>
                  </a:moveTo>
                  <a:lnTo>
                    <a:pt x="1971294" y="2488679"/>
                  </a:lnTo>
                  <a:lnTo>
                    <a:pt x="1967217" y="2482621"/>
                  </a:lnTo>
                  <a:lnTo>
                    <a:pt x="1961159" y="2478532"/>
                  </a:lnTo>
                  <a:lnTo>
                    <a:pt x="1953704" y="2477033"/>
                  </a:lnTo>
                  <a:lnTo>
                    <a:pt x="1946287" y="2478532"/>
                  </a:lnTo>
                  <a:lnTo>
                    <a:pt x="1940242" y="2482621"/>
                  </a:lnTo>
                  <a:lnTo>
                    <a:pt x="1936153" y="2488679"/>
                  </a:lnTo>
                  <a:lnTo>
                    <a:pt x="1934654" y="2496083"/>
                  </a:lnTo>
                  <a:lnTo>
                    <a:pt x="1936153" y="2503500"/>
                  </a:lnTo>
                  <a:lnTo>
                    <a:pt x="1940242" y="2509558"/>
                  </a:lnTo>
                  <a:lnTo>
                    <a:pt x="1946287" y="2513647"/>
                  </a:lnTo>
                  <a:lnTo>
                    <a:pt x="1953742" y="2515133"/>
                  </a:lnTo>
                  <a:lnTo>
                    <a:pt x="1961159" y="2513647"/>
                  </a:lnTo>
                  <a:lnTo>
                    <a:pt x="1967217" y="2509558"/>
                  </a:lnTo>
                  <a:lnTo>
                    <a:pt x="1971294" y="2503500"/>
                  </a:lnTo>
                  <a:lnTo>
                    <a:pt x="1972792" y="2496083"/>
                  </a:lnTo>
                  <a:close/>
                </a:path>
                <a:path w="3693795" h="2515235">
                  <a:moveTo>
                    <a:pt x="1972792" y="1186395"/>
                  </a:moveTo>
                  <a:lnTo>
                    <a:pt x="1971294" y="1178991"/>
                  </a:lnTo>
                  <a:lnTo>
                    <a:pt x="1967217" y="1172933"/>
                  </a:lnTo>
                  <a:lnTo>
                    <a:pt x="1961159" y="1168844"/>
                  </a:lnTo>
                  <a:lnTo>
                    <a:pt x="1953704" y="1167345"/>
                  </a:lnTo>
                  <a:lnTo>
                    <a:pt x="1946287" y="1168844"/>
                  </a:lnTo>
                  <a:lnTo>
                    <a:pt x="1940242" y="1172933"/>
                  </a:lnTo>
                  <a:lnTo>
                    <a:pt x="1936153" y="1178991"/>
                  </a:lnTo>
                  <a:lnTo>
                    <a:pt x="1934654" y="1186395"/>
                  </a:lnTo>
                  <a:lnTo>
                    <a:pt x="1936153" y="1193812"/>
                  </a:lnTo>
                  <a:lnTo>
                    <a:pt x="1940242" y="1199870"/>
                  </a:lnTo>
                  <a:lnTo>
                    <a:pt x="1946287" y="1203960"/>
                  </a:lnTo>
                  <a:lnTo>
                    <a:pt x="1953742" y="1205445"/>
                  </a:lnTo>
                  <a:lnTo>
                    <a:pt x="1961159" y="1203960"/>
                  </a:lnTo>
                  <a:lnTo>
                    <a:pt x="1967217" y="1199870"/>
                  </a:lnTo>
                  <a:lnTo>
                    <a:pt x="1971294" y="1193812"/>
                  </a:lnTo>
                  <a:lnTo>
                    <a:pt x="1972792" y="1186395"/>
                  </a:lnTo>
                  <a:close/>
                </a:path>
                <a:path w="3693795" h="2515235">
                  <a:moveTo>
                    <a:pt x="1988566" y="1328737"/>
                  </a:moveTo>
                  <a:lnTo>
                    <a:pt x="1987067" y="1321333"/>
                  </a:lnTo>
                  <a:lnTo>
                    <a:pt x="1982978" y="1315275"/>
                  </a:lnTo>
                  <a:lnTo>
                    <a:pt x="1976920" y="1311186"/>
                  </a:lnTo>
                  <a:lnTo>
                    <a:pt x="1969477" y="1309687"/>
                  </a:lnTo>
                  <a:lnTo>
                    <a:pt x="1962061" y="1311186"/>
                  </a:lnTo>
                  <a:lnTo>
                    <a:pt x="1956003" y="1315275"/>
                  </a:lnTo>
                  <a:lnTo>
                    <a:pt x="1951913" y="1321333"/>
                  </a:lnTo>
                  <a:lnTo>
                    <a:pt x="1950427" y="1328737"/>
                  </a:lnTo>
                  <a:lnTo>
                    <a:pt x="1951913" y="1336154"/>
                  </a:lnTo>
                  <a:lnTo>
                    <a:pt x="1956003" y="1342212"/>
                  </a:lnTo>
                  <a:lnTo>
                    <a:pt x="1962061" y="1346301"/>
                  </a:lnTo>
                  <a:lnTo>
                    <a:pt x="1969516" y="1347787"/>
                  </a:lnTo>
                  <a:lnTo>
                    <a:pt x="1976920" y="1346301"/>
                  </a:lnTo>
                  <a:lnTo>
                    <a:pt x="1982978" y="1342212"/>
                  </a:lnTo>
                  <a:lnTo>
                    <a:pt x="1987067" y="1336154"/>
                  </a:lnTo>
                  <a:lnTo>
                    <a:pt x="1988566" y="1328737"/>
                  </a:lnTo>
                  <a:close/>
                </a:path>
                <a:path w="3693795" h="2515235">
                  <a:moveTo>
                    <a:pt x="1988566" y="19050"/>
                  </a:moveTo>
                  <a:lnTo>
                    <a:pt x="1987067" y="11645"/>
                  </a:lnTo>
                  <a:lnTo>
                    <a:pt x="1982978" y="5588"/>
                  </a:lnTo>
                  <a:lnTo>
                    <a:pt x="1976920" y="1498"/>
                  </a:lnTo>
                  <a:lnTo>
                    <a:pt x="1969477" y="0"/>
                  </a:lnTo>
                  <a:lnTo>
                    <a:pt x="1962061" y="1498"/>
                  </a:lnTo>
                  <a:lnTo>
                    <a:pt x="1956003" y="5588"/>
                  </a:lnTo>
                  <a:lnTo>
                    <a:pt x="1951913" y="11645"/>
                  </a:lnTo>
                  <a:lnTo>
                    <a:pt x="1950427" y="19050"/>
                  </a:lnTo>
                  <a:lnTo>
                    <a:pt x="1951913" y="26466"/>
                  </a:lnTo>
                  <a:lnTo>
                    <a:pt x="1956003" y="32524"/>
                  </a:lnTo>
                  <a:lnTo>
                    <a:pt x="1962061" y="36614"/>
                  </a:lnTo>
                  <a:lnTo>
                    <a:pt x="1969516" y="38100"/>
                  </a:lnTo>
                  <a:lnTo>
                    <a:pt x="1976920" y="36614"/>
                  </a:lnTo>
                  <a:lnTo>
                    <a:pt x="1982978" y="32524"/>
                  </a:lnTo>
                  <a:lnTo>
                    <a:pt x="1987067" y="26466"/>
                  </a:lnTo>
                  <a:lnTo>
                    <a:pt x="1988566" y="19050"/>
                  </a:lnTo>
                  <a:close/>
                </a:path>
                <a:path w="3693795" h="2515235">
                  <a:moveTo>
                    <a:pt x="2049030" y="2496083"/>
                  </a:moveTo>
                  <a:lnTo>
                    <a:pt x="2047532" y="2488679"/>
                  </a:lnTo>
                  <a:lnTo>
                    <a:pt x="2043455" y="2482621"/>
                  </a:lnTo>
                  <a:lnTo>
                    <a:pt x="2037397" y="2478532"/>
                  </a:lnTo>
                  <a:lnTo>
                    <a:pt x="2029942" y="2477033"/>
                  </a:lnTo>
                  <a:lnTo>
                    <a:pt x="2022525" y="2478532"/>
                  </a:lnTo>
                  <a:lnTo>
                    <a:pt x="2016480" y="2482621"/>
                  </a:lnTo>
                  <a:lnTo>
                    <a:pt x="2012391" y="2488679"/>
                  </a:lnTo>
                  <a:lnTo>
                    <a:pt x="2010892" y="2496083"/>
                  </a:lnTo>
                  <a:lnTo>
                    <a:pt x="2012391" y="2503500"/>
                  </a:lnTo>
                  <a:lnTo>
                    <a:pt x="2016480" y="2509558"/>
                  </a:lnTo>
                  <a:lnTo>
                    <a:pt x="2022525" y="2513647"/>
                  </a:lnTo>
                  <a:lnTo>
                    <a:pt x="2029980" y="2515133"/>
                  </a:lnTo>
                  <a:lnTo>
                    <a:pt x="2037397" y="2513647"/>
                  </a:lnTo>
                  <a:lnTo>
                    <a:pt x="2043455" y="2509558"/>
                  </a:lnTo>
                  <a:lnTo>
                    <a:pt x="2047532" y="2503500"/>
                  </a:lnTo>
                  <a:lnTo>
                    <a:pt x="2049030" y="2496083"/>
                  </a:lnTo>
                  <a:close/>
                </a:path>
                <a:path w="3693795" h="2515235">
                  <a:moveTo>
                    <a:pt x="2049030" y="1186395"/>
                  </a:moveTo>
                  <a:lnTo>
                    <a:pt x="2047532" y="1178991"/>
                  </a:lnTo>
                  <a:lnTo>
                    <a:pt x="2043455" y="1172933"/>
                  </a:lnTo>
                  <a:lnTo>
                    <a:pt x="2037397" y="1168844"/>
                  </a:lnTo>
                  <a:lnTo>
                    <a:pt x="2029942" y="1167345"/>
                  </a:lnTo>
                  <a:lnTo>
                    <a:pt x="2022525" y="1168844"/>
                  </a:lnTo>
                  <a:lnTo>
                    <a:pt x="2016480" y="1172933"/>
                  </a:lnTo>
                  <a:lnTo>
                    <a:pt x="2012391" y="1178991"/>
                  </a:lnTo>
                  <a:lnTo>
                    <a:pt x="2010892" y="1186395"/>
                  </a:lnTo>
                  <a:lnTo>
                    <a:pt x="2012391" y="1193812"/>
                  </a:lnTo>
                  <a:lnTo>
                    <a:pt x="2016480" y="1199870"/>
                  </a:lnTo>
                  <a:lnTo>
                    <a:pt x="2022525" y="1203960"/>
                  </a:lnTo>
                  <a:lnTo>
                    <a:pt x="2029980" y="1205445"/>
                  </a:lnTo>
                  <a:lnTo>
                    <a:pt x="2037397" y="1203960"/>
                  </a:lnTo>
                  <a:lnTo>
                    <a:pt x="2043455" y="1199870"/>
                  </a:lnTo>
                  <a:lnTo>
                    <a:pt x="2047532" y="1193812"/>
                  </a:lnTo>
                  <a:lnTo>
                    <a:pt x="2049030" y="1186395"/>
                  </a:lnTo>
                  <a:close/>
                </a:path>
                <a:path w="3693795" h="2515235">
                  <a:moveTo>
                    <a:pt x="2064804" y="1328737"/>
                  </a:moveTo>
                  <a:lnTo>
                    <a:pt x="2063305" y="1321333"/>
                  </a:lnTo>
                  <a:lnTo>
                    <a:pt x="2059216" y="1315275"/>
                  </a:lnTo>
                  <a:lnTo>
                    <a:pt x="2053158" y="1311186"/>
                  </a:lnTo>
                  <a:lnTo>
                    <a:pt x="2045716" y="1309687"/>
                  </a:lnTo>
                  <a:lnTo>
                    <a:pt x="2038299" y="1311186"/>
                  </a:lnTo>
                  <a:lnTo>
                    <a:pt x="2032241" y="1315275"/>
                  </a:lnTo>
                  <a:lnTo>
                    <a:pt x="2028151" y="1321333"/>
                  </a:lnTo>
                  <a:lnTo>
                    <a:pt x="2026666" y="1328737"/>
                  </a:lnTo>
                  <a:lnTo>
                    <a:pt x="2028151" y="1336154"/>
                  </a:lnTo>
                  <a:lnTo>
                    <a:pt x="2032241" y="1342212"/>
                  </a:lnTo>
                  <a:lnTo>
                    <a:pt x="2038299" y="1346301"/>
                  </a:lnTo>
                  <a:lnTo>
                    <a:pt x="2045754" y="1347787"/>
                  </a:lnTo>
                  <a:lnTo>
                    <a:pt x="2053158" y="1346301"/>
                  </a:lnTo>
                  <a:lnTo>
                    <a:pt x="2059216" y="1342212"/>
                  </a:lnTo>
                  <a:lnTo>
                    <a:pt x="2063305" y="1336154"/>
                  </a:lnTo>
                  <a:lnTo>
                    <a:pt x="2064804" y="1328737"/>
                  </a:lnTo>
                  <a:close/>
                </a:path>
                <a:path w="3693795" h="2515235">
                  <a:moveTo>
                    <a:pt x="2064804" y="19050"/>
                  </a:moveTo>
                  <a:lnTo>
                    <a:pt x="2063305" y="11645"/>
                  </a:lnTo>
                  <a:lnTo>
                    <a:pt x="2059216" y="5588"/>
                  </a:lnTo>
                  <a:lnTo>
                    <a:pt x="2053158" y="1498"/>
                  </a:lnTo>
                  <a:lnTo>
                    <a:pt x="2045716" y="0"/>
                  </a:lnTo>
                  <a:lnTo>
                    <a:pt x="2038299" y="1498"/>
                  </a:lnTo>
                  <a:lnTo>
                    <a:pt x="2032241" y="5588"/>
                  </a:lnTo>
                  <a:lnTo>
                    <a:pt x="2028151" y="11645"/>
                  </a:lnTo>
                  <a:lnTo>
                    <a:pt x="2026666" y="19050"/>
                  </a:lnTo>
                  <a:lnTo>
                    <a:pt x="2028151" y="26466"/>
                  </a:lnTo>
                  <a:lnTo>
                    <a:pt x="2032241" y="32524"/>
                  </a:lnTo>
                  <a:lnTo>
                    <a:pt x="2038299" y="36614"/>
                  </a:lnTo>
                  <a:lnTo>
                    <a:pt x="2045754" y="38100"/>
                  </a:lnTo>
                  <a:lnTo>
                    <a:pt x="2053158" y="36614"/>
                  </a:lnTo>
                  <a:lnTo>
                    <a:pt x="2059216" y="32524"/>
                  </a:lnTo>
                  <a:lnTo>
                    <a:pt x="2063305" y="26466"/>
                  </a:lnTo>
                  <a:lnTo>
                    <a:pt x="2064804" y="19050"/>
                  </a:lnTo>
                  <a:close/>
                </a:path>
                <a:path w="3693795" h="2515235">
                  <a:moveTo>
                    <a:pt x="2125268" y="2496083"/>
                  </a:moveTo>
                  <a:lnTo>
                    <a:pt x="2123770" y="2488679"/>
                  </a:lnTo>
                  <a:lnTo>
                    <a:pt x="2119693" y="2482621"/>
                  </a:lnTo>
                  <a:lnTo>
                    <a:pt x="2113635" y="2478532"/>
                  </a:lnTo>
                  <a:lnTo>
                    <a:pt x="2106180" y="2477033"/>
                  </a:lnTo>
                  <a:lnTo>
                    <a:pt x="2098763" y="2478532"/>
                  </a:lnTo>
                  <a:lnTo>
                    <a:pt x="2092718" y="2482621"/>
                  </a:lnTo>
                  <a:lnTo>
                    <a:pt x="2088629" y="2488679"/>
                  </a:lnTo>
                  <a:lnTo>
                    <a:pt x="2087130" y="2496083"/>
                  </a:lnTo>
                  <a:lnTo>
                    <a:pt x="2088629" y="2503500"/>
                  </a:lnTo>
                  <a:lnTo>
                    <a:pt x="2092718" y="2509558"/>
                  </a:lnTo>
                  <a:lnTo>
                    <a:pt x="2098763" y="2513647"/>
                  </a:lnTo>
                  <a:lnTo>
                    <a:pt x="2106218" y="2515133"/>
                  </a:lnTo>
                  <a:lnTo>
                    <a:pt x="2113635" y="2513647"/>
                  </a:lnTo>
                  <a:lnTo>
                    <a:pt x="2119693" y="2509558"/>
                  </a:lnTo>
                  <a:lnTo>
                    <a:pt x="2123770" y="2503500"/>
                  </a:lnTo>
                  <a:lnTo>
                    <a:pt x="2125268" y="2496083"/>
                  </a:lnTo>
                  <a:close/>
                </a:path>
                <a:path w="3693795" h="2515235">
                  <a:moveTo>
                    <a:pt x="2125268" y="1186395"/>
                  </a:moveTo>
                  <a:lnTo>
                    <a:pt x="2123770" y="1178991"/>
                  </a:lnTo>
                  <a:lnTo>
                    <a:pt x="2119693" y="1172933"/>
                  </a:lnTo>
                  <a:lnTo>
                    <a:pt x="2113635" y="1168844"/>
                  </a:lnTo>
                  <a:lnTo>
                    <a:pt x="2106180" y="1167345"/>
                  </a:lnTo>
                  <a:lnTo>
                    <a:pt x="2098763" y="1168844"/>
                  </a:lnTo>
                  <a:lnTo>
                    <a:pt x="2092718" y="1172933"/>
                  </a:lnTo>
                  <a:lnTo>
                    <a:pt x="2088629" y="1178991"/>
                  </a:lnTo>
                  <a:lnTo>
                    <a:pt x="2087130" y="1186395"/>
                  </a:lnTo>
                  <a:lnTo>
                    <a:pt x="2088629" y="1193812"/>
                  </a:lnTo>
                  <a:lnTo>
                    <a:pt x="2092718" y="1199870"/>
                  </a:lnTo>
                  <a:lnTo>
                    <a:pt x="2098763" y="1203960"/>
                  </a:lnTo>
                  <a:lnTo>
                    <a:pt x="2106218" y="1205445"/>
                  </a:lnTo>
                  <a:lnTo>
                    <a:pt x="2113635" y="1203960"/>
                  </a:lnTo>
                  <a:lnTo>
                    <a:pt x="2119693" y="1199870"/>
                  </a:lnTo>
                  <a:lnTo>
                    <a:pt x="2123770" y="1193812"/>
                  </a:lnTo>
                  <a:lnTo>
                    <a:pt x="2125268" y="1186395"/>
                  </a:lnTo>
                  <a:close/>
                </a:path>
                <a:path w="3693795" h="2515235">
                  <a:moveTo>
                    <a:pt x="2141042" y="1328737"/>
                  </a:moveTo>
                  <a:lnTo>
                    <a:pt x="2139543" y="1321333"/>
                  </a:lnTo>
                  <a:lnTo>
                    <a:pt x="2135454" y="1315275"/>
                  </a:lnTo>
                  <a:lnTo>
                    <a:pt x="2129396" y="1311186"/>
                  </a:lnTo>
                  <a:lnTo>
                    <a:pt x="2121954" y="1309687"/>
                  </a:lnTo>
                  <a:lnTo>
                    <a:pt x="2114537" y="1311186"/>
                  </a:lnTo>
                  <a:lnTo>
                    <a:pt x="2108479" y="1315275"/>
                  </a:lnTo>
                  <a:lnTo>
                    <a:pt x="2104390" y="1321333"/>
                  </a:lnTo>
                  <a:lnTo>
                    <a:pt x="2102904" y="1328737"/>
                  </a:lnTo>
                  <a:lnTo>
                    <a:pt x="2104390" y="1336154"/>
                  </a:lnTo>
                  <a:lnTo>
                    <a:pt x="2108479" y="1342212"/>
                  </a:lnTo>
                  <a:lnTo>
                    <a:pt x="2114537" y="1346301"/>
                  </a:lnTo>
                  <a:lnTo>
                    <a:pt x="2121992" y="1347787"/>
                  </a:lnTo>
                  <a:lnTo>
                    <a:pt x="2129396" y="1346301"/>
                  </a:lnTo>
                  <a:lnTo>
                    <a:pt x="2135454" y="1342212"/>
                  </a:lnTo>
                  <a:lnTo>
                    <a:pt x="2139543" y="1336154"/>
                  </a:lnTo>
                  <a:lnTo>
                    <a:pt x="2141042" y="1328737"/>
                  </a:lnTo>
                  <a:close/>
                </a:path>
                <a:path w="3693795" h="2515235">
                  <a:moveTo>
                    <a:pt x="2141042" y="19050"/>
                  </a:moveTo>
                  <a:lnTo>
                    <a:pt x="2139543" y="11645"/>
                  </a:lnTo>
                  <a:lnTo>
                    <a:pt x="2135454" y="5588"/>
                  </a:lnTo>
                  <a:lnTo>
                    <a:pt x="2129396" y="1498"/>
                  </a:lnTo>
                  <a:lnTo>
                    <a:pt x="2121954" y="0"/>
                  </a:lnTo>
                  <a:lnTo>
                    <a:pt x="2114537" y="1498"/>
                  </a:lnTo>
                  <a:lnTo>
                    <a:pt x="2108479" y="5588"/>
                  </a:lnTo>
                  <a:lnTo>
                    <a:pt x="2104390" y="11645"/>
                  </a:lnTo>
                  <a:lnTo>
                    <a:pt x="2102904" y="19050"/>
                  </a:lnTo>
                  <a:lnTo>
                    <a:pt x="2104390" y="26466"/>
                  </a:lnTo>
                  <a:lnTo>
                    <a:pt x="2108479" y="32524"/>
                  </a:lnTo>
                  <a:lnTo>
                    <a:pt x="2114537" y="36614"/>
                  </a:lnTo>
                  <a:lnTo>
                    <a:pt x="2121992" y="38100"/>
                  </a:lnTo>
                  <a:lnTo>
                    <a:pt x="2129396" y="36614"/>
                  </a:lnTo>
                  <a:lnTo>
                    <a:pt x="2135454" y="32524"/>
                  </a:lnTo>
                  <a:lnTo>
                    <a:pt x="2139543" y="26466"/>
                  </a:lnTo>
                  <a:lnTo>
                    <a:pt x="2141042" y="19050"/>
                  </a:lnTo>
                  <a:close/>
                </a:path>
                <a:path w="3693795" h="2515235">
                  <a:moveTo>
                    <a:pt x="2201507" y="2496083"/>
                  </a:moveTo>
                  <a:lnTo>
                    <a:pt x="2200008" y="2488679"/>
                  </a:lnTo>
                  <a:lnTo>
                    <a:pt x="2195931" y="2482621"/>
                  </a:lnTo>
                  <a:lnTo>
                    <a:pt x="2189873" y="2478532"/>
                  </a:lnTo>
                  <a:lnTo>
                    <a:pt x="2182418" y="2477033"/>
                  </a:lnTo>
                  <a:lnTo>
                    <a:pt x="2175002" y="2478532"/>
                  </a:lnTo>
                  <a:lnTo>
                    <a:pt x="2168956" y="2482621"/>
                  </a:lnTo>
                  <a:lnTo>
                    <a:pt x="2164867" y="2488679"/>
                  </a:lnTo>
                  <a:lnTo>
                    <a:pt x="2163368" y="2496083"/>
                  </a:lnTo>
                  <a:lnTo>
                    <a:pt x="2164867" y="2503500"/>
                  </a:lnTo>
                  <a:lnTo>
                    <a:pt x="2168956" y="2509558"/>
                  </a:lnTo>
                  <a:lnTo>
                    <a:pt x="2175002" y="2513647"/>
                  </a:lnTo>
                  <a:lnTo>
                    <a:pt x="2182457" y="2515133"/>
                  </a:lnTo>
                  <a:lnTo>
                    <a:pt x="2189873" y="2513647"/>
                  </a:lnTo>
                  <a:lnTo>
                    <a:pt x="2195931" y="2509558"/>
                  </a:lnTo>
                  <a:lnTo>
                    <a:pt x="2200008" y="2503500"/>
                  </a:lnTo>
                  <a:lnTo>
                    <a:pt x="2201507" y="2496083"/>
                  </a:lnTo>
                  <a:close/>
                </a:path>
                <a:path w="3693795" h="2515235">
                  <a:moveTo>
                    <a:pt x="2201507" y="1186395"/>
                  </a:moveTo>
                  <a:lnTo>
                    <a:pt x="2200008" y="1178991"/>
                  </a:lnTo>
                  <a:lnTo>
                    <a:pt x="2195931" y="1172933"/>
                  </a:lnTo>
                  <a:lnTo>
                    <a:pt x="2189873" y="1168844"/>
                  </a:lnTo>
                  <a:lnTo>
                    <a:pt x="2182418" y="1167345"/>
                  </a:lnTo>
                  <a:lnTo>
                    <a:pt x="2175002" y="1168844"/>
                  </a:lnTo>
                  <a:lnTo>
                    <a:pt x="2168956" y="1172933"/>
                  </a:lnTo>
                  <a:lnTo>
                    <a:pt x="2164867" y="1178991"/>
                  </a:lnTo>
                  <a:lnTo>
                    <a:pt x="2163368" y="1186395"/>
                  </a:lnTo>
                  <a:lnTo>
                    <a:pt x="2164867" y="1193812"/>
                  </a:lnTo>
                  <a:lnTo>
                    <a:pt x="2168956" y="1199870"/>
                  </a:lnTo>
                  <a:lnTo>
                    <a:pt x="2175002" y="1203960"/>
                  </a:lnTo>
                  <a:lnTo>
                    <a:pt x="2182457" y="1205445"/>
                  </a:lnTo>
                  <a:lnTo>
                    <a:pt x="2189873" y="1203960"/>
                  </a:lnTo>
                  <a:lnTo>
                    <a:pt x="2195931" y="1199870"/>
                  </a:lnTo>
                  <a:lnTo>
                    <a:pt x="2200008" y="1193812"/>
                  </a:lnTo>
                  <a:lnTo>
                    <a:pt x="2201507" y="1186395"/>
                  </a:lnTo>
                  <a:close/>
                </a:path>
                <a:path w="3693795" h="2515235">
                  <a:moveTo>
                    <a:pt x="2217280" y="1328737"/>
                  </a:moveTo>
                  <a:lnTo>
                    <a:pt x="2215781" y="1321333"/>
                  </a:lnTo>
                  <a:lnTo>
                    <a:pt x="2211692" y="1315275"/>
                  </a:lnTo>
                  <a:lnTo>
                    <a:pt x="2205634" y="1311186"/>
                  </a:lnTo>
                  <a:lnTo>
                    <a:pt x="2198192" y="1309687"/>
                  </a:lnTo>
                  <a:lnTo>
                    <a:pt x="2190775" y="1311186"/>
                  </a:lnTo>
                  <a:lnTo>
                    <a:pt x="2184717" y="1315275"/>
                  </a:lnTo>
                  <a:lnTo>
                    <a:pt x="2180628" y="1321333"/>
                  </a:lnTo>
                  <a:lnTo>
                    <a:pt x="2179142" y="1328737"/>
                  </a:lnTo>
                  <a:lnTo>
                    <a:pt x="2180628" y="1336154"/>
                  </a:lnTo>
                  <a:lnTo>
                    <a:pt x="2184717" y="1342212"/>
                  </a:lnTo>
                  <a:lnTo>
                    <a:pt x="2190775" y="1346301"/>
                  </a:lnTo>
                  <a:lnTo>
                    <a:pt x="2198230" y="1347787"/>
                  </a:lnTo>
                  <a:lnTo>
                    <a:pt x="2205634" y="1346301"/>
                  </a:lnTo>
                  <a:lnTo>
                    <a:pt x="2211692" y="1342212"/>
                  </a:lnTo>
                  <a:lnTo>
                    <a:pt x="2215781" y="1336154"/>
                  </a:lnTo>
                  <a:lnTo>
                    <a:pt x="2217280" y="1328737"/>
                  </a:lnTo>
                  <a:close/>
                </a:path>
                <a:path w="3693795" h="2515235">
                  <a:moveTo>
                    <a:pt x="2217280" y="19050"/>
                  </a:moveTo>
                  <a:lnTo>
                    <a:pt x="2215781" y="11645"/>
                  </a:lnTo>
                  <a:lnTo>
                    <a:pt x="2211692" y="5588"/>
                  </a:lnTo>
                  <a:lnTo>
                    <a:pt x="2205634" y="1498"/>
                  </a:lnTo>
                  <a:lnTo>
                    <a:pt x="2198192" y="0"/>
                  </a:lnTo>
                  <a:lnTo>
                    <a:pt x="2190775" y="1498"/>
                  </a:lnTo>
                  <a:lnTo>
                    <a:pt x="2184717" y="5588"/>
                  </a:lnTo>
                  <a:lnTo>
                    <a:pt x="2180628" y="11645"/>
                  </a:lnTo>
                  <a:lnTo>
                    <a:pt x="2179142" y="19050"/>
                  </a:lnTo>
                  <a:lnTo>
                    <a:pt x="2180628" y="26466"/>
                  </a:lnTo>
                  <a:lnTo>
                    <a:pt x="2184717" y="32524"/>
                  </a:lnTo>
                  <a:lnTo>
                    <a:pt x="2190775" y="36614"/>
                  </a:lnTo>
                  <a:lnTo>
                    <a:pt x="2198230" y="38100"/>
                  </a:lnTo>
                  <a:lnTo>
                    <a:pt x="2205634" y="36614"/>
                  </a:lnTo>
                  <a:lnTo>
                    <a:pt x="2211692" y="32524"/>
                  </a:lnTo>
                  <a:lnTo>
                    <a:pt x="2215781" y="26466"/>
                  </a:lnTo>
                  <a:lnTo>
                    <a:pt x="2217280" y="19050"/>
                  </a:lnTo>
                  <a:close/>
                </a:path>
                <a:path w="3693795" h="2515235">
                  <a:moveTo>
                    <a:pt x="2277745" y="2496083"/>
                  </a:moveTo>
                  <a:lnTo>
                    <a:pt x="2276246" y="2488679"/>
                  </a:lnTo>
                  <a:lnTo>
                    <a:pt x="2272169" y="2482621"/>
                  </a:lnTo>
                  <a:lnTo>
                    <a:pt x="2266111" y="2478532"/>
                  </a:lnTo>
                  <a:lnTo>
                    <a:pt x="2258657" y="2477033"/>
                  </a:lnTo>
                  <a:lnTo>
                    <a:pt x="2251240" y="2478532"/>
                  </a:lnTo>
                  <a:lnTo>
                    <a:pt x="2245195" y="2482621"/>
                  </a:lnTo>
                  <a:lnTo>
                    <a:pt x="2241105" y="2488679"/>
                  </a:lnTo>
                  <a:lnTo>
                    <a:pt x="2239607" y="2496083"/>
                  </a:lnTo>
                  <a:lnTo>
                    <a:pt x="2241105" y="2503500"/>
                  </a:lnTo>
                  <a:lnTo>
                    <a:pt x="2245195" y="2509558"/>
                  </a:lnTo>
                  <a:lnTo>
                    <a:pt x="2251240" y="2513647"/>
                  </a:lnTo>
                  <a:lnTo>
                    <a:pt x="2258695" y="2515133"/>
                  </a:lnTo>
                  <a:lnTo>
                    <a:pt x="2266111" y="2513647"/>
                  </a:lnTo>
                  <a:lnTo>
                    <a:pt x="2272169" y="2509558"/>
                  </a:lnTo>
                  <a:lnTo>
                    <a:pt x="2276246" y="2503500"/>
                  </a:lnTo>
                  <a:lnTo>
                    <a:pt x="2277745" y="2496083"/>
                  </a:lnTo>
                  <a:close/>
                </a:path>
                <a:path w="3693795" h="2515235">
                  <a:moveTo>
                    <a:pt x="2277745" y="1186395"/>
                  </a:moveTo>
                  <a:lnTo>
                    <a:pt x="2276246" y="1178991"/>
                  </a:lnTo>
                  <a:lnTo>
                    <a:pt x="2272169" y="1172933"/>
                  </a:lnTo>
                  <a:lnTo>
                    <a:pt x="2266111" y="1168844"/>
                  </a:lnTo>
                  <a:lnTo>
                    <a:pt x="2258657" y="1167345"/>
                  </a:lnTo>
                  <a:lnTo>
                    <a:pt x="2251240" y="1168844"/>
                  </a:lnTo>
                  <a:lnTo>
                    <a:pt x="2245195" y="1172933"/>
                  </a:lnTo>
                  <a:lnTo>
                    <a:pt x="2241105" y="1178991"/>
                  </a:lnTo>
                  <a:lnTo>
                    <a:pt x="2239607" y="1186395"/>
                  </a:lnTo>
                  <a:lnTo>
                    <a:pt x="2241105" y="1193812"/>
                  </a:lnTo>
                  <a:lnTo>
                    <a:pt x="2245195" y="1199870"/>
                  </a:lnTo>
                  <a:lnTo>
                    <a:pt x="2251240" y="1203960"/>
                  </a:lnTo>
                  <a:lnTo>
                    <a:pt x="2258695" y="1205445"/>
                  </a:lnTo>
                  <a:lnTo>
                    <a:pt x="2266111" y="1203960"/>
                  </a:lnTo>
                  <a:lnTo>
                    <a:pt x="2272169" y="1199870"/>
                  </a:lnTo>
                  <a:lnTo>
                    <a:pt x="2276246" y="1193812"/>
                  </a:lnTo>
                  <a:lnTo>
                    <a:pt x="2277745" y="1186395"/>
                  </a:lnTo>
                  <a:close/>
                </a:path>
                <a:path w="3693795" h="2515235">
                  <a:moveTo>
                    <a:pt x="2293518" y="1328737"/>
                  </a:moveTo>
                  <a:lnTo>
                    <a:pt x="2292019" y="1321333"/>
                  </a:lnTo>
                  <a:lnTo>
                    <a:pt x="2287930" y="1315275"/>
                  </a:lnTo>
                  <a:lnTo>
                    <a:pt x="2281872" y="1311186"/>
                  </a:lnTo>
                  <a:lnTo>
                    <a:pt x="2274430" y="1309687"/>
                  </a:lnTo>
                  <a:lnTo>
                    <a:pt x="2267013" y="1311186"/>
                  </a:lnTo>
                  <a:lnTo>
                    <a:pt x="2260955" y="1315275"/>
                  </a:lnTo>
                  <a:lnTo>
                    <a:pt x="2256866" y="1321333"/>
                  </a:lnTo>
                  <a:lnTo>
                    <a:pt x="2255380" y="1328737"/>
                  </a:lnTo>
                  <a:lnTo>
                    <a:pt x="2256866" y="1336154"/>
                  </a:lnTo>
                  <a:lnTo>
                    <a:pt x="2260955" y="1342212"/>
                  </a:lnTo>
                  <a:lnTo>
                    <a:pt x="2267013" y="1346301"/>
                  </a:lnTo>
                  <a:lnTo>
                    <a:pt x="2274468" y="1347787"/>
                  </a:lnTo>
                  <a:lnTo>
                    <a:pt x="2281872" y="1346301"/>
                  </a:lnTo>
                  <a:lnTo>
                    <a:pt x="2287930" y="1342212"/>
                  </a:lnTo>
                  <a:lnTo>
                    <a:pt x="2292019" y="1336154"/>
                  </a:lnTo>
                  <a:lnTo>
                    <a:pt x="2293518" y="1328737"/>
                  </a:lnTo>
                  <a:close/>
                </a:path>
                <a:path w="3693795" h="2515235">
                  <a:moveTo>
                    <a:pt x="2293518" y="19050"/>
                  </a:moveTo>
                  <a:lnTo>
                    <a:pt x="2292019" y="11645"/>
                  </a:lnTo>
                  <a:lnTo>
                    <a:pt x="2287930" y="5588"/>
                  </a:lnTo>
                  <a:lnTo>
                    <a:pt x="2281872" y="1498"/>
                  </a:lnTo>
                  <a:lnTo>
                    <a:pt x="2274430" y="0"/>
                  </a:lnTo>
                  <a:lnTo>
                    <a:pt x="2267013" y="1498"/>
                  </a:lnTo>
                  <a:lnTo>
                    <a:pt x="2260955" y="5588"/>
                  </a:lnTo>
                  <a:lnTo>
                    <a:pt x="2256866" y="11645"/>
                  </a:lnTo>
                  <a:lnTo>
                    <a:pt x="2255380" y="19050"/>
                  </a:lnTo>
                  <a:lnTo>
                    <a:pt x="2256866" y="26466"/>
                  </a:lnTo>
                  <a:lnTo>
                    <a:pt x="2260955" y="32524"/>
                  </a:lnTo>
                  <a:lnTo>
                    <a:pt x="2267013" y="36614"/>
                  </a:lnTo>
                  <a:lnTo>
                    <a:pt x="2274468" y="38100"/>
                  </a:lnTo>
                  <a:lnTo>
                    <a:pt x="2281872" y="36614"/>
                  </a:lnTo>
                  <a:lnTo>
                    <a:pt x="2287930" y="32524"/>
                  </a:lnTo>
                  <a:lnTo>
                    <a:pt x="2292019" y="26466"/>
                  </a:lnTo>
                  <a:lnTo>
                    <a:pt x="2293518" y="19050"/>
                  </a:lnTo>
                  <a:close/>
                </a:path>
                <a:path w="3693795" h="2515235">
                  <a:moveTo>
                    <a:pt x="2353983" y="2496083"/>
                  </a:moveTo>
                  <a:lnTo>
                    <a:pt x="2352484" y="2488679"/>
                  </a:lnTo>
                  <a:lnTo>
                    <a:pt x="2348407" y="2482621"/>
                  </a:lnTo>
                  <a:lnTo>
                    <a:pt x="2342350" y="2478532"/>
                  </a:lnTo>
                  <a:lnTo>
                    <a:pt x="2334895" y="2477033"/>
                  </a:lnTo>
                  <a:lnTo>
                    <a:pt x="2327478" y="2478532"/>
                  </a:lnTo>
                  <a:lnTo>
                    <a:pt x="2321433" y="2482621"/>
                  </a:lnTo>
                  <a:lnTo>
                    <a:pt x="2317343" y="2488679"/>
                  </a:lnTo>
                  <a:lnTo>
                    <a:pt x="2315845" y="2496083"/>
                  </a:lnTo>
                  <a:lnTo>
                    <a:pt x="2317343" y="2503500"/>
                  </a:lnTo>
                  <a:lnTo>
                    <a:pt x="2321433" y="2509558"/>
                  </a:lnTo>
                  <a:lnTo>
                    <a:pt x="2327478" y="2513647"/>
                  </a:lnTo>
                  <a:lnTo>
                    <a:pt x="2334933" y="2515133"/>
                  </a:lnTo>
                  <a:lnTo>
                    <a:pt x="2342350" y="2513647"/>
                  </a:lnTo>
                  <a:lnTo>
                    <a:pt x="2348407" y="2509558"/>
                  </a:lnTo>
                  <a:lnTo>
                    <a:pt x="2352484" y="2503500"/>
                  </a:lnTo>
                  <a:lnTo>
                    <a:pt x="2353983" y="2496083"/>
                  </a:lnTo>
                  <a:close/>
                </a:path>
                <a:path w="3693795" h="2515235">
                  <a:moveTo>
                    <a:pt x="2353983" y="1186395"/>
                  </a:moveTo>
                  <a:lnTo>
                    <a:pt x="2352484" y="1178991"/>
                  </a:lnTo>
                  <a:lnTo>
                    <a:pt x="2348407" y="1172933"/>
                  </a:lnTo>
                  <a:lnTo>
                    <a:pt x="2342350" y="1168844"/>
                  </a:lnTo>
                  <a:lnTo>
                    <a:pt x="2334895" y="1167345"/>
                  </a:lnTo>
                  <a:lnTo>
                    <a:pt x="2327478" y="1168844"/>
                  </a:lnTo>
                  <a:lnTo>
                    <a:pt x="2321433" y="1172933"/>
                  </a:lnTo>
                  <a:lnTo>
                    <a:pt x="2317343" y="1178991"/>
                  </a:lnTo>
                  <a:lnTo>
                    <a:pt x="2315845" y="1186395"/>
                  </a:lnTo>
                  <a:lnTo>
                    <a:pt x="2317343" y="1193812"/>
                  </a:lnTo>
                  <a:lnTo>
                    <a:pt x="2321433" y="1199870"/>
                  </a:lnTo>
                  <a:lnTo>
                    <a:pt x="2327478" y="1203960"/>
                  </a:lnTo>
                  <a:lnTo>
                    <a:pt x="2334933" y="1205445"/>
                  </a:lnTo>
                  <a:lnTo>
                    <a:pt x="2342350" y="1203960"/>
                  </a:lnTo>
                  <a:lnTo>
                    <a:pt x="2348407" y="1199870"/>
                  </a:lnTo>
                  <a:lnTo>
                    <a:pt x="2352484" y="1193812"/>
                  </a:lnTo>
                  <a:lnTo>
                    <a:pt x="2353983" y="1186395"/>
                  </a:lnTo>
                  <a:close/>
                </a:path>
                <a:path w="3693795" h="2515235">
                  <a:moveTo>
                    <a:pt x="2369756" y="1328737"/>
                  </a:moveTo>
                  <a:lnTo>
                    <a:pt x="2368258" y="1321333"/>
                  </a:lnTo>
                  <a:lnTo>
                    <a:pt x="2364168" y="1315275"/>
                  </a:lnTo>
                  <a:lnTo>
                    <a:pt x="2358110" y="1311186"/>
                  </a:lnTo>
                  <a:lnTo>
                    <a:pt x="2350668" y="1309687"/>
                  </a:lnTo>
                  <a:lnTo>
                    <a:pt x="2343251" y="1311186"/>
                  </a:lnTo>
                  <a:lnTo>
                    <a:pt x="2337193" y="1315275"/>
                  </a:lnTo>
                  <a:lnTo>
                    <a:pt x="2333104" y="1321333"/>
                  </a:lnTo>
                  <a:lnTo>
                    <a:pt x="2331618" y="1328737"/>
                  </a:lnTo>
                  <a:lnTo>
                    <a:pt x="2333104" y="1336154"/>
                  </a:lnTo>
                  <a:lnTo>
                    <a:pt x="2337193" y="1342212"/>
                  </a:lnTo>
                  <a:lnTo>
                    <a:pt x="2343251" y="1346301"/>
                  </a:lnTo>
                  <a:lnTo>
                    <a:pt x="2350706" y="1347787"/>
                  </a:lnTo>
                  <a:lnTo>
                    <a:pt x="2358110" y="1346301"/>
                  </a:lnTo>
                  <a:lnTo>
                    <a:pt x="2364168" y="1342212"/>
                  </a:lnTo>
                  <a:lnTo>
                    <a:pt x="2368258" y="1336154"/>
                  </a:lnTo>
                  <a:lnTo>
                    <a:pt x="2369756" y="1328737"/>
                  </a:lnTo>
                  <a:close/>
                </a:path>
                <a:path w="3693795" h="2515235">
                  <a:moveTo>
                    <a:pt x="2369756" y="19050"/>
                  </a:moveTo>
                  <a:lnTo>
                    <a:pt x="2368258" y="11645"/>
                  </a:lnTo>
                  <a:lnTo>
                    <a:pt x="2364168" y="5588"/>
                  </a:lnTo>
                  <a:lnTo>
                    <a:pt x="2358110" y="1498"/>
                  </a:lnTo>
                  <a:lnTo>
                    <a:pt x="2350668" y="0"/>
                  </a:lnTo>
                  <a:lnTo>
                    <a:pt x="2343251" y="1498"/>
                  </a:lnTo>
                  <a:lnTo>
                    <a:pt x="2337193" y="5588"/>
                  </a:lnTo>
                  <a:lnTo>
                    <a:pt x="2333104" y="11645"/>
                  </a:lnTo>
                  <a:lnTo>
                    <a:pt x="2331618" y="19050"/>
                  </a:lnTo>
                  <a:lnTo>
                    <a:pt x="2333104" y="26466"/>
                  </a:lnTo>
                  <a:lnTo>
                    <a:pt x="2337193" y="32524"/>
                  </a:lnTo>
                  <a:lnTo>
                    <a:pt x="2343251" y="36614"/>
                  </a:lnTo>
                  <a:lnTo>
                    <a:pt x="2350706" y="38100"/>
                  </a:lnTo>
                  <a:lnTo>
                    <a:pt x="2358110" y="36614"/>
                  </a:lnTo>
                  <a:lnTo>
                    <a:pt x="2364168" y="32524"/>
                  </a:lnTo>
                  <a:lnTo>
                    <a:pt x="2368258" y="26466"/>
                  </a:lnTo>
                  <a:lnTo>
                    <a:pt x="2369756" y="19050"/>
                  </a:lnTo>
                  <a:close/>
                </a:path>
                <a:path w="3693795" h="2515235">
                  <a:moveTo>
                    <a:pt x="2430221" y="2496083"/>
                  </a:moveTo>
                  <a:lnTo>
                    <a:pt x="2428722" y="2488679"/>
                  </a:lnTo>
                  <a:lnTo>
                    <a:pt x="2424646" y="2482621"/>
                  </a:lnTo>
                  <a:lnTo>
                    <a:pt x="2418588" y="2478532"/>
                  </a:lnTo>
                  <a:lnTo>
                    <a:pt x="2411133" y="2477033"/>
                  </a:lnTo>
                  <a:lnTo>
                    <a:pt x="2403716" y="2478532"/>
                  </a:lnTo>
                  <a:lnTo>
                    <a:pt x="2397671" y="2482621"/>
                  </a:lnTo>
                  <a:lnTo>
                    <a:pt x="2393581" y="2488679"/>
                  </a:lnTo>
                  <a:lnTo>
                    <a:pt x="2392083" y="2496083"/>
                  </a:lnTo>
                  <a:lnTo>
                    <a:pt x="2393581" y="2503500"/>
                  </a:lnTo>
                  <a:lnTo>
                    <a:pt x="2397671" y="2509558"/>
                  </a:lnTo>
                  <a:lnTo>
                    <a:pt x="2403716" y="2513647"/>
                  </a:lnTo>
                  <a:lnTo>
                    <a:pt x="2411171" y="2515133"/>
                  </a:lnTo>
                  <a:lnTo>
                    <a:pt x="2418588" y="2513647"/>
                  </a:lnTo>
                  <a:lnTo>
                    <a:pt x="2424646" y="2509558"/>
                  </a:lnTo>
                  <a:lnTo>
                    <a:pt x="2428722" y="2503500"/>
                  </a:lnTo>
                  <a:lnTo>
                    <a:pt x="2430221" y="2496083"/>
                  </a:lnTo>
                  <a:close/>
                </a:path>
                <a:path w="3693795" h="2515235">
                  <a:moveTo>
                    <a:pt x="2430221" y="1186395"/>
                  </a:moveTo>
                  <a:lnTo>
                    <a:pt x="2428722" y="1178991"/>
                  </a:lnTo>
                  <a:lnTo>
                    <a:pt x="2424646" y="1172933"/>
                  </a:lnTo>
                  <a:lnTo>
                    <a:pt x="2418588" y="1168844"/>
                  </a:lnTo>
                  <a:lnTo>
                    <a:pt x="2411133" y="1167345"/>
                  </a:lnTo>
                  <a:lnTo>
                    <a:pt x="2403716" y="1168844"/>
                  </a:lnTo>
                  <a:lnTo>
                    <a:pt x="2397671" y="1172933"/>
                  </a:lnTo>
                  <a:lnTo>
                    <a:pt x="2393581" y="1178991"/>
                  </a:lnTo>
                  <a:lnTo>
                    <a:pt x="2392083" y="1186395"/>
                  </a:lnTo>
                  <a:lnTo>
                    <a:pt x="2393581" y="1193812"/>
                  </a:lnTo>
                  <a:lnTo>
                    <a:pt x="2397671" y="1199870"/>
                  </a:lnTo>
                  <a:lnTo>
                    <a:pt x="2403716" y="1203960"/>
                  </a:lnTo>
                  <a:lnTo>
                    <a:pt x="2411171" y="1205445"/>
                  </a:lnTo>
                  <a:lnTo>
                    <a:pt x="2418588" y="1203960"/>
                  </a:lnTo>
                  <a:lnTo>
                    <a:pt x="2424646" y="1199870"/>
                  </a:lnTo>
                  <a:lnTo>
                    <a:pt x="2428722" y="1193812"/>
                  </a:lnTo>
                  <a:lnTo>
                    <a:pt x="2430221" y="1186395"/>
                  </a:lnTo>
                  <a:close/>
                </a:path>
                <a:path w="3693795" h="2515235">
                  <a:moveTo>
                    <a:pt x="2445994" y="1328737"/>
                  </a:moveTo>
                  <a:lnTo>
                    <a:pt x="2444496" y="1321333"/>
                  </a:lnTo>
                  <a:lnTo>
                    <a:pt x="2440406" y="1315275"/>
                  </a:lnTo>
                  <a:lnTo>
                    <a:pt x="2434348" y="1311186"/>
                  </a:lnTo>
                  <a:lnTo>
                    <a:pt x="2426906" y="1309687"/>
                  </a:lnTo>
                  <a:lnTo>
                    <a:pt x="2419489" y="1311186"/>
                  </a:lnTo>
                  <a:lnTo>
                    <a:pt x="2413431" y="1315275"/>
                  </a:lnTo>
                  <a:lnTo>
                    <a:pt x="2409342" y="1321333"/>
                  </a:lnTo>
                  <a:lnTo>
                    <a:pt x="2407856" y="1328737"/>
                  </a:lnTo>
                  <a:lnTo>
                    <a:pt x="2409342" y="1336154"/>
                  </a:lnTo>
                  <a:lnTo>
                    <a:pt x="2413431" y="1342212"/>
                  </a:lnTo>
                  <a:lnTo>
                    <a:pt x="2419489" y="1346301"/>
                  </a:lnTo>
                  <a:lnTo>
                    <a:pt x="2426944" y="1347787"/>
                  </a:lnTo>
                  <a:lnTo>
                    <a:pt x="2434348" y="1346301"/>
                  </a:lnTo>
                  <a:lnTo>
                    <a:pt x="2440406" y="1342212"/>
                  </a:lnTo>
                  <a:lnTo>
                    <a:pt x="2444496" y="1336154"/>
                  </a:lnTo>
                  <a:lnTo>
                    <a:pt x="2445994" y="1328737"/>
                  </a:lnTo>
                  <a:close/>
                </a:path>
                <a:path w="3693795" h="2515235">
                  <a:moveTo>
                    <a:pt x="2445994" y="19050"/>
                  </a:moveTo>
                  <a:lnTo>
                    <a:pt x="2444496" y="11645"/>
                  </a:lnTo>
                  <a:lnTo>
                    <a:pt x="2440406" y="5588"/>
                  </a:lnTo>
                  <a:lnTo>
                    <a:pt x="2434348" y="1498"/>
                  </a:lnTo>
                  <a:lnTo>
                    <a:pt x="2426906" y="0"/>
                  </a:lnTo>
                  <a:lnTo>
                    <a:pt x="2419489" y="1498"/>
                  </a:lnTo>
                  <a:lnTo>
                    <a:pt x="2413431" y="5588"/>
                  </a:lnTo>
                  <a:lnTo>
                    <a:pt x="2409342" y="11645"/>
                  </a:lnTo>
                  <a:lnTo>
                    <a:pt x="2407856" y="19050"/>
                  </a:lnTo>
                  <a:lnTo>
                    <a:pt x="2409342" y="26466"/>
                  </a:lnTo>
                  <a:lnTo>
                    <a:pt x="2413431" y="32524"/>
                  </a:lnTo>
                  <a:lnTo>
                    <a:pt x="2419489" y="36614"/>
                  </a:lnTo>
                  <a:lnTo>
                    <a:pt x="2426944" y="38100"/>
                  </a:lnTo>
                  <a:lnTo>
                    <a:pt x="2434348" y="36614"/>
                  </a:lnTo>
                  <a:lnTo>
                    <a:pt x="2440406" y="32524"/>
                  </a:lnTo>
                  <a:lnTo>
                    <a:pt x="2444496" y="26466"/>
                  </a:lnTo>
                  <a:lnTo>
                    <a:pt x="2445994" y="19050"/>
                  </a:lnTo>
                  <a:close/>
                </a:path>
                <a:path w="3693795" h="2515235">
                  <a:moveTo>
                    <a:pt x="2506459" y="2496083"/>
                  </a:moveTo>
                  <a:lnTo>
                    <a:pt x="2504960" y="2488679"/>
                  </a:lnTo>
                  <a:lnTo>
                    <a:pt x="2500884" y="2482621"/>
                  </a:lnTo>
                  <a:lnTo>
                    <a:pt x="2494826" y="2478532"/>
                  </a:lnTo>
                  <a:lnTo>
                    <a:pt x="2487371" y="2477033"/>
                  </a:lnTo>
                  <a:lnTo>
                    <a:pt x="2479954" y="2478532"/>
                  </a:lnTo>
                  <a:lnTo>
                    <a:pt x="2473909" y="2482621"/>
                  </a:lnTo>
                  <a:lnTo>
                    <a:pt x="2469819" y="2488679"/>
                  </a:lnTo>
                  <a:lnTo>
                    <a:pt x="2468321" y="2496083"/>
                  </a:lnTo>
                  <a:lnTo>
                    <a:pt x="2469819" y="2503500"/>
                  </a:lnTo>
                  <a:lnTo>
                    <a:pt x="2473909" y="2509558"/>
                  </a:lnTo>
                  <a:lnTo>
                    <a:pt x="2479954" y="2513647"/>
                  </a:lnTo>
                  <a:lnTo>
                    <a:pt x="2487409" y="2515133"/>
                  </a:lnTo>
                  <a:lnTo>
                    <a:pt x="2494826" y="2513647"/>
                  </a:lnTo>
                  <a:lnTo>
                    <a:pt x="2500884" y="2509558"/>
                  </a:lnTo>
                  <a:lnTo>
                    <a:pt x="2504960" y="2503500"/>
                  </a:lnTo>
                  <a:lnTo>
                    <a:pt x="2506459" y="2496083"/>
                  </a:lnTo>
                  <a:close/>
                </a:path>
                <a:path w="3693795" h="2515235">
                  <a:moveTo>
                    <a:pt x="2506459" y="1186395"/>
                  </a:moveTo>
                  <a:lnTo>
                    <a:pt x="2504960" y="1178991"/>
                  </a:lnTo>
                  <a:lnTo>
                    <a:pt x="2500884" y="1172933"/>
                  </a:lnTo>
                  <a:lnTo>
                    <a:pt x="2494826" y="1168844"/>
                  </a:lnTo>
                  <a:lnTo>
                    <a:pt x="2487371" y="1167345"/>
                  </a:lnTo>
                  <a:lnTo>
                    <a:pt x="2479954" y="1168844"/>
                  </a:lnTo>
                  <a:lnTo>
                    <a:pt x="2473909" y="1172933"/>
                  </a:lnTo>
                  <a:lnTo>
                    <a:pt x="2469819" y="1178991"/>
                  </a:lnTo>
                  <a:lnTo>
                    <a:pt x="2468321" y="1186395"/>
                  </a:lnTo>
                  <a:lnTo>
                    <a:pt x="2469819" y="1193812"/>
                  </a:lnTo>
                  <a:lnTo>
                    <a:pt x="2473909" y="1199870"/>
                  </a:lnTo>
                  <a:lnTo>
                    <a:pt x="2479954" y="1203960"/>
                  </a:lnTo>
                  <a:lnTo>
                    <a:pt x="2487409" y="1205445"/>
                  </a:lnTo>
                  <a:lnTo>
                    <a:pt x="2494826" y="1203960"/>
                  </a:lnTo>
                  <a:lnTo>
                    <a:pt x="2500884" y="1199870"/>
                  </a:lnTo>
                  <a:lnTo>
                    <a:pt x="2504960" y="1193812"/>
                  </a:lnTo>
                  <a:lnTo>
                    <a:pt x="2506459" y="1186395"/>
                  </a:lnTo>
                  <a:close/>
                </a:path>
                <a:path w="3693795" h="2515235">
                  <a:moveTo>
                    <a:pt x="2522232" y="1328737"/>
                  </a:moveTo>
                  <a:lnTo>
                    <a:pt x="2520734" y="1321333"/>
                  </a:lnTo>
                  <a:lnTo>
                    <a:pt x="2516644" y="1315275"/>
                  </a:lnTo>
                  <a:lnTo>
                    <a:pt x="2510586" y="1311186"/>
                  </a:lnTo>
                  <a:lnTo>
                    <a:pt x="2503144" y="1309687"/>
                  </a:lnTo>
                  <a:lnTo>
                    <a:pt x="2495727" y="1311186"/>
                  </a:lnTo>
                  <a:lnTo>
                    <a:pt x="2489670" y="1315275"/>
                  </a:lnTo>
                  <a:lnTo>
                    <a:pt x="2485580" y="1321333"/>
                  </a:lnTo>
                  <a:lnTo>
                    <a:pt x="2484094" y="1328737"/>
                  </a:lnTo>
                  <a:lnTo>
                    <a:pt x="2485580" y="1336154"/>
                  </a:lnTo>
                  <a:lnTo>
                    <a:pt x="2489670" y="1342212"/>
                  </a:lnTo>
                  <a:lnTo>
                    <a:pt x="2495727" y="1346301"/>
                  </a:lnTo>
                  <a:lnTo>
                    <a:pt x="2503182" y="1347787"/>
                  </a:lnTo>
                  <a:lnTo>
                    <a:pt x="2510586" y="1346301"/>
                  </a:lnTo>
                  <a:lnTo>
                    <a:pt x="2516644" y="1342212"/>
                  </a:lnTo>
                  <a:lnTo>
                    <a:pt x="2520734" y="1336154"/>
                  </a:lnTo>
                  <a:lnTo>
                    <a:pt x="2522232" y="1328737"/>
                  </a:lnTo>
                  <a:close/>
                </a:path>
                <a:path w="3693795" h="2515235">
                  <a:moveTo>
                    <a:pt x="2522232" y="19050"/>
                  </a:moveTo>
                  <a:lnTo>
                    <a:pt x="2520734" y="11645"/>
                  </a:lnTo>
                  <a:lnTo>
                    <a:pt x="2516644" y="5588"/>
                  </a:lnTo>
                  <a:lnTo>
                    <a:pt x="2510586" y="1498"/>
                  </a:lnTo>
                  <a:lnTo>
                    <a:pt x="2503144" y="0"/>
                  </a:lnTo>
                  <a:lnTo>
                    <a:pt x="2495727" y="1498"/>
                  </a:lnTo>
                  <a:lnTo>
                    <a:pt x="2489670" y="5588"/>
                  </a:lnTo>
                  <a:lnTo>
                    <a:pt x="2485580" y="11645"/>
                  </a:lnTo>
                  <a:lnTo>
                    <a:pt x="2484094" y="19050"/>
                  </a:lnTo>
                  <a:lnTo>
                    <a:pt x="2485580" y="26466"/>
                  </a:lnTo>
                  <a:lnTo>
                    <a:pt x="2489670" y="32524"/>
                  </a:lnTo>
                  <a:lnTo>
                    <a:pt x="2495727" y="36614"/>
                  </a:lnTo>
                  <a:lnTo>
                    <a:pt x="2503182" y="38100"/>
                  </a:lnTo>
                  <a:lnTo>
                    <a:pt x="2510586" y="36614"/>
                  </a:lnTo>
                  <a:lnTo>
                    <a:pt x="2516644" y="32524"/>
                  </a:lnTo>
                  <a:lnTo>
                    <a:pt x="2520734" y="26466"/>
                  </a:lnTo>
                  <a:lnTo>
                    <a:pt x="2522232" y="19050"/>
                  </a:lnTo>
                  <a:close/>
                </a:path>
                <a:path w="3693795" h="2515235">
                  <a:moveTo>
                    <a:pt x="2582697" y="2496083"/>
                  </a:moveTo>
                  <a:lnTo>
                    <a:pt x="2581198" y="2488679"/>
                  </a:lnTo>
                  <a:lnTo>
                    <a:pt x="2577122" y="2482621"/>
                  </a:lnTo>
                  <a:lnTo>
                    <a:pt x="2571064" y="2478532"/>
                  </a:lnTo>
                  <a:lnTo>
                    <a:pt x="2563609" y="2477033"/>
                  </a:lnTo>
                  <a:lnTo>
                    <a:pt x="2556192" y="2478532"/>
                  </a:lnTo>
                  <a:lnTo>
                    <a:pt x="2550147" y="2482621"/>
                  </a:lnTo>
                  <a:lnTo>
                    <a:pt x="2546058" y="2488679"/>
                  </a:lnTo>
                  <a:lnTo>
                    <a:pt x="2544559" y="2496083"/>
                  </a:lnTo>
                  <a:lnTo>
                    <a:pt x="2546058" y="2503500"/>
                  </a:lnTo>
                  <a:lnTo>
                    <a:pt x="2550147" y="2509558"/>
                  </a:lnTo>
                  <a:lnTo>
                    <a:pt x="2556192" y="2513647"/>
                  </a:lnTo>
                  <a:lnTo>
                    <a:pt x="2563647" y="2515133"/>
                  </a:lnTo>
                  <a:lnTo>
                    <a:pt x="2571064" y="2513647"/>
                  </a:lnTo>
                  <a:lnTo>
                    <a:pt x="2577122" y="2509558"/>
                  </a:lnTo>
                  <a:lnTo>
                    <a:pt x="2581198" y="2503500"/>
                  </a:lnTo>
                  <a:lnTo>
                    <a:pt x="2582697" y="2496083"/>
                  </a:lnTo>
                  <a:close/>
                </a:path>
                <a:path w="3693795" h="2515235">
                  <a:moveTo>
                    <a:pt x="2582697" y="1186395"/>
                  </a:moveTo>
                  <a:lnTo>
                    <a:pt x="2581198" y="1178991"/>
                  </a:lnTo>
                  <a:lnTo>
                    <a:pt x="2577122" y="1172933"/>
                  </a:lnTo>
                  <a:lnTo>
                    <a:pt x="2571064" y="1168844"/>
                  </a:lnTo>
                  <a:lnTo>
                    <a:pt x="2563609" y="1167345"/>
                  </a:lnTo>
                  <a:lnTo>
                    <a:pt x="2556192" y="1168844"/>
                  </a:lnTo>
                  <a:lnTo>
                    <a:pt x="2550147" y="1172933"/>
                  </a:lnTo>
                  <a:lnTo>
                    <a:pt x="2546058" y="1178991"/>
                  </a:lnTo>
                  <a:lnTo>
                    <a:pt x="2544559" y="1186395"/>
                  </a:lnTo>
                  <a:lnTo>
                    <a:pt x="2546058" y="1193812"/>
                  </a:lnTo>
                  <a:lnTo>
                    <a:pt x="2550147" y="1199870"/>
                  </a:lnTo>
                  <a:lnTo>
                    <a:pt x="2556192" y="1203960"/>
                  </a:lnTo>
                  <a:lnTo>
                    <a:pt x="2563647" y="1205445"/>
                  </a:lnTo>
                  <a:lnTo>
                    <a:pt x="2571064" y="1203960"/>
                  </a:lnTo>
                  <a:lnTo>
                    <a:pt x="2577122" y="1199870"/>
                  </a:lnTo>
                  <a:lnTo>
                    <a:pt x="2581198" y="1193812"/>
                  </a:lnTo>
                  <a:lnTo>
                    <a:pt x="2582697" y="1186395"/>
                  </a:lnTo>
                  <a:close/>
                </a:path>
                <a:path w="3693795" h="2515235">
                  <a:moveTo>
                    <a:pt x="2598470" y="1328737"/>
                  </a:moveTo>
                  <a:lnTo>
                    <a:pt x="2596972" y="1321333"/>
                  </a:lnTo>
                  <a:lnTo>
                    <a:pt x="2592882" y="1315275"/>
                  </a:lnTo>
                  <a:lnTo>
                    <a:pt x="2586825" y="1311186"/>
                  </a:lnTo>
                  <a:lnTo>
                    <a:pt x="2579382" y="1309687"/>
                  </a:lnTo>
                  <a:lnTo>
                    <a:pt x="2571966" y="1311186"/>
                  </a:lnTo>
                  <a:lnTo>
                    <a:pt x="2565908" y="1315275"/>
                  </a:lnTo>
                  <a:lnTo>
                    <a:pt x="2561818" y="1321333"/>
                  </a:lnTo>
                  <a:lnTo>
                    <a:pt x="2560332" y="1328737"/>
                  </a:lnTo>
                  <a:lnTo>
                    <a:pt x="2561818" y="1336154"/>
                  </a:lnTo>
                  <a:lnTo>
                    <a:pt x="2565908" y="1342212"/>
                  </a:lnTo>
                  <a:lnTo>
                    <a:pt x="2571966" y="1346301"/>
                  </a:lnTo>
                  <a:lnTo>
                    <a:pt x="2579420" y="1347787"/>
                  </a:lnTo>
                  <a:lnTo>
                    <a:pt x="2586825" y="1346301"/>
                  </a:lnTo>
                  <a:lnTo>
                    <a:pt x="2592882" y="1342212"/>
                  </a:lnTo>
                  <a:lnTo>
                    <a:pt x="2596972" y="1336154"/>
                  </a:lnTo>
                  <a:lnTo>
                    <a:pt x="2598470" y="1328737"/>
                  </a:lnTo>
                  <a:close/>
                </a:path>
                <a:path w="3693795" h="2515235">
                  <a:moveTo>
                    <a:pt x="2598470" y="19050"/>
                  </a:moveTo>
                  <a:lnTo>
                    <a:pt x="2596972" y="11645"/>
                  </a:lnTo>
                  <a:lnTo>
                    <a:pt x="2592882" y="5588"/>
                  </a:lnTo>
                  <a:lnTo>
                    <a:pt x="2586825" y="1498"/>
                  </a:lnTo>
                  <a:lnTo>
                    <a:pt x="2579382" y="0"/>
                  </a:lnTo>
                  <a:lnTo>
                    <a:pt x="2571966" y="1498"/>
                  </a:lnTo>
                  <a:lnTo>
                    <a:pt x="2565908" y="5588"/>
                  </a:lnTo>
                  <a:lnTo>
                    <a:pt x="2561818" y="11645"/>
                  </a:lnTo>
                  <a:lnTo>
                    <a:pt x="2560332" y="19050"/>
                  </a:lnTo>
                  <a:lnTo>
                    <a:pt x="2561818" y="26466"/>
                  </a:lnTo>
                  <a:lnTo>
                    <a:pt x="2565908" y="32524"/>
                  </a:lnTo>
                  <a:lnTo>
                    <a:pt x="2571966" y="36614"/>
                  </a:lnTo>
                  <a:lnTo>
                    <a:pt x="2579420" y="38100"/>
                  </a:lnTo>
                  <a:lnTo>
                    <a:pt x="2586825" y="36614"/>
                  </a:lnTo>
                  <a:lnTo>
                    <a:pt x="2592882" y="32524"/>
                  </a:lnTo>
                  <a:lnTo>
                    <a:pt x="2596972" y="26466"/>
                  </a:lnTo>
                  <a:lnTo>
                    <a:pt x="2598470" y="19050"/>
                  </a:lnTo>
                  <a:close/>
                </a:path>
                <a:path w="3693795" h="2515235">
                  <a:moveTo>
                    <a:pt x="2658935" y="2496083"/>
                  </a:moveTo>
                  <a:lnTo>
                    <a:pt x="2657437" y="2488679"/>
                  </a:lnTo>
                  <a:lnTo>
                    <a:pt x="2653360" y="2482621"/>
                  </a:lnTo>
                  <a:lnTo>
                    <a:pt x="2647302" y="2478532"/>
                  </a:lnTo>
                  <a:lnTo>
                    <a:pt x="2639847" y="2477033"/>
                  </a:lnTo>
                  <a:lnTo>
                    <a:pt x="2632430" y="2478532"/>
                  </a:lnTo>
                  <a:lnTo>
                    <a:pt x="2626385" y="2482621"/>
                  </a:lnTo>
                  <a:lnTo>
                    <a:pt x="2622296" y="2488679"/>
                  </a:lnTo>
                  <a:lnTo>
                    <a:pt x="2620797" y="2496083"/>
                  </a:lnTo>
                  <a:lnTo>
                    <a:pt x="2622296" y="2503500"/>
                  </a:lnTo>
                  <a:lnTo>
                    <a:pt x="2626385" y="2509558"/>
                  </a:lnTo>
                  <a:lnTo>
                    <a:pt x="2632430" y="2513647"/>
                  </a:lnTo>
                  <a:lnTo>
                    <a:pt x="2639885" y="2515133"/>
                  </a:lnTo>
                  <a:lnTo>
                    <a:pt x="2647302" y="2513647"/>
                  </a:lnTo>
                  <a:lnTo>
                    <a:pt x="2653360" y="2509558"/>
                  </a:lnTo>
                  <a:lnTo>
                    <a:pt x="2657437" y="2503500"/>
                  </a:lnTo>
                  <a:lnTo>
                    <a:pt x="2658935" y="2496083"/>
                  </a:lnTo>
                  <a:close/>
                </a:path>
                <a:path w="3693795" h="2515235">
                  <a:moveTo>
                    <a:pt x="2658935" y="1186395"/>
                  </a:moveTo>
                  <a:lnTo>
                    <a:pt x="2657437" y="1178991"/>
                  </a:lnTo>
                  <a:lnTo>
                    <a:pt x="2653360" y="1172933"/>
                  </a:lnTo>
                  <a:lnTo>
                    <a:pt x="2647302" y="1168844"/>
                  </a:lnTo>
                  <a:lnTo>
                    <a:pt x="2639847" y="1167345"/>
                  </a:lnTo>
                  <a:lnTo>
                    <a:pt x="2632430" y="1168844"/>
                  </a:lnTo>
                  <a:lnTo>
                    <a:pt x="2626385" y="1172933"/>
                  </a:lnTo>
                  <a:lnTo>
                    <a:pt x="2622296" y="1178991"/>
                  </a:lnTo>
                  <a:lnTo>
                    <a:pt x="2620797" y="1186395"/>
                  </a:lnTo>
                  <a:lnTo>
                    <a:pt x="2622296" y="1193812"/>
                  </a:lnTo>
                  <a:lnTo>
                    <a:pt x="2626385" y="1199870"/>
                  </a:lnTo>
                  <a:lnTo>
                    <a:pt x="2632430" y="1203960"/>
                  </a:lnTo>
                  <a:lnTo>
                    <a:pt x="2639885" y="1205445"/>
                  </a:lnTo>
                  <a:lnTo>
                    <a:pt x="2647302" y="1203960"/>
                  </a:lnTo>
                  <a:lnTo>
                    <a:pt x="2653360" y="1199870"/>
                  </a:lnTo>
                  <a:lnTo>
                    <a:pt x="2657437" y="1193812"/>
                  </a:lnTo>
                  <a:lnTo>
                    <a:pt x="2658935" y="1186395"/>
                  </a:lnTo>
                  <a:close/>
                </a:path>
                <a:path w="3693795" h="2515235">
                  <a:moveTo>
                    <a:pt x="2674709" y="1328737"/>
                  </a:moveTo>
                  <a:lnTo>
                    <a:pt x="2673210" y="1321333"/>
                  </a:lnTo>
                  <a:lnTo>
                    <a:pt x="2669121" y="1315275"/>
                  </a:lnTo>
                  <a:lnTo>
                    <a:pt x="2663063" y="1311186"/>
                  </a:lnTo>
                  <a:lnTo>
                    <a:pt x="2655620" y="1309687"/>
                  </a:lnTo>
                  <a:lnTo>
                    <a:pt x="2648204" y="1311186"/>
                  </a:lnTo>
                  <a:lnTo>
                    <a:pt x="2642146" y="1315275"/>
                  </a:lnTo>
                  <a:lnTo>
                    <a:pt x="2638056" y="1321333"/>
                  </a:lnTo>
                  <a:lnTo>
                    <a:pt x="2636570" y="1328737"/>
                  </a:lnTo>
                  <a:lnTo>
                    <a:pt x="2638056" y="1336154"/>
                  </a:lnTo>
                  <a:lnTo>
                    <a:pt x="2642146" y="1342212"/>
                  </a:lnTo>
                  <a:lnTo>
                    <a:pt x="2648204" y="1346301"/>
                  </a:lnTo>
                  <a:lnTo>
                    <a:pt x="2655659" y="1347787"/>
                  </a:lnTo>
                  <a:lnTo>
                    <a:pt x="2663063" y="1346301"/>
                  </a:lnTo>
                  <a:lnTo>
                    <a:pt x="2669121" y="1342212"/>
                  </a:lnTo>
                  <a:lnTo>
                    <a:pt x="2673210" y="1336154"/>
                  </a:lnTo>
                  <a:lnTo>
                    <a:pt x="2674709" y="1328737"/>
                  </a:lnTo>
                  <a:close/>
                </a:path>
                <a:path w="3693795" h="2515235">
                  <a:moveTo>
                    <a:pt x="2674709" y="19050"/>
                  </a:moveTo>
                  <a:lnTo>
                    <a:pt x="2673210" y="11645"/>
                  </a:lnTo>
                  <a:lnTo>
                    <a:pt x="2669121" y="5588"/>
                  </a:lnTo>
                  <a:lnTo>
                    <a:pt x="2663063" y="1498"/>
                  </a:lnTo>
                  <a:lnTo>
                    <a:pt x="2655620" y="0"/>
                  </a:lnTo>
                  <a:lnTo>
                    <a:pt x="2648204" y="1498"/>
                  </a:lnTo>
                  <a:lnTo>
                    <a:pt x="2642146" y="5588"/>
                  </a:lnTo>
                  <a:lnTo>
                    <a:pt x="2638056" y="11645"/>
                  </a:lnTo>
                  <a:lnTo>
                    <a:pt x="2636570" y="19050"/>
                  </a:lnTo>
                  <a:lnTo>
                    <a:pt x="2638056" y="26466"/>
                  </a:lnTo>
                  <a:lnTo>
                    <a:pt x="2642146" y="32524"/>
                  </a:lnTo>
                  <a:lnTo>
                    <a:pt x="2648204" y="36614"/>
                  </a:lnTo>
                  <a:lnTo>
                    <a:pt x="2655659" y="38100"/>
                  </a:lnTo>
                  <a:lnTo>
                    <a:pt x="2663063" y="36614"/>
                  </a:lnTo>
                  <a:lnTo>
                    <a:pt x="2669121" y="32524"/>
                  </a:lnTo>
                  <a:lnTo>
                    <a:pt x="2673210" y="26466"/>
                  </a:lnTo>
                  <a:lnTo>
                    <a:pt x="2674709" y="19050"/>
                  </a:lnTo>
                  <a:close/>
                </a:path>
                <a:path w="3693795" h="2515235">
                  <a:moveTo>
                    <a:pt x="2735173" y="2496083"/>
                  </a:moveTo>
                  <a:lnTo>
                    <a:pt x="2733675" y="2488679"/>
                  </a:lnTo>
                  <a:lnTo>
                    <a:pt x="2729598" y="2482621"/>
                  </a:lnTo>
                  <a:lnTo>
                    <a:pt x="2723540" y="2478532"/>
                  </a:lnTo>
                  <a:lnTo>
                    <a:pt x="2716085" y="2477033"/>
                  </a:lnTo>
                  <a:lnTo>
                    <a:pt x="2708668" y="2478532"/>
                  </a:lnTo>
                  <a:lnTo>
                    <a:pt x="2702623" y="2482621"/>
                  </a:lnTo>
                  <a:lnTo>
                    <a:pt x="2698534" y="2488679"/>
                  </a:lnTo>
                  <a:lnTo>
                    <a:pt x="2697035" y="2496083"/>
                  </a:lnTo>
                  <a:lnTo>
                    <a:pt x="2698534" y="2503500"/>
                  </a:lnTo>
                  <a:lnTo>
                    <a:pt x="2702623" y="2509558"/>
                  </a:lnTo>
                  <a:lnTo>
                    <a:pt x="2708668" y="2513647"/>
                  </a:lnTo>
                  <a:lnTo>
                    <a:pt x="2716123" y="2515133"/>
                  </a:lnTo>
                  <a:lnTo>
                    <a:pt x="2723540" y="2513647"/>
                  </a:lnTo>
                  <a:lnTo>
                    <a:pt x="2729598" y="2509558"/>
                  </a:lnTo>
                  <a:lnTo>
                    <a:pt x="2733675" y="2503500"/>
                  </a:lnTo>
                  <a:lnTo>
                    <a:pt x="2735173" y="2496083"/>
                  </a:lnTo>
                  <a:close/>
                </a:path>
                <a:path w="3693795" h="2515235">
                  <a:moveTo>
                    <a:pt x="2735173" y="1186395"/>
                  </a:moveTo>
                  <a:lnTo>
                    <a:pt x="2733675" y="1178991"/>
                  </a:lnTo>
                  <a:lnTo>
                    <a:pt x="2729598" y="1172933"/>
                  </a:lnTo>
                  <a:lnTo>
                    <a:pt x="2723540" y="1168844"/>
                  </a:lnTo>
                  <a:lnTo>
                    <a:pt x="2716085" y="1167345"/>
                  </a:lnTo>
                  <a:lnTo>
                    <a:pt x="2708668" y="1168844"/>
                  </a:lnTo>
                  <a:lnTo>
                    <a:pt x="2702623" y="1172933"/>
                  </a:lnTo>
                  <a:lnTo>
                    <a:pt x="2698534" y="1178991"/>
                  </a:lnTo>
                  <a:lnTo>
                    <a:pt x="2697035" y="1186395"/>
                  </a:lnTo>
                  <a:lnTo>
                    <a:pt x="2698534" y="1193812"/>
                  </a:lnTo>
                  <a:lnTo>
                    <a:pt x="2702623" y="1199870"/>
                  </a:lnTo>
                  <a:lnTo>
                    <a:pt x="2708668" y="1203960"/>
                  </a:lnTo>
                  <a:lnTo>
                    <a:pt x="2716123" y="1205445"/>
                  </a:lnTo>
                  <a:lnTo>
                    <a:pt x="2723540" y="1203960"/>
                  </a:lnTo>
                  <a:lnTo>
                    <a:pt x="2729598" y="1199870"/>
                  </a:lnTo>
                  <a:lnTo>
                    <a:pt x="2733675" y="1193812"/>
                  </a:lnTo>
                  <a:lnTo>
                    <a:pt x="2735173" y="1186395"/>
                  </a:lnTo>
                  <a:close/>
                </a:path>
                <a:path w="3693795" h="2515235">
                  <a:moveTo>
                    <a:pt x="2750947" y="1328737"/>
                  </a:moveTo>
                  <a:lnTo>
                    <a:pt x="2749448" y="1321333"/>
                  </a:lnTo>
                  <a:lnTo>
                    <a:pt x="2745359" y="1315275"/>
                  </a:lnTo>
                  <a:lnTo>
                    <a:pt x="2739301" y="1311186"/>
                  </a:lnTo>
                  <a:lnTo>
                    <a:pt x="2731859" y="1309687"/>
                  </a:lnTo>
                  <a:lnTo>
                    <a:pt x="2724442" y="1311186"/>
                  </a:lnTo>
                  <a:lnTo>
                    <a:pt x="2718384" y="1315275"/>
                  </a:lnTo>
                  <a:lnTo>
                    <a:pt x="2714294" y="1321333"/>
                  </a:lnTo>
                  <a:lnTo>
                    <a:pt x="2712809" y="1328737"/>
                  </a:lnTo>
                  <a:lnTo>
                    <a:pt x="2714294" y="1336154"/>
                  </a:lnTo>
                  <a:lnTo>
                    <a:pt x="2718384" y="1342212"/>
                  </a:lnTo>
                  <a:lnTo>
                    <a:pt x="2724442" y="1346301"/>
                  </a:lnTo>
                  <a:lnTo>
                    <a:pt x="2731897" y="1347787"/>
                  </a:lnTo>
                  <a:lnTo>
                    <a:pt x="2739301" y="1346301"/>
                  </a:lnTo>
                  <a:lnTo>
                    <a:pt x="2745359" y="1342212"/>
                  </a:lnTo>
                  <a:lnTo>
                    <a:pt x="2749448" y="1336154"/>
                  </a:lnTo>
                  <a:lnTo>
                    <a:pt x="2750947" y="1328737"/>
                  </a:lnTo>
                  <a:close/>
                </a:path>
                <a:path w="3693795" h="2515235">
                  <a:moveTo>
                    <a:pt x="2750947" y="19050"/>
                  </a:moveTo>
                  <a:lnTo>
                    <a:pt x="2749448" y="11645"/>
                  </a:lnTo>
                  <a:lnTo>
                    <a:pt x="2745359" y="5588"/>
                  </a:lnTo>
                  <a:lnTo>
                    <a:pt x="2739301" y="1498"/>
                  </a:lnTo>
                  <a:lnTo>
                    <a:pt x="2731859" y="0"/>
                  </a:lnTo>
                  <a:lnTo>
                    <a:pt x="2724442" y="1498"/>
                  </a:lnTo>
                  <a:lnTo>
                    <a:pt x="2718384" y="5588"/>
                  </a:lnTo>
                  <a:lnTo>
                    <a:pt x="2714294" y="11645"/>
                  </a:lnTo>
                  <a:lnTo>
                    <a:pt x="2712809" y="19050"/>
                  </a:lnTo>
                  <a:lnTo>
                    <a:pt x="2714294" y="26466"/>
                  </a:lnTo>
                  <a:lnTo>
                    <a:pt x="2718384" y="32524"/>
                  </a:lnTo>
                  <a:lnTo>
                    <a:pt x="2724442" y="36614"/>
                  </a:lnTo>
                  <a:lnTo>
                    <a:pt x="2731897" y="38100"/>
                  </a:lnTo>
                  <a:lnTo>
                    <a:pt x="2739301" y="36614"/>
                  </a:lnTo>
                  <a:lnTo>
                    <a:pt x="2745359" y="32524"/>
                  </a:lnTo>
                  <a:lnTo>
                    <a:pt x="2749448" y="26466"/>
                  </a:lnTo>
                  <a:lnTo>
                    <a:pt x="2750947" y="19050"/>
                  </a:lnTo>
                  <a:close/>
                </a:path>
                <a:path w="3693795" h="2515235">
                  <a:moveTo>
                    <a:pt x="2811411" y="2496083"/>
                  </a:moveTo>
                  <a:lnTo>
                    <a:pt x="2809913" y="2488679"/>
                  </a:lnTo>
                  <a:lnTo>
                    <a:pt x="2805836" y="2482621"/>
                  </a:lnTo>
                  <a:lnTo>
                    <a:pt x="2799778" y="2478532"/>
                  </a:lnTo>
                  <a:lnTo>
                    <a:pt x="2792323" y="2477033"/>
                  </a:lnTo>
                  <a:lnTo>
                    <a:pt x="2784906" y="2478532"/>
                  </a:lnTo>
                  <a:lnTo>
                    <a:pt x="2778861" y="2482621"/>
                  </a:lnTo>
                  <a:lnTo>
                    <a:pt x="2774772" y="2488679"/>
                  </a:lnTo>
                  <a:lnTo>
                    <a:pt x="2773273" y="2496083"/>
                  </a:lnTo>
                  <a:lnTo>
                    <a:pt x="2774772" y="2503500"/>
                  </a:lnTo>
                  <a:lnTo>
                    <a:pt x="2778861" y="2509558"/>
                  </a:lnTo>
                  <a:lnTo>
                    <a:pt x="2784906" y="2513647"/>
                  </a:lnTo>
                  <a:lnTo>
                    <a:pt x="2792361" y="2515133"/>
                  </a:lnTo>
                  <a:lnTo>
                    <a:pt x="2799778" y="2513647"/>
                  </a:lnTo>
                  <a:lnTo>
                    <a:pt x="2805836" y="2509558"/>
                  </a:lnTo>
                  <a:lnTo>
                    <a:pt x="2809913" y="2503500"/>
                  </a:lnTo>
                  <a:lnTo>
                    <a:pt x="2811411" y="2496083"/>
                  </a:lnTo>
                  <a:close/>
                </a:path>
                <a:path w="3693795" h="2515235">
                  <a:moveTo>
                    <a:pt x="2811411" y="1186395"/>
                  </a:moveTo>
                  <a:lnTo>
                    <a:pt x="2809913" y="1178991"/>
                  </a:lnTo>
                  <a:lnTo>
                    <a:pt x="2805836" y="1172933"/>
                  </a:lnTo>
                  <a:lnTo>
                    <a:pt x="2799778" y="1168844"/>
                  </a:lnTo>
                  <a:lnTo>
                    <a:pt x="2792323" y="1167345"/>
                  </a:lnTo>
                  <a:lnTo>
                    <a:pt x="2784906" y="1168844"/>
                  </a:lnTo>
                  <a:lnTo>
                    <a:pt x="2778861" y="1172933"/>
                  </a:lnTo>
                  <a:lnTo>
                    <a:pt x="2774772" y="1178991"/>
                  </a:lnTo>
                  <a:lnTo>
                    <a:pt x="2773273" y="1186395"/>
                  </a:lnTo>
                  <a:lnTo>
                    <a:pt x="2774772" y="1193812"/>
                  </a:lnTo>
                  <a:lnTo>
                    <a:pt x="2778861" y="1199870"/>
                  </a:lnTo>
                  <a:lnTo>
                    <a:pt x="2784906" y="1203960"/>
                  </a:lnTo>
                  <a:lnTo>
                    <a:pt x="2792361" y="1205445"/>
                  </a:lnTo>
                  <a:lnTo>
                    <a:pt x="2799778" y="1203960"/>
                  </a:lnTo>
                  <a:lnTo>
                    <a:pt x="2805836" y="1199870"/>
                  </a:lnTo>
                  <a:lnTo>
                    <a:pt x="2809913" y="1193812"/>
                  </a:lnTo>
                  <a:lnTo>
                    <a:pt x="2811411" y="1186395"/>
                  </a:lnTo>
                  <a:close/>
                </a:path>
                <a:path w="3693795" h="2515235">
                  <a:moveTo>
                    <a:pt x="2827185" y="1328737"/>
                  </a:moveTo>
                  <a:lnTo>
                    <a:pt x="2825686" y="1321333"/>
                  </a:lnTo>
                  <a:lnTo>
                    <a:pt x="2821597" y="1315275"/>
                  </a:lnTo>
                  <a:lnTo>
                    <a:pt x="2815539" y="1311186"/>
                  </a:lnTo>
                  <a:lnTo>
                    <a:pt x="2808097" y="1309687"/>
                  </a:lnTo>
                  <a:lnTo>
                    <a:pt x="2800680" y="1311186"/>
                  </a:lnTo>
                  <a:lnTo>
                    <a:pt x="2794622" y="1315275"/>
                  </a:lnTo>
                  <a:lnTo>
                    <a:pt x="2790533" y="1321333"/>
                  </a:lnTo>
                  <a:lnTo>
                    <a:pt x="2789047" y="1328737"/>
                  </a:lnTo>
                  <a:lnTo>
                    <a:pt x="2790533" y="1336154"/>
                  </a:lnTo>
                  <a:lnTo>
                    <a:pt x="2794622" y="1342212"/>
                  </a:lnTo>
                  <a:lnTo>
                    <a:pt x="2800680" y="1346301"/>
                  </a:lnTo>
                  <a:lnTo>
                    <a:pt x="2808135" y="1347787"/>
                  </a:lnTo>
                  <a:lnTo>
                    <a:pt x="2815539" y="1346301"/>
                  </a:lnTo>
                  <a:lnTo>
                    <a:pt x="2821597" y="1342212"/>
                  </a:lnTo>
                  <a:lnTo>
                    <a:pt x="2825686" y="1336154"/>
                  </a:lnTo>
                  <a:lnTo>
                    <a:pt x="2827185" y="1328737"/>
                  </a:lnTo>
                  <a:close/>
                </a:path>
                <a:path w="3693795" h="2515235">
                  <a:moveTo>
                    <a:pt x="2827185" y="19050"/>
                  </a:moveTo>
                  <a:lnTo>
                    <a:pt x="2825686" y="11645"/>
                  </a:lnTo>
                  <a:lnTo>
                    <a:pt x="2821597" y="5588"/>
                  </a:lnTo>
                  <a:lnTo>
                    <a:pt x="2815539" y="1498"/>
                  </a:lnTo>
                  <a:lnTo>
                    <a:pt x="2808097" y="0"/>
                  </a:lnTo>
                  <a:lnTo>
                    <a:pt x="2800680" y="1498"/>
                  </a:lnTo>
                  <a:lnTo>
                    <a:pt x="2794622" y="5588"/>
                  </a:lnTo>
                  <a:lnTo>
                    <a:pt x="2790533" y="11645"/>
                  </a:lnTo>
                  <a:lnTo>
                    <a:pt x="2789047" y="19050"/>
                  </a:lnTo>
                  <a:lnTo>
                    <a:pt x="2790533" y="26466"/>
                  </a:lnTo>
                  <a:lnTo>
                    <a:pt x="2794622" y="32524"/>
                  </a:lnTo>
                  <a:lnTo>
                    <a:pt x="2800680" y="36614"/>
                  </a:lnTo>
                  <a:lnTo>
                    <a:pt x="2808135" y="38100"/>
                  </a:lnTo>
                  <a:lnTo>
                    <a:pt x="2815539" y="36614"/>
                  </a:lnTo>
                  <a:lnTo>
                    <a:pt x="2821597" y="32524"/>
                  </a:lnTo>
                  <a:lnTo>
                    <a:pt x="2825686" y="26466"/>
                  </a:lnTo>
                  <a:lnTo>
                    <a:pt x="2827185" y="19050"/>
                  </a:lnTo>
                  <a:close/>
                </a:path>
                <a:path w="3693795" h="2515235">
                  <a:moveTo>
                    <a:pt x="2887649" y="2496083"/>
                  </a:moveTo>
                  <a:lnTo>
                    <a:pt x="2886151" y="2488679"/>
                  </a:lnTo>
                  <a:lnTo>
                    <a:pt x="2882074" y="2482621"/>
                  </a:lnTo>
                  <a:lnTo>
                    <a:pt x="2876016" y="2478532"/>
                  </a:lnTo>
                  <a:lnTo>
                    <a:pt x="2868561" y="2477033"/>
                  </a:lnTo>
                  <a:lnTo>
                    <a:pt x="2861145" y="2478532"/>
                  </a:lnTo>
                  <a:lnTo>
                    <a:pt x="2855099" y="2482621"/>
                  </a:lnTo>
                  <a:lnTo>
                    <a:pt x="2851010" y="2488679"/>
                  </a:lnTo>
                  <a:lnTo>
                    <a:pt x="2849511" y="2496083"/>
                  </a:lnTo>
                  <a:lnTo>
                    <a:pt x="2851010" y="2503500"/>
                  </a:lnTo>
                  <a:lnTo>
                    <a:pt x="2855099" y="2509558"/>
                  </a:lnTo>
                  <a:lnTo>
                    <a:pt x="2861145" y="2513647"/>
                  </a:lnTo>
                  <a:lnTo>
                    <a:pt x="2868599" y="2515133"/>
                  </a:lnTo>
                  <a:lnTo>
                    <a:pt x="2876016" y="2513647"/>
                  </a:lnTo>
                  <a:lnTo>
                    <a:pt x="2882074" y="2509558"/>
                  </a:lnTo>
                  <a:lnTo>
                    <a:pt x="2886151" y="2503500"/>
                  </a:lnTo>
                  <a:lnTo>
                    <a:pt x="2887649" y="2496083"/>
                  </a:lnTo>
                  <a:close/>
                </a:path>
                <a:path w="3693795" h="2515235">
                  <a:moveTo>
                    <a:pt x="2887649" y="1186395"/>
                  </a:moveTo>
                  <a:lnTo>
                    <a:pt x="2886151" y="1178991"/>
                  </a:lnTo>
                  <a:lnTo>
                    <a:pt x="2882074" y="1172933"/>
                  </a:lnTo>
                  <a:lnTo>
                    <a:pt x="2876016" y="1168844"/>
                  </a:lnTo>
                  <a:lnTo>
                    <a:pt x="2868561" y="1167345"/>
                  </a:lnTo>
                  <a:lnTo>
                    <a:pt x="2861145" y="1168844"/>
                  </a:lnTo>
                  <a:lnTo>
                    <a:pt x="2855099" y="1172933"/>
                  </a:lnTo>
                  <a:lnTo>
                    <a:pt x="2851010" y="1178991"/>
                  </a:lnTo>
                  <a:lnTo>
                    <a:pt x="2849511" y="1186395"/>
                  </a:lnTo>
                  <a:lnTo>
                    <a:pt x="2851010" y="1193812"/>
                  </a:lnTo>
                  <a:lnTo>
                    <a:pt x="2855099" y="1199870"/>
                  </a:lnTo>
                  <a:lnTo>
                    <a:pt x="2861145" y="1203960"/>
                  </a:lnTo>
                  <a:lnTo>
                    <a:pt x="2868599" y="1205445"/>
                  </a:lnTo>
                  <a:lnTo>
                    <a:pt x="2876016" y="1203960"/>
                  </a:lnTo>
                  <a:lnTo>
                    <a:pt x="2882074" y="1199870"/>
                  </a:lnTo>
                  <a:lnTo>
                    <a:pt x="2886151" y="1193812"/>
                  </a:lnTo>
                  <a:lnTo>
                    <a:pt x="2887649" y="1186395"/>
                  </a:lnTo>
                  <a:close/>
                </a:path>
                <a:path w="3693795" h="2515235">
                  <a:moveTo>
                    <a:pt x="2903423" y="1328737"/>
                  </a:moveTo>
                  <a:lnTo>
                    <a:pt x="2901924" y="1321333"/>
                  </a:lnTo>
                  <a:lnTo>
                    <a:pt x="2897835" y="1315275"/>
                  </a:lnTo>
                  <a:lnTo>
                    <a:pt x="2891777" y="1311186"/>
                  </a:lnTo>
                  <a:lnTo>
                    <a:pt x="2884335" y="1309687"/>
                  </a:lnTo>
                  <a:lnTo>
                    <a:pt x="2876918" y="1311186"/>
                  </a:lnTo>
                  <a:lnTo>
                    <a:pt x="2870860" y="1315275"/>
                  </a:lnTo>
                  <a:lnTo>
                    <a:pt x="2866771" y="1321333"/>
                  </a:lnTo>
                  <a:lnTo>
                    <a:pt x="2865285" y="1328737"/>
                  </a:lnTo>
                  <a:lnTo>
                    <a:pt x="2866771" y="1336154"/>
                  </a:lnTo>
                  <a:lnTo>
                    <a:pt x="2870860" y="1342212"/>
                  </a:lnTo>
                  <a:lnTo>
                    <a:pt x="2876918" y="1346301"/>
                  </a:lnTo>
                  <a:lnTo>
                    <a:pt x="2884373" y="1347787"/>
                  </a:lnTo>
                  <a:lnTo>
                    <a:pt x="2891777" y="1346301"/>
                  </a:lnTo>
                  <a:lnTo>
                    <a:pt x="2897835" y="1342212"/>
                  </a:lnTo>
                  <a:lnTo>
                    <a:pt x="2901924" y="1336154"/>
                  </a:lnTo>
                  <a:lnTo>
                    <a:pt x="2903423" y="1328737"/>
                  </a:lnTo>
                  <a:close/>
                </a:path>
                <a:path w="3693795" h="2515235">
                  <a:moveTo>
                    <a:pt x="2903423" y="19050"/>
                  </a:moveTo>
                  <a:lnTo>
                    <a:pt x="2901924" y="11645"/>
                  </a:lnTo>
                  <a:lnTo>
                    <a:pt x="2897835" y="5588"/>
                  </a:lnTo>
                  <a:lnTo>
                    <a:pt x="2891777" y="1498"/>
                  </a:lnTo>
                  <a:lnTo>
                    <a:pt x="2884335" y="0"/>
                  </a:lnTo>
                  <a:lnTo>
                    <a:pt x="2876918" y="1498"/>
                  </a:lnTo>
                  <a:lnTo>
                    <a:pt x="2870860" y="5588"/>
                  </a:lnTo>
                  <a:lnTo>
                    <a:pt x="2866771" y="11645"/>
                  </a:lnTo>
                  <a:lnTo>
                    <a:pt x="2865285" y="19050"/>
                  </a:lnTo>
                  <a:lnTo>
                    <a:pt x="2866771" y="26466"/>
                  </a:lnTo>
                  <a:lnTo>
                    <a:pt x="2870860" y="32524"/>
                  </a:lnTo>
                  <a:lnTo>
                    <a:pt x="2876918" y="36614"/>
                  </a:lnTo>
                  <a:lnTo>
                    <a:pt x="2884373" y="38100"/>
                  </a:lnTo>
                  <a:lnTo>
                    <a:pt x="2891777" y="36614"/>
                  </a:lnTo>
                  <a:lnTo>
                    <a:pt x="2897835" y="32524"/>
                  </a:lnTo>
                  <a:lnTo>
                    <a:pt x="2901924" y="26466"/>
                  </a:lnTo>
                  <a:lnTo>
                    <a:pt x="2903423" y="19050"/>
                  </a:lnTo>
                  <a:close/>
                </a:path>
                <a:path w="3693795" h="2515235">
                  <a:moveTo>
                    <a:pt x="2963888" y="2496083"/>
                  </a:moveTo>
                  <a:lnTo>
                    <a:pt x="2962389" y="2488679"/>
                  </a:lnTo>
                  <a:lnTo>
                    <a:pt x="2958312" y="2482621"/>
                  </a:lnTo>
                  <a:lnTo>
                    <a:pt x="2952254" y="2478532"/>
                  </a:lnTo>
                  <a:lnTo>
                    <a:pt x="2944799" y="2477033"/>
                  </a:lnTo>
                  <a:lnTo>
                    <a:pt x="2937383" y="2478532"/>
                  </a:lnTo>
                  <a:lnTo>
                    <a:pt x="2931337" y="2482621"/>
                  </a:lnTo>
                  <a:lnTo>
                    <a:pt x="2927248" y="2488679"/>
                  </a:lnTo>
                  <a:lnTo>
                    <a:pt x="2925749" y="2496083"/>
                  </a:lnTo>
                  <a:lnTo>
                    <a:pt x="2927248" y="2503500"/>
                  </a:lnTo>
                  <a:lnTo>
                    <a:pt x="2931337" y="2509558"/>
                  </a:lnTo>
                  <a:lnTo>
                    <a:pt x="2937383" y="2513647"/>
                  </a:lnTo>
                  <a:lnTo>
                    <a:pt x="2944838" y="2515133"/>
                  </a:lnTo>
                  <a:lnTo>
                    <a:pt x="2952254" y="2513647"/>
                  </a:lnTo>
                  <a:lnTo>
                    <a:pt x="2958312" y="2509558"/>
                  </a:lnTo>
                  <a:lnTo>
                    <a:pt x="2962389" y="2503500"/>
                  </a:lnTo>
                  <a:lnTo>
                    <a:pt x="2963888" y="2496083"/>
                  </a:lnTo>
                  <a:close/>
                </a:path>
                <a:path w="3693795" h="2515235">
                  <a:moveTo>
                    <a:pt x="2963888" y="1186395"/>
                  </a:moveTo>
                  <a:lnTo>
                    <a:pt x="2962389" y="1178991"/>
                  </a:lnTo>
                  <a:lnTo>
                    <a:pt x="2958312" y="1172933"/>
                  </a:lnTo>
                  <a:lnTo>
                    <a:pt x="2952254" y="1168844"/>
                  </a:lnTo>
                  <a:lnTo>
                    <a:pt x="2944799" y="1167345"/>
                  </a:lnTo>
                  <a:lnTo>
                    <a:pt x="2937383" y="1168844"/>
                  </a:lnTo>
                  <a:lnTo>
                    <a:pt x="2931337" y="1172933"/>
                  </a:lnTo>
                  <a:lnTo>
                    <a:pt x="2927248" y="1178991"/>
                  </a:lnTo>
                  <a:lnTo>
                    <a:pt x="2925749" y="1186395"/>
                  </a:lnTo>
                  <a:lnTo>
                    <a:pt x="2927248" y="1193812"/>
                  </a:lnTo>
                  <a:lnTo>
                    <a:pt x="2931337" y="1199870"/>
                  </a:lnTo>
                  <a:lnTo>
                    <a:pt x="2937383" y="1203960"/>
                  </a:lnTo>
                  <a:lnTo>
                    <a:pt x="2944838" y="1205445"/>
                  </a:lnTo>
                  <a:lnTo>
                    <a:pt x="2952254" y="1203960"/>
                  </a:lnTo>
                  <a:lnTo>
                    <a:pt x="2958312" y="1199870"/>
                  </a:lnTo>
                  <a:lnTo>
                    <a:pt x="2962389" y="1193812"/>
                  </a:lnTo>
                  <a:lnTo>
                    <a:pt x="2963888" y="1186395"/>
                  </a:lnTo>
                  <a:close/>
                </a:path>
                <a:path w="3693795" h="2515235">
                  <a:moveTo>
                    <a:pt x="2979661" y="1328737"/>
                  </a:moveTo>
                  <a:lnTo>
                    <a:pt x="2978162" y="1321333"/>
                  </a:lnTo>
                  <a:lnTo>
                    <a:pt x="2974073" y="1315275"/>
                  </a:lnTo>
                  <a:lnTo>
                    <a:pt x="2968015" y="1311186"/>
                  </a:lnTo>
                  <a:lnTo>
                    <a:pt x="2960573" y="1309687"/>
                  </a:lnTo>
                  <a:lnTo>
                    <a:pt x="2953156" y="1311186"/>
                  </a:lnTo>
                  <a:lnTo>
                    <a:pt x="2947098" y="1315275"/>
                  </a:lnTo>
                  <a:lnTo>
                    <a:pt x="2943009" y="1321333"/>
                  </a:lnTo>
                  <a:lnTo>
                    <a:pt x="2941523" y="1328737"/>
                  </a:lnTo>
                  <a:lnTo>
                    <a:pt x="2943009" y="1336154"/>
                  </a:lnTo>
                  <a:lnTo>
                    <a:pt x="2947098" y="1342212"/>
                  </a:lnTo>
                  <a:lnTo>
                    <a:pt x="2953156" y="1346301"/>
                  </a:lnTo>
                  <a:lnTo>
                    <a:pt x="2960611" y="1347787"/>
                  </a:lnTo>
                  <a:lnTo>
                    <a:pt x="2968015" y="1346301"/>
                  </a:lnTo>
                  <a:lnTo>
                    <a:pt x="2974073" y="1342212"/>
                  </a:lnTo>
                  <a:lnTo>
                    <a:pt x="2978162" y="1336154"/>
                  </a:lnTo>
                  <a:lnTo>
                    <a:pt x="2979661" y="1328737"/>
                  </a:lnTo>
                  <a:close/>
                </a:path>
                <a:path w="3693795" h="2515235">
                  <a:moveTo>
                    <a:pt x="2979661" y="19050"/>
                  </a:moveTo>
                  <a:lnTo>
                    <a:pt x="2978162" y="11645"/>
                  </a:lnTo>
                  <a:lnTo>
                    <a:pt x="2974073" y="5588"/>
                  </a:lnTo>
                  <a:lnTo>
                    <a:pt x="2968015" y="1498"/>
                  </a:lnTo>
                  <a:lnTo>
                    <a:pt x="2960573" y="0"/>
                  </a:lnTo>
                  <a:lnTo>
                    <a:pt x="2953156" y="1498"/>
                  </a:lnTo>
                  <a:lnTo>
                    <a:pt x="2947098" y="5588"/>
                  </a:lnTo>
                  <a:lnTo>
                    <a:pt x="2943009" y="11645"/>
                  </a:lnTo>
                  <a:lnTo>
                    <a:pt x="2941523" y="19050"/>
                  </a:lnTo>
                  <a:lnTo>
                    <a:pt x="2943009" y="26466"/>
                  </a:lnTo>
                  <a:lnTo>
                    <a:pt x="2947098" y="32524"/>
                  </a:lnTo>
                  <a:lnTo>
                    <a:pt x="2953156" y="36614"/>
                  </a:lnTo>
                  <a:lnTo>
                    <a:pt x="2960611" y="38100"/>
                  </a:lnTo>
                  <a:lnTo>
                    <a:pt x="2968015" y="36614"/>
                  </a:lnTo>
                  <a:lnTo>
                    <a:pt x="2974073" y="32524"/>
                  </a:lnTo>
                  <a:lnTo>
                    <a:pt x="2978162" y="26466"/>
                  </a:lnTo>
                  <a:lnTo>
                    <a:pt x="2979661" y="19050"/>
                  </a:lnTo>
                  <a:close/>
                </a:path>
                <a:path w="3693795" h="2515235">
                  <a:moveTo>
                    <a:pt x="3040126" y="2496083"/>
                  </a:moveTo>
                  <a:lnTo>
                    <a:pt x="3038627" y="2488679"/>
                  </a:lnTo>
                  <a:lnTo>
                    <a:pt x="3034550" y="2482621"/>
                  </a:lnTo>
                  <a:lnTo>
                    <a:pt x="3028492" y="2478532"/>
                  </a:lnTo>
                  <a:lnTo>
                    <a:pt x="3021038" y="2477033"/>
                  </a:lnTo>
                  <a:lnTo>
                    <a:pt x="3013621" y="2478532"/>
                  </a:lnTo>
                  <a:lnTo>
                    <a:pt x="3007576" y="2482621"/>
                  </a:lnTo>
                  <a:lnTo>
                    <a:pt x="3003486" y="2488679"/>
                  </a:lnTo>
                  <a:lnTo>
                    <a:pt x="3001988" y="2496083"/>
                  </a:lnTo>
                  <a:lnTo>
                    <a:pt x="3003486" y="2503500"/>
                  </a:lnTo>
                  <a:lnTo>
                    <a:pt x="3007576" y="2509558"/>
                  </a:lnTo>
                  <a:lnTo>
                    <a:pt x="3013621" y="2513647"/>
                  </a:lnTo>
                  <a:lnTo>
                    <a:pt x="3021076" y="2515133"/>
                  </a:lnTo>
                  <a:lnTo>
                    <a:pt x="3028492" y="2513647"/>
                  </a:lnTo>
                  <a:lnTo>
                    <a:pt x="3034550" y="2509558"/>
                  </a:lnTo>
                  <a:lnTo>
                    <a:pt x="3038627" y="2503500"/>
                  </a:lnTo>
                  <a:lnTo>
                    <a:pt x="3040126" y="2496083"/>
                  </a:lnTo>
                  <a:close/>
                </a:path>
                <a:path w="3693795" h="2515235">
                  <a:moveTo>
                    <a:pt x="3040126" y="1186395"/>
                  </a:moveTo>
                  <a:lnTo>
                    <a:pt x="3038627" y="1178991"/>
                  </a:lnTo>
                  <a:lnTo>
                    <a:pt x="3034550" y="1172933"/>
                  </a:lnTo>
                  <a:lnTo>
                    <a:pt x="3028492" y="1168844"/>
                  </a:lnTo>
                  <a:lnTo>
                    <a:pt x="3021038" y="1167345"/>
                  </a:lnTo>
                  <a:lnTo>
                    <a:pt x="3013621" y="1168844"/>
                  </a:lnTo>
                  <a:lnTo>
                    <a:pt x="3007576" y="1172933"/>
                  </a:lnTo>
                  <a:lnTo>
                    <a:pt x="3003486" y="1178991"/>
                  </a:lnTo>
                  <a:lnTo>
                    <a:pt x="3001988" y="1186395"/>
                  </a:lnTo>
                  <a:lnTo>
                    <a:pt x="3003486" y="1193812"/>
                  </a:lnTo>
                  <a:lnTo>
                    <a:pt x="3007576" y="1199870"/>
                  </a:lnTo>
                  <a:lnTo>
                    <a:pt x="3013621" y="1203960"/>
                  </a:lnTo>
                  <a:lnTo>
                    <a:pt x="3021076" y="1205445"/>
                  </a:lnTo>
                  <a:lnTo>
                    <a:pt x="3028492" y="1203960"/>
                  </a:lnTo>
                  <a:lnTo>
                    <a:pt x="3034550" y="1199870"/>
                  </a:lnTo>
                  <a:lnTo>
                    <a:pt x="3038627" y="1193812"/>
                  </a:lnTo>
                  <a:lnTo>
                    <a:pt x="3040126" y="1186395"/>
                  </a:lnTo>
                  <a:close/>
                </a:path>
                <a:path w="3693795" h="2515235">
                  <a:moveTo>
                    <a:pt x="3055899" y="1328737"/>
                  </a:moveTo>
                  <a:lnTo>
                    <a:pt x="3054400" y="1321333"/>
                  </a:lnTo>
                  <a:lnTo>
                    <a:pt x="3050311" y="1315275"/>
                  </a:lnTo>
                  <a:lnTo>
                    <a:pt x="3044253" y="1311186"/>
                  </a:lnTo>
                  <a:lnTo>
                    <a:pt x="3036811" y="1309687"/>
                  </a:lnTo>
                  <a:lnTo>
                    <a:pt x="3029394" y="1311186"/>
                  </a:lnTo>
                  <a:lnTo>
                    <a:pt x="3023336" y="1315275"/>
                  </a:lnTo>
                  <a:lnTo>
                    <a:pt x="3019247" y="1321333"/>
                  </a:lnTo>
                  <a:lnTo>
                    <a:pt x="3017761" y="1328737"/>
                  </a:lnTo>
                  <a:lnTo>
                    <a:pt x="3019247" y="1336154"/>
                  </a:lnTo>
                  <a:lnTo>
                    <a:pt x="3023336" y="1342212"/>
                  </a:lnTo>
                  <a:lnTo>
                    <a:pt x="3029394" y="1346301"/>
                  </a:lnTo>
                  <a:lnTo>
                    <a:pt x="3036849" y="1347787"/>
                  </a:lnTo>
                  <a:lnTo>
                    <a:pt x="3044253" y="1346301"/>
                  </a:lnTo>
                  <a:lnTo>
                    <a:pt x="3050311" y="1342212"/>
                  </a:lnTo>
                  <a:lnTo>
                    <a:pt x="3054400" y="1336154"/>
                  </a:lnTo>
                  <a:lnTo>
                    <a:pt x="3055899" y="1328737"/>
                  </a:lnTo>
                  <a:close/>
                </a:path>
                <a:path w="3693795" h="2515235">
                  <a:moveTo>
                    <a:pt x="3055899" y="19050"/>
                  </a:moveTo>
                  <a:lnTo>
                    <a:pt x="3054400" y="11645"/>
                  </a:lnTo>
                  <a:lnTo>
                    <a:pt x="3050311" y="5588"/>
                  </a:lnTo>
                  <a:lnTo>
                    <a:pt x="3044253" y="1498"/>
                  </a:lnTo>
                  <a:lnTo>
                    <a:pt x="3036811" y="0"/>
                  </a:lnTo>
                  <a:lnTo>
                    <a:pt x="3029394" y="1498"/>
                  </a:lnTo>
                  <a:lnTo>
                    <a:pt x="3023336" y="5588"/>
                  </a:lnTo>
                  <a:lnTo>
                    <a:pt x="3019247" y="11645"/>
                  </a:lnTo>
                  <a:lnTo>
                    <a:pt x="3017761" y="19050"/>
                  </a:lnTo>
                  <a:lnTo>
                    <a:pt x="3019247" y="26466"/>
                  </a:lnTo>
                  <a:lnTo>
                    <a:pt x="3023336" y="32524"/>
                  </a:lnTo>
                  <a:lnTo>
                    <a:pt x="3029394" y="36614"/>
                  </a:lnTo>
                  <a:lnTo>
                    <a:pt x="3036849" y="38100"/>
                  </a:lnTo>
                  <a:lnTo>
                    <a:pt x="3044253" y="36614"/>
                  </a:lnTo>
                  <a:lnTo>
                    <a:pt x="3050311" y="32524"/>
                  </a:lnTo>
                  <a:lnTo>
                    <a:pt x="3054400" y="26466"/>
                  </a:lnTo>
                  <a:lnTo>
                    <a:pt x="3055899" y="19050"/>
                  </a:lnTo>
                  <a:close/>
                </a:path>
                <a:path w="3693795" h="2515235">
                  <a:moveTo>
                    <a:pt x="3116364" y="2496083"/>
                  </a:moveTo>
                  <a:lnTo>
                    <a:pt x="3114865" y="2488679"/>
                  </a:lnTo>
                  <a:lnTo>
                    <a:pt x="3110788" y="2482621"/>
                  </a:lnTo>
                  <a:lnTo>
                    <a:pt x="3104731" y="2478532"/>
                  </a:lnTo>
                  <a:lnTo>
                    <a:pt x="3097276" y="2477033"/>
                  </a:lnTo>
                  <a:lnTo>
                    <a:pt x="3089859" y="2478532"/>
                  </a:lnTo>
                  <a:lnTo>
                    <a:pt x="3083814" y="2482621"/>
                  </a:lnTo>
                  <a:lnTo>
                    <a:pt x="3079724" y="2488679"/>
                  </a:lnTo>
                  <a:lnTo>
                    <a:pt x="3078226" y="2496083"/>
                  </a:lnTo>
                  <a:lnTo>
                    <a:pt x="3079724" y="2503500"/>
                  </a:lnTo>
                  <a:lnTo>
                    <a:pt x="3083814" y="2509558"/>
                  </a:lnTo>
                  <a:lnTo>
                    <a:pt x="3089859" y="2513647"/>
                  </a:lnTo>
                  <a:lnTo>
                    <a:pt x="3097314" y="2515133"/>
                  </a:lnTo>
                  <a:lnTo>
                    <a:pt x="3104731" y="2513647"/>
                  </a:lnTo>
                  <a:lnTo>
                    <a:pt x="3110788" y="2509558"/>
                  </a:lnTo>
                  <a:lnTo>
                    <a:pt x="3114865" y="2503500"/>
                  </a:lnTo>
                  <a:lnTo>
                    <a:pt x="3116364" y="2496083"/>
                  </a:lnTo>
                  <a:close/>
                </a:path>
                <a:path w="3693795" h="2515235">
                  <a:moveTo>
                    <a:pt x="3116364" y="1186395"/>
                  </a:moveTo>
                  <a:lnTo>
                    <a:pt x="3114865" y="1178991"/>
                  </a:lnTo>
                  <a:lnTo>
                    <a:pt x="3110788" y="1172933"/>
                  </a:lnTo>
                  <a:lnTo>
                    <a:pt x="3104731" y="1168844"/>
                  </a:lnTo>
                  <a:lnTo>
                    <a:pt x="3097276" y="1167345"/>
                  </a:lnTo>
                  <a:lnTo>
                    <a:pt x="3089859" y="1168844"/>
                  </a:lnTo>
                  <a:lnTo>
                    <a:pt x="3083814" y="1172933"/>
                  </a:lnTo>
                  <a:lnTo>
                    <a:pt x="3079724" y="1178991"/>
                  </a:lnTo>
                  <a:lnTo>
                    <a:pt x="3078226" y="1186395"/>
                  </a:lnTo>
                  <a:lnTo>
                    <a:pt x="3079724" y="1193812"/>
                  </a:lnTo>
                  <a:lnTo>
                    <a:pt x="3083814" y="1199870"/>
                  </a:lnTo>
                  <a:lnTo>
                    <a:pt x="3089859" y="1203960"/>
                  </a:lnTo>
                  <a:lnTo>
                    <a:pt x="3097314" y="1205445"/>
                  </a:lnTo>
                  <a:lnTo>
                    <a:pt x="3104731" y="1203960"/>
                  </a:lnTo>
                  <a:lnTo>
                    <a:pt x="3110788" y="1199870"/>
                  </a:lnTo>
                  <a:lnTo>
                    <a:pt x="3114865" y="1193812"/>
                  </a:lnTo>
                  <a:lnTo>
                    <a:pt x="3116364" y="1186395"/>
                  </a:lnTo>
                  <a:close/>
                </a:path>
                <a:path w="3693795" h="2515235">
                  <a:moveTo>
                    <a:pt x="3132137" y="1328737"/>
                  </a:moveTo>
                  <a:lnTo>
                    <a:pt x="3130639" y="1321333"/>
                  </a:lnTo>
                  <a:lnTo>
                    <a:pt x="3126549" y="1315275"/>
                  </a:lnTo>
                  <a:lnTo>
                    <a:pt x="3120491" y="1311186"/>
                  </a:lnTo>
                  <a:lnTo>
                    <a:pt x="3113049" y="1309687"/>
                  </a:lnTo>
                  <a:lnTo>
                    <a:pt x="3105632" y="1311186"/>
                  </a:lnTo>
                  <a:lnTo>
                    <a:pt x="3099574" y="1315275"/>
                  </a:lnTo>
                  <a:lnTo>
                    <a:pt x="3095485" y="1321333"/>
                  </a:lnTo>
                  <a:lnTo>
                    <a:pt x="3093999" y="1328737"/>
                  </a:lnTo>
                  <a:lnTo>
                    <a:pt x="3095485" y="1336154"/>
                  </a:lnTo>
                  <a:lnTo>
                    <a:pt x="3099574" y="1342212"/>
                  </a:lnTo>
                  <a:lnTo>
                    <a:pt x="3105632" y="1346301"/>
                  </a:lnTo>
                  <a:lnTo>
                    <a:pt x="3113087" y="1347787"/>
                  </a:lnTo>
                  <a:lnTo>
                    <a:pt x="3120491" y="1346301"/>
                  </a:lnTo>
                  <a:lnTo>
                    <a:pt x="3126549" y="1342212"/>
                  </a:lnTo>
                  <a:lnTo>
                    <a:pt x="3130639" y="1336154"/>
                  </a:lnTo>
                  <a:lnTo>
                    <a:pt x="3132137" y="1328737"/>
                  </a:lnTo>
                  <a:close/>
                </a:path>
                <a:path w="3693795" h="2515235">
                  <a:moveTo>
                    <a:pt x="3132137" y="19050"/>
                  </a:moveTo>
                  <a:lnTo>
                    <a:pt x="3130639" y="11645"/>
                  </a:lnTo>
                  <a:lnTo>
                    <a:pt x="3126549" y="5588"/>
                  </a:lnTo>
                  <a:lnTo>
                    <a:pt x="3120491" y="1498"/>
                  </a:lnTo>
                  <a:lnTo>
                    <a:pt x="3113049" y="0"/>
                  </a:lnTo>
                  <a:lnTo>
                    <a:pt x="3105632" y="1498"/>
                  </a:lnTo>
                  <a:lnTo>
                    <a:pt x="3099574" y="5588"/>
                  </a:lnTo>
                  <a:lnTo>
                    <a:pt x="3095485" y="11645"/>
                  </a:lnTo>
                  <a:lnTo>
                    <a:pt x="3093999" y="19050"/>
                  </a:lnTo>
                  <a:lnTo>
                    <a:pt x="3095485" y="26466"/>
                  </a:lnTo>
                  <a:lnTo>
                    <a:pt x="3099574" y="32524"/>
                  </a:lnTo>
                  <a:lnTo>
                    <a:pt x="3105632" y="36614"/>
                  </a:lnTo>
                  <a:lnTo>
                    <a:pt x="3113087" y="38100"/>
                  </a:lnTo>
                  <a:lnTo>
                    <a:pt x="3120491" y="36614"/>
                  </a:lnTo>
                  <a:lnTo>
                    <a:pt x="3126549" y="32524"/>
                  </a:lnTo>
                  <a:lnTo>
                    <a:pt x="3130639" y="26466"/>
                  </a:lnTo>
                  <a:lnTo>
                    <a:pt x="3132137" y="19050"/>
                  </a:lnTo>
                  <a:close/>
                </a:path>
                <a:path w="3693795" h="2515235">
                  <a:moveTo>
                    <a:pt x="3192602" y="2496083"/>
                  </a:moveTo>
                  <a:lnTo>
                    <a:pt x="3191103" y="2488679"/>
                  </a:lnTo>
                  <a:lnTo>
                    <a:pt x="3187027" y="2482621"/>
                  </a:lnTo>
                  <a:lnTo>
                    <a:pt x="3180969" y="2478532"/>
                  </a:lnTo>
                  <a:lnTo>
                    <a:pt x="3173514" y="2477033"/>
                  </a:lnTo>
                  <a:lnTo>
                    <a:pt x="3166097" y="2478532"/>
                  </a:lnTo>
                  <a:lnTo>
                    <a:pt x="3160052" y="2482621"/>
                  </a:lnTo>
                  <a:lnTo>
                    <a:pt x="3155962" y="2488679"/>
                  </a:lnTo>
                  <a:lnTo>
                    <a:pt x="3154464" y="2496083"/>
                  </a:lnTo>
                  <a:lnTo>
                    <a:pt x="3155962" y="2503500"/>
                  </a:lnTo>
                  <a:lnTo>
                    <a:pt x="3160052" y="2509558"/>
                  </a:lnTo>
                  <a:lnTo>
                    <a:pt x="3166097" y="2513647"/>
                  </a:lnTo>
                  <a:lnTo>
                    <a:pt x="3173552" y="2515133"/>
                  </a:lnTo>
                  <a:lnTo>
                    <a:pt x="3180969" y="2513647"/>
                  </a:lnTo>
                  <a:lnTo>
                    <a:pt x="3187027" y="2509558"/>
                  </a:lnTo>
                  <a:lnTo>
                    <a:pt x="3191103" y="2503500"/>
                  </a:lnTo>
                  <a:lnTo>
                    <a:pt x="3192602" y="2496083"/>
                  </a:lnTo>
                  <a:close/>
                </a:path>
                <a:path w="3693795" h="2515235">
                  <a:moveTo>
                    <a:pt x="3192602" y="1186395"/>
                  </a:moveTo>
                  <a:lnTo>
                    <a:pt x="3191103" y="1178991"/>
                  </a:lnTo>
                  <a:lnTo>
                    <a:pt x="3187027" y="1172933"/>
                  </a:lnTo>
                  <a:lnTo>
                    <a:pt x="3180969" y="1168844"/>
                  </a:lnTo>
                  <a:lnTo>
                    <a:pt x="3173514" y="1167345"/>
                  </a:lnTo>
                  <a:lnTo>
                    <a:pt x="3166097" y="1168844"/>
                  </a:lnTo>
                  <a:lnTo>
                    <a:pt x="3160052" y="1172933"/>
                  </a:lnTo>
                  <a:lnTo>
                    <a:pt x="3155962" y="1178991"/>
                  </a:lnTo>
                  <a:lnTo>
                    <a:pt x="3154464" y="1186395"/>
                  </a:lnTo>
                  <a:lnTo>
                    <a:pt x="3155962" y="1193812"/>
                  </a:lnTo>
                  <a:lnTo>
                    <a:pt x="3160052" y="1199870"/>
                  </a:lnTo>
                  <a:lnTo>
                    <a:pt x="3166097" y="1203960"/>
                  </a:lnTo>
                  <a:lnTo>
                    <a:pt x="3173552" y="1205445"/>
                  </a:lnTo>
                  <a:lnTo>
                    <a:pt x="3180969" y="1203960"/>
                  </a:lnTo>
                  <a:lnTo>
                    <a:pt x="3187027" y="1199870"/>
                  </a:lnTo>
                  <a:lnTo>
                    <a:pt x="3191103" y="1193812"/>
                  </a:lnTo>
                  <a:lnTo>
                    <a:pt x="3192602" y="1186395"/>
                  </a:lnTo>
                  <a:close/>
                </a:path>
                <a:path w="3693795" h="2515235">
                  <a:moveTo>
                    <a:pt x="3208375" y="1328737"/>
                  </a:moveTo>
                  <a:lnTo>
                    <a:pt x="3206877" y="1321333"/>
                  </a:lnTo>
                  <a:lnTo>
                    <a:pt x="3202787" y="1315275"/>
                  </a:lnTo>
                  <a:lnTo>
                    <a:pt x="3196729" y="1311186"/>
                  </a:lnTo>
                  <a:lnTo>
                    <a:pt x="3189287" y="1309687"/>
                  </a:lnTo>
                  <a:lnTo>
                    <a:pt x="3181870" y="1311186"/>
                  </a:lnTo>
                  <a:lnTo>
                    <a:pt x="3175812" y="1315275"/>
                  </a:lnTo>
                  <a:lnTo>
                    <a:pt x="3171723" y="1321333"/>
                  </a:lnTo>
                  <a:lnTo>
                    <a:pt x="3170237" y="1328737"/>
                  </a:lnTo>
                  <a:lnTo>
                    <a:pt x="3171723" y="1336154"/>
                  </a:lnTo>
                  <a:lnTo>
                    <a:pt x="3175812" y="1342212"/>
                  </a:lnTo>
                  <a:lnTo>
                    <a:pt x="3181870" y="1346301"/>
                  </a:lnTo>
                  <a:lnTo>
                    <a:pt x="3189325" y="1347787"/>
                  </a:lnTo>
                  <a:lnTo>
                    <a:pt x="3196729" y="1346301"/>
                  </a:lnTo>
                  <a:lnTo>
                    <a:pt x="3202787" y="1342212"/>
                  </a:lnTo>
                  <a:lnTo>
                    <a:pt x="3206877" y="1336154"/>
                  </a:lnTo>
                  <a:lnTo>
                    <a:pt x="3208375" y="1328737"/>
                  </a:lnTo>
                  <a:close/>
                </a:path>
                <a:path w="3693795" h="2515235">
                  <a:moveTo>
                    <a:pt x="3208375" y="19050"/>
                  </a:moveTo>
                  <a:lnTo>
                    <a:pt x="3206877" y="11645"/>
                  </a:lnTo>
                  <a:lnTo>
                    <a:pt x="3202787" y="5588"/>
                  </a:lnTo>
                  <a:lnTo>
                    <a:pt x="3196729" y="1498"/>
                  </a:lnTo>
                  <a:lnTo>
                    <a:pt x="3189287" y="0"/>
                  </a:lnTo>
                  <a:lnTo>
                    <a:pt x="3181870" y="1498"/>
                  </a:lnTo>
                  <a:lnTo>
                    <a:pt x="3175812" y="5588"/>
                  </a:lnTo>
                  <a:lnTo>
                    <a:pt x="3171723" y="11645"/>
                  </a:lnTo>
                  <a:lnTo>
                    <a:pt x="3170237" y="19050"/>
                  </a:lnTo>
                  <a:lnTo>
                    <a:pt x="3171723" y="26466"/>
                  </a:lnTo>
                  <a:lnTo>
                    <a:pt x="3175812" y="32524"/>
                  </a:lnTo>
                  <a:lnTo>
                    <a:pt x="3181870" y="36614"/>
                  </a:lnTo>
                  <a:lnTo>
                    <a:pt x="3189325" y="38100"/>
                  </a:lnTo>
                  <a:lnTo>
                    <a:pt x="3196729" y="36614"/>
                  </a:lnTo>
                  <a:lnTo>
                    <a:pt x="3202787" y="32524"/>
                  </a:lnTo>
                  <a:lnTo>
                    <a:pt x="3206877" y="26466"/>
                  </a:lnTo>
                  <a:lnTo>
                    <a:pt x="3208375" y="19050"/>
                  </a:lnTo>
                  <a:close/>
                </a:path>
                <a:path w="3693795" h="2515235">
                  <a:moveTo>
                    <a:pt x="3268840" y="2496083"/>
                  </a:moveTo>
                  <a:lnTo>
                    <a:pt x="3267341" y="2488679"/>
                  </a:lnTo>
                  <a:lnTo>
                    <a:pt x="3263265" y="2482621"/>
                  </a:lnTo>
                  <a:lnTo>
                    <a:pt x="3257207" y="2478532"/>
                  </a:lnTo>
                  <a:lnTo>
                    <a:pt x="3249752" y="2477033"/>
                  </a:lnTo>
                  <a:lnTo>
                    <a:pt x="3242335" y="2478532"/>
                  </a:lnTo>
                  <a:lnTo>
                    <a:pt x="3236290" y="2482621"/>
                  </a:lnTo>
                  <a:lnTo>
                    <a:pt x="3232200" y="2488679"/>
                  </a:lnTo>
                  <a:lnTo>
                    <a:pt x="3230702" y="2496083"/>
                  </a:lnTo>
                  <a:lnTo>
                    <a:pt x="3232200" y="2503500"/>
                  </a:lnTo>
                  <a:lnTo>
                    <a:pt x="3236290" y="2509558"/>
                  </a:lnTo>
                  <a:lnTo>
                    <a:pt x="3242335" y="2513647"/>
                  </a:lnTo>
                  <a:lnTo>
                    <a:pt x="3249790" y="2515133"/>
                  </a:lnTo>
                  <a:lnTo>
                    <a:pt x="3257207" y="2513647"/>
                  </a:lnTo>
                  <a:lnTo>
                    <a:pt x="3263265" y="2509558"/>
                  </a:lnTo>
                  <a:lnTo>
                    <a:pt x="3267341" y="2503500"/>
                  </a:lnTo>
                  <a:lnTo>
                    <a:pt x="3268840" y="2496083"/>
                  </a:lnTo>
                  <a:close/>
                </a:path>
                <a:path w="3693795" h="2515235">
                  <a:moveTo>
                    <a:pt x="3268840" y="1186395"/>
                  </a:moveTo>
                  <a:lnTo>
                    <a:pt x="3267341" y="1178991"/>
                  </a:lnTo>
                  <a:lnTo>
                    <a:pt x="3263265" y="1172933"/>
                  </a:lnTo>
                  <a:lnTo>
                    <a:pt x="3257207" y="1168844"/>
                  </a:lnTo>
                  <a:lnTo>
                    <a:pt x="3249752" y="1167345"/>
                  </a:lnTo>
                  <a:lnTo>
                    <a:pt x="3242335" y="1168844"/>
                  </a:lnTo>
                  <a:lnTo>
                    <a:pt x="3236290" y="1172933"/>
                  </a:lnTo>
                  <a:lnTo>
                    <a:pt x="3232200" y="1178991"/>
                  </a:lnTo>
                  <a:lnTo>
                    <a:pt x="3230702" y="1186395"/>
                  </a:lnTo>
                  <a:lnTo>
                    <a:pt x="3232200" y="1193812"/>
                  </a:lnTo>
                  <a:lnTo>
                    <a:pt x="3236290" y="1199870"/>
                  </a:lnTo>
                  <a:lnTo>
                    <a:pt x="3242335" y="1203960"/>
                  </a:lnTo>
                  <a:lnTo>
                    <a:pt x="3249790" y="1205445"/>
                  </a:lnTo>
                  <a:lnTo>
                    <a:pt x="3257207" y="1203960"/>
                  </a:lnTo>
                  <a:lnTo>
                    <a:pt x="3263265" y="1199870"/>
                  </a:lnTo>
                  <a:lnTo>
                    <a:pt x="3267341" y="1193812"/>
                  </a:lnTo>
                  <a:lnTo>
                    <a:pt x="3268840" y="1186395"/>
                  </a:lnTo>
                  <a:close/>
                </a:path>
                <a:path w="3693795" h="2515235">
                  <a:moveTo>
                    <a:pt x="3284613" y="1328737"/>
                  </a:moveTo>
                  <a:lnTo>
                    <a:pt x="3283115" y="1321333"/>
                  </a:lnTo>
                  <a:lnTo>
                    <a:pt x="3279025" y="1315275"/>
                  </a:lnTo>
                  <a:lnTo>
                    <a:pt x="3272967" y="1311186"/>
                  </a:lnTo>
                  <a:lnTo>
                    <a:pt x="3265525" y="1309687"/>
                  </a:lnTo>
                  <a:lnTo>
                    <a:pt x="3258108" y="1311186"/>
                  </a:lnTo>
                  <a:lnTo>
                    <a:pt x="3252051" y="1315275"/>
                  </a:lnTo>
                  <a:lnTo>
                    <a:pt x="3247961" y="1321333"/>
                  </a:lnTo>
                  <a:lnTo>
                    <a:pt x="3246475" y="1328737"/>
                  </a:lnTo>
                  <a:lnTo>
                    <a:pt x="3247961" y="1336154"/>
                  </a:lnTo>
                  <a:lnTo>
                    <a:pt x="3252051" y="1342212"/>
                  </a:lnTo>
                  <a:lnTo>
                    <a:pt x="3258108" y="1346301"/>
                  </a:lnTo>
                  <a:lnTo>
                    <a:pt x="3265563" y="1347787"/>
                  </a:lnTo>
                  <a:lnTo>
                    <a:pt x="3272967" y="1346301"/>
                  </a:lnTo>
                  <a:lnTo>
                    <a:pt x="3279025" y="1342212"/>
                  </a:lnTo>
                  <a:lnTo>
                    <a:pt x="3283115" y="1336154"/>
                  </a:lnTo>
                  <a:lnTo>
                    <a:pt x="3284613" y="1328737"/>
                  </a:lnTo>
                  <a:close/>
                </a:path>
                <a:path w="3693795" h="2515235">
                  <a:moveTo>
                    <a:pt x="3284613" y="19050"/>
                  </a:moveTo>
                  <a:lnTo>
                    <a:pt x="3283115" y="11645"/>
                  </a:lnTo>
                  <a:lnTo>
                    <a:pt x="3279025" y="5588"/>
                  </a:lnTo>
                  <a:lnTo>
                    <a:pt x="3272967" y="1498"/>
                  </a:lnTo>
                  <a:lnTo>
                    <a:pt x="3265525" y="0"/>
                  </a:lnTo>
                  <a:lnTo>
                    <a:pt x="3258108" y="1498"/>
                  </a:lnTo>
                  <a:lnTo>
                    <a:pt x="3252051" y="5588"/>
                  </a:lnTo>
                  <a:lnTo>
                    <a:pt x="3247961" y="11645"/>
                  </a:lnTo>
                  <a:lnTo>
                    <a:pt x="3246475" y="19050"/>
                  </a:lnTo>
                  <a:lnTo>
                    <a:pt x="3247961" y="26466"/>
                  </a:lnTo>
                  <a:lnTo>
                    <a:pt x="3252051" y="32524"/>
                  </a:lnTo>
                  <a:lnTo>
                    <a:pt x="3258108" y="36614"/>
                  </a:lnTo>
                  <a:lnTo>
                    <a:pt x="3265563" y="38100"/>
                  </a:lnTo>
                  <a:lnTo>
                    <a:pt x="3272967" y="36614"/>
                  </a:lnTo>
                  <a:lnTo>
                    <a:pt x="3279025" y="32524"/>
                  </a:lnTo>
                  <a:lnTo>
                    <a:pt x="3283115" y="26466"/>
                  </a:lnTo>
                  <a:lnTo>
                    <a:pt x="3284613" y="19050"/>
                  </a:lnTo>
                  <a:close/>
                </a:path>
                <a:path w="3693795" h="2515235">
                  <a:moveTo>
                    <a:pt x="3345078" y="2496083"/>
                  </a:moveTo>
                  <a:lnTo>
                    <a:pt x="3343579" y="2488679"/>
                  </a:lnTo>
                  <a:lnTo>
                    <a:pt x="3339503" y="2482621"/>
                  </a:lnTo>
                  <a:lnTo>
                    <a:pt x="3333445" y="2478532"/>
                  </a:lnTo>
                  <a:lnTo>
                    <a:pt x="3325990" y="2477033"/>
                  </a:lnTo>
                  <a:lnTo>
                    <a:pt x="3318573" y="2478532"/>
                  </a:lnTo>
                  <a:lnTo>
                    <a:pt x="3312528" y="2482621"/>
                  </a:lnTo>
                  <a:lnTo>
                    <a:pt x="3308439" y="2488679"/>
                  </a:lnTo>
                  <a:lnTo>
                    <a:pt x="3306940" y="2496083"/>
                  </a:lnTo>
                  <a:lnTo>
                    <a:pt x="3308439" y="2503500"/>
                  </a:lnTo>
                  <a:lnTo>
                    <a:pt x="3312528" y="2509558"/>
                  </a:lnTo>
                  <a:lnTo>
                    <a:pt x="3318573" y="2513647"/>
                  </a:lnTo>
                  <a:lnTo>
                    <a:pt x="3326028" y="2515133"/>
                  </a:lnTo>
                  <a:lnTo>
                    <a:pt x="3333445" y="2513647"/>
                  </a:lnTo>
                  <a:lnTo>
                    <a:pt x="3339503" y="2509558"/>
                  </a:lnTo>
                  <a:lnTo>
                    <a:pt x="3343579" y="2503500"/>
                  </a:lnTo>
                  <a:lnTo>
                    <a:pt x="3345078" y="2496083"/>
                  </a:lnTo>
                  <a:close/>
                </a:path>
                <a:path w="3693795" h="2515235">
                  <a:moveTo>
                    <a:pt x="3345078" y="1186395"/>
                  </a:moveTo>
                  <a:lnTo>
                    <a:pt x="3343579" y="1178991"/>
                  </a:lnTo>
                  <a:lnTo>
                    <a:pt x="3339503" y="1172933"/>
                  </a:lnTo>
                  <a:lnTo>
                    <a:pt x="3333445" y="1168844"/>
                  </a:lnTo>
                  <a:lnTo>
                    <a:pt x="3325990" y="1167345"/>
                  </a:lnTo>
                  <a:lnTo>
                    <a:pt x="3318573" y="1168844"/>
                  </a:lnTo>
                  <a:lnTo>
                    <a:pt x="3312528" y="1172933"/>
                  </a:lnTo>
                  <a:lnTo>
                    <a:pt x="3308439" y="1178991"/>
                  </a:lnTo>
                  <a:lnTo>
                    <a:pt x="3306940" y="1186395"/>
                  </a:lnTo>
                  <a:lnTo>
                    <a:pt x="3308439" y="1193812"/>
                  </a:lnTo>
                  <a:lnTo>
                    <a:pt x="3312528" y="1199870"/>
                  </a:lnTo>
                  <a:lnTo>
                    <a:pt x="3318573" y="1203960"/>
                  </a:lnTo>
                  <a:lnTo>
                    <a:pt x="3326028" y="1205445"/>
                  </a:lnTo>
                  <a:lnTo>
                    <a:pt x="3333445" y="1203960"/>
                  </a:lnTo>
                  <a:lnTo>
                    <a:pt x="3339503" y="1199870"/>
                  </a:lnTo>
                  <a:lnTo>
                    <a:pt x="3343579" y="1193812"/>
                  </a:lnTo>
                  <a:lnTo>
                    <a:pt x="3345078" y="1186395"/>
                  </a:lnTo>
                  <a:close/>
                </a:path>
                <a:path w="3693795" h="2515235">
                  <a:moveTo>
                    <a:pt x="3360851" y="1328737"/>
                  </a:moveTo>
                  <a:lnTo>
                    <a:pt x="3359353" y="1321333"/>
                  </a:lnTo>
                  <a:lnTo>
                    <a:pt x="3355263" y="1315275"/>
                  </a:lnTo>
                  <a:lnTo>
                    <a:pt x="3349206" y="1311186"/>
                  </a:lnTo>
                  <a:lnTo>
                    <a:pt x="3341763" y="1309687"/>
                  </a:lnTo>
                  <a:lnTo>
                    <a:pt x="3334347" y="1311186"/>
                  </a:lnTo>
                  <a:lnTo>
                    <a:pt x="3328289" y="1315275"/>
                  </a:lnTo>
                  <a:lnTo>
                    <a:pt x="3324199" y="1321333"/>
                  </a:lnTo>
                  <a:lnTo>
                    <a:pt x="3322713" y="1328737"/>
                  </a:lnTo>
                  <a:lnTo>
                    <a:pt x="3324199" y="1336154"/>
                  </a:lnTo>
                  <a:lnTo>
                    <a:pt x="3328289" y="1342212"/>
                  </a:lnTo>
                  <a:lnTo>
                    <a:pt x="3334347" y="1346301"/>
                  </a:lnTo>
                  <a:lnTo>
                    <a:pt x="3341801" y="1347787"/>
                  </a:lnTo>
                  <a:lnTo>
                    <a:pt x="3349206" y="1346301"/>
                  </a:lnTo>
                  <a:lnTo>
                    <a:pt x="3355263" y="1342212"/>
                  </a:lnTo>
                  <a:lnTo>
                    <a:pt x="3359353" y="1336154"/>
                  </a:lnTo>
                  <a:lnTo>
                    <a:pt x="3360851" y="1328737"/>
                  </a:lnTo>
                  <a:close/>
                </a:path>
                <a:path w="3693795" h="2515235">
                  <a:moveTo>
                    <a:pt x="3360851" y="19050"/>
                  </a:moveTo>
                  <a:lnTo>
                    <a:pt x="3359353" y="11645"/>
                  </a:lnTo>
                  <a:lnTo>
                    <a:pt x="3355263" y="5588"/>
                  </a:lnTo>
                  <a:lnTo>
                    <a:pt x="3349206" y="1498"/>
                  </a:lnTo>
                  <a:lnTo>
                    <a:pt x="3341763" y="0"/>
                  </a:lnTo>
                  <a:lnTo>
                    <a:pt x="3334347" y="1498"/>
                  </a:lnTo>
                  <a:lnTo>
                    <a:pt x="3328289" y="5588"/>
                  </a:lnTo>
                  <a:lnTo>
                    <a:pt x="3324199" y="11645"/>
                  </a:lnTo>
                  <a:lnTo>
                    <a:pt x="3322713" y="19050"/>
                  </a:lnTo>
                  <a:lnTo>
                    <a:pt x="3324199" y="26466"/>
                  </a:lnTo>
                  <a:lnTo>
                    <a:pt x="3328289" y="32524"/>
                  </a:lnTo>
                  <a:lnTo>
                    <a:pt x="3334347" y="36614"/>
                  </a:lnTo>
                  <a:lnTo>
                    <a:pt x="3341801" y="38100"/>
                  </a:lnTo>
                  <a:lnTo>
                    <a:pt x="3349206" y="36614"/>
                  </a:lnTo>
                  <a:lnTo>
                    <a:pt x="3355263" y="32524"/>
                  </a:lnTo>
                  <a:lnTo>
                    <a:pt x="3359353" y="26466"/>
                  </a:lnTo>
                  <a:lnTo>
                    <a:pt x="3360851" y="19050"/>
                  </a:lnTo>
                  <a:close/>
                </a:path>
                <a:path w="3693795" h="2515235">
                  <a:moveTo>
                    <a:pt x="3421278" y="2494356"/>
                  </a:moveTo>
                  <a:lnTo>
                    <a:pt x="3419411" y="2487028"/>
                  </a:lnTo>
                  <a:lnTo>
                    <a:pt x="3415042" y="2481186"/>
                  </a:lnTo>
                  <a:lnTo>
                    <a:pt x="3408794" y="2477401"/>
                  </a:lnTo>
                  <a:lnTo>
                    <a:pt x="3401314" y="2476271"/>
                  </a:lnTo>
                  <a:lnTo>
                    <a:pt x="3393935" y="2478138"/>
                  </a:lnTo>
                  <a:lnTo>
                    <a:pt x="3388093" y="2482507"/>
                  </a:lnTo>
                  <a:lnTo>
                    <a:pt x="3384308" y="2488755"/>
                  </a:lnTo>
                  <a:lnTo>
                    <a:pt x="3383191" y="2496235"/>
                  </a:lnTo>
                  <a:lnTo>
                    <a:pt x="3385045" y="2503576"/>
                  </a:lnTo>
                  <a:lnTo>
                    <a:pt x="3389426" y="2509418"/>
                  </a:lnTo>
                  <a:lnTo>
                    <a:pt x="3395675" y="2513203"/>
                  </a:lnTo>
                  <a:lnTo>
                    <a:pt x="3403193" y="2514320"/>
                  </a:lnTo>
                  <a:lnTo>
                    <a:pt x="3410521" y="2512466"/>
                  </a:lnTo>
                  <a:lnTo>
                    <a:pt x="3416363" y="2508085"/>
                  </a:lnTo>
                  <a:lnTo>
                    <a:pt x="3420148" y="2501836"/>
                  </a:lnTo>
                  <a:lnTo>
                    <a:pt x="3421278" y="2494356"/>
                  </a:lnTo>
                  <a:close/>
                </a:path>
                <a:path w="3693795" h="2515235">
                  <a:moveTo>
                    <a:pt x="3421278" y="1184668"/>
                  </a:moveTo>
                  <a:lnTo>
                    <a:pt x="3419411" y="1177340"/>
                  </a:lnTo>
                  <a:lnTo>
                    <a:pt x="3415042" y="1171498"/>
                  </a:lnTo>
                  <a:lnTo>
                    <a:pt x="3408794" y="1167714"/>
                  </a:lnTo>
                  <a:lnTo>
                    <a:pt x="3401314" y="1166583"/>
                  </a:lnTo>
                  <a:lnTo>
                    <a:pt x="3393935" y="1168450"/>
                  </a:lnTo>
                  <a:lnTo>
                    <a:pt x="3388093" y="1172819"/>
                  </a:lnTo>
                  <a:lnTo>
                    <a:pt x="3384308" y="1179068"/>
                  </a:lnTo>
                  <a:lnTo>
                    <a:pt x="3383191" y="1186548"/>
                  </a:lnTo>
                  <a:lnTo>
                    <a:pt x="3385045" y="1193888"/>
                  </a:lnTo>
                  <a:lnTo>
                    <a:pt x="3389426" y="1199730"/>
                  </a:lnTo>
                  <a:lnTo>
                    <a:pt x="3395675" y="1203515"/>
                  </a:lnTo>
                  <a:lnTo>
                    <a:pt x="3403193" y="1204633"/>
                  </a:lnTo>
                  <a:lnTo>
                    <a:pt x="3410521" y="1202778"/>
                  </a:lnTo>
                  <a:lnTo>
                    <a:pt x="3416363" y="1198397"/>
                  </a:lnTo>
                  <a:lnTo>
                    <a:pt x="3420148" y="1192149"/>
                  </a:lnTo>
                  <a:lnTo>
                    <a:pt x="3421278" y="1184668"/>
                  </a:lnTo>
                  <a:close/>
                </a:path>
                <a:path w="3693795" h="2515235">
                  <a:moveTo>
                    <a:pt x="3436810" y="1333398"/>
                  </a:moveTo>
                  <a:lnTo>
                    <a:pt x="3436442" y="1325841"/>
                  </a:lnTo>
                  <a:lnTo>
                    <a:pt x="3433318" y="1319237"/>
                  </a:lnTo>
                  <a:lnTo>
                    <a:pt x="3427946" y="1314284"/>
                  </a:lnTo>
                  <a:lnTo>
                    <a:pt x="3420808" y="1311681"/>
                  </a:lnTo>
                  <a:lnTo>
                    <a:pt x="3413252" y="1312049"/>
                  </a:lnTo>
                  <a:lnTo>
                    <a:pt x="3406648" y="1315173"/>
                  </a:lnTo>
                  <a:lnTo>
                    <a:pt x="3401695" y="1320546"/>
                  </a:lnTo>
                  <a:lnTo>
                    <a:pt x="3399104" y="1327658"/>
                  </a:lnTo>
                  <a:lnTo>
                    <a:pt x="3399472" y="1335214"/>
                  </a:lnTo>
                  <a:lnTo>
                    <a:pt x="3402596" y="1341805"/>
                  </a:lnTo>
                  <a:lnTo>
                    <a:pt x="3407968" y="1346758"/>
                  </a:lnTo>
                  <a:lnTo>
                    <a:pt x="3415068" y="1349349"/>
                  </a:lnTo>
                  <a:lnTo>
                    <a:pt x="3422662" y="1348994"/>
                  </a:lnTo>
                  <a:lnTo>
                    <a:pt x="3429266" y="1345869"/>
                  </a:lnTo>
                  <a:lnTo>
                    <a:pt x="3434207" y="1340497"/>
                  </a:lnTo>
                  <a:lnTo>
                    <a:pt x="3436810" y="1333398"/>
                  </a:lnTo>
                  <a:close/>
                </a:path>
                <a:path w="3693795" h="2515235">
                  <a:moveTo>
                    <a:pt x="3436810" y="23710"/>
                  </a:moveTo>
                  <a:lnTo>
                    <a:pt x="3436442" y="16154"/>
                  </a:lnTo>
                  <a:lnTo>
                    <a:pt x="3433318" y="9550"/>
                  </a:lnTo>
                  <a:lnTo>
                    <a:pt x="3427946" y="4597"/>
                  </a:lnTo>
                  <a:lnTo>
                    <a:pt x="3420808" y="1993"/>
                  </a:lnTo>
                  <a:lnTo>
                    <a:pt x="3413252" y="2362"/>
                  </a:lnTo>
                  <a:lnTo>
                    <a:pt x="3406648" y="5486"/>
                  </a:lnTo>
                  <a:lnTo>
                    <a:pt x="3401695" y="10858"/>
                  </a:lnTo>
                  <a:lnTo>
                    <a:pt x="3399104" y="17970"/>
                  </a:lnTo>
                  <a:lnTo>
                    <a:pt x="3399472" y="25527"/>
                  </a:lnTo>
                  <a:lnTo>
                    <a:pt x="3402596" y="32118"/>
                  </a:lnTo>
                  <a:lnTo>
                    <a:pt x="3407968" y="37071"/>
                  </a:lnTo>
                  <a:lnTo>
                    <a:pt x="3415068" y="39662"/>
                  </a:lnTo>
                  <a:lnTo>
                    <a:pt x="3422662" y="39306"/>
                  </a:lnTo>
                  <a:lnTo>
                    <a:pt x="3429266" y="36182"/>
                  </a:lnTo>
                  <a:lnTo>
                    <a:pt x="3434207" y="30810"/>
                  </a:lnTo>
                  <a:lnTo>
                    <a:pt x="3436810" y="23710"/>
                  </a:lnTo>
                  <a:close/>
                </a:path>
                <a:path w="3693795" h="2515235">
                  <a:moveTo>
                    <a:pt x="3495967" y="2482316"/>
                  </a:moveTo>
                  <a:lnTo>
                    <a:pt x="3494811" y="2474849"/>
                  </a:lnTo>
                  <a:lnTo>
                    <a:pt x="3490849" y="2468397"/>
                  </a:lnTo>
                  <a:lnTo>
                    <a:pt x="3484930" y="2464117"/>
                  </a:lnTo>
                  <a:lnTo>
                    <a:pt x="3477844" y="2462377"/>
                  </a:lnTo>
                  <a:lnTo>
                    <a:pt x="3470364" y="2463520"/>
                  </a:lnTo>
                  <a:lnTo>
                    <a:pt x="3463887" y="2467495"/>
                  </a:lnTo>
                  <a:lnTo>
                    <a:pt x="3459607" y="2473414"/>
                  </a:lnTo>
                  <a:lnTo>
                    <a:pt x="3457867" y="2480513"/>
                  </a:lnTo>
                  <a:lnTo>
                    <a:pt x="3459010" y="2487980"/>
                  </a:lnTo>
                  <a:lnTo>
                    <a:pt x="3462972" y="2494432"/>
                  </a:lnTo>
                  <a:lnTo>
                    <a:pt x="3468890" y="2498712"/>
                  </a:lnTo>
                  <a:lnTo>
                    <a:pt x="3475990" y="2500452"/>
                  </a:lnTo>
                  <a:lnTo>
                    <a:pt x="3483495" y="2499296"/>
                  </a:lnTo>
                  <a:lnTo>
                    <a:pt x="3489947" y="2495334"/>
                  </a:lnTo>
                  <a:lnTo>
                    <a:pt x="3494214" y="2489416"/>
                  </a:lnTo>
                  <a:lnTo>
                    <a:pt x="3495967" y="2482316"/>
                  </a:lnTo>
                  <a:close/>
                </a:path>
                <a:path w="3693795" h="2515235">
                  <a:moveTo>
                    <a:pt x="3495967" y="1172629"/>
                  </a:moveTo>
                  <a:lnTo>
                    <a:pt x="3494811" y="1165161"/>
                  </a:lnTo>
                  <a:lnTo>
                    <a:pt x="3490849" y="1158709"/>
                  </a:lnTo>
                  <a:lnTo>
                    <a:pt x="3484930" y="1154430"/>
                  </a:lnTo>
                  <a:lnTo>
                    <a:pt x="3477844" y="1152690"/>
                  </a:lnTo>
                  <a:lnTo>
                    <a:pt x="3470364" y="1153833"/>
                  </a:lnTo>
                  <a:lnTo>
                    <a:pt x="3463887" y="1157808"/>
                  </a:lnTo>
                  <a:lnTo>
                    <a:pt x="3459607" y="1163726"/>
                  </a:lnTo>
                  <a:lnTo>
                    <a:pt x="3457867" y="1170825"/>
                  </a:lnTo>
                  <a:lnTo>
                    <a:pt x="3459010" y="1178293"/>
                  </a:lnTo>
                  <a:lnTo>
                    <a:pt x="3462972" y="1184744"/>
                  </a:lnTo>
                  <a:lnTo>
                    <a:pt x="3468890" y="1189024"/>
                  </a:lnTo>
                  <a:lnTo>
                    <a:pt x="3475990" y="1190764"/>
                  </a:lnTo>
                  <a:lnTo>
                    <a:pt x="3483495" y="1189609"/>
                  </a:lnTo>
                  <a:lnTo>
                    <a:pt x="3489947" y="1185646"/>
                  </a:lnTo>
                  <a:lnTo>
                    <a:pt x="3494214" y="1179728"/>
                  </a:lnTo>
                  <a:lnTo>
                    <a:pt x="3495967" y="1172629"/>
                  </a:lnTo>
                  <a:close/>
                </a:path>
                <a:path w="3693795" h="2515235">
                  <a:moveTo>
                    <a:pt x="3510775" y="1347914"/>
                  </a:moveTo>
                  <a:lnTo>
                    <a:pt x="3509022" y="1340827"/>
                  </a:lnTo>
                  <a:lnTo>
                    <a:pt x="3504742" y="1334909"/>
                  </a:lnTo>
                  <a:lnTo>
                    <a:pt x="3498253" y="1330934"/>
                  </a:lnTo>
                  <a:lnTo>
                    <a:pt x="3490772" y="1329791"/>
                  </a:lnTo>
                  <a:lnTo>
                    <a:pt x="3483686" y="1331544"/>
                  </a:lnTo>
                  <a:lnTo>
                    <a:pt x="3477768" y="1335824"/>
                  </a:lnTo>
                  <a:lnTo>
                    <a:pt x="3473818" y="1342275"/>
                  </a:lnTo>
                  <a:lnTo>
                    <a:pt x="3472662" y="1349756"/>
                  </a:lnTo>
                  <a:lnTo>
                    <a:pt x="3474415" y="1356842"/>
                  </a:lnTo>
                  <a:lnTo>
                    <a:pt x="3478695" y="1362760"/>
                  </a:lnTo>
                  <a:lnTo>
                    <a:pt x="3485146" y="1366710"/>
                  </a:lnTo>
                  <a:lnTo>
                    <a:pt x="3492665" y="1367878"/>
                  </a:lnTo>
                  <a:lnTo>
                    <a:pt x="3499751" y="1366126"/>
                  </a:lnTo>
                  <a:lnTo>
                    <a:pt x="3505670" y="1361846"/>
                  </a:lnTo>
                  <a:lnTo>
                    <a:pt x="3509619" y="1355394"/>
                  </a:lnTo>
                  <a:lnTo>
                    <a:pt x="3510775" y="1347914"/>
                  </a:lnTo>
                  <a:close/>
                </a:path>
                <a:path w="3693795" h="2515235">
                  <a:moveTo>
                    <a:pt x="3510775" y="38227"/>
                  </a:moveTo>
                  <a:lnTo>
                    <a:pt x="3509022" y="31140"/>
                  </a:lnTo>
                  <a:lnTo>
                    <a:pt x="3504742" y="25222"/>
                  </a:lnTo>
                  <a:lnTo>
                    <a:pt x="3498253" y="21247"/>
                  </a:lnTo>
                  <a:lnTo>
                    <a:pt x="3490772" y="20104"/>
                  </a:lnTo>
                  <a:lnTo>
                    <a:pt x="3483686" y="21856"/>
                  </a:lnTo>
                  <a:lnTo>
                    <a:pt x="3477768" y="26136"/>
                  </a:lnTo>
                  <a:lnTo>
                    <a:pt x="3473818" y="32588"/>
                  </a:lnTo>
                  <a:lnTo>
                    <a:pt x="3472662" y="40068"/>
                  </a:lnTo>
                  <a:lnTo>
                    <a:pt x="3474415" y="47155"/>
                  </a:lnTo>
                  <a:lnTo>
                    <a:pt x="3478695" y="53073"/>
                  </a:lnTo>
                  <a:lnTo>
                    <a:pt x="3485146" y="57023"/>
                  </a:lnTo>
                  <a:lnTo>
                    <a:pt x="3492665" y="58191"/>
                  </a:lnTo>
                  <a:lnTo>
                    <a:pt x="3499751" y="56438"/>
                  </a:lnTo>
                  <a:lnTo>
                    <a:pt x="3505670" y="52158"/>
                  </a:lnTo>
                  <a:lnTo>
                    <a:pt x="3509619" y="45707"/>
                  </a:lnTo>
                  <a:lnTo>
                    <a:pt x="3510775" y="38227"/>
                  </a:lnTo>
                  <a:close/>
                </a:path>
                <a:path w="3693795" h="2515235">
                  <a:moveTo>
                    <a:pt x="3564178" y="2445474"/>
                  </a:moveTo>
                  <a:lnTo>
                    <a:pt x="3561613" y="2438362"/>
                  </a:lnTo>
                  <a:lnTo>
                    <a:pt x="3556482" y="2432799"/>
                  </a:lnTo>
                  <a:lnTo>
                    <a:pt x="3549840" y="2429751"/>
                  </a:lnTo>
                  <a:lnTo>
                    <a:pt x="3542550" y="2429408"/>
                  </a:lnTo>
                  <a:lnTo>
                    <a:pt x="3535438" y="2431973"/>
                  </a:lnTo>
                  <a:lnTo>
                    <a:pt x="3529850" y="2437130"/>
                  </a:lnTo>
                  <a:lnTo>
                    <a:pt x="3526790" y="2443759"/>
                  </a:lnTo>
                  <a:lnTo>
                    <a:pt x="3526447" y="2451049"/>
                  </a:lnTo>
                  <a:lnTo>
                    <a:pt x="3529012" y="2458161"/>
                  </a:lnTo>
                  <a:lnTo>
                    <a:pt x="3534143" y="2463723"/>
                  </a:lnTo>
                  <a:lnTo>
                    <a:pt x="3540785" y="2466784"/>
                  </a:lnTo>
                  <a:lnTo>
                    <a:pt x="3548075" y="2467127"/>
                  </a:lnTo>
                  <a:lnTo>
                    <a:pt x="3555225" y="2464536"/>
                  </a:lnTo>
                  <a:lnTo>
                    <a:pt x="3560788" y="2459405"/>
                  </a:lnTo>
                  <a:lnTo>
                    <a:pt x="3563836" y="2452776"/>
                  </a:lnTo>
                  <a:lnTo>
                    <a:pt x="3564178" y="2445474"/>
                  </a:lnTo>
                  <a:close/>
                </a:path>
                <a:path w="3693795" h="2515235">
                  <a:moveTo>
                    <a:pt x="3564178" y="1135786"/>
                  </a:moveTo>
                  <a:lnTo>
                    <a:pt x="3561613" y="1128674"/>
                  </a:lnTo>
                  <a:lnTo>
                    <a:pt x="3556482" y="1123111"/>
                  </a:lnTo>
                  <a:lnTo>
                    <a:pt x="3549840" y="1120063"/>
                  </a:lnTo>
                  <a:lnTo>
                    <a:pt x="3542550" y="1119720"/>
                  </a:lnTo>
                  <a:lnTo>
                    <a:pt x="3535438" y="1122286"/>
                  </a:lnTo>
                  <a:lnTo>
                    <a:pt x="3529850" y="1127442"/>
                  </a:lnTo>
                  <a:lnTo>
                    <a:pt x="3526790" y="1134071"/>
                  </a:lnTo>
                  <a:lnTo>
                    <a:pt x="3526447" y="1141361"/>
                  </a:lnTo>
                  <a:lnTo>
                    <a:pt x="3529012" y="1148473"/>
                  </a:lnTo>
                  <a:lnTo>
                    <a:pt x="3534143" y="1154036"/>
                  </a:lnTo>
                  <a:lnTo>
                    <a:pt x="3540785" y="1157097"/>
                  </a:lnTo>
                  <a:lnTo>
                    <a:pt x="3548075" y="1157439"/>
                  </a:lnTo>
                  <a:lnTo>
                    <a:pt x="3555225" y="1154849"/>
                  </a:lnTo>
                  <a:lnTo>
                    <a:pt x="3560788" y="1149718"/>
                  </a:lnTo>
                  <a:lnTo>
                    <a:pt x="3563836" y="1143088"/>
                  </a:lnTo>
                  <a:lnTo>
                    <a:pt x="3564178" y="1135786"/>
                  </a:lnTo>
                  <a:close/>
                </a:path>
                <a:path w="3693795" h="2515235">
                  <a:moveTo>
                    <a:pt x="3576942" y="1383106"/>
                  </a:moveTo>
                  <a:lnTo>
                    <a:pt x="3574542" y="1376210"/>
                  </a:lnTo>
                  <a:lnTo>
                    <a:pt x="3569474" y="1370545"/>
                  </a:lnTo>
                  <a:lnTo>
                    <a:pt x="3562642" y="1367294"/>
                  </a:lnTo>
                  <a:lnTo>
                    <a:pt x="3555339" y="1366939"/>
                  </a:lnTo>
                  <a:lnTo>
                    <a:pt x="3548443" y="1369339"/>
                  </a:lnTo>
                  <a:lnTo>
                    <a:pt x="3542804" y="1374381"/>
                  </a:lnTo>
                  <a:lnTo>
                    <a:pt x="3539566" y="1381213"/>
                  </a:lnTo>
                  <a:lnTo>
                    <a:pt x="3539210" y="1388516"/>
                  </a:lnTo>
                  <a:lnTo>
                    <a:pt x="3541611" y="1395412"/>
                  </a:lnTo>
                  <a:lnTo>
                    <a:pt x="3546652" y="1401051"/>
                  </a:lnTo>
                  <a:lnTo>
                    <a:pt x="3553510" y="1404315"/>
                  </a:lnTo>
                  <a:lnTo>
                    <a:pt x="3560813" y="1404670"/>
                  </a:lnTo>
                  <a:lnTo>
                    <a:pt x="3567709" y="1402270"/>
                  </a:lnTo>
                  <a:lnTo>
                    <a:pt x="3573348" y="1397228"/>
                  </a:lnTo>
                  <a:lnTo>
                    <a:pt x="3576586" y="1390396"/>
                  </a:lnTo>
                  <a:lnTo>
                    <a:pt x="3576942" y="1383106"/>
                  </a:lnTo>
                  <a:close/>
                </a:path>
                <a:path w="3693795" h="2515235">
                  <a:moveTo>
                    <a:pt x="3576942" y="73418"/>
                  </a:moveTo>
                  <a:lnTo>
                    <a:pt x="3574542" y="66522"/>
                  </a:lnTo>
                  <a:lnTo>
                    <a:pt x="3569474" y="60858"/>
                  </a:lnTo>
                  <a:lnTo>
                    <a:pt x="3562642" y="57607"/>
                  </a:lnTo>
                  <a:lnTo>
                    <a:pt x="3555339" y="57251"/>
                  </a:lnTo>
                  <a:lnTo>
                    <a:pt x="3548443" y="59651"/>
                  </a:lnTo>
                  <a:lnTo>
                    <a:pt x="3542804" y="64693"/>
                  </a:lnTo>
                  <a:lnTo>
                    <a:pt x="3539566" y="71526"/>
                  </a:lnTo>
                  <a:lnTo>
                    <a:pt x="3539210" y="78828"/>
                  </a:lnTo>
                  <a:lnTo>
                    <a:pt x="3541611" y="85725"/>
                  </a:lnTo>
                  <a:lnTo>
                    <a:pt x="3546652" y="91363"/>
                  </a:lnTo>
                  <a:lnTo>
                    <a:pt x="3553510" y="94627"/>
                  </a:lnTo>
                  <a:lnTo>
                    <a:pt x="3560813" y="94983"/>
                  </a:lnTo>
                  <a:lnTo>
                    <a:pt x="3567709" y="92583"/>
                  </a:lnTo>
                  <a:lnTo>
                    <a:pt x="3573348" y="87541"/>
                  </a:lnTo>
                  <a:lnTo>
                    <a:pt x="3576586" y="80708"/>
                  </a:lnTo>
                  <a:lnTo>
                    <a:pt x="3576942" y="73418"/>
                  </a:lnTo>
                  <a:close/>
                </a:path>
                <a:path w="3693795" h="2515235">
                  <a:moveTo>
                    <a:pt x="3621506" y="2397277"/>
                  </a:moveTo>
                  <a:lnTo>
                    <a:pt x="3619779" y="2390178"/>
                  </a:lnTo>
                  <a:lnTo>
                    <a:pt x="3615309" y="2384082"/>
                  </a:lnTo>
                  <a:lnTo>
                    <a:pt x="3608819" y="2380196"/>
                  </a:lnTo>
                  <a:lnTo>
                    <a:pt x="3601593" y="2379129"/>
                  </a:lnTo>
                  <a:lnTo>
                    <a:pt x="3594493" y="2380856"/>
                  </a:lnTo>
                  <a:lnTo>
                    <a:pt x="3588397" y="2385326"/>
                  </a:lnTo>
                  <a:lnTo>
                    <a:pt x="3584473" y="2391841"/>
                  </a:lnTo>
                  <a:lnTo>
                    <a:pt x="3583419" y="2399068"/>
                  </a:lnTo>
                  <a:lnTo>
                    <a:pt x="3585146" y="2406167"/>
                  </a:lnTo>
                  <a:lnTo>
                    <a:pt x="3589617" y="2412263"/>
                  </a:lnTo>
                  <a:lnTo>
                    <a:pt x="3596106" y="2416149"/>
                  </a:lnTo>
                  <a:lnTo>
                    <a:pt x="3603333" y="2417216"/>
                  </a:lnTo>
                  <a:lnTo>
                    <a:pt x="3610419" y="2415489"/>
                  </a:lnTo>
                  <a:lnTo>
                    <a:pt x="3616553" y="2410993"/>
                  </a:lnTo>
                  <a:lnTo>
                    <a:pt x="3620439" y="2404503"/>
                  </a:lnTo>
                  <a:lnTo>
                    <a:pt x="3621506" y="2397277"/>
                  </a:lnTo>
                  <a:close/>
                </a:path>
                <a:path w="3693795" h="2515235">
                  <a:moveTo>
                    <a:pt x="3621506" y="1087589"/>
                  </a:moveTo>
                  <a:lnTo>
                    <a:pt x="3619779" y="1080490"/>
                  </a:lnTo>
                  <a:lnTo>
                    <a:pt x="3615309" y="1074394"/>
                  </a:lnTo>
                  <a:lnTo>
                    <a:pt x="3608819" y="1070508"/>
                  </a:lnTo>
                  <a:lnTo>
                    <a:pt x="3601593" y="1069441"/>
                  </a:lnTo>
                  <a:lnTo>
                    <a:pt x="3594493" y="1071168"/>
                  </a:lnTo>
                  <a:lnTo>
                    <a:pt x="3588397" y="1075639"/>
                  </a:lnTo>
                  <a:lnTo>
                    <a:pt x="3584473" y="1082154"/>
                  </a:lnTo>
                  <a:lnTo>
                    <a:pt x="3583419" y="1089380"/>
                  </a:lnTo>
                  <a:lnTo>
                    <a:pt x="3585146" y="1096479"/>
                  </a:lnTo>
                  <a:lnTo>
                    <a:pt x="3589617" y="1102575"/>
                  </a:lnTo>
                  <a:lnTo>
                    <a:pt x="3596106" y="1106462"/>
                  </a:lnTo>
                  <a:lnTo>
                    <a:pt x="3603333" y="1107528"/>
                  </a:lnTo>
                  <a:lnTo>
                    <a:pt x="3610419" y="1105801"/>
                  </a:lnTo>
                  <a:lnTo>
                    <a:pt x="3616553" y="1101305"/>
                  </a:lnTo>
                  <a:lnTo>
                    <a:pt x="3620439" y="1094816"/>
                  </a:lnTo>
                  <a:lnTo>
                    <a:pt x="3621506" y="1087589"/>
                  </a:lnTo>
                  <a:close/>
                </a:path>
                <a:path w="3693795" h="2515235">
                  <a:moveTo>
                    <a:pt x="3631438" y="1441488"/>
                  </a:moveTo>
                  <a:lnTo>
                    <a:pt x="3631095" y="1434198"/>
                  </a:lnTo>
                  <a:lnTo>
                    <a:pt x="3627844" y="1427327"/>
                  </a:lnTo>
                  <a:lnTo>
                    <a:pt x="3622205" y="1422273"/>
                  </a:lnTo>
                  <a:lnTo>
                    <a:pt x="3615309" y="1419860"/>
                  </a:lnTo>
                  <a:lnTo>
                    <a:pt x="3608019" y="1420202"/>
                  </a:lnTo>
                  <a:lnTo>
                    <a:pt x="3601186" y="1423441"/>
                  </a:lnTo>
                  <a:lnTo>
                    <a:pt x="3596132" y="1429067"/>
                  </a:lnTo>
                  <a:lnTo>
                    <a:pt x="3593719" y="1435963"/>
                  </a:lnTo>
                  <a:lnTo>
                    <a:pt x="3594062" y="1443253"/>
                  </a:lnTo>
                  <a:lnTo>
                    <a:pt x="3597300" y="1450098"/>
                  </a:lnTo>
                  <a:lnTo>
                    <a:pt x="3602952" y="1455178"/>
                  </a:lnTo>
                  <a:lnTo>
                    <a:pt x="3609835" y="1457591"/>
                  </a:lnTo>
                  <a:lnTo>
                    <a:pt x="3617137" y="1457248"/>
                  </a:lnTo>
                  <a:lnTo>
                    <a:pt x="3623970" y="1454010"/>
                  </a:lnTo>
                  <a:lnTo>
                    <a:pt x="3629025" y="1448384"/>
                  </a:lnTo>
                  <a:lnTo>
                    <a:pt x="3631438" y="1441488"/>
                  </a:lnTo>
                  <a:close/>
                </a:path>
                <a:path w="3693795" h="2515235">
                  <a:moveTo>
                    <a:pt x="3631438" y="131800"/>
                  </a:moveTo>
                  <a:lnTo>
                    <a:pt x="3631095" y="124510"/>
                  </a:lnTo>
                  <a:lnTo>
                    <a:pt x="3627844" y="117640"/>
                  </a:lnTo>
                  <a:lnTo>
                    <a:pt x="3622205" y="112585"/>
                  </a:lnTo>
                  <a:lnTo>
                    <a:pt x="3615309" y="110172"/>
                  </a:lnTo>
                  <a:lnTo>
                    <a:pt x="3608019" y="110515"/>
                  </a:lnTo>
                  <a:lnTo>
                    <a:pt x="3601186" y="113753"/>
                  </a:lnTo>
                  <a:lnTo>
                    <a:pt x="3596132" y="119380"/>
                  </a:lnTo>
                  <a:lnTo>
                    <a:pt x="3593719" y="126276"/>
                  </a:lnTo>
                  <a:lnTo>
                    <a:pt x="3594062" y="133565"/>
                  </a:lnTo>
                  <a:lnTo>
                    <a:pt x="3597300" y="140411"/>
                  </a:lnTo>
                  <a:lnTo>
                    <a:pt x="3602952" y="145491"/>
                  </a:lnTo>
                  <a:lnTo>
                    <a:pt x="3609835" y="147904"/>
                  </a:lnTo>
                  <a:lnTo>
                    <a:pt x="3617137" y="147561"/>
                  </a:lnTo>
                  <a:lnTo>
                    <a:pt x="3623970" y="144322"/>
                  </a:lnTo>
                  <a:lnTo>
                    <a:pt x="3629025" y="138696"/>
                  </a:lnTo>
                  <a:lnTo>
                    <a:pt x="3631438" y="131800"/>
                  </a:lnTo>
                  <a:close/>
                </a:path>
                <a:path w="3693795" h="2515235">
                  <a:moveTo>
                    <a:pt x="3663696" y="2335923"/>
                  </a:moveTo>
                  <a:lnTo>
                    <a:pt x="3662642" y="2328697"/>
                  </a:lnTo>
                  <a:lnTo>
                    <a:pt x="3658959" y="2322398"/>
                  </a:lnTo>
                  <a:lnTo>
                    <a:pt x="3652926" y="2317826"/>
                  </a:lnTo>
                  <a:lnTo>
                    <a:pt x="3645598" y="2315972"/>
                  </a:lnTo>
                  <a:lnTo>
                    <a:pt x="3638372" y="2317026"/>
                  </a:lnTo>
                  <a:lnTo>
                    <a:pt x="3632060" y="2320709"/>
                  </a:lnTo>
                  <a:lnTo>
                    <a:pt x="3627501" y="2326741"/>
                  </a:lnTo>
                  <a:lnTo>
                    <a:pt x="3625621" y="2334107"/>
                  </a:lnTo>
                  <a:lnTo>
                    <a:pt x="3626675" y="2341334"/>
                  </a:lnTo>
                  <a:lnTo>
                    <a:pt x="3630358" y="2347633"/>
                  </a:lnTo>
                  <a:lnTo>
                    <a:pt x="3636403" y="2352205"/>
                  </a:lnTo>
                  <a:lnTo>
                    <a:pt x="3643731" y="2354059"/>
                  </a:lnTo>
                  <a:lnTo>
                    <a:pt x="3650958" y="2353005"/>
                  </a:lnTo>
                  <a:lnTo>
                    <a:pt x="3657257" y="2349322"/>
                  </a:lnTo>
                  <a:lnTo>
                    <a:pt x="3661841" y="2343251"/>
                  </a:lnTo>
                  <a:lnTo>
                    <a:pt x="3663696" y="2335923"/>
                  </a:lnTo>
                  <a:close/>
                </a:path>
                <a:path w="3693795" h="2515235">
                  <a:moveTo>
                    <a:pt x="3663696" y="1026236"/>
                  </a:moveTo>
                  <a:lnTo>
                    <a:pt x="3662642" y="1019009"/>
                  </a:lnTo>
                  <a:lnTo>
                    <a:pt x="3658959" y="1012710"/>
                  </a:lnTo>
                  <a:lnTo>
                    <a:pt x="3652926" y="1008138"/>
                  </a:lnTo>
                  <a:lnTo>
                    <a:pt x="3645598" y="1006284"/>
                  </a:lnTo>
                  <a:lnTo>
                    <a:pt x="3638372" y="1007338"/>
                  </a:lnTo>
                  <a:lnTo>
                    <a:pt x="3632060" y="1011021"/>
                  </a:lnTo>
                  <a:lnTo>
                    <a:pt x="3627501" y="1017054"/>
                  </a:lnTo>
                  <a:lnTo>
                    <a:pt x="3625621" y="1024420"/>
                  </a:lnTo>
                  <a:lnTo>
                    <a:pt x="3626675" y="1031646"/>
                  </a:lnTo>
                  <a:lnTo>
                    <a:pt x="3630358" y="1037945"/>
                  </a:lnTo>
                  <a:lnTo>
                    <a:pt x="3636403" y="1042517"/>
                  </a:lnTo>
                  <a:lnTo>
                    <a:pt x="3643731" y="1044371"/>
                  </a:lnTo>
                  <a:lnTo>
                    <a:pt x="3650958" y="1043317"/>
                  </a:lnTo>
                  <a:lnTo>
                    <a:pt x="3657257" y="1039634"/>
                  </a:lnTo>
                  <a:lnTo>
                    <a:pt x="3661841" y="1033564"/>
                  </a:lnTo>
                  <a:lnTo>
                    <a:pt x="3663696" y="1026236"/>
                  </a:lnTo>
                  <a:close/>
                </a:path>
                <a:path w="3693795" h="2515235">
                  <a:moveTo>
                    <a:pt x="3670541" y="1503121"/>
                  </a:moveTo>
                  <a:lnTo>
                    <a:pt x="3668661" y="1495742"/>
                  </a:lnTo>
                  <a:lnTo>
                    <a:pt x="3664102" y="1489710"/>
                  </a:lnTo>
                  <a:lnTo>
                    <a:pt x="3657803" y="1486027"/>
                  </a:lnTo>
                  <a:lnTo>
                    <a:pt x="3650577" y="1484972"/>
                  </a:lnTo>
                  <a:lnTo>
                    <a:pt x="3643249" y="1486827"/>
                  </a:lnTo>
                  <a:lnTo>
                    <a:pt x="3637203" y="1491399"/>
                  </a:lnTo>
                  <a:lnTo>
                    <a:pt x="3633520" y="1497698"/>
                  </a:lnTo>
                  <a:lnTo>
                    <a:pt x="3632466" y="1504924"/>
                  </a:lnTo>
                  <a:lnTo>
                    <a:pt x="3634321" y="1512252"/>
                  </a:lnTo>
                  <a:lnTo>
                    <a:pt x="3638905" y="1518323"/>
                  </a:lnTo>
                  <a:lnTo>
                    <a:pt x="3645204" y="1522018"/>
                  </a:lnTo>
                  <a:lnTo>
                    <a:pt x="3652431" y="1523072"/>
                  </a:lnTo>
                  <a:lnTo>
                    <a:pt x="3659759" y="1521206"/>
                  </a:lnTo>
                  <a:lnTo>
                    <a:pt x="3665804" y="1516646"/>
                  </a:lnTo>
                  <a:lnTo>
                    <a:pt x="3669487" y="1510347"/>
                  </a:lnTo>
                  <a:lnTo>
                    <a:pt x="3670541" y="1503121"/>
                  </a:lnTo>
                  <a:close/>
                </a:path>
                <a:path w="3693795" h="2515235">
                  <a:moveTo>
                    <a:pt x="3670541" y="193433"/>
                  </a:moveTo>
                  <a:lnTo>
                    <a:pt x="3668661" y="186055"/>
                  </a:lnTo>
                  <a:lnTo>
                    <a:pt x="3664102" y="180022"/>
                  </a:lnTo>
                  <a:lnTo>
                    <a:pt x="3657803" y="176339"/>
                  </a:lnTo>
                  <a:lnTo>
                    <a:pt x="3650577" y="175285"/>
                  </a:lnTo>
                  <a:lnTo>
                    <a:pt x="3643249" y="177139"/>
                  </a:lnTo>
                  <a:lnTo>
                    <a:pt x="3637203" y="181711"/>
                  </a:lnTo>
                  <a:lnTo>
                    <a:pt x="3633520" y="188010"/>
                  </a:lnTo>
                  <a:lnTo>
                    <a:pt x="3632466" y="195237"/>
                  </a:lnTo>
                  <a:lnTo>
                    <a:pt x="3634321" y="202565"/>
                  </a:lnTo>
                  <a:lnTo>
                    <a:pt x="3638905" y="208635"/>
                  </a:lnTo>
                  <a:lnTo>
                    <a:pt x="3645204" y="212331"/>
                  </a:lnTo>
                  <a:lnTo>
                    <a:pt x="3652431" y="213385"/>
                  </a:lnTo>
                  <a:lnTo>
                    <a:pt x="3659759" y="211518"/>
                  </a:lnTo>
                  <a:lnTo>
                    <a:pt x="3665804" y="206959"/>
                  </a:lnTo>
                  <a:lnTo>
                    <a:pt x="3669487" y="200660"/>
                  </a:lnTo>
                  <a:lnTo>
                    <a:pt x="3670541" y="193433"/>
                  </a:lnTo>
                  <a:close/>
                </a:path>
                <a:path w="3693795" h="2515235">
                  <a:moveTo>
                    <a:pt x="3687826" y="2265896"/>
                  </a:moveTo>
                  <a:lnTo>
                    <a:pt x="3687470" y="2258339"/>
                  </a:lnTo>
                  <a:lnTo>
                    <a:pt x="3684346" y="2251735"/>
                  </a:lnTo>
                  <a:lnTo>
                    <a:pt x="3678974" y="2246782"/>
                  </a:lnTo>
                  <a:lnTo>
                    <a:pt x="3671874" y="2244191"/>
                  </a:lnTo>
                  <a:lnTo>
                    <a:pt x="3664318" y="2244547"/>
                  </a:lnTo>
                  <a:lnTo>
                    <a:pt x="3657714" y="2247671"/>
                  </a:lnTo>
                  <a:lnTo>
                    <a:pt x="3652761" y="2253043"/>
                  </a:lnTo>
                  <a:lnTo>
                    <a:pt x="3650170" y="2260142"/>
                  </a:lnTo>
                  <a:lnTo>
                    <a:pt x="3650513" y="2267737"/>
                  </a:lnTo>
                  <a:lnTo>
                    <a:pt x="3653637" y="2274341"/>
                  </a:lnTo>
                  <a:lnTo>
                    <a:pt x="3659009" y="2279294"/>
                  </a:lnTo>
                  <a:lnTo>
                    <a:pt x="3666121" y="2281885"/>
                  </a:lnTo>
                  <a:lnTo>
                    <a:pt x="3673678" y="2281529"/>
                  </a:lnTo>
                  <a:lnTo>
                    <a:pt x="3680269" y="2278405"/>
                  </a:lnTo>
                  <a:lnTo>
                    <a:pt x="3685222" y="2273033"/>
                  </a:lnTo>
                  <a:lnTo>
                    <a:pt x="3687826" y="2265896"/>
                  </a:lnTo>
                  <a:close/>
                </a:path>
                <a:path w="3693795" h="2515235">
                  <a:moveTo>
                    <a:pt x="3687826" y="956208"/>
                  </a:moveTo>
                  <a:lnTo>
                    <a:pt x="3687470" y="948651"/>
                  </a:lnTo>
                  <a:lnTo>
                    <a:pt x="3684346" y="942047"/>
                  </a:lnTo>
                  <a:lnTo>
                    <a:pt x="3678974" y="937094"/>
                  </a:lnTo>
                  <a:lnTo>
                    <a:pt x="3671874" y="934504"/>
                  </a:lnTo>
                  <a:lnTo>
                    <a:pt x="3664318" y="934859"/>
                  </a:lnTo>
                  <a:lnTo>
                    <a:pt x="3657714" y="937983"/>
                  </a:lnTo>
                  <a:lnTo>
                    <a:pt x="3652761" y="943356"/>
                  </a:lnTo>
                  <a:lnTo>
                    <a:pt x="3650170" y="950455"/>
                  </a:lnTo>
                  <a:lnTo>
                    <a:pt x="3650513" y="958049"/>
                  </a:lnTo>
                  <a:lnTo>
                    <a:pt x="3653637" y="964653"/>
                  </a:lnTo>
                  <a:lnTo>
                    <a:pt x="3659009" y="969606"/>
                  </a:lnTo>
                  <a:lnTo>
                    <a:pt x="3666121" y="972197"/>
                  </a:lnTo>
                  <a:lnTo>
                    <a:pt x="3673678" y="971842"/>
                  </a:lnTo>
                  <a:lnTo>
                    <a:pt x="3680269" y="968717"/>
                  </a:lnTo>
                  <a:lnTo>
                    <a:pt x="3685222" y="963345"/>
                  </a:lnTo>
                  <a:lnTo>
                    <a:pt x="3687826" y="956208"/>
                  </a:lnTo>
                  <a:close/>
                </a:path>
                <a:path w="3693795" h="2515235">
                  <a:moveTo>
                    <a:pt x="3690201" y="1574482"/>
                  </a:moveTo>
                  <a:lnTo>
                    <a:pt x="3687597" y="1567383"/>
                  </a:lnTo>
                  <a:lnTo>
                    <a:pt x="3682657" y="1562011"/>
                  </a:lnTo>
                  <a:lnTo>
                    <a:pt x="3676053" y="1558886"/>
                  </a:lnTo>
                  <a:lnTo>
                    <a:pt x="3668496" y="1558531"/>
                  </a:lnTo>
                  <a:lnTo>
                    <a:pt x="3661384" y="1561122"/>
                  </a:lnTo>
                  <a:lnTo>
                    <a:pt x="3656025" y="1566075"/>
                  </a:lnTo>
                  <a:lnTo>
                    <a:pt x="3652901" y="1572679"/>
                  </a:lnTo>
                  <a:lnTo>
                    <a:pt x="3652532" y="1580235"/>
                  </a:lnTo>
                  <a:lnTo>
                    <a:pt x="3655136" y="1587373"/>
                  </a:lnTo>
                  <a:lnTo>
                    <a:pt x="3660089" y="1592745"/>
                  </a:lnTo>
                  <a:lnTo>
                    <a:pt x="3666693" y="1595869"/>
                  </a:lnTo>
                  <a:lnTo>
                    <a:pt x="3674249" y="1596224"/>
                  </a:lnTo>
                  <a:lnTo>
                    <a:pt x="3681349" y="1593634"/>
                  </a:lnTo>
                  <a:lnTo>
                    <a:pt x="3686721" y="1588681"/>
                  </a:lnTo>
                  <a:lnTo>
                    <a:pt x="3689845" y="1582077"/>
                  </a:lnTo>
                  <a:lnTo>
                    <a:pt x="3690201" y="1574482"/>
                  </a:lnTo>
                  <a:close/>
                </a:path>
                <a:path w="3693795" h="2515235">
                  <a:moveTo>
                    <a:pt x="3690201" y="264795"/>
                  </a:moveTo>
                  <a:lnTo>
                    <a:pt x="3687597" y="257695"/>
                  </a:lnTo>
                  <a:lnTo>
                    <a:pt x="3682657" y="252323"/>
                  </a:lnTo>
                  <a:lnTo>
                    <a:pt x="3676053" y="249199"/>
                  </a:lnTo>
                  <a:lnTo>
                    <a:pt x="3668496" y="248843"/>
                  </a:lnTo>
                  <a:lnTo>
                    <a:pt x="3661384" y="251434"/>
                  </a:lnTo>
                  <a:lnTo>
                    <a:pt x="3656025" y="256387"/>
                  </a:lnTo>
                  <a:lnTo>
                    <a:pt x="3652901" y="262991"/>
                  </a:lnTo>
                  <a:lnTo>
                    <a:pt x="3652532" y="270548"/>
                  </a:lnTo>
                  <a:lnTo>
                    <a:pt x="3655136" y="277685"/>
                  </a:lnTo>
                  <a:lnTo>
                    <a:pt x="3660089" y="283057"/>
                  </a:lnTo>
                  <a:lnTo>
                    <a:pt x="3666693" y="286181"/>
                  </a:lnTo>
                  <a:lnTo>
                    <a:pt x="3674249" y="286537"/>
                  </a:lnTo>
                  <a:lnTo>
                    <a:pt x="3681349" y="283946"/>
                  </a:lnTo>
                  <a:lnTo>
                    <a:pt x="3686721" y="278993"/>
                  </a:lnTo>
                  <a:lnTo>
                    <a:pt x="3689845" y="272389"/>
                  </a:lnTo>
                  <a:lnTo>
                    <a:pt x="3690201" y="264795"/>
                  </a:lnTo>
                  <a:close/>
                </a:path>
                <a:path w="3693795" h="2515235">
                  <a:moveTo>
                    <a:pt x="3693388" y="2187117"/>
                  </a:moveTo>
                  <a:lnTo>
                    <a:pt x="3691890" y="2179701"/>
                  </a:lnTo>
                  <a:lnTo>
                    <a:pt x="3687800" y="2173643"/>
                  </a:lnTo>
                  <a:lnTo>
                    <a:pt x="3681742" y="2169553"/>
                  </a:lnTo>
                  <a:lnTo>
                    <a:pt x="3674338" y="2168067"/>
                  </a:lnTo>
                  <a:lnTo>
                    <a:pt x="3666921" y="2169553"/>
                  </a:lnTo>
                  <a:lnTo>
                    <a:pt x="3660864" y="2173643"/>
                  </a:lnTo>
                  <a:lnTo>
                    <a:pt x="3656774" y="2179701"/>
                  </a:lnTo>
                  <a:lnTo>
                    <a:pt x="3655288" y="2187156"/>
                  </a:lnTo>
                  <a:lnTo>
                    <a:pt x="3656774" y="2194560"/>
                  </a:lnTo>
                  <a:lnTo>
                    <a:pt x="3660864" y="2200618"/>
                  </a:lnTo>
                  <a:lnTo>
                    <a:pt x="3666921" y="2204707"/>
                  </a:lnTo>
                  <a:lnTo>
                    <a:pt x="3674338" y="2206206"/>
                  </a:lnTo>
                  <a:lnTo>
                    <a:pt x="3681742" y="2204707"/>
                  </a:lnTo>
                  <a:lnTo>
                    <a:pt x="3687800" y="2200618"/>
                  </a:lnTo>
                  <a:lnTo>
                    <a:pt x="3691890" y="2194560"/>
                  </a:lnTo>
                  <a:lnTo>
                    <a:pt x="3693388" y="2187117"/>
                  </a:lnTo>
                  <a:close/>
                </a:path>
                <a:path w="3693795" h="2515235">
                  <a:moveTo>
                    <a:pt x="3693388" y="2110879"/>
                  </a:moveTo>
                  <a:lnTo>
                    <a:pt x="3691890" y="2103462"/>
                  </a:lnTo>
                  <a:lnTo>
                    <a:pt x="3687800" y="2097405"/>
                  </a:lnTo>
                  <a:lnTo>
                    <a:pt x="3681742" y="2093315"/>
                  </a:lnTo>
                  <a:lnTo>
                    <a:pt x="3674338" y="2091829"/>
                  </a:lnTo>
                  <a:lnTo>
                    <a:pt x="3666921" y="2093315"/>
                  </a:lnTo>
                  <a:lnTo>
                    <a:pt x="3660864" y="2097405"/>
                  </a:lnTo>
                  <a:lnTo>
                    <a:pt x="3656774" y="2103462"/>
                  </a:lnTo>
                  <a:lnTo>
                    <a:pt x="3655288" y="2110917"/>
                  </a:lnTo>
                  <a:lnTo>
                    <a:pt x="3656774" y="2118322"/>
                  </a:lnTo>
                  <a:lnTo>
                    <a:pt x="3660864" y="2124379"/>
                  </a:lnTo>
                  <a:lnTo>
                    <a:pt x="3666921" y="2128469"/>
                  </a:lnTo>
                  <a:lnTo>
                    <a:pt x="3674338" y="2129967"/>
                  </a:lnTo>
                  <a:lnTo>
                    <a:pt x="3681742" y="2128469"/>
                  </a:lnTo>
                  <a:lnTo>
                    <a:pt x="3687800" y="2124379"/>
                  </a:lnTo>
                  <a:lnTo>
                    <a:pt x="3691890" y="2118322"/>
                  </a:lnTo>
                  <a:lnTo>
                    <a:pt x="3693388" y="2110879"/>
                  </a:lnTo>
                  <a:close/>
                </a:path>
                <a:path w="3693795" h="2515235">
                  <a:moveTo>
                    <a:pt x="3693388" y="2034641"/>
                  </a:moveTo>
                  <a:lnTo>
                    <a:pt x="3691890" y="2027224"/>
                  </a:lnTo>
                  <a:lnTo>
                    <a:pt x="3687800" y="2021166"/>
                  </a:lnTo>
                  <a:lnTo>
                    <a:pt x="3681742" y="2017077"/>
                  </a:lnTo>
                  <a:lnTo>
                    <a:pt x="3674338" y="2015591"/>
                  </a:lnTo>
                  <a:lnTo>
                    <a:pt x="3666921" y="2017077"/>
                  </a:lnTo>
                  <a:lnTo>
                    <a:pt x="3660864" y="2021166"/>
                  </a:lnTo>
                  <a:lnTo>
                    <a:pt x="3656774" y="2027224"/>
                  </a:lnTo>
                  <a:lnTo>
                    <a:pt x="3655288" y="2034679"/>
                  </a:lnTo>
                  <a:lnTo>
                    <a:pt x="3656774" y="2042083"/>
                  </a:lnTo>
                  <a:lnTo>
                    <a:pt x="3660864" y="2048141"/>
                  </a:lnTo>
                  <a:lnTo>
                    <a:pt x="3666921" y="2052231"/>
                  </a:lnTo>
                  <a:lnTo>
                    <a:pt x="3674338" y="2053729"/>
                  </a:lnTo>
                  <a:lnTo>
                    <a:pt x="3681742" y="2052231"/>
                  </a:lnTo>
                  <a:lnTo>
                    <a:pt x="3687800" y="2048141"/>
                  </a:lnTo>
                  <a:lnTo>
                    <a:pt x="3691890" y="2042083"/>
                  </a:lnTo>
                  <a:lnTo>
                    <a:pt x="3693388" y="2034641"/>
                  </a:lnTo>
                  <a:close/>
                </a:path>
                <a:path w="3693795" h="2515235">
                  <a:moveTo>
                    <a:pt x="3693388" y="1958403"/>
                  </a:moveTo>
                  <a:lnTo>
                    <a:pt x="3691890" y="1950986"/>
                  </a:lnTo>
                  <a:lnTo>
                    <a:pt x="3687800" y="1944928"/>
                  </a:lnTo>
                  <a:lnTo>
                    <a:pt x="3681742" y="1940839"/>
                  </a:lnTo>
                  <a:lnTo>
                    <a:pt x="3674338" y="1939353"/>
                  </a:lnTo>
                  <a:lnTo>
                    <a:pt x="3666921" y="1940839"/>
                  </a:lnTo>
                  <a:lnTo>
                    <a:pt x="3660864" y="1944928"/>
                  </a:lnTo>
                  <a:lnTo>
                    <a:pt x="3656774" y="1950986"/>
                  </a:lnTo>
                  <a:lnTo>
                    <a:pt x="3655288" y="1958441"/>
                  </a:lnTo>
                  <a:lnTo>
                    <a:pt x="3656774" y="1965845"/>
                  </a:lnTo>
                  <a:lnTo>
                    <a:pt x="3660864" y="1971903"/>
                  </a:lnTo>
                  <a:lnTo>
                    <a:pt x="3666921" y="1975993"/>
                  </a:lnTo>
                  <a:lnTo>
                    <a:pt x="3674338" y="1977491"/>
                  </a:lnTo>
                  <a:lnTo>
                    <a:pt x="3681742" y="1975993"/>
                  </a:lnTo>
                  <a:lnTo>
                    <a:pt x="3687800" y="1971903"/>
                  </a:lnTo>
                  <a:lnTo>
                    <a:pt x="3691890" y="1965845"/>
                  </a:lnTo>
                  <a:lnTo>
                    <a:pt x="3693388" y="1958403"/>
                  </a:lnTo>
                  <a:close/>
                </a:path>
                <a:path w="3693795" h="2515235">
                  <a:moveTo>
                    <a:pt x="3693388" y="1882165"/>
                  </a:moveTo>
                  <a:lnTo>
                    <a:pt x="3691890" y="1874748"/>
                  </a:lnTo>
                  <a:lnTo>
                    <a:pt x="3687800" y="1868690"/>
                  </a:lnTo>
                  <a:lnTo>
                    <a:pt x="3681742" y="1864601"/>
                  </a:lnTo>
                  <a:lnTo>
                    <a:pt x="3674338" y="1863115"/>
                  </a:lnTo>
                  <a:lnTo>
                    <a:pt x="3666921" y="1864601"/>
                  </a:lnTo>
                  <a:lnTo>
                    <a:pt x="3660864" y="1868690"/>
                  </a:lnTo>
                  <a:lnTo>
                    <a:pt x="3656774" y="1874748"/>
                  </a:lnTo>
                  <a:lnTo>
                    <a:pt x="3655288" y="1882203"/>
                  </a:lnTo>
                  <a:lnTo>
                    <a:pt x="3656774" y="1889607"/>
                  </a:lnTo>
                  <a:lnTo>
                    <a:pt x="3660864" y="1895665"/>
                  </a:lnTo>
                  <a:lnTo>
                    <a:pt x="3666921" y="1899754"/>
                  </a:lnTo>
                  <a:lnTo>
                    <a:pt x="3674338" y="1901253"/>
                  </a:lnTo>
                  <a:lnTo>
                    <a:pt x="3681742" y="1899754"/>
                  </a:lnTo>
                  <a:lnTo>
                    <a:pt x="3687800" y="1895665"/>
                  </a:lnTo>
                  <a:lnTo>
                    <a:pt x="3691890" y="1889607"/>
                  </a:lnTo>
                  <a:lnTo>
                    <a:pt x="3693388" y="1882165"/>
                  </a:lnTo>
                  <a:close/>
                </a:path>
                <a:path w="3693795" h="2515235">
                  <a:moveTo>
                    <a:pt x="3693388" y="1805927"/>
                  </a:moveTo>
                  <a:lnTo>
                    <a:pt x="3691890" y="1798510"/>
                  </a:lnTo>
                  <a:lnTo>
                    <a:pt x="3687800" y="1792452"/>
                  </a:lnTo>
                  <a:lnTo>
                    <a:pt x="3681742" y="1788363"/>
                  </a:lnTo>
                  <a:lnTo>
                    <a:pt x="3674338" y="1786877"/>
                  </a:lnTo>
                  <a:lnTo>
                    <a:pt x="3666921" y="1788363"/>
                  </a:lnTo>
                  <a:lnTo>
                    <a:pt x="3660864" y="1792452"/>
                  </a:lnTo>
                  <a:lnTo>
                    <a:pt x="3656774" y="1798510"/>
                  </a:lnTo>
                  <a:lnTo>
                    <a:pt x="3655288" y="1805965"/>
                  </a:lnTo>
                  <a:lnTo>
                    <a:pt x="3656774" y="1813369"/>
                  </a:lnTo>
                  <a:lnTo>
                    <a:pt x="3660864" y="1819427"/>
                  </a:lnTo>
                  <a:lnTo>
                    <a:pt x="3666921" y="1823516"/>
                  </a:lnTo>
                  <a:lnTo>
                    <a:pt x="3674338" y="1825015"/>
                  </a:lnTo>
                  <a:lnTo>
                    <a:pt x="3681742" y="1823516"/>
                  </a:lnTo>
                  <a:lnTo>
                    <a:pt x="3687800" y="1819427"/>
                  </a:lnTo>
                  <a:lnTo>
                    <a:pt x="3691890" y="1813369"/>
                  </a:lnTo>
                  <a:lnTo>
                    <a:pt x="3693388" y="1805927"/>
                  </a:lnTo>
                  <a:close/>
                </a:path>
                <a:path w="3693795" h="2515235">
                  <a:moveTo>
                    <a:pt x="3693388" y="1729689"/>
                  </a:moveTo>
                  <a:lnTo>
                    <a:pt x="3691890" y="1722272"/>
                  </a:lnTo>
                  <a:lnTo>
                    <a:pt x="3687800" y="1716214"/>
                  </a:lnTo>
                  <a:lnTo>
                    <a:pt x="3681742" y="1712125"/>
                  </a:lnTo>
                  <a:lnTo>
                    <a:pt x="3674338" y="1710639"/>
                  </a:lnTo>
                  <a:lnTo>
                    <a:pt x="3666921" y="1712125"/>
                  </a:lnTo>
                  <a:lnTo>
                    <a:pt x="3660864" y="1716214"/>
                  </a:lnTo>
                  <a:lnTo>
                    <a:pt x="3656774" y="1722272"/>
                  </a:lnTo>
                  <a:lnTo>
                    <a:pt x="3655288" y="1729727"/>
                  </a:lnTo>
                  <a:lnTo>
                    <a:pt x="3656774" y="1737131"/>
                  </a:lnTo>
                  <a:lnTo>
                    <a:pt x="3660864" y="1743189"/>
                  </a:lnTo>
                  <a:lnTo>
                    <a:pt x="3666921" y="1747278"/>
                  </a:lnTo>
                  <a:lnTo>
                    <a:pt x="3674338" y="1748777"/>
                  </a:lnTo>
                  <a:lnTo>
                    <a:pt x="3681742" y="1747278"/>
                  </a:lnTo>
                  <a:lnTo>
                    <a:pt x="3687800" y="1743189"/>
                  </a:lnTo>
                  <a:lnTo>
                    <a:pt x="3691890" y="1737131"/>
                  </a:lnTo>
                  <a:lnTo>
                    <a:pt x="3693388" y="1729689"/>
                  </a:lnTo>
                  <a:close/>
                </a:path>
                <a:path w="3693795" h="2515235">
                  <a:moveTo>
                    <a:pt x="3693388" y="1653451"/>
                  </a:moveTo>
                  <a:lnTo>
                    <a:pt x="3691890" y="1646034"/>
                  </a:lnTo>
                  <a:lnTo>
                    <a:pt x="3687800" y="1639976"/>
                  </a:lnTo>
                  <a:lnTo>
                    <a:pt x="3681742" y="1635887"/>
                  </a:lnTo>
                  <a:lnTo>
                    <a:pt x="3674338" y="1634401"/>
                  </a:lnTo>
                  <a:lnTo>
                    <a:pt x="3666921" y="1635887"/>
                  </a:lnTo>
                  <a:lnTo>
                    <a:pt x="3660864" y="1639976"/>
                  </a:lnTo>
                  <a:lnTo>
                    <a:pt x="3656774" y="1646034"/>
                  </a:lnTo>
                  <a:lnTo>
                    <a:pt x="3655288" y="1653489"/>
                  </a:lnTo>
                  <a:lnTo>
                    <a:pt x="3656774" y="1660893"/>
                  </a:lnTo>
                  <a:lnTo>
                    <a:pt x="3660864" y="1666951"/>
                  </a:lnTo>
                  <a:lnTo>
                    <a:pt x="3666921" y="1671040"/>
                  </a:lnTo>
                  <a:lnTo>
                    <a:pt x="3674338" y="1672539"/>
                  </a:lnTo>
                  <a:lnTo>
                    <a:pt x="3681742" y="1671040"/>
                  </a:lnTo>
                  <a:lnTo>
                    <a:pt x="3687800" y="1666951"/>
                  </a:lnTo>
                  <a:lnTo>
                    <a:pt x="3691890" y="1660893"/>
                  </a:lnTo>
                  <a:lnTo>
                    <a:pt x="3693388" y="1653451"/>
                  </a:lnTo>
                  <a:close/>
                </a:path>
                <a:path w="3693795" h="2515235">
                  <a:moveTo>
                    <a:pt x="3693388" y="877430"/>
                  </a:moveTo>
                  <a:lnTo>
                    <a:pt x="3691890" y="870013"/>
                  </a:lnTo>
                  <a:lnTo>
                    <a:pt x="3687800" y="863955"/>
                  </a:lnTo>
                  <a:lnTo>
                    <a:pt x="3681742" y="859866"/>
                  </a:lnTo>
                  <a:lnTo>
                    <a:pt x="3674338" y="858380"/>
                  </a:lnTo>
                  <a:lnTo>
                    <a:pt x="3666921" y="859866"/>
                  </a:lnTo>
                  <a:lnTo>
                    <a:pt x="3660864" y="863955"/>
                  </a:lnTo>
                  <a:lnTo>
                    <a:pt x="3656774" y="870013"/>
                  </a:lnTo>
                  <a:lnTo>
                    <a:pt x="3655288" y="877468"/>
                  </a:lnTo>
                  <a:lnTo>
                    <a:pt x="3656774" y="884872"/>
                  </a:lnTo>
                  <a:lnTo>
                    <a:pt x="3660864" y="890930"/>
                  </a:lnTo>
                  <a:lnTo>
                    <a:pt x="3666921" y="895019"/>
                  </a:lnTo>
                  <a:lnTo>
                    <a:pt x="3674338" y="896518"/>
                  </a:lnTo>
                  <a:lnTo>
                    <a:pt x="3681742" y="895019"/>
                  </a:lnTo>
                  <a:lnTo>
                    <a:pt x="3687800" y="890930"/>
                  </a:lnTo>
                  <a:lnTo>
                    <a:pt x="3691890" y="884872"/>
                  </a:lnTo>
                  <a:lnTo>
                    <a:pt x="3693388" y="877430"/>
                  </a:lnTo>
                  <a:close/>
                </a:path>
                <a:path w="3693795" h="2515235">
                  <a:moveTo>
                    <a:pt x="3693388" y="801192"/>
                  </a:moveTo>
                  <a:lnTo>
                    <a:pt x="3691890" y="793775"/>
                  </a:lnTo>
                  <a:lnTo>
                    <a:pt x="3687800" y="787717"/>
                  </a:lnTo>
                  <a:lnTo>
                    <a:pt x="3681742" y="783628"/>
                  </a:lnTo>
                  <a:lnTo>
                    <a:pt x="3674338" y="782142"/>
                  </a:lnTo>
                  <a:lnTo>
                    <a:pt x="3666921" y="783628"/>
                  </a:lnTo>
                  <a:lnTo>
                    <a:pt x="3660864" y="787717"/>
                  </a:lnTo>
                  <a:lnTo>
                    <a:pt x="3656774" y="793775"/>
                  </a:lnTo>
                  <a:lnTo>
                    <a:pt x="3655288" y="801230"/>
                  </a:lnTo>
                  <a:lnTo>
                    <a:pt x="3656774" y="808634"/>
                  </a:lnTo>
                  <a:lnTo>
                    <a:pt x="3660864" y="814692"/>
                  </a:lnTo>
                  <a:lnTo>
                    <a:pt x="3666921" y="818781"/>
                  </a:lnTo>
                  <a:lnTo>
                    <a:pt x="3674338" y="820280"/>
                  </a:lnTo>
                  <a:lnTo>
                    <a:pt x="3681742" y="818781"/>
                  </a:lnTo>
                  <a:lnTo>
                    <a:pt x="3687800" y="814692"/>
                  </a:lnTo>
                  <a:lnTo>
                    <a:pt x="3691890" y="808634"/>
                  </a:lnTo>
                  <a:lnTo>
                    <a:pt x="3693388" y="801192"/>
                  </a:lnTo>
                  <a:close/>
                </a:path>
                <a:path w="3693795" h="2515235">
                  <a:moveTo>
                    <a:pt x="3693388" y="724954"/>
                  </a:moveTo>
                  <a:lnTo>
                    <a:pt x="3691890" y="717537"/>
                  </a:lnTo>
                  <a:lnTo>
                    <a:pt x="3687800" y="711479"/>
                  </a:lnTo>
                  <a:lnTo>
                    <a:pt x="3681742" y="707390"/>
                  </a:lnTo>
                  <a:lnTo>
                    <a:pt x="3674338" y="705904"/>
                  </a:lnTo>
                  <a:lnTo>
                    <a:pt x="3666921" y="707390"/>
                  </a:lnTo>
                  <a:lnTo>
                    <a:pt x="3660864" y="711479"/>
                  </a:lnTo>
                  <a:lnTo>
                    <a:pt x="3656774" y="717537"/>
                  </a:lnTo>
                  <a:lnTo>
                    <a:pt x="3655288" y="724992"/>
                  </a:lnTo>
                  <a:lnTo>
                    <a:pt x="3656774" y="732396"/>
                  </a:lnTo>
                  <a:lnTo>
                    <a:pt x="3660864" y="738454"/>
                  </a:lnTo>
                  <a:lnTo>
                    <a:pt x="3666921" y="742543"/>
                  </a:lnTo>
                  <a:lnTo>
                    <a:pt x="3674338" y="744042"/>
                  </a:lnTo>
                  <a:lnTo>
                    <a:pt x="3681742" y="742543"/>
                  </a:lnTo>
                  <a:lnTo>
                    <a:pt x="3687800" y="738454"/>
                  </a:lnTo>
                  <a:lnTo>
                    <a:pt x="3691890" y="732396"/>
                  </a:lnTo>
                  <a:lnTo>
                    <a:pt x="3693388" y="724954"/>
                  </a:lnTo>
                  <a:close/>
                </a:path>
                <a:path w="3693795" h="2515235">
                  <a:moveTo>
                    <a:pt x="3693388" y="648716"/>
                  </a:moveTo>
                  <a:lnTo>
                    <a:pt x="3691890" y="641299"/>
                  </a:lnTo>
                  <a:lnTo>
                    <a:pt x="3687800" y="635241"/>
                  </a:lnTo>
                  <a:lnTo>
                    <a:pt x="3681742" y="631151"/>
                  </a:lnTo>
                  <a:lnTo>
                    <a:pt x="3674338" y="629666"/>
                  </a:lnTo>
                  <a:lnTo>
                    <a:pt x="3666921" y="631151"/>
                  </a:lnTo>
                  <a:lnTo>
                    <a:pt x="3660864" y="635241"/>
                  </a:lnTo>
                  <a:lnTo>
                    <a:pt x="3656774" y="641299"/>
                  </a:lnTo>
                  <a:lnTo>
                    <a:pt x="3655288" y="648754"/>
                  </a:lnTo>
                  <a:lnTo>
                    <a:pt x="3656774" y="656158"/>
                  </a:lnTo>
                  <a:lnTo>
                    <a:pt x="3660864" y="662216"/>
                  </a:lnTo>
                  <a:lnTo>
                    <a:pt x="3666921" y="666305"/>
                  </a:lnTo>
                  <a:lnTo>
                    <a:pt x="3674338" y="667804"/>
                  </a:lnTo>
                  <a:lnTo>
                    <a:pt x="3681742" y="666305"/>
                  </a:lnTo>
                  <a:lnTo>
                    <a:pt x="3687800" y="662216"/>
                  </a:lnTo>
                  <a:lnTo>
                    <a:pt x="3691890" y="656158"/>
                  </a:lnTo>
                  <a:lnTo>
                    <a:pt x="3693388" y="648716"/>
                  </a:lnTo>
                  <a:close/>
                </a:path>
                <a:path w="3693795" h="2515235">
                  <a:moveTo>
                    <a:pt x="3693388" y="572477"/>
                  </a:moveTo>
                  <a:lnTo>
                    <a:pt x="3691890" y="565061"/>
                  </a:lnTo>
                  <a:lnTo>
                    <a:pt x="3687800" y="559003"/>
                  </a:lnTo>
                  <a:lnTo>
                    <a:pt x="3681742" y="554913"/>
                  </a:lnTo>
                  <a:lnTo>
                    <a:pt x="3674338" y="553427"/>
                  </a:lnTo>
                  <a:lnTo>
                    <a:pt x="3666921" y="554913"/>
                  </a:lnTo>
                  <a:lnTo>
                    <a:pt x="3660864" y="559003"/>
                  </a:lnTo>
                  <a:lnTo>
                    <a:pt x="3656774" y="565061"/>
                  </a:lnTo>
                  <a:lnTo>
                    <a:pt x="3655288" y="572516"/>
                  </a:lnTo>
                  <a:lnTo>
                    <a:pt x="3656774" y="579920"/>
                  </a:lnTo>
                  <a:lnTo>
                    <a:pt x="3660864" y="585978"/>
                  </a:lnTo>
                  <a:lnTo>
                    <a:pt x="3666921" y="590067"/>
                  </a:lnTo>
                  <a:lnTo>
                    <a:pt x="3674338" y="591566"/>
                  </a:lnTo>
                  <a:lnTo>
                    <a:pt x="3681742" y="590067"/>
                  </a:lnTo>
                  <a:lnTo>
                    <a:pt x="3687800" y="585978"/>
                  </a:lnTo>
                  <a:lnTo>
                    <a:pt x="3691890" y="579920"/>
                  </a:lnTo>
                  <a:lnTo>
                    <a:pt x="3693388" y="572477"/>
                  </a:lnTo>
                  <a:close/>
                </a:path>
                <a:path w="3693795" h="2515235">
                  <a:moveTo>
                    <a:pt x="3693388" y="496239"/>
                  </a:moveTo>
                  <a:lnTo>
                    <a:pt x="3691890" y="488823"/>
                  </a:lnTo>
                  <a:lnTo>
                    <a:pt x="3687800" y="482765"/>
                  </a:lnTo>
                  <a:lnTo>
                    <a:pt x="3681742" y="478675"/>
                  </a:lnTo>
                  <a:lnTo>
                    <a:pt x="3674338" y="477189"/>
                  </a:lnTo>
                  <a:lnTo>
                    <a:pt x="3666921" y="478675"/>
                  </a:lnTo>
                  <a:lnTo>
                    <a:pt x="3660864" y="482765"/>
                  </a:lnTo>
                  <a:lnTo>
                    <a:pt x="3656774" y="488823"/>
                  </a:lnTo>
                  <a:lnTo>
                    <a:pt x="3655288" y="496277"/>
                  </a:lnTo>
                  <a:lnTo>
                    <a:pt x="3656774" y="503682"/>
                  </a:lnTo>
                  <a:lnTo>
                    <a:pt x="3660864" y="509739"/>
                  </a:lnTo>
                  <a:lnTo>
                    <a:pt x="3666921" y="513829"/>
                  </a:lnTo>
                  <a:lnTo>
                    <a:pt x="3674338" y="515327"/>
                  </a:lnTo>
                  <a:lnTo>
                    <a:pt x="3681742" y="513829"/>
                  </a:lnTo>
                  <a:lnTo>
                    <a:pt x="3687800" y="509739"/>
                  </a:lnTo>
                  <a:lnTo>
                    <a:pt x="3691890" y="503682"/>
                  </a:lnTo>
                  <a:lnTo>
                    <a:pt x="3693388" y="496239"/>
                  </a:lnTo>
                  <a:close/>
                </a:path>
                <a:path w="3693795" h="2515235">
                  <a:moveTo>
                    <a:pt x="3693388" y="420001"/>
                  </a:moveTo>
                  <a:lnTo>
                    <a:pt x="3691890" y="412584"/>
                  </a:lnTo>
                  <a:lnTo>
                    <a:pt x="3687800" y="406527"/>
                  </a:lnTo>
                  <a:lnTo>
                    <a:pt x="3681742" y="402437"/>
                  </a:lnTo>
                  <a:lnTo>
                    <a:pt x="3674338" y="400951"/>
                  </a:lnTo>
                  <a:lnTo>
                    <a:pt x="3666921" y="402437"/>
                  </a:lnTo>
                  <a:lnTo>
                    <a:pt x="3660864" y="406527"/>
                  </a:lnTo>
                  <a:lnTo>
                    <a:pt x="3656774" y="412584"/>
                  </a:lnTo>
                  <a:lnTo>
                    <a:pt x="3655288" y="420039"/>
                  </a:lnTo>
                  <a:lnTo>
                    <a:pt x="3656774" y="427443"/>
                  </a:lnTo>
                  <a:lnTo>
                    <a:pt x="3660864" y="433501"/>
                  </a:lnTo>
                  <a:lnTo>
                    <a:pt x="3666921" y="437591"/>
                  </a:lnTo>
                  <a:lnTo>
                    <a:pt x="3674338" y="439089"/>
                  </a:lnTo>
                  <a:lnTo>
                    <a:pt x="3681742" y="437591"/>
                  </a:lnTo>
                  <a:lnTo>
                    <a:pt x="3687800" y="433501"/>
                  </a:lnTo>
                  <a:lnTo>
                    <a:pt x="3691890" y="427443"/>
                  </a:lnTo>
                  <a:lnTo>
                    <a:pt x="3693388" y="420001"/>
                  </a:lnTo>
                  <a:close/>
                </a:path>
                <a:path w="3693795" h="2515235">
                  <a:moveTo>
                    <a:pt x="3693388" y="343763"/>
                  </a:moveTo>
                  <a:lnTo>
                    <a:pt x="3691890" y="336346"/>
                  </a:lnTo>
                  <a:lnTo>
                    <a:pt x="3687800" y="330288"/>
                  </a:lnTo>
                  <a:lnTo>
                    <a:pt x="3681742" y="326199"/>
                  </a:lnTo>
                  <a:lnTo>
                    <a:pt x="3674338" y="324713"/>
                  </a:lnTo>
                  <a:lnTo>
                    <a:pt x="3666921" y="326199"/>
                  </a:lnTo>
                  <a:lnTo>
                    <a:pt x="3660864" y="330288"/>
                  </a:lnTo>
                  <a:lnTo>
                    <a:pt x="3656774" y="336346"/>
                  </a:lnTo>
                  <a:lnTo>
                    <a:pt x="3655288" y="343801"/>
                  </a:lnTo>
                  <a:lnTo>
                    <a:pt x="3656774" y="351205"/>
                  </a:lnTo>
                  <a:lnTo>
                    <a:pt x="3660864" y="357263"/>
                  </a:lnTo>
                  <a:lnTo>
                    <a:pt x="3666921" y="361353"/>
                  </a:lnTo>
                  <a:lnTo>
                    <a:pt x="3674338" y="362851"/>
                  </a:lnTo>
                  <a:lnTo>
                    <a:pt x="3681742" y="361353"/>
                  </a:lnTo>
                  <a:lnTo>
                    <a:pt x="3687800" y="357263"/>
                  </a:lnTo>
                  <a:lnTo>
                    <a:pt x="3691890" y="351205"/>
                  </a:lnTo>
                  <a:lnTo>
                    <a:pt x="3693388" y="343763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18138" y="2893910"/>
              <a:ext cx="1688052" cy="152272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442911" y="4436364"/>
            <a:ext cx="2018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Broker(s)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44217" y="2488673"/>
            <a:ext cx="6835775" cy="2078355"/>
            <a:chOff x="2744217" y="2488673"/>
            <a:chExt cx="6835775" cy="2078355"/>
          </a:xfrm>
        </p:grpSpPr>
        <p:sp>
          <p:nvSpPr>
            <p:cNvPr id="24" name="object 24"/>
            <p:cNvSpPr/>
            <p:nvPr/>
          </p:nvSpPr>
          <p:spPr>
            <a:xfrm>
              <a:off x="3845934" y="2879246"/>
              <a:ext cx="296545" cy="302895"/>
            </a:xfrm>
            <a:custGeom>
              <a:avLst/>
              <a:gdLst/>
              <a:ahLst/>
              <a:cxnLst/>
              <a:rect l="l" t="t" r="r" b="b"/>
              <a:pathLst>
                <a:path w="296545" h="302894">
                  <a:moveTo>
                    <a:pt x="296197" y="0"/>
                  </a:moveTo>
                  <a:lnTo>
                    <a:pt x="0" y="0"/>
                  </a:lnTo>
                  <a:lnTo>
                    <a:pt x="0" y="302745"/>
                  </a:lnTo>
                  <a:lnTo>
                    <a:pt x="296197" y="302745"/>
                  </a:lnTo>
                  <a:lnTo>
                    <a:pt x="296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44217" y="2488673"/>
              <a:ext cx="1475105" cy="633730"/>
            </a:xfrm>
            <a:custGeom>
              <a:avLst/>
              <a:gdLst/>
              <a:ahLst/>
              <a:cxnLst/>
              <a:rect l="l" t="t" r="r" b="b"/>
              <a:pathLst>
                <a:path w="1475104" h="633730">
                  <a:moveTo>
                    <a:pt x="18948" y="0"/>
                  </a:moveTo>
                  <a:lnTo>
                    <a:pt x="11789" y="1444"/>
                  </a:lnTo>
                  <a:lnTo>
                    <a:pt x="5694" y="5467"/>
                  </a:lnTo>
                  <a:lnTo>
                    <a:pt x="1465" y="11739"/>
                  </a:lnTo>
                  <a:lnTo>
                    <a:pt x="0" y="19160"/>
                  </a:lnTo>
                  <a:lnTo>
                    <a:pt x="1443" y="26319"/>
                  </a:lnTo>
                  <a:lnTo>
                    <a:pt x="5466" y="32414"/>
                  </a:lnTo>
                  <a:lnTo>
                    <a:pt x="11738" y="36644"/>
                  </a:lnTo>
                  <a:lnTo>
                    <a:pt x="19195" y="38123"/>
                  </a:lnTo>
                  <a:lnTo>
                    <a:pt x="26354" y="36679"/>
                  </a:lnTo>
                  <a:lnTo>
                    <a:pt x="32448" y="32656"/>
                  </a:lnTo>
                  <a:lnTo>
                    <a:pt x="36678" y="26385"/>
                  </a:lnTo>
                  <a:lnTo>
                    <a:pt x="38144" y="18963"/>
                  </a:lnTo>
                  <a:lnTo>
                    <a:pt x="36700" y="11804"/>
                  </a:lnTo>
                  <a:lnTo>
                    <a:pt x="32677" y="5710"/>
                  </a:lnTo>
                  <a:lnTo>
                    <a:pt x="26369" y="1465"/>
                  </a:lnTo>
                  <a:lnTo>
                    <a:pt x="18948" y="0"/>
                  </a:lnTo>
                  <a:close/>
                </a:path>
                <a:path w="1475104" h="633730">
                  <a:moveTo>
                    <a:pt x="89340" y="29277"/>
                  </a:moveTo>
                  <a:lnTo>
                    <a:pt x="82181" y="30721"/>
                  </a:lnTo>
                  <a:lnTo>
                    <a:pt x="76087" y="34745"/>
                  </a:lnTo>
                  <a:lnTo>
                    <a:pt x="71857" y="41016"/>
                  </a:lnTo>
                  <a:lnTo>
                    <a:pt x="70392" y="48438"/>
                  </a:lnTo>
                  <a:lnTo>
                    <a:pt x="71836" y="55597"/>
                  </a:lnTo>
                  <a:lnTo>
                    <a:pt x="75860" y="61691"/>
                  </a:lnTo>
                  <a:lnTo>
                    <a:pt x="82131" y="65921"/>
                  </a:lnTo>
                  <a:lnTo>
                    <a:pt x="89587" y="67401"/>
                  </a:lnTo>
                  <a:lnTo>
                    <a:pt x="96746" y="65957"/>
                  </a:lnTo>
                  <a:lnTo>
                    <a:pt x="102841" y="61934"/>
                  </a:lnTo>
                  <a:lnTo>
                    <a:pt x="107070" y="55662"/>
                  </a:lnTo>
                  <a:lnTo>
                    <a:pt x="108536" y="48241"/>
                  </a:lnTo>
                  <a:lnTo>
                    <a:pt x="107092" y="41082"/>
                  </a:lnTo>
                  <a:lnTo>
                    <a:pt x="103068" y="34987"/>
                  </a:lnTo>
                  <a:lnTo>
                    <a:pt x="96762" y="30742"/>
                  </a:lnTo>
                  <a:lnTo>
                    <a:pt x="89340" y="29277"/>
                  </a:lnTo>
                  <a:close/>
                </a:path>
                <a:path w="1475104" h="633730">
                  <a:moveTo>
                    <a:pt x="159735" y="58555"/>
                  </a:moveTo>
                  <a:lnTo>
                    <a:pt x="152576" y="59998"/>
                  </a:lnTo>
                  <a:lnTo>
                    <a:pt x="146480" y="64021"/>
                  </a:lnTo>
                  <a:lnTo>
                    <a:pt x="142249" y="70292"/>
                  </a:lnTo>
                  <a:lnTo>
                    <a:pt x="140783" y="77713"/>
                  </a:lnTo>
                  <a:lnTo>
                    <a:pt x="142227" y="84872"/>
                  </a:lnTo>
                  <a:lnTo>
                    <a:pt x="146250" y="90968"/>
                  </a:lnTo>
                  <a:lnTo>
                    <a:pt x="152521" y="95198"/>
                  </a:lnTo>
                  <a:lnTo>
                    <a:pt x="159977" y="96678"/>
                  </a:lnTo>
                  <a:lnTo>
                    <a:pt x="167136" y="95235"/>
                  </a:lnTo>
                  <a:lnTo>
                    <a:pt x="173232" y="91213"/>
                  </a:lnTo>
                  <a:lnTo>
                    <a:pt x="177463" y="84942"/>
                  </a:lnTo>
                  <a:lnTo>
                    <a:pt x="178929" y="77520"/>
                  </a:lnTo>
                  <a:lnTo>
                    <a:pt x="177485" y="70361"/>
                  </a:lnTo>
                  <a:lnTo>
                    <a:pt x="173462" y="64266"/>
                  </a:lnTo>
                  <a:lnTo>
                    <a:pt x="167155" y="60021"/>
                  </a:lnTo>
                  <a:lnTo>
                    <a:pt x="159735" y="58555"/>
                  </a:lnTo>
                  <a:close/>
                </a:path>
                <a:path w="1475104" h="633730">
                  <a:moveTo>
                    <a:pt x="230127" y="87832"/>
                  </a:moveTo>
                  <a:lnTo>
                    <a:pt x="222968" y="89276"/>
                  </a:lnTo>
                  <a:lnTo>
                    <a:pt x="216873" y="93298"/>
                  </a:lnTo>
                  <a:lnTo>
                    <a:pt x="212642" y="99570"/>
                  </a:lnTo>
                  <a:lnTo>
                    <a:pt x="211176" y="106991"/>
                  </a:lnTo>
                  <a:lnTo>
                    <a:pt x="212619" y="114150"/>
                  </a:lnTo>
                  <a:lnTo>
                    <a:pt x="216642" y="120245"/>
                  </a:lnTo>
                  <a:lnTo>
                    <a:pt x="222913" y="124476"/>
                  </a:lnTo>
                  <a:lnTo>
                    <a:pt x="230370" y="125957"/>
                  </a:lnTo>
                  <a:lnTo>
                    <a:pt x="237528" y="124513"/>
                  </a:lnTo>
                  <a:lnTo>
                    <a:pt x="243624" y="120491"/>
                  </a:lnTo>
                  <a:lnTo>
                    <a:pt x="247855" y="114219"/>
                  </a:lnTo>
                  <a:lnTo>
                    <a:pt x="249321" y="106798"/>
                  </a:lnTo>
                  <a:lnTo>
                    <a:pt x="247877" y="99639"/>
                  </a:lnTo>
                  <a:lnTo>
                    <a:pt x="243855" y="93543"/>
                  </a:lnTo>
                  <a:lnTo>
                    <a:pt x="237548" y="89299"/>
                  </a:lnTo>
                  <a:lnTo>
                    <a:pt x="230127" y="87832"/>
                  </a:lnTo>
                  <a:close/>
                </a:path>
                <a:path w="1475104" h="633730">
                  <a:moveTo>
                    <a:pt x="300516" y="117110"/>
                  </a:moveTo>
                  <a:lnTo>
                    <a:pt x="293357" y="118555"/>
                  </a:lnTo>
                  <a:lnTo>
                    <a:pt x="287262" y="122578"/>
                  </a:lnTo>
                  <a:lnTo>
                    <a:pt x="283033" y="128850"/>
                  </a:lnTo>
                  <a:lnTo>
                    <a:pt x="281568" y="136271"/>
                  </a:lnTo>
                  <a:lnTo>
                    <a:pt x="283013" y="143430"/>
                  </a:lnTo>
                  <a:lnTo>
                    <a:pt x="287036" y="149525"/>
                  </a:lnTo>
                  <a:lnTo>
                    <a:pt x="293308" y="153754"/>
                  </a:lnTo>
                  <a:lnTo>
                    <a:pt x="300765" y="155234"/>
                  </a:lnTo>
                  <a:lnTo>
                    <a:pt x="307923" y="153789"/>
                  </a:lnTo>
                  <a:lnTo>
                    <a:pt x="314018" y="149766"/>
                  </a:lnTo>
                  <a:lnTo>
                    <a:pt x="318247" y="143494"/>
                  </a:lnTo>
                  <a:lnTo>
                    <a:pt x="319712" y="136072"/>
                  </a:lnTo>
                  <a:lnTo>
                    <a:pt x="318268" y="128914"/>
                  </a:lnTo>
                  <a:lnTo>
                    <a:pt x="314245" y="122819"/>
                  </a:lnTo>
                  <a:lnTo>
                    <a:pt x="307937" y="118575"/>
                  </a:lnTo>
                  <a:lnTo>
                    <a:pt x="300516" y="117110"/>
                  </a:lnTo>
                  <a:close/>
                </a:path>
                <a:path w="1475104" h="633730">
                  <a:moveTo>
                    <a:pt x="370905" y="146388"/>
                  </a:moveTo>
                  <a:lnTo>
                    <a:pt x="363720" y="147851"/>
                  </a:lnTo>
                  <a:lnTo>
                    <a:pt x="357652" y="151858"/>
                  </a:lnTo>
                  <a:lnTo>
                    <a:pt x="353424" y="158131"/>
                  </a:lnTo>
                  <a:lnTo>
                    <a:pt x="351960" y="165553"/>
                  </a:lnTo>
                  <a:lnTo>
                    <a:pt x="353407" y="172711"/>
                  </a:lnTo>
                  <a:lnTo>
                    <a:pt x="357431" y="178805"/>
                  </a:lnTo>
                  <a:lnTo>
                    <a:pt x="363704" y="183034"/>
                  </a:lnTo>
                  <a:lnTo>
                    <a:pt x="371161" y="184512"/>
                  </a:lnTo>
                  <a:lnTo>
                    <a:pt x="378319" y="183066"/>
                  </a:lnTo>
                  <a:lnTo>
                    <a:pt x="384413" y="179041"/>
                  </a:lnTo>
                  <a:lnTo>
                    <a:pt x="388641" y="172769"/>
                  </a:lnTo>
                  <a:lnTo>
                    <a:pt x="390105" y="165347"/>
                  </a:lnTo>
                  <a:lnTo>
                    <a:pt x="388659" y="158188"/>
                  </a:lnTo>
                  <a:lnTo>
                    <a:pt x="384634" y="152094"/>
                  </a:lnTo>
                  <a:lnTo>
                    <a:pt x="378327" y="147851"/>
                  </a:lnTo>
                  <a:lnTo>
                    <a:pt x="370905" y="146388"/>
                  </a:lnTo>
                  <a:close/>
                </a:path>
                <a:path w="1475104" h="633730">
                  <a:moveTo>
                    <a:pt x="441297" y="175665"/>
                  </a:moveTo>
                  <a:lnTo>
                    <a:pt x="434113" y="177129"/>
                  </a:lnTo>
                  <a:lnTo>
                    <a:pt x="428045" y="181136"/>
                  </a:lnTo>
                  <a:lnTo>
                    <a:pt x="423816" y="187409"/>
                  </a:lnTo>
                  <a:lnTo>
                    <a:pt x="422353" y="194830"/>
                  </a:lnTo>
                  <a:lnTo>
                    <a:pt x="423799" y="201989"/>
                  </a:lnTo>
                  <a:lnTo>
                    <a:pt x="427824" y="208083"/>
                  </a:lnTo>
                  <a:lnTo>
                    <a:pt x="434097" y="212311"/>
                  </a:lnTo>
                  <a:lnTo>
                    <a:pt x="441553" y="213789"/>
                  </a:lnTo>
                  <a:lnTo>
                    <a:pt x="448711" y="212343"/>
                  </a:lnTo>
                  <a:lnTo>
                    <a:pt x="454805" y="208319"/>
                  </a:lnTo>
                  <a:lnTo>
                    <a:pt x="459033" y="202046"/>
                  </a:lnTo>
                  <a:lnTo>
                    <a:pt x="460497" y="194624"/>
                  </a:lnTo>
                  <a:lnTo>
                    <a:pt x="459051" y="187466"/>
                  </a:lnTo>
                  <a:lnTo>
                    <a:pt x="455026" y="181372"/>
                  </a:lnTo>
                  <a:lnTo>
                    <a:pt x="448718" y="177129"/>
                  </a:lnTo>
                  <a:lnTo>
                    <a:pt x="441297" y="175665"/>
                  </a:lnTo>
                  <a:close/>
                </a:path>
                <a:path w="1475104" h="633730">
                  <a:moveTo>
                    <a:pt x="511689" y="204943"/>
                  </a:moveTo>
                  <a:lnTo>
                    <a:pt x="504504" y="206407"/>
                  </a:lnTo>
                  <a:lnTo>
                    <a:pt x="498437" y="210414"/>
                  </a:lnTo>
                  <a:lnTo>
                    <a:pt x="494208" y="216687"/>
                  </a:lnTo>
                  <a:lnTo>
                    <a:pt x="492745" y="224108"/>
                  </a:lnTo>
                  <a:lnTo>
                    <a:pt x="494191" y="231267"/>
                  </a:lnTo>
                  <a:lnTo>
                    <a:pt x="498215" y="237361"/>
                  </a:lnTo>
                  <a:lnTo>
                    <a:pt x="504488" y="241589"/>
                  </a:lnTo>
                  <a:lnTo>
                    <a:pt x="511945" y="243067"/>
                  </a:lnTo>
                  <a:lnTo>
                    <a:pt x="519104" y="241621"/>
                  </a:lnTo>
                  <a:lnTo>
                    <a:pt x="525197" y="237596"/>
                  </a:lnTo>
                  <a:lnTo>
                    <a:pt x="529425" y="231323"/>
                  </a:lnTo>
                  <a:lnTo>
                    <a:pt x="530889" y="223902"/>
                  </a:lnTo>
                  <a:lnTo>
                    <a:pt x="529443" y="216744"/>
                  </a:lnTo>
                  <a:lnTo>
                    <a:pt x="525419" y="210650"/>
                  </a:lnTo>
                  <a:lnTo>
                    <a:pt x="519110" y="206407"/>
                  </a:lnTo>
                  <a:lnTo>
                    <a:pt x="511689" y="204943"/>
                  </a:lnTo>
                  <a:close/>
                </a:path>
                <a:path w="1475104" h="633730">
                  <a:moveTo>
                    <a:pt x="582081" y="234221"/>
                  </a:moveTo>
                  <a:lnTo>
                    <a:pt x="574896" y="235684"/>
                  </a:lnTo>
                  <a:lnTo>
                    <a:pt x="568829" y="239691"/>
                  </a:lnTo>
                  <a:lnTo>
                    <a:pt x="564601" y="245964"/>
                  </a:lnTo>
                  <a:lnTo>
                    <a:pt x="563137" y="253386"/>
                  </a:lnTo>
                  <a:lnTo>
                    <a:pt x="564583" y="260544"/>
                  </a:lnTo>
                  <a:lnTo>
                    <a:pt x="568608" y="266638"/>
                  </a:lnTo>
                  <a:lnTo>
                    <a:pt x="574880" y="270866"/>
                  </a:lnTo>
                  <a:lnTo>
                    <a:pt x="582337" y="272344"/>
                  </a:lnTo>
                  <a:lnTo>
                    <a:pt x="589496" y="270898"/>
                  </a:lnTo>
                  <a:lnTo>
                    <a:pt x="595590" y="266874"/>
                  </a:lnTo>
                  <a:lnTo>
                    <a:pt x="599818" y="260602"/>
                  </a:lnTo>
                  <a:lnTo>
                    <a:pt x="601281" y="253180"/>
                  </a:lnTo>
                  <a:lnTo>
                    <a:pt x="599836" y="246021"/>
                  </a:lnTo>
                  <a:lnTo>
                    <a:pt x="595811" y="239927"/>
                  </a:lnTo>
                  <a:lnTo>
                    <a:pt x="589503" y="235684"/>
                  </a:lnTo>
                  <a:lnTo>
                    <a:pt x="582081" y="234221"/>
                  </a:lnTo>
                  <a:close/>
                </a:path>
                <a:path w="1475104" h="633730">
                  <a:moveTo>
                    <a:pt x="652474" y="263499"/>
                  </a:moveTo>
                  <a:lnTo>
                    <a:pt x="645290" y="264962"/>
                  </a:lnTo>
                  <a:lnTo>
                    <a:pt x="639221" y="268969"/>
                  </a:lnTo>
                  <a:lnTo>
                    <a:pt x="634993" y="275241"/>
                  </a:lnTo>
                  <a:lnTo>
                    <a:pt x="633530" y="282663"/>
                  </a:lnTo>
                  <a:lnTo>
                    <a:pt x="634976" y="289822"/>
                  </a:lnTo>
                  <a:lnTo>
                    <a:pt x="639000" y="295916"/>
                  </a:lnTo>
                  <a:lnTo>
                    <a:pt x="645272" y="300145"/>
                  </a:lnTo>
                  <a:lnTo>
                    <a:pt x="652730" y="301622"/>
                  </a:lnTo>
                  <a:lnTo>
                    <a:pt x="659888" y="300177"/>
                  </a:lnTo>
                  <a:lnTo>
                    <a:pt x="665982" y="296152"/>
                  </a:lnTo>
                  <a:lnTo>
                    <a:pt x="670210" y="289879"/>
                  </a:lnTo>
                  <a:lnTo>
                    <a:pt x="671674" y="282457"/>
                  </a:lnTo>
                  <a:lnTo>
                    <a:pt x="670228" y="275299"/>
                  </a:lnTo>
                  <a:lnTo>
                    <a:pt x="666203" y="269205"/>
                  </a:lnTo>
                  <a:lnTo>
                    <a:pt x="659895" y="264962"/>
                  </a:lnTo>
                  <a:lnTo>
                    <a:pt x="652474" y="263499"/>
                  </a:lnTo>
                  <a:close/>
                </a:path>
                <a:path w="1475104" h="633730">
                  <a:moveTo>
                    <a:pt x="722866" y="292776"/>
                  </a:moveTo>
                  <a:lnTo>
                    <a:pt x="715682" y="294239"/>
                  </a:lnTo>
                  <a:lnTo>
                    <a:pt x="709614" y="298247"/>
                  </a:lnTo>
                  <a:lnTo>
                    <a:pt x="705385" y="304520"/>
                  </a:lnTo>
                  <a:lnTo>
                    <a:pt x="703922" y="311941"/>
                  </a:lnTo>
                  <a:lnTo>
                    <a:pt x="705368" y="319099"/>
                  </a:lnTo>
                  <a:lnTo>
                    <a:pt x="709392" y="325193"/>
                  </a:lnTo>
                  <a:lnTo>
                    <a:pt x="715664" y="329422"/>
                  </a:lnTo>
                  <a:lnTo>
                    <a:pt x="723122" y="330900"/>
                  </a:lnTo>
                  <a:lnTo>
                    <a:pt x="730280" y="329454"/>
                  </a:lnTo>
                  <a:lnTo>
                    <a:pt x="736374" y="325429"/>
                  </a:lnTo>
                  <a:lnTo>
                    <a:pt x="740602" y="319156"/>
                  </a:lnTo>
                  <a:lnTo>
                    <a:pt x="742066" y="311735"/>
                  </a:lnTo>
                  <a:lnTo>
                    <a:pt x="740620" y="304576"/>
                  </a:lnTo>
                  <a:lnTo>
                    <a:pt x="736596" y="298482"/>
                  </a:lnTo>
                  <a:lnTo>
                    <a:pt x="730287" y="294239"/>
                  </a:lnTo>
                  <a:lnTo>
                    <a:pt x="722866" y="292776"/>
                  </a:lnTo>
                  <a:close/>
                </a:path>
                <a:path w="1475104" h="633730">
                  <a:moveTo>
                    <a:pt x="793258" y="322054"/>
                  </a:moveTo>
                  <a:lnTo>
                    <a:pt x="786073" y="323518"/>
                  </a:lnTo>
                  <a:lnTo>
                    <a:pt x="780006" y="327524"/>
                  </a:lnTo>
                  <a:lnTo>
                    <a:pt x="775777" y="333797"/>
                  </a:lnTo>
                  <a:lnTo>
                    <a:pt x="774314" y="341219"/>
                  </a:lnTo>
                  <a:lnTo>
                    <a:pt x="775760" y="348377"/>
                  </a:lnTo>
                  <a:lnTo>
                    <a:pt x="779784" y="354471"/>
                  </a:lnTo>
                  <a:lnTo>
                    <a:pt x="786057" y="358699"/>
                  </a:lnTo>
                  <a:lnTo>
                    <a:pt x="793514" y="360178"/>
                  </a:lnTo>
                  <a:lnTo>
                    <a:pt x="800673" y="358731"/>
                  </a:lnTo>
                  <a:lnTo>
                    <a:pt x="806767" y="354707"/>
                  </a:lnTo>
                  <a:lnTo>
                    <a:pt x="810994" y="348434"/>
                  </a:lnTo>
                  <a:lnTo>
                    <a:pt x="812458" y="341013"/>
                  </a:lnTo>
                  <a:lnTo>
                    <a:pt x="811013" y="333854"/>
                  </a:lnTo>
                  <a:lnTo>
                    <a:pt x="806988" y="327760"/>
                  </a:lnTo>
                  <a:lnTo>
                    <a:pt x="800680" y="323518"/>
                  </a:lnTo>
                  <a:lnTo>
                    <a:pt x="793258" y="322054"/>
                  </a:lnTo>
                  <a:close/>
                </a:path>
                <a:path w="1475104" h="633730">
                  <a:moveTo>
                    <a:pt x="863650" y="351331"/>
                  </a:moveTo>
                  <a:lnTo>
                    <a:pt x="856465" y="352795"/>
                  </a:lnTo>
                  <a:lnTo>
                    <a:pt x="850398" y="356802"/>
                  </a:lnTo>
                  <a:lnTo>
                    <a:pt x="846170" y="363074"/>
                  </a:lnTo>
                  <a:lnTo>
                    <a:pt x="844706" y="370496"/>
                  </a:lnTo>
                  <a:lnTo>
                    <a:pt x="846152" y="377655"/>
                  </a:lnTo>
                  <a:lnTo>
                    <a:pt x="850176" y="383749"/>
                  </a:lnTo>
                  <a:lnTo>
                    <a:pt x="856449" y="387977"/>
                  </a:lnTo>
                  <a:lnTo>
                    <a:pt x="863907" y="389455"/>
                  </a:lnTo>
                  <a:lnTo>
                    <a:pt x="871065" y="388009"/>
                  </a:lnTo>
                  <a:lnTo>
                    <a:pt x="877159" y="383985"/>
                  </a:lnTo>
                  <a:lnTo>
                    <a:pt x="881387" y="377712"/>
                  </a:lnTo>
                  <a:lnTo>
                    <a:pt x="882851" y="370290"/>
                  </a:lnTo>
                  <a:lnTo>
                    <a:pt x="881405" y="363132"/>
                  </a:lnTo>
                  <a:lnTo>
                    <a:pt x="877380" y="357038"/>
                  </a:lnTo>
                  <a:lnTo>
                    <a:pt x="871072" y="352795"/>
                  </a:lnTo>
                  <a:lnTo>
                    <a:pt x="863650" y="351331"/>
                  </a:lnTo>
                  <a:close/>
                </a:path>
                <a:path w="1475104" h="633730">
                  <a:moveTo>
                    <a:pt x="934042" y="380609"/>
                  </a:moveTo>
                  <a:lnTo>
                    <a:pt x="926858" y="382072"/>
                  </a:lnTo>
                  <a:lnTo>
                    <a:pt x="920790" y="386080"/>
                  </a:lnTo>
                  <a:lnTo>
                    <a:pt x="916562" y="392352"/>
                  </a:lnTo>
                  <a:lnTo>
                    <a:pt x="915099" y="399774"/>
                  </a:lnTo>
                  <a:lnTo>
                    <a:pt x="916544" y="406932"/>
                  </a:lnTo>
                  <a:lnTo>
                    <a:pt x="920569" y="413026"/>
                  </a:lnTo>
                  <a:lnTo>
                    <a:pt x="926841" y="417255"/>
                  </a:lnTo>
                  <a:lnTo>
                    <a:pt x="934299" y="418733"/>
                  </a:lnTo>
                  <a:lnTo>
                    <a:pt x="941457" y="417287"/>
                  </a:lnTo>
                  <a:lnTo>
                    <a:pt x="947551" y="413262"/>
                  </a:lnTo>
                  <a:lnTo>
                    <a:pt x="951779" y="406990"/>
                  </a:lnTo>
                  <a:lnTo>
                    <a:pt x="953243" y="399568"/>
                  </a:lnTo>
                  <a:lnTo>
                    <a:pt x="951797" y="392409"/>
                  </a:lnTo>
                  <a:lnTo>
                    <a:pt x="947772" y="386315"/>
                  </a:lnTo>
                  <a:lnTo>
                    <a:pt x="941464" y="382072"/>
                  </a:lnTo>
                  <a:lnTo>
                    <a:pt x="934042" y="380609"/>
                  </a:lnTo>
                  <a:close/>
                </a:path>
                <a:path w="1475104" h="633730">
                  <a:moveTo>
                    <a:pt x="1004434" y="409886"/>
                  </a:moveTo>
                  <a:lnTo>
                    <a:pt x="997250" y="411350"/>
                  </a:lnTo>
                  <a:lnTo>
                    <a:pt x="991182" y="415357"/>
                  </a:lnTo>
                  <a:lnTo>
                    <a:pt x="986954" y="421630"/>
                  </a:lnTo>
                  <a:lnTo>
                    <a:pt x="985490" y="429052"/>
                  </a:lnTo>
                  <a:lnTo>
                    <a:pt x="986936" y="436210"/>
                  </a:lnTo>
                  <a:lnTo>
                    <a:pt x="990961" y="442304"/>
                  </a:lnTo>
                  <a:lnTo>
                    <a:pt x="997234" y="446532"/>
                  </a:lnTo>
                  <a:lnTo>
                    <a:pt x="1004691" y="448010"/>
                  </a:lnTo>
                  <a:lnTo>
                    <a:pt x="1011850" y="446564"/>
                  </a:lnTo>
                  <a:lnTo>
                    <a:pt x="1017943" y="442540"/>
                  </a:lnTo>
                  <a:lnTo>
                    <a:pt x="1022171" y="436267"/>
                  </a:lnTo>
                  <a:lnTo>
                    <a:pt x="1023635" y="428845"/>
                  </a:lnTo>
                  <a:lnTo>
                    <a:pt x="1022189" y="421687"/>
                  </a:lnTo>
                  <a:lnTo>
                    <a:pt x="1018165" y="415593"/>
                  </a:lnTo>
                  <a:lnTo>
                    <a:pt x="1011856" y="411350"/>
                  </a:lnTo>
                  <a:lnTo>
                    <a:pt x="1004434" y="409886"/>
                  </a:lnTo>
                  <a:close/>
                </a:path>
                <a:path w="1475104" h="633730">
                  <a:moveTo>
                    <a:pt x="1074839" y="439164"/>
                  </a:moveTo>
                  <a:lnTo>
                    <a:pt x="1067680" y="440605"/>
                  </a:lnTo>
                  <a:lnTo>
                    <a:pt x="1061584" y="444626"/>
                  </a:lnTo>
                  <a:lnTo>
                    <a:pt x="1057352" y="450896"/>
                  </a:lnTo>
                  <a:lnTo>
                    <a:pt x="1055883" y="458317"/>
                  </a:lnTo>
                  <a:lnTo>
                    <a:pt x="1057324" y="465477"/>
                  </a:lnTo>
                  <a:lnTo>
                    <a:pt x="1061345" y="471573"/>
                  </a:lnTo>
                  <a:lnTo>
                    <a:pt x="1067614" y="475806"/>
                  </a:lnTo>
                  <a:lnTo>
                    <a:pt x="1075071" y="477288"/>
                  </a:lnTo>
                  <a:lnTo>
                    <a:pt x="1082230" y="475847"/>
                  </a:lnTo>
                  <a:lnTo>
                    <a:pt x="1088327" y="471826"/>
                  </a:lnTo>
                  <a:lnTo>
                    <a:pt x="1092560" y="465556"/>
                  </a:lnTo>
                  <a:lnTo>
                    <a:pt x="1094028" y="458135"/>
                  </a:lnTo>
                  <a:lnTo>
                    <a:pt x="1092586" y="450975"/>
                  </a:lnTo>
                  <a:lnTo>
                    <a:pt x="1088565" y="444879"/>
                  </a:lnTo>
                  <a:lnTo>
                    <a:pt x="1082260" y="440632"/>
                  </a:lnTo>
                  <a:lnTo>
                    <a:pt x="1074839" y="439164"/>
                  </a:lnTo>
                  <a:close/>
                </a:path>
                <a:path w="1475104" h="633730">
                  <a:moveTo>
                    <a:pt x="1145231" y="468442"/>
                  </a:moveTo>
                  <a:lnTo>
                    <a:pt x="1138072" y="469883"/>
                  </a:lnTo>
                  <a:lnTo>
                    <a:pt x="1131976" y="473904"/>
                  </a:lnTo>
                  <a:lnTo>
                    <a:pt x="1127744" y="480175"/>
                  </a:lnTo>
                  <a:lnTo>
                    <a:pt x="1126275" y="487595"/>
                  </a:lnTo>
                  <a:lnTo>
                    <a:pt x="1127717" y="494754"/>
                  </a:lnTo>
                  <a:lnTo>
                    <a:pt x="1131737" y="500851"/>
                  </a:lnTo>
                  <a:lnTo>
                    <a:pt x="1138007" y="505083"/>
                  </a:lnTo>
                  <a:lnTo>
                    <a:pt x="1145463" y="506566"/>
                  </a:lnTo>
                  <a:lnTo>
                    <a:pt x="1152623" y="505124"/>
                  </a:lnTo>
                  <a:lnTo>
                    <a:pt x="1158719" y="501104"/>
                  </a:lnTo>
                  <a:lnTo>
                    <a:pt x="1162952" y="494834"/>
                  </a:lnTo>
                  <a:lnTo>
                    <a:pt x="1164420" y="487413"/>
                  </a:lnTo>
                  <a:lnTo>
                    <a:pt x="1162978" y="480254"/>
                  </a:lnTo>
                  <a:lnTo>
                    <a:pt x="1158958" y="474157"/>
                  </a:lnTo>
                  <a:lnTo>
                    <a:pt x="1152652" y="469911"/>
                  </a:lnTo>
                  <a:lnTo>
                    <a:pt x="1145231" y="468442"/>
                  </a:lnTo>
                  <a:close/>
                </a:path>
                <a:path w="1475104" h="633730">
                  <a:moveTo>
                    <a:pt x="1215624" y="497720"/>
                  </a:moveTo>
                  <a:lnTo>
                    <a:pt x="1208464" y="499161"/>
                  </a:lnTo>
                  <a:lnTo>
                    <a:pt x="1202368" y="503182"/>
                  </a:lnTo>
                  <a:lnTo>
                    <a:pt x="1198136" y="509452"/>
                  </a:lnTo>
                  <a:lnTo>
                    <a:pt x="1196668" y="516873"/>
                  </a:lnTo>
                  <a:lnTo>
                    <a:pt x="1198109" y="524032"/>
                  </a:lnTo>
                  <a:lnTo>
                    <a:pt x="1202130" y="530129"/>
                  </a:lnTo>
                  <a:lnTo>
                    <a:pt x="1208399" y="534361"/>
                  </a:lnTo>
                  <a:lnTo>
                    <a:pt x="1215856" y="535844"/>
                  </a:lnTo>
                  <a:lnTo>
                    <a:pt x="1223015" y="534402"/>
                  </a:lnTo>
                  <a:lnTo>
                    <a:pt x="1229111" y="530382"/>
                  </a:lnTo>
                  <a:lnTo>
                    <a:pt x="1233343" y="524112"/>
                  </a:lnTo>
                  <a:lnTo>
                    <a:pt x="1234812" y="516691"/>
                  </a:lnTo>
                  <a:lnTo>
                    <a:pt x="1233370" y="509531"/>
                  </a:lnTo>
                  <a:lnTo>
                    <a:pt x="1229350" y="503435"/>
                  </a:lnTo>
                  <a:lnTo>
                    <a:pt x="1223045" y="499188"/>
                  </a:lnTo>
                  <a:lnTo>
                    <a:pt x="1215624" y="497720"/>
                  </a:lnTo>
                  <a:close/>
                </a:path>
                <a:path w="1475104" h="633730">
                  <a:moveTo>
                    <a:pt x="1286016" y="526997"/>
                  </a:moveTo>
                  <a:lnTo>
                    <a:pt x="1278857" y="528439"/>
                  </a:lnTo>
                  <a:lnTo>
                    <a:pt x="1272760" y="532459"/>
                  </a:lnTo>
                  <a:lnTo>
                    <a:pt x="1268528" y="538729"/>
                  </a:lnTo>
                  <a:lnTo>
                    <a:pt x="1267060" y="546150"/>
                  </a:lnTo>
                  <a:lnTo>
                    <a:pt x="1268501" y="553310"/>
                  </a:lnTo>
                  <a:lnTo>
                    <a:pt x="1272522" y="559406"/>
                  </a:lnTo>
                  <a:lnTo>
                    <a:pt x="1278791" y="563638"/>
                  </a:lnTo>
                  <a:lnTo>
                    <a:pt x="1286248" y="565121"/>
                  </a:lnTo>
                  <a:lnTo>
                    <a:pt x="1293407" y="563680"/>
                  </a:lnTo>
                  <a:lnTo>
                    <a:pt x="1299503" y="559659"/>
                  </a:lnTo>
                  <a:lnTo>
                    <a:pt x="1303735" y="553389"/>
                  </a:lnTo>
                  <a:lnTo>
                    <a:pt x="1305204" y="545968"/>
                  </a:lnTo>
                  <a:lnTo>
                    <a:pt x="1303763" y="538809"/>
                  </a:lnTo>
                  <a:lnTo>
                    <a:pt x="1299742" y="532712"/>
                  </a:lnTo>
                  <a:lnTo>
                    <a:pt x="1293437" y="528465"/>
                  </a:lnTo>
                  <a:lnTo>
                    <a:pt x="1286016" y="526997"/>
                  </a:lnTo>
                  <a:close/>
                </a:path>
                <a:path w="1475104" h="633730">
                  <a:moveTo>
                    <a:pt x="1391242" y="527881"/>
                  </a:moveTo>
                  <a:lnTo>
                    <a:pt x="1374274" y="568678"/>
                  </a:lnTo>
                  <a:lnTo>
                    <a:pt x="1375596" y="575246"/>
                  </a:lnTo>
                  <a:lnTo>
                    <a:pt x="1374128" y="582666"/>
                  </a:lnTo>
                  <a:lnTo>
                    <a:pt x="1369896" y="588936"/>
                  </a:lnTo>
                  <a:lnTo>
                    <a:pt x="1364318" y="592615"/>
                  </a:lnTo>
                  <a:lnTo>
                    <a:pt x="1347348" y="633417"/>
                  </a:lnTo>
                  <a:lnTo>
                    <a:pt x="1474831" y="624543"/>
                  </a:lnTo>
                  <a:lnTo>
                    <a:pt x="1391242" y="527881"/>
                  </a:lnTo>
                  <a:close/>
                </a:path>
                <a:path w="1475104" h="633730">
                  <a:moveTo>
                    <a:pt x="1356408" y="556275"/>
                  </a:moveTo>
                  <a:lnTo>
                    <a:pt x="1349249" y="557716"/>
                  </a:lnTo>
                  <a:lnTo>
                    <a:pt x="1343152" y="561737"/>
                  </a:lnTo>
                  <a:lnTo>
                    <a:pt x="1338920" y="568007"/>
                  </a:lnTo>
                  <a:lnTo>
                    <a:pt x="1337452" y="575428"/>
                  </a:lnTo>
                  <a:lnTo>
                    <a:pt x="1338893" y="582587"/>
                  </a:lnTo>
                  <a:lnTo>
                    <a:pt x="1342914" y="588684"/>
                  </a:lnTo>
                  <a:lnTo>
                    <a:pt x="1349184" y="592916"/>
                  </a:lnTo>
                  <a:lnTo>
                    <a:pt x="1356640" y="594399"/>
                  </a:lnTo>
                  <a:lnTo>
                    <a:pt x="1363799" y="592958"/>
                  </a:lnTo>
                  <a:lnTo>
                    <a:pt x="1364318" y="592615"/>
                  </a:lnTo>
                  <a:lnTo>
                    <a:pt x="1374274" y="568678"/>
                  </a:lnTo>
                  <a:lnTo>
                    <a:pt x="1374155" y="568086"/>
                  </a:lnTo>
                  <a:lnTo>
                    <a:pt x="1370134" y="561990"/>
                  </a:lnTo>
                  <a:lnTo>
                    <a:pt x="1363829" y="557744"/>
                  </a:lnTo>
                  <a:lnTo>
                    <a:pt x="1356408" y="556275"/>
                  </a:lnTo>
                  <a:close/>
                </a:path>
                <a:path w="1475104" h="633730">
                  <a:moveTo>
                    <a:pt x="1374274" y="568678"/>
                  </a:moveTo>
                  <a:lnTo>
                    <a:pt x="1364318" y="592615"/>
                  </a:lnTo>
                  <a:lnTo>
                    <a:pt x="1369896" y="588936"/>
                  </a:lnTo>
                  <a:lnTo>
                    <a:pt x="1374128" y="582666"/>
                  </a:lnTo>
                  <a:lnTo>
                    <a:pt x="1375596" y="575246"/>
                  </a:lnTo>
                  <a:lnTo>
                    <a:pt x="1374274" y="568678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37899" y="4261102"/>
              <a:ext cx="296545" cy="302895"/>
            </a:xfrm>
            <a:custGeom>
              <a:avLst/>
              <a:gdLst/>
              <a:ahLst/>
              <a:cxnLst/>
              <a:rect l="l" t="t" r="r" b="b"/>
              <a:pathLst>
                <a:path w="296545" h="302895">
                  <a:moveTo>
                    <a:pt x="296197" y="0"/>
                  </a:moveTo>
                  <a:lnTo>
                    <a:pt x="0" y="0"/>
                  </a:lnTo>
                  <a:lnTo>
                    <a:pt x="0" y="302745"/>
                  </a:lnTo>
                  <a:lnTo>
                    <a:pt x="296197" y="302745"/>
                  </a:lnTo>
                  <a:lnTo>
                    <a:pt x="296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53359" y="4335887"/>
              <a:ext cx="1542415" cy="231140"/>
            </a:xfrm>
            <a:custGeom>
              <a:avLst/>
              <a:gdLst/>
              <a:ahLst/>
              <a:cxnLst/>
              <a:rect l="l" t="t" r="r" b="b"/>
              <a:pathLst>
                <a:path w="1542414" h="231139">
                  <a:moveTo>
                    <a:pt x="16852" y="192935"/>
                  </a:moveTo>
                  <a:lnTo>
                    <a:pt x="9645" y="195234"/>
                  </a:lnTo>
                  <a:lnTo>
                    <a:pt x="4073" y="199955"/>
                  </a:lnTo>
                  <a:lnTo>
                    <a:pt x="677" y="206420"/>
                  </a:lnTo>
                  <a:lnTo>
                    <a:pt x="0" y="213955"/>
                  </a:lnTo>
                  <a:lnTo>
                    <a:pt x="2299" y="221162"/>
                  </a:lnTo>
                  <a:lnTo>
                    <a:pt x="7019" y="226734"/>
                  </a:lnTo>
                  <a:lnTo>
                    <a:pt x="13484" y="230130"/>
                  </a:lnTo>
                  <a:lnTo>
                    <a:pt x="21018" y="230807"/>
                  </a:lnTo>
                  <a:lnTo>
                    <a:pt x="28263" y="228504"/>
                  </a:lnTo>
                  <a:lnTo>
                    <a:pt x="33836" y="223784"/>
                  </a:lnTo>
                  <a:lnTo>
                    <a:pt x="37232" y="217318"/>
                  </a:lnTo>
                  <a:lnTo>
                    <a:pt x="37909" y="209784"/>
                  </a:lnTo>
                  <a:lnTo>
                    <a:pt x="35610" y="202577"/>
                  </a:lnTo>
                  <a:lnTo>
                    <a:pt x="30890" y="197005"/>
                  </a:lnTo>
                  <a:lnTo>
                    <a:pt x="24424" y="193609"/>
                  </a:lnTo>
                  <a:lnTo>
                    <a:pt x="16852" y="192935"/>
                  </a:lnTo>
                  <a:close/>
                </a:path>
                <a:path w="1542414" h="231139">
                  <a:moveTo>
                    <a:pt x="92633" y="184599"/>
                  </a:moveTo>
                  <a:lnTo>
                    <a:pt x="85427" y="186898"/>
                  </a:lnTo>
                  <a:lnTo>
                    <a:pt x="79854" y="191618"/>
                  </a:lnTo>
                  <a:lnTo>
                    <a:pt x="76458" y="198084"/>
                  </a:lnTo>
                  <a:lnTo>
                    <a:pt x="75780" y="205618"/>
                  </a:lnTo>
                  <a:lnTo>
                    <a:pt x="78079" y="212825"/>
                  </a:lnTo>
                  <a:lnTo>
                    <a:pt x="82800" y="218397"/>
                  </a:lnTo>
                  <a:lnTo>
                    <a:pt x="89265" y="221793"/>
                  </a:lnTo>
                  <a:lnTo>
                    <a:pt x="96799" y="222470"/>
                  </a:lnTo>
                  <a:lnTo>
                    <a:pt x="104044" y="220168"/>
                  </a:lnTo>
                  <a:lnTo>
                    <a:pt x="109617" y="215447"/>
                  </a:lnTo>
                  <a:lnTo>
                    <a:pt x="113013" y="208982"/>
                  </a:lnTo>
                  <a:lnTo>
                    <a:pt x="113690" y="201448"/>
                  </a:lnTo>
                  <a:lnTo>
                    <a:pt x="111391" y="194241"/>
                  </a:lnTo>
                  <a:lnTo>
                    <a:pt x="106671" y="188668"/>
                  </a:lnTo>
                  <a:lnTo>
                    <a:pt x="100206" y="185272"/>
                  </a:lnTo>
                  <a:lnTo>
                    <a:pt x="92633" y="184599"/>
                  </a:lnTo>
                  <a:close/>
                </a:path>
                <a:path w="1542414" h="231139">
                  <a:moveTo>
                    <a:pt x="168414" y="176263"/>
                  </a:moveTo>
                  <a:lnTo>
                    <a:pt x="161208" y="178562"/>
                  </a:lnTo>
                  <a:lnTo>
                    <a:pt x="155635" y="183282"/>
                  </a:lnTo>
                  <a:lnTo>
                    <a:pt x="152239" y="189747"/>
                  </a:lnTo>
                  <a:lnTo>
                    <a:pt x="151561" y="197281"/>
                  </a:lnTo>
                  <a:lnTo>
                    <a:pt x="153860" y="204489"/>
                  </a:lnTo>
                  <a:lnTo>
                    <a:pt x="158581" y="210061"/>
                  </a:lnTo>
                  <a:lnTo>
                    <a:pt x="165046" y="213457"/>
                  </a:lnTo>
                  <a:lnTo>
                    <a:pt x="172580" y="214134"/>
                  </a:lnTo>
                  <a:lnTo>
                    <a:pt x="179825" y="211831"/>
                  </a:lnTo>
                  <a:lnTo>
                    <a:pt x="185398" y="207111"/>
                  </a:lnTo>
                  <a:lnTo>
                    <a:pt x="188794" y="200646"/>
                  </a:lnTo>
                  <a:lnTo>
                    <a:pt x="189471" y="193112"/>
                  </a:lnTo>
                  <a:lnTo>
                    <a:pt x="187172" y="185905"/>
                  </a:lnTo>
                  <a:lnTo>
                    <a:pt x="182452" y="180332"/>
                  </a:lnTo>
                  <a:lnTo>
                    <a:pt x="175987" y="176936"/>
                  </a:lnTo>
                  <a:lnTo>
                    <a:pt x="168414" y="176263"/>
                  </a:lnTo>
                  <a:close/>
                </a:path>
                <a:path w="1542414" h="231139">
                  <a:moveTo>
                    <a:pt x="244195" y="167927"/>
                  </a:moveTo>
                  <a:lnTo>
                    <a:pt x="236989" y="170225"/>
                  </a:lnTo>
                  <a:lnTo>
                    <a:pt x="231416" y="174945"/>
                  </a:lnTo>
                  <a:lnTo>
                    <a:pt x="228020" y="181410"/>
                  </a:lnTo>
                  <a:lnTo>
                    <a:pt x="227342" y="188945"/>
                  </a:lnTo>
                  <a:lnTo>
                    <a:pt x="229641" y="196152"/>
                  </a:lnTo>
                  <a:lnTo>
                    <a:pt x="234361" y="201724"/>
                  </a:lnTo>
                  <a:lnTo>
                    <a:pt x="240827" y="205121"/>
                  </a:lnTo>
                  <a:lnTo>
                    <a:pt x="248361" y="205798"/>
                  </a:lnTo>
                  <a:lnTo>
                    <a:pt x="255606" y="203495"/>
                  </a:lnTo>
                  <a:lnTo>
                    <a:pt x="261179" y="198775"/>
                  </a:lnTo>
                  <a:lnTo>
                    <a:pt x="264575" y="192310"/>
                  </a:lnTo>
                  <a:lnTo>
                    <a:pt x="265252" y="184776"/>
                  </a:lnTo>
                  <a:lnTo>
                    <a:pt x="262953" y="177568"/>
                  </a:lnTo>
                  <a:lnTo>
                    <a:pt x="258233" y="171996"/>
                  </a:lnTo>
                  <a:lnTo>
                    <a:pt x="251768" y="168599"/>
                  </a:lnTo>
                  <a:lnTo>
                    <a:pt x="244195" y="167927"/>
                  </a:lnTo>
                  <a:close/>
                </a:path>
                <a:path w="1542414" h="231139">
                  <a:moveTo>
                    <a:pt x="319976" y="159590"/>
                  </a:moveTo>
                  <a:lnTo>
                    <a:pt x="312769" y="161889"/>
                  </a:lnTo>
                  <a:lnTo>
                    <a:pt x="307196" y="166610"/>
                  </a:lnTo>
                  <a:lnTo>
                    <a:pt x="303800" y="173075"/>
                  </a:lnTo>
                  <a:lnTo>
                    <a:pt x="303123" y="180609"/>
                  </a:lnTo>
                  <a:lnTo>
                    <a:pt x="305423" y="187816"/>
                  </a:lnTo>
                  <a:lnTo>
                    <a:pt x="310144" y="193389"/>
                  </a:lnTo>
                  <a:lnTo>
                    <a:pt x="316609" y="196785"/>
                  </a:lnTo>
                  <a:lnTo>
                    <a:pt x="324143" y="197462"/>
                  </a:lnTo>
                  <a:lnTo>
                    <a:pt x="331388" y="195158"/>
                  </a:lnTo>
                  <a:lnTo>
                    <a:pt x="336960" y="190437"/>
                  </a:lnTo>
                  <a:lnTo>
                    <a:pt x="340356" y="183972"/>
                  </a:lnTo>
                  <a:lnTo>
                    <a:pt x="341033" y="176438"/>
                  </a:lnTo>
                  <a:lnTo>
                    <a:pt x="338734" y="169231"/>
                  </a:lnTo>
                  <a:lnTo>
                    <a:pt x="334013" y="163658"/>
                  </a:lnTo>
                  <a:lnTo>
                    <a:pt x="327548" y="160262"/>
                  </a:lnTo>
                  <a:lnTo>
                    <a:pt x="319976" y="159590"/>
                  </a:lnTo>
                  <a:close/>
                </a:path>
                <a:path w="1542414" h="231139">
                  <a:moveTo>
                    <a:pt x="395757" y="151253"/>
                  </a:moveTo>
                  <a:lnTo>
                    <a:pt x="388550" y="153552"/>
                  </a:lnTo>
                  <a:lnTo>
                    <a:pt x="382977" y="158273"/>
                  </a:lnTo>
                  <a:lnTo>
                    <a:pt x="379581" y="164738"/>
                  </a:lnTo>
                  <a:lnTo>
                    <a:pt x="378904" y="172272"/>
                  </a:lnTo>
                  <a:lnTo>
                    <a:pt x="381204" y="179480"/>
                  </a:lnTo>
                  <a:lnTo>
                    <a:pt x="385924" y="185052"/>
                  </a:lnTo>
                  <a:lnTo>
                    <a:pt x="392390" y="188448"/>
                  </a:lnTo>
                  <a:lnTo>
                    <a:pt x="399924" y="189124"/>
                  </a:lnTo>
                  <a:lnTo>
                    <a:pt x="407169" y="186821"/>
                  </a:lnTo>
                  <a:lnTo>
                    <a:pt x="412741" y="182101"/>
                  </a:lnTo>
                  <a:lnTo>
                    <a:pt x="416137" y="175635"/>
                  </a:lnTo>
                  <a:lnTo>
                    <a:pt x="416813" y="168101"/>
                  </a:lnTo>
                  <a:lnTo>
                    <a:pt x="414514" y="160894"/>
                  </a:lnTo>
                  <a:lnTo>
                    <a:pt x="409794" y="155322"/>
                  </a:lnTo>
                  <a:lnTo>
                    <a:pt x="403328" y="151926"/>
                  </a:lnTo>
                  <a:lnTo>
                    <a:pt x="395757" y="151253"/>
                  </a:lnTo>
                  <a:close/>
                </a:path>
                <a:path w="1542414" h="231139">
                  <a:moveTo>
                    <a:pt x="471538" y="142916"/>
                  </a:moveTo>
                  <a:lnTo>
                    <a:pt x="464331" y="145216"/>
                  </a:lnTo>
                  <a:lnTo>
                    <a:pt x="458758" y="149936"/>
                  </a:lnTo>
                  <a:lnTo>
                    <a:pt x="455362" y="156402"/>
                  </a:lnTo>
                  <a:lnTo>
                    <a:pt x="454685" y="163936"/>
                  </a:lnTo>
                  <a:lnTo>
                    <a:pt x="456985" y="171143"/>
                  </a:lnTo>
                  <a:lnTo>
                    <a:pt x="461705" y="176715"/>
                  </a:lnTo>
                  <a:lnTo>
                    <a:pt x="468171" y="180111"/>
                  </a:lnTo>
                  <a:lnTo>
                    <a:pt x="475705" y="180788"/>
                  </a:lnTo>
                  <a:lnTo>
                    <a:pt x="482950" y="178485"/>
                  </a:lnTo>
                  <a:lnTo>
                    <a:pt x="488522" y="173765"/>
                  </a:lnTo>
                  <a:lnTo>
                    <a:pt x="491917" y="167299"/>
                  </a:lnTo>
                  <a:lnTo>
                    <a:pt x="492594" y="159764"/>
                  </a:lnTo>
                  <a:lnTo>
                    <a:pt x="490295" y="152558"/>
                  </a:lnTo>
                  <a:lnTo>
                    <a:pt x="485575" y="146985"/>
                  </a:lnTo>
                  <a:lnTo>
                    <a:pt x="479109" y="143590"/>
                  </a:lnTo>
                  <a:lnTo>
                    <a:pt x="471538" y="142916"/>
                  </a:lnTo>
                  <a:close/>
                </a:path>
                <a:path w="1542414" h="231139">
                  <a:moveTo>
                    <a:pt x="547319" y="134580"/>
                  </a:moveTo>
                  <a:lnTo>
                    <a:pt x="540111" y="136879"/>
                  </a:lnTo>
                  <a:lnTo>
                    <a:pt x="534539" y="141600"/>
                  </a:lnTo>
                  <a:lnTo>
                    <a:pt x="531143" y="148065"/>
                  </a:lnTo>
                  <a:lnTo>
                    <a:pt x="530466" y="155600"/>
                  </a:lnTo>
                  <a:lnTo>
                    <a:pt x="532766" y="162806"/>
                  </a:lnTo>
                  <a:lnTo>
                    <a:pt x="537486" y="168379"/>
                  </a:lnTo>
                  <a:lnTo>
                    <a:pt x="543952" y="171774"/>
                  </a:lnTo>
                  <a:lnTo>
                    <a:pt x="551486" y="172452"/>
                  </a:lnTo>
                  <a:lnTo>
                    <a:pt x="558731" y="170149"/>
                  </a:lnTo>
                  <a:lnTo>
                    <a:pt x="564303" y="165428"/>
                  </a:lnTo>
                  <a:lnTo>
                    <a:pt x="567698" y="158963"/>
                  </a:lnTo>
                  <a:lnTo>
                    <a:pt x="568375" y="151428"/>
                  </a:lnTo>
                  <a:lnTo>
                    <a:pt x="566076" y="144221"/>
                  </a:lnTo>
                  <a:lnTo>
                    <a:pt x="561356" y="138649"/>
                  </a:lnTo>
                  <a:lnTo>
                    <a:pt x="554890" y="135253"/>
                  </a:lnTo>
                  <a:lnTo>
                    <a:pt x="547319" y="134580"/>
                  </a:lnTo>
                  <a:close/>
                </a:path>
                <a:path w="1542414" h="231139">
                  <a:moveTo>
                    <a:pt x="623101" y="126244"/>
                  </a:moveTo>
                  <a:lnTo>
                    <a:pt x="615894" y="128542"/>
                  </a:lnTo>
                  <a:lnTo>
                    <a:pt x="610321" y="133262"/>
                  </a:lnTo>
                  <a:lnTo>
                    <a:pt x="606925" y="139727"/>
                  </a:lnTo>
                  <a:lnTo>
                    <a:pt x="606247" y="147261"/>
                  </a:lnTo>
                  <a:lnTo>
                    <a:pt x="608546" y="154468"/>
                  </a:lnTo>
                  <a:lnTo>
                    <a:pt x="613266" y="160041"/>
                  </a:lnTo>
                  <a:lnTo>
                    <a:pt x="619731" y="163437"/>
                  </a:lnTo>
                  <a:lnTo>
                    <a:pt x="627265" y="164115"/>
                  </a:lnTo>
                  <a:lnTo>
                    <a:pt x="634510" y="161813"/>
                  </a:lnTo>
                  <a:lnTo>
                    <a:pt x="640083" y="157093"/>
                  </a:lnTo>
                  <a:lnTo>
                    <a:pt x="643479" y="150628"/>
                  </a:lnTo>
                  <a:lnTo>
                    <a:pt x="644156" y="143093"/>
                  </a:lnTo>
                  <a:lnTo>
                    <a:pt x="641858" y="135886"/>
                  </a:lnTo>
                  <a:lnTo>
                    <a:pt x="637138" y="130314"/>
                  </a:lnTo>
                  <a:lnTo>
                    <a:pt x="630673" y="126917"/>
                  </a:lnTo>
                  <a:lnTo>
                    <a:pt x="623101" y="126244"/>
                  </a:lnTo>
                  <a:close/>
                </a:path>
                <a:path w="1542414" h="231139">
                  <a:moveTo>
                    <a:pt x="698882" y="117908"/>
                  </a:moveTo>
                  <a:lnTo>
                    <a:pt x="691675" y="120206"/>
                  </a:lnTo>
                  <a:lnTo>
                    <a:pt x="686102" y="124925"/>
                  </a:lnTo>
                  <a:lnTo>
                    <a:pt x="682706" y="131390"/>
                  </a:lnTo>
                  <a:lnTo>
                    <a:pt x="682028" y="138925"/>
                  </a:lnTo>
                  <a:lnTo>
                    <a:pt x="684326" y="146132"/>
                  </a:lnTo>
                  <a:lnTo>
                    <a:pt x="689046" y="151705"/>
                  </a:lnTo>
                  <a:lnTo>
                    <a:pt x="695512" y="155101"/>
                  </a:lnTo>
                  <a:lnTo>
                    <a:pt x="703046" y="155779"/>
                  </a:lnTo>
                  <a:lnTo>
                    <a:pt x="710291" y="153476"/>
                  </a:lnTo>
                  <a:lnTo>
                    <a:pt x="715864" y="148756"/>
                  </a:lnTo>
                  <a:lnTo>
                    <a:pt x="719260" y="142291"/>
                  </a:lnTo>
                  <a:lnTo>
                    <a:pt x="719937" y="134757"/>
                  </a:lnTo>
                  <a:lnTo>
                    <a:pt x="717639" y="127550"/>
                  </a:lnTo>
                  <a:lnTo>
                    <a:pt x="712919" y="121977"/>
                  </a:lnTo>
                  <a:lnTo>
                    <a:pt x="706454" y="118581"/>
                  </a:lnTo>
                  <a:lnTo>
                    <a:pt x="698882" y="117908"/>
                  </a:lnTo>
                  <a:close/>
                </a:path>
                <a:path w="1542414" h="231139">
                  <a:moveTo>
                    <a:pt x="774663" y="109570"/>
                  </a:moveTo>
                  <a:lnTo>
                    <a:pt x="767456" y="111869"/>
                  </a:lnTo>
                  <a:lnTo>
                    <a:pt x="761883" y="116589"/>
                  </a:lnTo>
                  <a:lnTo>
                    <a:pt x="758487" y="123054"/>
                  </a:lnTo>
                  <a:lnTo>
                    <a:pt x="757809" y="130589"/>
                  </a:lnTo>
                  <a:lnTo>
                    <a:pt x="760107" y="137796"/>
                  </a:lnTo>
                  <a:lnTo>
                    <a:pt x="764827" y="143369"/>
                  </a:lnTo>
                  <a:lnTo>
                    <a:pt x="771293" y="146765"/>
                  </a:lnTo>
                  <a:lnTo>
                    <a:pt x="778827" y="147443"/>
                  </a:lnTo>
                  <a:lnTo>
                    <a:pt x="786072" y="145140"/>
                  </a:lnTo>
                  <a:lnTo>
                    <a:pt x="791644" y="140420"/>
                  </a:lnTo>
                  <a:lnTo>
                    <a:pt x="795041" y="133955"/>
                  </a:lnTo>
                  <a:lnTo>
                    <a:pt x="795718" y="126420"/>
                  </a:lnTo>
                  <a:lnTo>
                    <a:pt x="793420" y="119213"/>
                  </a:lnTo>
                  <a:lnTo>
                    <a:pt x="788700" y="113640"/>
                  </a:lnTo>
                  <a:lnTo>
                    <a:pt x="782235" y="110244"/>
                  </a:lnTo>
                  <a:lnTo>
                    <a:pt x="774663" y="109570"/>
                  </a:lnTo>
                  <a:close/>
                </a:path>
                <a:path w="1542414" h="231139">
                  <a:moveTo>
                    <a:pt x="850444" y="101234"/>
                  </a:moveTo>
                  <a:lnTo>
                    <a:pt x="843237" y="103533"/>
                  </a:lnTo>
                  <a:lnTo>
                    <a:pt x="837664" y="108253"/>
                  </a:lnTo>
                  <a:lnTo>
                    <a:pt x="834267" y="114718"/>
                  </a:lnTo>
                  <a:lnTo>
                    <a:pt x="833589" y="122252"/>
                  </a:lnTo>
                  <a:lnTo>
                    <a:pt x="835888" y="129459"/>
                  </a:lnTo>
                  <a:lnTo>
                    <a:pt x="840608" y="135032"/>
                  </a:lnTo>
                  <a:lnTo>
                    <a:pt x="847073" y="138428"/>
                  </a:lnTo>
                  <a:lnTo>
                    <a:pt x="854608" y="139106"/>
                  </a:lnTo>
                  <a:lnTo>
                    <a:pt x="861853" y="136803"/>
                  </a:lnTo>
                  <a:lnTo>
                    <a:pt x="867426" y="132084"/>
                  </a:lnTo>
                  <a:lnTo>
                    <a:pt x="870822" y="125619"/>
                  </a:lnTo>
                  <a:lnTo>
                    <a:pt x="871500" y="118084"/>
                  </a:lnTo>
                  <a:lnTo>
                    <a:pt x="869201" y="110877"/>
                  </a:lnTo>
                  <a:lnTo>
                    <a:pt x="864481" y="105304"/>
                  </a:lnTo>
                  <a:lnTo>
                    <a:pt x="858016" y="101908"/>
                  </a:lnTo>
                  <a:lnTo>
                    <a:pt x="850444" y="101234"/>
                  </a:lnTo>
                  <a:close/>
                </a:path>
                <a:path w="1542414" h="231139">
                  <a:moveTo>
                    <a:pt x="926224" y="92897"/>
                  </a:moveTo>
                  <a:lnTo>
                    <a:pt x="919018" y="95196"/>
                  </a:lnTo>
                  <a:lnTo>
                    <a:pt x="913445" y="99916"/>
                  </a:lnTo>
                  <a:lnTo>
                    <a:pt x="910049" y="106381"/>
                  </a:lnTo>
                  <a:lnTo>
                    <a:pt x="909372" y="113916"/>
                  </a:lnTo>
                  <a:lnTo>
                    <a:pt x="911670" y="121123"/>
                  </a:lnTo>
                  <a:lnTo>
                    <a:pt x="916389" y="126695"/>
                  </a:lnTo>
                  <a:lnTo>
                    <a:pt x="922854" y="130092"/>
                  </a:lnTo>
                  <a:lnTo>
                    <a:pt x="930389" y="130769"/>
                  </a:lnTo>
                  <a:lnTo>
                    <a:pt x="937634" y="128467"/>
                  </a:lnTo>
                  <a:lnTo>
                    <a:pt x="943206" y="123747"/>
                  </a:lnTo>
                  <a:lnTo>
                    <a:pt x="946603" y="117282"/>
                  </a:lnTo>
                  <a:lnTo>
                    <a:pt x="947281" y="109748"/>
                  </a:lnTo>
                  <a:lnTo>
                    <a:pt x="944982" y="102541"/>
                  </a:lnTo>
                  <a:lnTo>
                    <a:pt x="940262" y="96968"/>
                  </a:lnTo>
                  <a:lnTo>
                    <a:pt x="933797" y="93572"/>
                  </a:lnTo>
                  <a:lnTo>
                    <a:pt x="926224" y="92897"/>
                  </a:lnTo>
                  <a:close/>
                </a:path>
                <a:path w="1542414" h="231139">
                  <a:moveTo>
                    <a:pt x="1002005" y="84561"/>
                  </a:moveTo>
                  <a:lnTo>
                    <a:pt x="994799" y="86859"/>
                  </a:lnTo>
                  <a:lnTo>
                    <a:pt x="989226" y="91579"/>
                  </a:lnTo>
                  <a:lnTo>
                    <a:pt x="985830" y="98044"/>
                  </a:lnTo>
                  <a:lnTo>
                    <a:pt x="985152" y="105578"/>
                  </a:lnTo>
                  <a:lnTo>
                    <a:pt x="987451" y="112786"/>
                  </a:lnTo>
                  <a:lnTo>
                    <a:pt x="992170" y="118359"/>
                  </a:lnTo>
                  <a:lnTo>
                    <a:pt x="998635" y="121755"/>
                  </a:lnTo>
                  <a:lnTo>
                    <a:pt x="1006170" y="122433"/>
                  </a:lnTo>
                  <a:lnTo>
                    <a:pt x="1013415" y="120130"/>
                  </a:lnTo>
                  <a:lnTo>
                    <a:pt x="1018988" y="115411"/>
                  </a:lnTo>
                  <a:lnTo>
                    <a:pt x="1022384" y="108945"/>
                  </a:lnTo>
                  <a:lnTo>
                    <a:pt x="1023062" y="101412"/>
                  </a:lnTo>
                  <a:lnTo>
                    <a:pt x="1020763" y="94204"/>
                  </a:lnTo>
                  <a:lnTo>
                    <a:pt x="1016043" y="88631"/>
                  </a:lnTo>
                  <a:lnTo>
                    <a:pt x="1009578" y="85235"/>
                  </a:lnTo>
                  <a:lnTo>
                    <a:pt x="1002005" y="84561"/>
                  </a:lnTo>
                  <a:close/>
                </a:path>
                <a:path w="1542414" h="231139">
                  <a:moveTo>
                    <a:pt x="1077788" y="76225"/>
                  </a:moveTo>
                  <a:lnTo>
                    <a:pt x="1070580" y="78523"/>
                  </a:lnTo>
                  <a:lnTo>
                    <a:pt x="1065007" y="83243"/>
                  </a:lnTo>
                  <a:lnTo>
                    <a:pt x="1061611" y="89708"/>
                  </a:lnTo>
                  <a:lnTo>
                    <a:pt x="1060933" y="97242"/>
                  </a:lnTo>
                  <a:lnTo>
                    <a:pt x="1063231" y="104449"/>
                  </a:lnTo>
                  <a:lnTo>
                    <a:pt x="1067951" y="110022"/>
                  </a:lnTo>
                  <a:lnTo>
                    <a:pt x="1074416" y="113418"/>
                  </a:lnTo>
                  <a:lnTo>
                    <a:pt x="1081951" y="114096"/>
                  </a:lnTo>
                  <a:lnTo>
                    <a:pt x="1089196" y="111794"/>
                  </a:lnTo>
                  <a:lnTo>
                    <a:pt x="1094769" y="107074"/>
                  </a:lnTo>
                  <a:lnTo>
                    <a:pt x="1098165" y="100609"/>
                  </a:lnTo>
                  <a:lnTo>
                    <a:pt x="1098843" y="93074"/>
                  </a:lnTo>
                  <a:lnTo>
                    <a:pt x="1096544" y="85867"/>
                  </a:lnTo>
                  <a:lnTo>
                    <a:pt x="1091824" y="80295"/>
                  </a:lnTo>
                  <a:lnTo>
                    <a:pt x="1085359" y="76898"/>
                  </a:lnTo>
                  <a:lnTo>
                    <a:pt x="1077788" y="76225"/>
                  </a:lnTo>
                  <a:close/>
                </a:path>
                <a:path w="1542414" h="231139">
                  <a:moveTo>
                    <a:pt x="1153568" y="67889"/>
                  </a:moveTo>
                  <a:lnTo>
                    <a:pt x="1146361" y="70187"/>
                  </a:lnTo>
                  <a:lnTo>
                    <a:pt x="1140788" y="74906"/>
                  </a:lnTo>
                  <a:lnTo>
                    <a:pt x="1137392" y="81371"/>
                  </a:lnTo>
                  <a:lnTo>
                    <a:pt x="1136714" y="88906"/>
                  </a:lnTo>
                  <a:lnTo>
                    <a:pt x="1139013" y="96113"/>
                  </a:lnTo>
                  <a:lnTo>
                    <a:pt x="1143732" y="101686"/>
                  </a:lnTo>
                  <a:lnTo>
                    <a:pt x="1150198" y="105082"/>
                  </a:lnTo>
                  <a:lnTo>
                    <a:pt x="1157731" y="105760"/>
                  </a:lnTo>
                  <a:lnTo>
                    <a:pt x="1164977" y="103457"/>
                  </a:lnTo>
                  <a:lnTo>
                    <a:pt x="1170550" y="98737"/>
                  </a:lnTo>
                  <a:lnTo>
                    <a:pt x="1173946" y="92272"/>
                  </a:lnTo>
                  <a:lnTo>
                    <a:pt x="1174624" y="84738"/>
                  </a:lnTo>
                  <a:lnTo>
                    <a:pt x="1172325" y="77531"/>
                  </a:lnTo>
                  <a:lnTo>
                    <a:pt x="1167605" y="71958"/>
                  </a:lnTo>
                  <a:lnTo>
                    <a:pt x="1161140" y="68562"/>
                  </a:lnTo>
                  <a:lnTo>
                    <a:pt x="1153568" y="67889"/>
                  </a:lnTo>
                  <a:close/>
                </a:path>
                <a:path w="1542414" h="231139">
                  <a:moveTo>
                    <a:pt x="1229346" y="59552"/>
                  </a:moveTo>
                  <a:lnTo>
                    <a:pt x="1222139" y="61852"/>
                  </a:lnTo>
                  <a:lnTo>
                    <a:pt x="1216566" y="66573"/>
                  </a:lnTo>
                  <a:lnTo>
                    <a:pt x="1213171" y="73039"/>
                  </a:lnTo>
                  <a:lnTo>
                    <a:pt x="1212495" y="80573"/>
                  </a:lnTo>
                  <a:lnTo>
                    <a:pt x="1214795" y="87780"/>
                  </a:lnTo>
                  <a:lnTo>
                    <a:pt x="1219516" y="93351"/>
                  </a:lnTo>
                  <a:lnTo>
                    <a:pt x="1225982" y="96746"/>
                  </a:lnTo>
                  <a:lnTo>
                    <a:pt x="1233516" y="97422"/>
                  </a:lnTo>
                  <a:lnTo>
                    <a:pt x="1240761" y="95119"/>
                  </a:lnTo>
                  <a:lnTo>
                    <a:pt x="1246333" y="90398"/>
                  </a:lnTo>
                  <a:lnTo>
                    <a:pt x="1249728" y="83932"/>
                  </a:lnTo>
                  <a:lnTo>
                    <a:pt x="1250405" y="76398"/>
                  </a:lnTo>
                  <a:lnTo>
                    <a:pt x="1248105" y="69191"/>
                  </a:lnTo>
                  <a:lnTo>
                    <a:pt x="1243383" y="63620"/>
                  </a:lnTo>
                  <a:lnTo>
                    <a:pt x="1236917" y="60225"/>
                  </a:lnTo>
                  <a:lnTo>
                    <a:pt x="1229346" y="59552"/>
                  </a:lnTo>
                  <a:close/>
                </a:path>
                <a:path w="1542414" h="231139">
                  <a:moveTo>
                    <a:pt x="1305126" y="51216"/>
                  </a:moveTo>
                  <a:lnTo>
                    <a:pt x="1297919" y="53516"/>
                  </a:lnTo>
                  <a:lnTo>
                    <a:pt x="1292347" y="58237"/>
                  </a:lnTo>
                  <a:lnTo>
                    <a:pt x="1288952" y="64702"/>
                  </a:lnTo>
                  <a:lnTo>
                    <a:pt x="1288276" y="72237"/>
                  </a:lnTo>
                  <a:lnTo>
                    <a:pt x="1290576" y="79443"/>
                  </a:lnTo>
                  <a:lnTo>
                    <a:pt x="1295297" y="85015"/>
                  </a:lnTo>
                  <a:lnTo>
                    <a:pt x="1301763" y="88410"/>
                  </a:lnTo>
                  <a:lnTo>
                    <a:pt x="1309297" y="89086"/>
                  </a:lnTo>
                  <a:lnTo>
                    <a:pt x="1316542" y="86782"/>
                  </a:lnTo>
                  <a:lnTo>
                    <a:pt x="1322114" y="82061"/>
                  </a:lnTo>
                  <a:lnTo>
                    <a:pt x="1325509" y="75596"/>
                  </a:lnTo>
                  <a:lnTo>
                    <a:pt x="1326186" y="68061"/>
                  </a:lnTo>
                  <a:lnTo>
                    <a:pt x="1323886" y="60854"/>
                  </a:lnTo>
                  <a:lnTo>
                    <a:pt x="1319164" y="55282"/>
                  </a:lnTo>
                  <a:lnTo>
                    <a:pt x="1312698" y="51887"/>
                  </a:lnTo>
                  <a:lnTo>
                    <a:pt x="1305126" y="51216"/>
                  </a:lnTo>
                  <a:close/>
                </a:path>
                <a:path w="1542414" h="231139">
                  <a:moveTo>
                    <a:pt x="1380907" y="42879"/>
                  </a:moveTo>
                  <a:lnTo>
                    <a:pt x="1373700" y="45179"/>
                  </a:lnTo>
                  <a:lnTo>
                    <a:pt x="1368128" y="49900"/>
                  </a:lnTo>
                  <a:lnTo>
                    <a:pt x="1364733" y="56366"/>
                  </a:lnTo>
                  <a:lnTo>
                    <a:pt x="1364057" y="63901"/>
                  </a:lnTo>
                  <a:lnTo>
                    <a:pt x="1366357" y="71107"/>
                  </a:lnTo>
                  <a:lnTo>
                    <a:pt x="1371078" y="76679"/>
                  </a:lnTo>
                  <a:lnTo>
                    <a:pt x="1377544" y="80074"/>
                  </a:lnTo>
                  <a:lnTo>
                    <a:pt x="1385078" y="80750"/>
                  </a:lnTo>
                  <a:lnTo>
                    <a:pt x="1392323" y="78446"/>
                  </a:lnTo>
                  <a:lnTo>
                    <a:pt x="1397895" y="73725"/>
                  </a:lnTo>
                  <a:lnTo>
                    <a:pt x="1401290" y="67259"/>
                  </a:lnTo>
                  <a:lnTo>
                    <a:pt x="1401966" y="59725"/>
                  </a:lnTo>
                  <a:lnTo>
                    <a:pt x="1399666" y="52518"/>
                  </a:lnTo>
                  <a:lnTo>
                    <a:pt x="1394945" y="46946"/>
                  </a:lnTo>
                  <a:lnTo>
                    <a:pt x="1388479" y="43551"/>
                  </a:lnTo>
                  <a:lnTo>
                    <a:pt x="1380907" y="42879"/>
                  </a:lnTo>
                  <a:close/>
                </a:path>
                <a:path w="1542414" h="231139">
                  <a:moveTo>
                    <a:pt x="1422265" y="0"/>
                  </a:moveTo>
                  <a:lnTo>
                    <a:pt x="1434763" y="113614"/>
                  </a:lnTo>
                  <a:lnTo>
                    <a:pt x="1542129" y="44309"/>
                  </a:lnTo>
                  <a:lnTo>
                    <a:pt x="1422265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079473" y="4137215"/>
              <a:ext cx="296545" cy="302895"/>
            </a:xfrm>
            <a:custGeom>
              <a:avLst/>
              <a:gdLst/>
              <a:ahLst/>
              <a:cxnLst/>
              <a:rect l="l" t="t" r="r" b="b"/>
              <a:pathLst>
                <a:path w="296545" h="302895">
                  <a:moveTo>
                    <a:pt x="296198" y="0"/>
                  </a:moveTo>
                  <a:lnTo>
                    <a:pt x="0" y="0"/>
                  </a:lnTo>
                  <a:lnTo>
                    <a:pt x="0" y="302745"/>
                  </a:lnTo>
                  <a:lnTo>
                    <a:pt x="296198" y="302745"/>
                  </a:lnTo>
                  <a:lnTo>
                    <a:pt x="296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55973" y="3835902"/>
              <a:ext cx="1623695" cy="542290"/>
            </a:xfrm>
            <a:custGeom>
              <a:avLst/>
              <a:gdLst/>
              <a:ahLst/>
              <a:cxnLst/>
              <a:rect l="l" t="t" r="r" b="b"/>
              <a:pathLst>
                <a:path w="1623695" h="542289">
                  <a:moveTo>
                    <a:pt x="20834" y="503866"/>
                  </a:moveTo>
                  <a:lnTo>
                    <a:pt x="13274" y="504664"/>
                  </a:lnTo>
                  <a:lnTo>
                    <a:pt x="6645" y="508309"/>
                  </a:lnTo>
                  <a:lnTo>
                    <a:pt x="2086" y="514015"/>
                  </a:lnTo>
                  <a:lnTo>
                    <a:pt x="0" y="521013"/>
                  </a:lnTo>
                  <a:lnTo>
                    <a:pt x="786" y="528537"/>
                  </a:lnTo>
                  <a:lnTo>
                    <a:pt x="4431" y="535166"/>
                  </a:lnTo>
                  <a:lnTo>
                    <a:pt x="10136" y="539725"/>
                  </a:lnTo>
                  <a:lnTo>
                    <a:pt x="17135" y="541811"/>
                  </a:lnTo>
                  <a:lnTo>
                    <a:pt x="24658" y="541025"/>
                  </a:lnTo>
                  <a:lnTo>
                    <a:pt x="31324" y="537368"/>
                  </a:lnTo>
                  <a:lnTo>
                    <a:pt x="35883" y="531663"/>
                  </a:lnTo>
                  <a:lnTo>
                    <a:pt x="37969" y="524665"/>
                  </a:lnTo>
                  <a:lnTo>
                    <a:pt x="37182" y="517141"/>
                  </a:lnTo>
                  <a:lnTo>
                    <a:pt x="33538" y="510512"/>
                  </a:lnTo>
                  <a:lnTo>
                    <a:pt x="27832" y="505953"/>
                  </a:lnTo>
                  <a:lnTo>
                    <a:pt x="20834" y="503866"/>
                  </a:lnTo>
                  <a:close/>
                </a:path>
                <a:path w="1623695" h="542289">
                  <a:moveTo>
                    <a:pt x="93589" y="481086"/>
                  </a:moveTo>
                  <a:lnTo>
                    <a:pt x="86029" y="481884"/>
                  </a:lnTo>
                  <a:lnTo>
                    <a:pt x="79400" y="485529"/>
                  </a:lnTo>
                  <a:lnTo>
                    <a:pt x="74841" y="491234"/>
                  </a:lnTo>
                  <a:lnTo>
                    <a:pt x="72755" y="498233"/>
                  </a:lnTo>
                  <a:lnTo>
                    <a:pt x="73542" y="505757"/>
                  </a:lnTo>
                  <a:lnTo>
                    <a:pt x="77186" y="512385"/>
                  </a:lnTo>
                  <a:lnTo>
                    <a:pt x="82892" y="516944"/>
                  </a:lnTo>
                  <a:lnTo>
                    <a:pt x="89890" y="519031"/>
                  </a:lnTo>
                  <a:lnTo>
                    <a:pt x="97414" y="518243"/>
                  </a:lnTo>
                  <a:lnTo>
                    <a:pt x="104079" y="514588"/>
                  </a:lnTo>
                  <a:lnTo>
                    <a:pt x="108638" y="508882"/>
                  </a:lnTo>
                  <a:lnTo>
                    <a:pt x="110724" y="501884"/>
                  </a:lnTo>
                  <a:lnTo>
                    <a:pt x="109938" y="494360"/>
                  </a:lnTo>
                  <a:lnTo>
                    <a:pt x="106293" y="487731"/>
                  </a:lnTo>
                  <a:lnTo>
                    <a:pt x="100588" y="483172"/>
                  </a:lnTo>
                  <a:lnTo>
                    <a:pt x="93589" y="481086"/>
                  </a:lnTo>
                  <a:close/>
                </a:path>
                <a:path w="1623695" h="542289">
                  <a:moveTo>
                    <a:pt x="166345" y="458305"/>
                  </a:moveTo>
                  <a:lnTo>
                    <a:pt x="158784" y="459103"/>
                  </a:lnTo>
                  <a:lnTo>
                    <a:pt x="152155" y="462747"/>
                  </a:lnTo>
                  <a:lnTo>
                    <a:pt x="147597" y="468453"/>
                  </a:lnTo>
                  <a:lnTo>
                    <a:pt x="145510" y="475451"/>
                  </a:lnTo>
                  <a:lnTo>
                    <a:pt x="146297" y="482974"/>
                  </a:lnTo>
                  <a:lnTo>
                    <a:pt x="149940" y="489603"/>
                  </a:lnTo>
                  <a:lnTo>
                    <a:pt x="155645" y="494163"/>
                  </a:lnTo>
                  <a:lnTo>
                    <a:pt x="162644" y="496250"/>
                  </a:lnTo>
                  <a:lnTo>
                    <a:pt x="170167" y="495463"/>
                  </a:lnTo>
                  <a:lnTo>
                    <a:pt x="176833" y="491808"/>
                  </a:lnTo>
                  <a:lnTo>
                    <a:pt x="181392" y="486102"/>
                  </a:lnTo>
                  <a:lnTo>
                    <a:pt x="183479" y="479104"/>
                  </a:lnTo>
                  <a:lnTo>
                    <a:pt x="182692" y="471581"/>
                  </a:lnTo>
                  <a:lnTo>
                    <a:pt x="179048" y="464952"/>
                  </a:lnTo>
                  <a:lnTo>
                    <a:pt x="173343" y="460392"/>
                  </a:lnTo>
                  <a:lnTo>
                    <a:pt x="166345" y="458305"/>
                  </a:lnTo>
                  <a:close/>
                </a:path>
                <a:path w="1623695" h="542289">
                  <a:moveTo>
                    <a:pt x="239100" y="435525"/>
                  </a:moveTo>
                  <a:lnTo>
                    <a:pt x="231540" y="436323"/>
                  </a:lnTo>
                  <a:lnTo>
                    <a:pt x="224911" y="439967"/>
                  </a:lnTo>
                  <a:lnTo>
                    <a:pt x="220352" y="445672"/>
                  </a:lnTo>
                  <a:lnTo>
                    <a:pt x="218264" y="452670"/>
                  </a:lnTo>
                  <a:lnTo>
                    <a:pt x="219051" y="460194"/>
                  </a:lnTo>
                  <a:lnTo>
                    <a:pt x="222695" y="466823"/>
                  </a:lnTo>
                  <a:lnTo>
                    <a:pt x="228401" y="471383"/>
                  </a:lnTo>
                  <a:lnTo>
                    <a:pt x="235399" y="473469"/>
                  </a:lnTo>
                  <a:lnTo>
                    <a:pt x="242923" y="472682"/>
                  </a:lnTo>
                  <a:lnTo>
                    <a:pt x="249588" y="469027"/>
                  </a:lnTo>
                  <a:lnTo>
                    <a:pt x="254147" y="463322"/>
                  </a:lnTo>
                  <a:lnTo>
                    <a:pt x="256235" y="456323"/>
                  </a:lnTo>
                  <a:lnTo>
                    <a:pt x="255448" y="448800"/>
                  </a:lnTo>
                  <a:lnTo>
                    <a:pt x="251804" y="442171"/>
                  </a:lnTo>
                  <a:lnTo>
                    <a:pt x="246098" y="437612"/>
                  </a:lnTo>
                  <a:lnTo>
                    <a:pt x="239100" y="435525"/>
                  </a:lnTo>
                  <a:close/>
                </a:path>
                <a:path w="1623695" h="542289">
                  <a:moveTo>
                    <a:pt x="311853" y="412744"/>
                  </a:moveTo>
                  <a:lnTo>
                    <a:pt x="304292" y="413543"/>
                  </a:lnTo>
                  <a:lnTo>
                    <a:pt x="297664" y="417188"/>
                  </a:lnTo>
                  <a:lnTo>
                    <a:pt x="293106" y="422894"/>
                  </a:lnTo>
                  <a:lnTo>
                    <a:pt x="291019" y="429892"/>
                  </a:lnTo>
                  <a:lnTo>
                    <a:pt x="291807" y="437415"/>
                  </a:lnTo>
                  <a:lnTo>
                    <a:pt x="295452" y="444044"/>
                  </a:lnTo>
                  <a:lnTo>
                    <a:pt x="301157" y="448603"/>
                  </a:lnTo>
                  <a:lnTo>
                    <a:pt x="308156" y="450689"/>
                  </a:lnTo>
                  <a:lnTo>
                    <a:pt x="315680" y="449901"/>
                  </a:lnTo>
                  <a:lnTo>
                    <a:pt x="322345" y="446245"/>
                  </a:lnTo>
                  <a:lnTo>
                    <a:pt x="326904" y="440539"/>
                  </a:lnTo>
                  <a:lnTo>
                    <a:pt x="328990" y="433541"/>
                  </a:lnTo>
                  <a:lnTo>
                    <a:pt x="328202" y="426017"/>
                  </a:lnTo>
                  <a:lnTo>
                    <a:pt x="324558" y="419388"/>
                  </a:lnTo>
                  <a:lnTo>
                    <a:pt x="318852" y="414830"/>
                  </a:lnTo>
                  <a:lnTo>
                    <a:pt x="311853" y="412744"/>
                  </a:lnTo>
                  <a:close/>
                </a:path>
                <a:path w="1623695" h="542289">
                  <a:moveTo>
                    <a:pt x="384607" y="389963"/>
                  </a:moveTo>
                  <a:lnTo>
                    <a:pt x="377048" y="390762"/>
                  </a:lnTo>
                  <a:lnTo>
                    <a:pt x="370419" y="394407"/>
                  </a:lnTo>
                  <a:lnTo>
                    <a:pt x="365861" y="400113"/>
                  </a:lnTo>
                  <a:lnTo>
                    <a:pt x="363775" y="407112"/>
                  </a:lnTo>
                  <a:lnTo>
                    <a:pt x="364563" y="414635"/>
                  </a:lnTo>
                  <a:lnTo>
                    <a:pt x="368207" y="421264"/>
                  </a:lnTo>
                  <a:lnTo>
                    <a:pt x="373913" y="425823"/>
                  </a:lnTo>
                  <a:lnTo>
                    <a:pt x="380912" y="427909"/>
                  </a:lnTo>
                  <a:lnTo>
                    <a:pt x="388435" y="427121"/>
                  </a:lnTo>
                  <a:lnTo>
                    <a:pt x="395100" y="423465"/>
                  </a:lnTo>
                  <a:lnTo>
                    <a:pt x="399658" y="417759"/>
                  </a:lnTo>
                  <a:lnTo>
                    <a:pt x="401744" y="410760"/>
                  </a:lnTo>
                  <a:lnTo>
                    <a:pt x="400957" y="403236"/>
                  </a:lnTo>
                  <a:lnTo>
                    <a:pt x="397312" y="396608"/>
                  </a:lnTo>
                  <a:lnTo>
                    <a:pt x="391606" y="392049"/>
                  </a:lnTo>
                  <a:lnTo>
                    <a:pt x="384607" y="389963"/>
                  </a:lnTo>
                  <a:close/>
                </a:path>
                <a:path w="1623695" h="542289">
                  <a:moveTo>
                    <a:pt x="457359" y="367182"/>
                  </a:moveTo>
                  <a:lnTo>
                    <a:pt x="449799" y="367983"/>
                  </a:lnTo>
                  <a:lnTo>
                    <a:pt x="443171" y="371629"/>
                  </a:lnTo>
                  <a:lnTo>
                    <a:pt x="438614" y="377336"/>
                  </a:lnTo>
                  <a:lnTo>
                    <a:pt x="436529" y="384335"/>
                  </a:lnTo>
                  <a:lnTo>
                    <a:pt x="437318" y="391858"/>
                  </a:lnTo>
                  <a:lnTo>
                    <a:pt x="440965" y="398486"/>
                  </a:lnTo>
                  <a:lnTo>
                    <a:pt x="446671" y="403043"/>
                  </a:lnTo>
                  <a:lnTo>
                    <a:pt x="453670" y="405128"/>
                  </a:lnTo>
                  <a:lnTo>
                    <a:pt x="461194" y="404340"/>
                  </a:lnTo>
                  <a:lnTo>
                    <a:pt x="467858" y="400682"/>
                  </a:lnTo>
                  <a:lnTo>
                    <a:pt x="472415" y="394975"/>
                  </a:lnTo>
                  <a:lnTo>
                    <a:pt x="474500" y="387976"/>
                  </a:lnTo>
                  <a:lnTo>
                    <a:pt x="473711" y="380452"/>
                  </a:lnTo>
                  <a:lnTo>
                    <a:pt x="470065" y="373824"/>
                  </a:lnTo>
                  <a:lnTo>
                    <a:pt x="464358" y="369267"/>
                  </a:lnTo>
                  <a:lnTo>
                    <a:pt x="457359" y="367182"/>
                  </a:lnTo>
                  <a:close/>
                </a:path>
                <a:path w="1623695" h="542289">
                  <a:moveTo>
                    <a:pt x="530114" y="344402"/>
                  </a:moveTo>
                  <a:lnTo>
                    <a:pt x="522554" y="345202"/>
                  </a:lnTo>
                  <a:lnTo>
                    <a:pt x="515926" y="348849"/>
                  </a:lnTo>
                  <a:lnTo>
                    <a:pt x="511369" y="354555"/>
                  </a:lnTo>
                  <a:lnTo>
                    <a:pt x="509284" y="361555"/>
                  </a:lnTo>
                  <a:lnTo>
                    <a:pt x="510073" y="369078"/>
                  </a:lnTo>
                  <a:lnTo>
                    <a:pt x="513719" y="375706"/>
                  </a:lnTo>
                  <a:lnTo>
                    <a:pt x="519426" y="380263"/>
                  </a:lnTo>
                  <a:lnTo>
                    <a:pt x="526425" y="382348"/>
                  </a:lnTo>
                  <a:lnTo>
                    <a:pt x="533949" y="381558"/>
                  </a:lnTo>
                  <a:lnTo>
                    <a:pt x="540614" y="377901"/>
                  </a:lnTo>
                  <a:lnTo>
                    <a:pt x="545171" y="372195"/>
                  </a:lnTo>
                  <a:lnTo>
                    <a:pt x="547255" y="365196"/>
                  </a:lnTo>
                  <a:lnTo>
                    <a:pt x="546466" y="357672"/>
                  </a:lnTo>
                  <a:lnTo>
                    <a:pt x="542820" y="351044"/>
                  </a:lnTo>
                  <a:lnTo>
                    <a:pt x="537113" y="346487"/>
                  </a:lnTo>
                  <a:lnTo>
                    <a:pt x="530114" y="344402"/>
                  </a:lnTo>
                  <a:close/>
                </a:path>
                <a:path w="1623695" h="542289">
                  <a:moveTo>
                    <a:pt x="602873" y="321622"/>
                  </a:moveTo>
                  <a:lnTo>
                    <a:pt x="595314" y="322421"/>
                  </a:lnTo>
                  <a:lnTo>
                    <a:pt x="588685" y="326065"/>
                  </a:lnTo>
                  <a:lnTo>
                    <a:pt x="584126" y="331770"/>
                  </a:lnTo>
                  <a:lnTo>
                    <a:pt x="582040" y="338769"/>
                  </a:lnTo>
                  <a:lnTo>
                    <a:pt x="582827" y="346293"/>
                  </a:lnTo>
                  <a:lnTo>
                    <a:pt x="586471" y="352922"/>
                  </a:lnTo>
                  <a:lnTo>
                    <a:pt x="592177" y="357481"/>
                  </a:lnTo>
                  <a:lnTo>
                    <a:pt x="599176" y="359567"/>
                  </a:lnTo>
                  <a:lnTo>
                    <a:pt x="606699" y="358780"/>
                  </a:lnTo>
                  <a:lnTo>
                    <a:pt x="613364" y="355123"/>
                  </a:lnTo>
                  <a:lnTo>
                    <a:pt x="617923" y="349418"/>
                  </a:lnTo>
                  <a:lnTo>
                    <a:pt x="620010" y="342420"/>
                  </a:lnTo>
                  <a:lnTo>
                    <a:pt x="619223" y="334896"/>
                  </a:lnTo>
                  <a:lnTo>
                    <a:pt x="615578" y="328267"/>
                  </a:lnTo>
                  <a:lnTo>
                    <a:pt x="609872" y="323708"/>
                  </a:lnTo>
                  <a:lnTo>
                    <a:pt x="602873" y="321622"/>
                  </a:lnTo>
                  <a:close/>
                </a:path>
                <a:path w="1623695" h="542289">
                  <a:moveTo>
                    <a:pt x="675629" y="298841"/>
                  </a:moveTo>
                  <a:lnTo>
                    <a:pt x="668068" y="299639"/>
                  </a:lnTo>
                  <a:lnTo>
                    <a:pt x="661440" y="303284"/>
                  </a:lnTo>
                  <a:lnTo>
                    <a:pt x="656882" y="308990"/>
                  </a:lnTo>
                  <a:lnTo>
                    <a:pt x="654795" y="315988"/>
                  </a:lnTo>
                  <a:lnTo>
                    <a:pt x="655582" y="323512"/>
                  </a:lnTo>
                  <a:lnTo>
                    <a:pt x="659227" y="330141"/>
                  </a:lnTo>
                  <a:lnTo>
                    <a:pt x="664932" y="334699"/>
                  </a:lnTo>
                  <a:lnTo>
                    <a:pt x="671931" y="336786"/>
                  </a:lnTo>
                  <a:lnTo>
                    <a:pt x="679454" y="335998"/>
                  </a:lnTo>
                  <a:lnTo>
                    <a:pt x="686120" y="332343"/>
                  </a:lnTo>
                  <a:lnTo>
                    <a:pt x="690679" y="326637"/>
                  </a:lnTo>
                  <a:lnTo>
                    <a:pt x="692765" y="319639"/>
                  </a:lnTo>
                  <a:lnTo>
                    <a:pt x="691977" y="312115"/>
                  </a:lnTo>
                  <a:lnTo>
                    <a:pt x="688333" y="305486"/>
                  </a:lnTo>
                  <a:lnTo>
                    <a:pt x="682627" y="300928"/>
                  </a:lnTo>
                  <a:lnTo>
                    <a:pt x="675629" y="298841"/>
                  </a:lnTo>
                  <a:close/>
                </a:path>
                <a:path w="1623695" h="542289">
                  <a:moveTo>
                    <a:pt x="748384" y="276061"/>
                  </a:moveTo>
                  <a:lnTo>
                    <a:pt x="740824" y="276859"/>
                  </a:lnTo>
                  <a:lnTo>
                    <a:pt x="734195" y="280504"/>
                  </a:lnTo>
                  <a:lnTo>
                    <a:pt x="729636" y="286210"/>
                  </a:lnTo>
                  <a:lnTo>
                    <a:pt x="727550" y="293208"/>
                  </a:lnTo>
                  <a:lnTo>
                    <a:pt x="728338" y="300732"/>
                  </a:lnTo>
                  <a:lnTo>
                    <a:pt x="731982" y="307361"/>
                  </a:lnTo>
                  <a:lnTo>
                    <a:pt x="737687" y="311919"/>
                  </a:lnTo>
                  <a:lnTo>
                    <a:pt x="744686" y="314006"/>
                  </a:lnTo>
                  <a:lnTo>
                    <a:pt x="752210" y="313218"/>
                  </a:lnTo>
                  <a:lnTo>
                    <a:pt x="758874" y="309562"/>
                  </a:lnTo>
                  <a:lnTo>
                    <a:pt x="763433" y="303857"/>
                  </a:lnTo>
                  <a:lnTo>
                    <a:pt x="765519" y="296858"/>
                  </a:lnTo>
                  <a:lnTo>
                    <a:pt x="764732" y="289335"/>
                  </a:lnTo>
                  <a:lnTo>
                    <a:pt x="761088" y="282706"/>
                  </a:lnTo>
                  <a:lnTo>
                    <a:pt x="755382" y="278147"/>
                  </a:lnTo>
                  <a:lnTo>
                    <a:pt x="748384" y="276061"/>
                  </a:lnTo>
                  <a:close/>
                </a:path>
                <a:path w="1623695" h="542289">
                  <a:moveTo>
                    <a:pt x="821139" y="253280"/>
                  </a:moveTo>
                  <a:lnTo>
                    <a:pt x="813579" y="254078"/>
                  </a:lnTo>
                  <a:lnTo>
                    <a:pt x="806950" y="257723"/>
                  </a:lnTo>
                  <a:lnTo>
                    <a:pt x="802391" y="263429"/>
                  </a:lnTo>
                  <a:lnTo>
                    <a:pt x="800305" y="270428"/>
                  </a:lnTo>
                  <a:lnTo>
                    <a:pt x="801092" y="277952"/>
                  </a:lnTo>
                  <a:lnTo>
                    <a:pt x="804737" y="284580"/>
                  </a:lnTo>
                  <a:lnTo>
                    <a:pt x="810442" y="289138"/>
                  </a:lnTo>
                  <a:lnTo>
                    <a:pt x="817440" y="291225"/>
                  </a:lnTo>
                  <a:lnTo>
                    <a:pt x="824964" y="290438"/>
                  </a:lnTo>
                  <a:lnTo>
                    <a:pt x="831630" y="286782"/>
                  </a:lnTo>
                  <a:lnTo>
                    <a:pt x="836189" y="281076"/>
                  </a:lnTo>
                  <a:lnTo>
                    <a:pt x="838275" y="274077"/>
                  </a:lnTo>
                  <a:lnTo>
                    <a:pt x="837488" y="266553"/>
                  </a:lnTo>
                  <a:lnTo>
                    <a:pt x="833843" y="259925"/>
                  </a:lnTo>
                  <a:lnTo>
                    <a:pt x="828137" y="255367"/>
                  </a:lnTo>
                  <a:lnTo>
                    <a:pt x="821139" y="253280"/>
                  </a:lnTo>
                  <a:close/>
                </a:path>
                <a:path w="1623695" h="542289">
                  <a:moveTo>
                    <a:pt x="893902" y="230500"/>
                  </a:moveTo>
                  <a:lnTo>
                    <a:pt x="886341" y="231296"/>
                  </a:lnTo>
                  <a:lnTo>
                    <a:pt x="879710" y="234938"/>
                  </a:lnTo>
                  <a:lnTo>
                    <a:pt x="875150" y="240642"/>
                  </a:lnTo>
                  <a:lnTo>
                    <a:pt x="873061" y="247639"/>
                  </a:lnTo>
                  <a:lnTo>
                    <a:pt x="873845" y="255163"/>
                  </a:lnTo>
                  <a:lnTo>
                    <a:pt x="877487" y="261793"/>
                  </a:lnTo>
                  <a:lnTo>
                    <a:pt x="883190" y="266354"/>
                  </a:lnTo>
                  <a:lnTo>
                    <a:pt x="890188" y="268444"/>
                  </a:lnTo>
                  <a:lnTo>
                    <a:pt x="897712" y="267660"/>
                  </a:lnTo>
                  <a:lnTo>
                    <a:pt x="904379" y="264006"/>
                  </a:lnTo>
                  <a:lnTo>
                    <a:pt x="908940" y="258302"/>
                  </a:lnTo>
                  <a:lnTo>
                    <a:pt x="911029" y="251305"/>
                  </a:lnTo>
                  <a:lnTo>
                    <a:pt x="910245" y="243781"/>
                  </a:lnTo>
                  <a:lnTo>
                    <a:pt x="906603" y="237151"/>
                  </a:lnTo>
                  <a:lnTo>
                    <a:pt x="900900" y="232590"/>
                  </a:lnTo>
                  <a:lnTo>
                    <a:pt x="893902" y="230500"/>
                  </a:lnTo>
                  <a:close/>
                </a:path>
                <a:path w="1623695" h="542289">
                  <a:moveTo>
                    <a:pt x="966656" y="207720"/>
                  </a:moveTo>
                  <a:lnTo>
                    <a:pt x="959097" y="208516"/>
                  </a:lnTo>
                  <a:lnTo>
                    <a:pt x="952466" y="212157"/>
                  </a:lnTo>
                  <a:lnTo>
                    <a:pt x="947905" y="217861"/>
                  </a:lnTo>
                  <a:lnTo>
                    <a:pt x="945816" y="224859"/>
                  </a:lnTo>
                  <a:lnTo>
                    <a:pt x="946600" y="232383"/>
                  </a:lnTo>
                  <a:lnTo>
                    <a:pt x="950242" y="239013"/>
                  </a:lnTo>
                  <a:lnTo>
                    <a:pt x="955946" y="243574"/>
                  </a:lnTo>
                  <a:lnTo>
                    <a:pt x="962943" y="245663"/>
                  </a:lnTo>
                  <a:lnTo>
                    <a:pt x="970467" y="244878"/>
                  </a:lnTo>
                  <a:lnTo>
                    <a:pt x="977134" y="241225"/>
                  </a:lnTo>
                  <a:lnTo>
                    <a:pt x="981695" y="235522"/>
                  </a:lnTo>
                  <a:lnTo>
                    <a:pt x="983784" y="228524"/>
                  </a:lnTo>
                  <a:lnTo>
                    <a:pt x="983000" y="221000"/>
                  </a:lnTo>
                  <a:lnTo>
                    <a:pt x="979358" y="214370"/>
                  </a:lnTo>
                  <a:lnTo>
                    <a:pt x="973654" y="209809"/>
                  </a:lnTo>
                  <a:lnTo>
                    <a:pt x="966656" y="207720"/>
                  </a:lnTo>
                  <a:close/>
                </a:path>
                <a:path w="1623695" h="542289">
                  <a:moveTo>
                    <a:pt x="1039411" y="184939"/>
                  </a:moveTo>
                  <a:lnTo>
                    <a:pt x="1031851" y="185734"/>
                  </a:lnTo>
                  <a:lnTo>
                    <a:pt x="1025221" y="189377"/>
                  </a:lnTo>
                  <a:lnTo>
                    <a:pt x="1020660" y="195081"/>
                  </a:lnTo>
                  <a:lnTo>
                    <a:pt x="1018571" y="202079"/>
                  </a:lnTo>
                  <a:lnTo>
                    <a:pt x="1019355" y="209603"/>
                  </a:lnTo>
                  <a:lnTo>
                    <a:pt x="1022997" y="216233"/>
                  </a:lnTo>
                  <a:lnTo>
                    <a:pt x="1028701" y="220794"/>
                  </a:lnTo>
                  <a:lnTo>
                    <a:pt x="1035698" y="222883"/>
                  </a:lnTo>
                  <a:lnTo>
                    <a:pt x="1043223" y="222098"/>
                  </a:lnTo>
                  <a:lnTo>
                    <a:pt x="1049889" y="218445"/>
                  </a:lnTo>
                  <a:lnTo>
                    <a:pt x="1054450" y="212741"/>
                  </a:lnTo>
                  <a:lnTo>
                    <a:pt x="1056539" y="205743"/>
                  </a:lnTo>
                  <a:lnTo>
                    <a:pt x="1055755" y="198220"/>
                  </a:lnTo>
                  <a:lnTo>
                    <a:pt x="1052113" y="191589"/>
                  </a:lnTo>
                  <a:lnTo>
                    <a:pt x="1046409" y="187028"/>
                  </a:lnTo>
                  <a:lnTo>
                    <a:pt x="1039411" y="184939"/>
                  </a:lnTo>
                  <a:close/>
                </a:path>
                <a:path w="1623695" h="542289">
                  <a:moveTo>
                    <a:pt x="1112167" y="162159"/>
                  </a:moveTo>
                  <a:lnTo>
                    <a:pt x="1104607" y="162954"/>
                  </a:lnTo>
                  <a:lnTo>
                    <a:pt x="1097976" y="166596"/>
                  </a:lnTo>
                  <a:lnTo>
                    <a:pt x="1093415" y="172300"/>
                  </a:lnTo>
                  <a:lnTo>
                    <a:pt x="1091326" y="179297"/>
                  </a:lnTo>
                  <a:lnTo>
                    <a:pt x="1092110" y="186822"/>
                  </a:lnTo>
                  <a:lnTo>
                    <a:pt x="1095752" y="193452"/>
                  </a:lnTo>
                  <a:lnTo>
                    <a:pt x="1101456" y="198013"/>
                  </a:lnTo>
                  <a:lnTo>
                    <a:pt x="1108454" y="200102"/>
                  </a:lnTo>
                  <a:lnTo>
                    <a:pt x="1115977" y="199318"/>
                  </a:lnTo>
                  <a:lnTo>
                    <a:pt x="1122644" y="195665"/>
                  </a:lnTo>
                  <a:lnTo>
                    <a:pt x="1127205" y="189961"/>
                  </a:lnTo>
                  <a:lnTo>
                    <a:pt x="1129294" y="182963"/>
                  </a:lnTo>
                  <a:lnTo>
                    <a:pt x="1128509" y="175439"/>
                  </a:lnTo>
                  <a:lnTo>
                    <a:pt x="1124868" y="168809"/>
                  </a:lnTo>
                  <a:lnTo>
                    <a:pt x="1119164" y="164248"/>
                  </a:lnTo>
                  <a:lnTo>
                    <a:pt x="1112167" y="162159"/>
                  </a:lnTo>
                  <a:close/>
                </a:path>
                <a:path w="1623695" h="542289">
                  <a:moveTo>
                    <a:pt x="1184922" y="139378"/>
                  </a:moveTo>
                  <a:lnTo>
                    <a:pt x="1177361" y="140173"/>
                  </a:lnTo>
                  <a:lnTo>
                    <a:pt x="1170731" y="143815"/>
                  </a:lnTo>
                  <a:lnTo>
                    <a:pt x="1166170" y="149519"/>
                  </a:lnTo>
                  <a:lnTo>
                    <a:pt x="1164081" y="156517"/>
                  </a:lnTo>
                  <a:lnTo>
                    <a:pt x="1164866" y="164042"/>
                  </a:lnTo>
                  <a:lnTo>
                    <a:pt x="1168507" y="170672"/>
                  </a:lnTo>
                  <a:lnTo>
                    <a:pt x="1174211" y="175232"/>
                  </a:lnTo>
                  <a:lnTo>
                    <a:pt x="1181209" y="177322"/>
                  </a:lnTo>
                  <a:lnTo>
                    <a:pt x="1188733" y="176537"/>
                  </a:lnTo>
                  <a:lnTo>
                    <a:pt x="1195399" y="172884"/>
                  </a:lnTo>
                  <a:lnTo>
                    <a:pt x="1199960" y="167181"/>
                  </a:lnTo>
                  <a:lnTo>
                    <a:pt x="1202049" y="160183"/>
                  </a:lnTo>
                  <a:lnTo>
                    <a:pt x="1201265" y="152659"/>
                  </a:lnTo>
                  <a:lnTo>
                    <a:pt x="1197623" y="146028"/>
                  </a:lnTo>
                  <a:lnTo>
                    <a:pt x="1191919" y="141467"/>
                  </a:lnTo>
                  <a:lnTo>
                    <a:pt x="1184922" y="139378"/>
                  </a:lnTo>
                  <a:close/>
                </a:path>
                <a:path w="1623695" h="542289">
                  <a:moveTo>
                    <a:pt x="1257677" y="116598"/>
                  </a:moveTo>
                  <a:lnTo>
                    <a:pt x="1250116" y="117393"/>
                  </a:lnTo>
                  <a:lnTo>
                    <a:pt x="1243486" y="121035"/>
                  </a:lnTo>
                  <a:lnTo>
                    <a:pt x="1238925" y="126739"/>
                  </a:lnTo>
                  <a:lnTo>
                    <a:pt x="1236836" y="133737"/>
                  </a:lnTo>
                  <a:lnTo>
                    <a:pt x="1237620" y="141260"/>
                  </a:lnTo>
                  <a:lnTo>
                    <a:pt x="1241262" y="147891"/>
                  </a:lnTo>
                  <a:lnTo>
                    <a:pt x="1246966" y="152452"/>
                  </a:lnTo>
                  <a:lnTo>
                    <a:pt x="1253964" y="154541"/>
                  </a:lnTo>
                  <a:lnTo>
                    <a:pt x="1261487" y="153757"/>
                  </a:lnTo>
                  <a:lnTo>
                    <a:pt x="1268155" y="150103"/>
                  </a:lnTo>
                  <a:lnTo>
                    <a:pt x="1272715" y="144399"/>
                  </a:lnTo>
                  <a:lnTo>
                    <a:pt x="1274804" y="137402"/>
                  </a:lnTo>
                  <a:lnTo>
                    <a:pt x="1274020" y="129877"/>
                  </a:lnTo>
                  <a:lnTo>
                    <a:pt x="1270378" y="123248"/>
                  </a:lnTo>
                  <a:lnTo>
                    <a:pt x="1264675" y="118687"/>
                  </a:lnTo>
                  <a:lnTo>
                    <a:pt x="1257677" y="116598"/>
                  </a:lnTo>
                  <a:close/>
                </a:path>
                <a:path w="1623695" h="542289">
                  <a:moveTo>
                    <a:pt x="1330431" y="93817"/>
                  </a:moveTo>
                  <a:lnTo>
                    <a:pt x="1322872" y="94613"/>
                  </a:lnTo>
                  <a:lnTo>
                    <a:pt x="1316241" y="98255"/>
                  </a:lnTo>
                  <a:lnTo>
                    <a:pt x="1311680" y="103958"/>
                  </a:lnTo>
                  <a:lnTo>
                    <a:pt x="1309591" y="110956"/>
                  </a:lnTo>
                  <a:lnTo>
                    <a:pt x="1310375" y="118480"/>
                  </a:lnTo>
                  <a:lnTo>
                    <a:pt x="1314017" y="125111"/>
                  </a:lnTo>
                  <a:lnTo>
                    <a:pt x="1319721" y="129672"/>
                  </a:lnTo>
                  <a:lnTo>
                    <a:pt x="1326719" y="131761"/>
                  </a:lnTo>
                  <a:lnTo>
                    <a:pt x="1334243" y="130976"/>
                  </a:lnTo>
                  <a:lnTo>
                    <a:pt x="1340909" y="127323"/>
                  </a:lnTo>
                  <a:lnTo>
                    <a:pt x="1345470" y="121619"/>
                  </a:lnTo>
                  <a:lnTo>
                    <a:pt x="1347559" y="114622"/>
                  </a:lnTo>
                  <a:lnTo>
                    <a:pt x="1346775" y="107097"/>
                  </a:lnTo>
                  <a:lnTo>
                    <a:pt x="1343133" y="100467"/>
                  </a:lnTo>
                  <a:lnTo>
                    <a:pt x="1337429" y="95906"/>
                  </a:lnTo>
                  <a:lnTo>
                    <a:pt x="1330431" y="93817"/>
                  </a:lnTo>
                  <a:close/>
                </a:path>
                <a:path w="1623695" h="542289">
                  <a:moveTo>
                    <a:pt x="1403186" y="71037"/>
                  </a:moveTo>
                  <a:lnTo>
                    <a:pt x="1395626" y="71832"/>
                  </a:lnTo>
                  <a:lnTo>
                    <a:pt x="1388996" y="75474"/>
                  </a:lnTo>
                  <a:lnTo>
                    <a:pt x="1384435" y="81178"/>
                  </a:lnTo>
                  <a:lnTo>
                    <a:pt x="1382346" y="88176"/>
                  </a:lnTo>
                  <a:lnTo>
                    <a:pt x="1383130" y="95699"/>
                  </a:lnTo>
                  <a:lnTo>
                    <a:pt x="1386772" y="102330"/>
                  </a:lnTo>
                  <a:lnTo>
                    <a:pt x="1392476" y="106890"/>
                  </a:lnTo>
                  <a:lnTo>
                    <a:pt x="1399473" y="108980"/>
                  </a:lnTo>
                  <a:lnTo>
                    <a:pt x="1406998" y="108196"/>
                  </a:lnTo>
                  <a:lnTo>
                    <a:pt x="1413664" y="104542"/>
                  </a:lnTo>
                  <a:lnTo>
                    <a:pt x="1418225" y="98838"/>
                  </a:lnTo>
                  <a:lnTo>
                    <a:pt x="1420314" y="91841"/>
                  </a:lnTo>
                  <a:lnTo>
                    <a:pt x="1419530" y="84317"/>
                  </a:lnTo>
                  <a:lnTo>
                    <a:pt x="1415888" y="77687"/>
                  </a:lnTo>
                  <a:lnTo>
                    <a:pt x="1410184" y="73126"/>
                  </a:lnTo>
                  <a:lnTo>
                    <a:pt x="1403186" y="71037"/>
                  </a:lnTo>
                  <a:close/>
                </a:path>
                <a:path w="1623695" h="542289">
                  <a:moveTo>
                    <a:pt x="1475942" y="48256"/>
                  </a:moveTo>
                  <a:lnTo>
                    <a:pt x="1468382" y="49052"/>
                  </a:lnTo>
                  <a:lnTo>
                    <a:pt x="1461751" y="52694"/>
                  </a:lnTo>
                  <a:lnTo>
                    <a:pt x="1457190" y="58397"/>
                  </a:lnTo>
                  <a:lnTo>
                    <a:pt x="1455101" y="65395"/>
                  </a:lnTo>
                  <a:lnTo>
                    <a:pt x="1455885" y="72919"/>
                  </a:lnTo>
                  <a:lnTo>
                    <a:pt x="1459527" y="79550"/>
                  </a:lnTo>
                  <a:lnTo>
                    <a:pt x="1465231" y="84110"/>
                  </a:lnTo>
                  <a:lnTo>
                    <a:pt x="1472229" y="86199"/>
                  </a:lnTo>
                  <a:lnTo>
                    <a:pt x="1479753" y="85415"/>
                  </a:lnTo>
                  <a:lnTo>
                    <a:pt x="1486419" y="81762"/>
                  </a:lnTo>
                  <a:lnTo>
                    <a:pt x="1490980" y="76058"/>
                  </a:lnTo>
                  <a:lnTo>
                    <a:pt x="1493070" y="69060"/>
                  </a:lnTo>
                  <a:lnTo>
                    <a:pt x="1492286" y="61536"/>
                  </a:lnTo>
                  <a:lnTo>
                    <a:pt x="1488643" y="54906"/>
                  </a:lnTo>
                  <a:lnTo>
                    <a:pt x="1482939" y="50345"/>
                  </a:lnTo>
                  <a:lnTo>
                    <a:pt x="1475942" y="48256"/>
                  </a:lnTo>
                  <a:close/>
                </a:path>
                <a:path w="1623695" h="542289">
                  <a:moveTo>
                    <a:pt x="1497536" y="0"/>
                  </a:moveTo>
                  <a:lnTo>
                    <a:pt x="1531689" y="109077"/>
                  </a:lnTo>
                  <a:lnTo>
                    <a:pt x="1623690" y="20384"/>
                  </a:lnTo>
                  <a:lnTo>
                    <a:pt x="1497536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93779" y="2936284"/>
              <a:ext cx="296545" cy="302895"/>
            </a:xfrm>
            <a:custGeom>
              <a:avLst/>
              <a:gdLst/>
              <a:ahLst/>
              <a:cxnLst/>
              <a:rect l="l" t="t" r="r" b="b"/>
              <a:pathLst>
                <a:path w="296545" h="302894">
                  <a:moveTo>
                    <a:pt x="296198" y="0"/>
                  </a:moveTo>
                  <a:lnTo>
                    <a:pt x="0" y="0"/>
                  </a:lnTo>
                  <a:lnTo>
                    <a:pt x="0" y="302743"/>
                  </a:lnTo>
                  <a:lnTo>
                    <a:pt x="296198" y="302743"/>
                  </a:lnTo>
                  <a:lnTo>
                    <a:pt x="296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003381" y="3030248"/>
              <a:ext cx="1576705" cy="427355"/>
            </a:xfrm>
            <a:custGeom>
              <a:avLst/>
              <a:gdLst/>
              <a:ahLst/>
              <a:cxnLst/>
              <a:rect l="l" t="t" r="r" b="b"/>
              <a:pathLst>
                <a:path w="1576704" h="427354">
                  <a:moveTo>
                    <a:pt x="15766" y="0"/>
                  </a:moveTo>
                  <a:lnTo>
                    <a:pt x="8916" y="2531"/>
                  </a:lnTo>
                  <a:lnTo>
                    <a:pt x="3514" y="7446"/>
                  </a:lnTo>
                  <a:lnTo>
                    <a:pt x="303" y="14295"/>
                  </a:lnTo>
                  <a:lnTo>
                    <a:pt x="0" y="21854"/>
                  </a:lnTo>
                  <a:lnTo>
                    <a:pt x="2530" y="28704"/>
                  </a:lnTo>
                  <a:lnTo>
                    <a:pt x="7446" y="34105"/>
                  </a:lnTo>
                  <a:lnTo>
                    <a:pt x="14295" y="37316"/>
                  </a:lnTo>
                  <a:lnTo>
                    <a:pt x="21891" y="37629"/>
                  </a:lnTo>
                  <a:lnTo>
                    <a:pt x="28741" y="35098"/>
                  </a:lnTo>
                  <a:lnTo>
                    <a:pt x="34142" y="30183"/>
                  </a:lnTo>
                  <a:lnTo>
                    <a:pt x="37354" y="23334"/>
                  </a:lnTo>
                  <a:lnTo>
                    <a:pt x="37657" y="15775"/>
                  </a:lnTo>
                  <a:lnTo>
                    <a:pt x="35126" y="8925"/>
                  </a:lnTo>
                  <a:lnTo>
                    <a:pt x="30210" y="3523"/>
                  </a:lnTo>
                  <a:lnTo>
                    <a:pt x="23324" y="302"/>
                  </a:lnTo>
                  <a:lnTo>
                    <a:pt x="15766" y="0"/>
                  </a:lnTo>
                  <a:close/>
                </a:path>
                <a:path w="1576704" h="427354">
                  <a:moveTo>
                    <a:pt x="89831" y="18068"/>
                  </a:moveTo>
                  <a:lnTo>
                    <a:pt x="82981" y="20599"/>
                  </a:lnTo>
                  <a:lnTo>
                    <a:pt x="77580" y="25514"/>
                  </a:lnTo>
                  <a:lnTo>
                    <a:pt x="74368" y="32363"/>
                  </a:lnTo>
                  <a:lnTo>
                    <a:pt x="74065" y="39922"/>
                  </a:lnTo>
                  <a:lnTo>
                    <a:pt x="76597" y="46772"/>
                  </a:lnTo>
                  <a:lnTo>
                    <a:pt x="81512" y="52173"/>
                  </a:lnTo>
                  <a:lnTo>
                    <a:pt x="88361" y="55385"/>
                  </a:lnTo>
                  <a:lnTo>
                    <a:pt x="95957" y="55697"/>
                  </a:lnTo>
                  <a:lnTo>
                    <a:pt x="102807" y="53166"/>
                  </a:lnTo>
                  <a:lnTo>
                    <a:pt x="108209" y="48251"/>
                  </a:lnTo>
                  <a:lnTo>
                    <a:pt x="111420" y="41402"/>
                  </a:lnTo>
                  <a:lnTo>
                    <a:pt x="111723" y="33843"/>
                  </a:lnTo>
                  <a:lnTo>
                    <a:pt x="109192" y="26992"/>
                  </a:lnTo>
                  <a:lnTo>
                    <a:pt x="104276" y="21591"/>
                  </a:lnTo>
                  <a:lnTo>
                    <a:pt x="97391" y="18370"/>
                  </a:lnTo>
                  <a:lnTo>
                    <a:pt x="89831" y="18068"/>
                  </a:lnTo>
                  <a:close/>
                </a:path>
                <a:path w="1576704" h="427354">
                  <a:moveTo>
                    <a:pt x="163899" y="36135"/>
                  </a:moveTo>
                  <a:lnTo>
                    <a:pt x="157048" y="38666"/>
                  </a:lnTo>
                  <a:lnTo>
                    <a:pt x="151647" y="43581"/>
                  </a:lnTo>
                  <a:lnTo>
                    <a:pt x="148434" y="50430"/>
                  </a:lnTo>
                  <a:lnTo>
                    <a:pt x="148132" y="57989"/>
                  </a:lnTo>
                  <a:lnTo>
                    <a:pt x="150662" y="64839"/>
                  </a:lnTo>
                  <a:lnTo>
                    <a:pt x="155577" y="70241"/>
                  </a:lnTo>
                  <a:lnTo>
                    <a:pt x="162426" y="73453"/>
                  </a:lnTo>
                  <a:lnTo>
                    <a:pt x="170022" y="73765"/>
                  </a:lnTo>
                  <a:lnTo>
                    <a:pt x="176873" y="71234"/>
                  </a:lnTo>
                  <a:lnTo>
                    <a:pt x="182274" y="66319"/>
                  </a:lnTo>
                  <a:lnTo>
                    <a:pt x="185485" y="59470"/>
                  </a:lnTo>
                  <a:lnTo>
                    <a:pt x="185789" y="51912"/>
                  </a:lnTo>
                  <a:lnTo>
                    <a:pt x="183258" y="45061"/>
                  </a:lnTo>
                  <a:lnTo>
                    <a:pt x="178343" y="39660"/>
                  </a:lnTo>
                  <a:lnTo>
                    <a:pt x="171457" y="36439"/>
                  </a:lnTo>
                  <a:lnTo>
                    <a:pt x="163899" y="36135"/>
                  </a:lnTo>
                  <a:close/>
                </a:path>
                <a:path w="1576704" h="427354">
                  <a:moveTo>
                    <a:pt x="237965" y="54204"/>
                  </a:moveTo>
                  <a:lnTo>
                    <a:pt x="231115" y="56735"/>
                  </a:lnTo>
                  <a:lnTo>
                    <a:pt x="225713" y="61650"/>
                  </a:lnTo>
                  <a:lnTo>
                    <a:pt x="222501" y="68499"/>
                  </a:lnTo>
                  <a:lnTo>
                    <a:pt x="222197" y="76057"/>
                  </a:lnTo>
                  <a:lnTo>
                    <a:pt x="224728" y="82907"/>
                  </a:lnTo>
                  <a:lnTo>
                    <a:pt x="229644" y="88309"/>
                  </a:lnTo>
                  <a:lnTo>
                    <a:pt x="236492" y="91521"/>
                  </a:lnTo>
                  <a:lnTo>
                    <a:pt x="244088" y="91833"/>
                  </a:lnTo>
                  <a:lnTo>
                    <a:pt x="250939" y="89303"/>
                  </a:lnTo>
                  <a:lnTo>
                    <a:pt x="256340" y="84387"/>
                  </a:lnTo>
                  <a:lnTo>
                    <a:pt x="259552" y="77538"/>
                  </a:lnTo>
                  <a:lnTo>
                    <a:pt x="259855" y="69980"/>
                  </a:lnTo>
                  <a:lnTo>
                    <a:pt x="257324" y="63130"/>
                  </a:lnTo>
                  <a:lnTo>
                    <a:pt x="252409" y="57728"/>
                  </a:lnTo>
                  <a:lnTo>
                    <a:pt x="245523" y="54507"/>
                  </a:lnTo>
                  <a:lnTo>
                    <a:pt x="237965" y="54204"/>
                  </a:lnTo>
                  <a:close/>
                </a:path>
                <a:path w="1576704" h="427354">
                  <a:moveTo>
                    <a:pt x="312032" y="72272"/>
                  </a:moveTo>
                  <a:lnTo>
                    <a:pt x="305182" y="74802"/>
                  </a:lnTo>
                  <a:lnTo>
                    <a:pt x="299780" y="79717"/>
                  </a:lnTo>
                  <a:lnTo>
                    <a:pt x="296567" y="86566"/>
                  </a:lnTo>
                  <a:lnTo>
                    <a:pt x="296263" y="94124"/>
                  </a:lnTo>
                  <a:lnTo>
                    <a:pt x="298794" y="100975"/>
                  </a:lnTo>
                  <a:lnTo>
                    <a:pt x="303708" y="106377"/>
                  </a:lnTo>
                  <a:lnTo>
                    <a:pt x="310556" y="109589"/>
                  </a:lnTo>
                  <a:lnTo>
                    <a:pt x="318152" y="109902"/>
                  </a:lnTo>
                  <a:lnTo>
                    <a:pt x="325003" y="107371"/>
                  </a:lnTo>
                  <a:lnTo>
                    <a:pt x="330405" y="102457"/>
                  </a:lnTo>
                  <a:lnTo>
                    <a:pt x="333618" y="95608"/>
                  </a:lnTo>
                  <a:lnTo>
                    <a:pt x="333922" y="88050"/>
                  </a:lnTo>
                  <a:lnTo>
                    <a:pt x="331391" y="81199"/>
                  </a:lnTo>
                  <a:lnTo>
                    <a:pt x="326477" y="75797"/>
                  </a:lnTo>
                  <a:lnTo>
                    <a:pt x="319591" y="72575"/>
                  </a:lnTo>
                  <a:lnTo>
                    <a:pt x="312032" y="72272"/>
                  </a:lnTo>
                  <a:close/>
                </a:path>
                <a:path w="1576704" h="427354">
                  <a:moveTo>
                    <a:pt x="386099" y="90340"/>
                  </a:moveTo>
                  <a:lnTo>
                    <a:pt x="379248" y="92871"/>
                  </a:lnTo>
                  <a:lnTo>
                    <a:pt x="373846" y="97785"/>
                  </a:lnTo>
                  <a:lnTo>
                    <a:pt x="370634" y="104634"/>
                  </a:lnTo>
                  <a:lnTo>
                    <a:pt x="370329" y="112192"/>
                  </a:lnTo>
                  <a:lnTo>
                    <a:pt x="372859" y="119043"/>
                  </a:lnTo>
                  <a:lnTo>
                    <a:pt x="377774" y="124445"/>
                  </a:lnTo>
                  <a:lnTo>
                    <a:pt x="384623" y="127658"/>
                  </a:lnTo>
                  <a:lnTo>
                    <a:pt x="392218" y="127970"/>
                  </a:lnTo>
                  <a:lnTo>
                    <a:pt x="399069" y="125440"/>
                  </a:lnTo>
                  <a:lnTo>
                    <a:pt x="404471" y="120525"/>
                  </a:lnTo>
                  <a:lnTo>
                    <a:pt x="407683" y="113676"/>
                  </a:lnTo>
                  <a:lnTo>
                    <a:pt x="407988" y="106118"/>
                  </a:lnTo>
                  <a:lnTo>
                    <a:pt x="405458" y="99267"/>
                  </a:lnTo>
                  <a:lnTo>
                    <a:pt x="400543" y="93865"/>
                  </a:lnTo>
                  <a:lnTo>
                    <a:pt x="393657" y="90644"/>
                  </a:lnTo>
                  <a:lnTo>
                    <a:pt x="386099" y="90340"/>
                  </a:lnTo>
                  <a:close/>
                </a:path>
                <a:path w="1576704" h="427354">
                  <a:moveTo>
                    <a:pt x="460165" y="108408"/>
                  </a:moveTo>
                  <a:lnTo>
                    <a:pt x="453314" y="110938"/>
                  </a:lnTo>
                  <a:lnTo>
                    <a:pt x="447912" y="115852"/>
                  </a:lnTo>
                  <a:lnTo>
                    <a:pt x="444700" y="122701"/>
                  </a:lnTo>
                  <a:lnTo>
                    <a:pt x="444396" y="130260"/>
                  </a:lnTo>
                  <a:lnTo>
                    <a:pt x="446926" y="137111"/>
                  </a:lnTo>
                  <a:lnTo>
                    <a:pt x="451840" y="142513"/>
                  </a:lnTo>
                  <a:lnTo>
                    <a:pt x="458689" y="145726"/>
                  </a:lnTo>
                  <a:lnTo>
                    <a:pt x="466285" y="146039"/>
                  </a:lnTo>
                  <a:lnTo>
                    <a:pt x="473135" y="143508"/>
                  </a:lnTo>
                  <a:lnTo>
                    <a:pt x="478537" y="138593"/>
                  </a:lnTo>
                  <a:lnTo>
                    <a:pt x="481750" y="131745"/>
                  </a:lnTo>
                  <a:lnTo>
                    <a:pt x="482054" y="124186"/>
                  </a:lnTo>
                  <a:lnTo>
                    <a:pt x="479523" y="117336"/>
                  </a:lnTo>
                  <a:lnTo>
                    <a:pt x="474609" y="111934"/>
                  </a:lnTo>
                  <a:lnTo>
                    <a:pt x="467724" y="108712"/>
                  </a:lnTo>
                  <a:lnTo>
                    <a:pt x="460165" y="108408"/>
                  </a:lnTo>
                  <a:close/>
                </a:path>
                <a:path w="1576704" h="427354">
                  <a:moveTo>
                    <a:pt x="534230" y="126476"/>
                  </a:moveTo>
                  <a:lnTo>
                    <a:pt x="527380" y="129007"/>
                  </a:lnTo>
                  <a:lnTo>
                    <a:pt x="521978" y="133921"/>
                  </a:lnTo>
                  <a:lnTo>
                    <a:pt x="518765" y="140769"/>
                  </a:lnTo>
                  <a:lnTo>
                    <a:pt x="518462" y="148328"/>
                  </a:lnTo>
                  <a:lnTo>
                    <a:pt x="520992" y="155179"/>
                  </a:lnTo>
                  <a:lnTo>
                    <a:pt x="525907" y="160581"/>
                  </a:lnTo>
                  <a:lnTo>
                    <a:pt x="532755" y="163793"/>
                  </a:lnTo>
                  <a:lnTo>
                    <a:pt x="540351" y="164107"/>
                  </a:lnTo>
                  <a:lnTo>
                    <a:pt x="547201" y="161576"/>
                  </a:lnTo>
                  <a:lnTo>
                    <a:pt x="552603" y="156662"/>
                  </a:lnTo>
                  <a:lnTo>
                    <a:pt x="555816" y="149813"/>
                  </a:lnTo>
                  <a:lnTo>
                    <a:pt x="556120" y="142254"/>
                  </a:lnTo>
                  <a:lnTo>
                    <a:pt x="553590" y="135404"/>
                  </a:lnTo>
                  <a:lnTo>
                    <a:pt x="548676" y="130002"/>
                  </a:lnTo>
                  <a:lnTo>
                    <a:pt x="541789" y="126780"/>
                  </a:lnTo>
                  <a:lnTo>
                    <a:pt x="534230" y="126476"/>
                  </a:lnTo>
                  <a:close/>
                </a:path>
                <a:path w="1576704" h="427354">
                  <a:moveTo>
                    <a:pt x="608297" y="144545"/>
                  </a:moveTo>
                  <a:lnTo>
                    <a:pt x="601446" y="147075"/>
                  </a:lnTo>
                  <a:lnTo>
                    <a:pt x="596045" y="151989"/>
                  </a:lnTo>
                  <a:lnTo>
                    <a:pt x="592832" y="158838"/>
                  </a:lnTo>
                  <a:lnTo>
                    <a:pt x="592528" y="166396"/>
                  </a:lnTo>
                  <a:lnTo>
                    <a:pt x="595058" y="173247"/>
                  </a:lnTo>
                  <a:lnTo>
                    <a:pt x="599972" y="178649"/>
                  </a:lnTo>
                  <a:lnTo>
                    <a:pt x="606821" y="181861"/>
                  </a:lnTo>
                  <a:lnTo>
                    <a:pt x="614417" y="182175"/>
                  </a:lnTo>
                  <a:lnTo>
                    <a:pt x="621268" y="179645"/>
                  </a:lnTo>
                  <a:lnTo>
                    <a:pt x="626670" y="174730"/>
                  </a:lnTo>
                  <a:lnTo>
                    <a:pt x="629883" y="167881"/>
                  </a:lnTo>
                  <a:lnTo>
                    <a:pt x="630186" y="160323"/>
                  </a:lnTo>
                  <a:lnTo>
                    <a:pt x="627656" y="153472"/>
                  </a:lnTo>
                  <a:lnTo>
                    <a:pt x="622741" y="148070"/>
                  </a:lnTo>
                  <a:lnTo>
                    <a:pt x="615855" y="144848"/>
                  </a:lnTo>
                  <a:lnTo>
                    <a:pt x="608297" y="144545"/>
                  </a:lnTo>
                  <a:close/>
                </a:path>
                <a:path w="1576704" h="427354">
                  <a:moveTo>
                    <a:pt x="682363" y="162613"/>
                  </a:moveTo>
                  <a:lnTo>
                    <a:pt x="675512" y="165143"/>
                  </a:lnTo>
                  <a:lnTo>
                    <a:pt x="670110" y="170057"/>
                  </a:lnTo>
                  <a:lnTo>
                    <a:pt x="666898" y="176906"/>
                  </a:lnTo>
                  <a:lnTo>
                    <a:pt x="666594" y="184465"/>
                  </a:lnTo>
                  <a:lnTo>
                    <a:pt x="669124" y="191315"/>
                  </a:lnTo>
                  <a:lnTo>
                    <a:pt x="674038" y="196717"/>
                  </a:lnTo>
                  <a:lnTo>
                    <a:pt x="680887" y="199930"/>
                  </a:lnTo>
                  <a:lnTo>
                    <a:pt x="688483" y="200243"/>
                  </a:lnTo>
                  <a:lnTo>
                    <a:pt x="695333" y="197713"/>
                  </a:lnTo>
                  <a:lnTo>
                    <a:pt x="700735" y="192798"/>
                  </a:lnTo>
                  <a:lnTo>
                    <a:pt x="703948" y="185950"/>
                  </a:lnTo>
                  <a:lnTo>
                    <a:pt x="704252" y="178391"/>
                  </a:lnTo>
                  <a:lnTo>
                    <a:pt x="701722" y="171541"/>
                  </a:lnTo>
                  <a:lnTo>
                    <a:pt x="696807" y="166139"/>
                  </a:lnTo>
                  <a:lnTo>
                    <a:pt x="689922" y="162917"/>
                  </a:lnTo>
                  <a:lnTo>
                    <a:pt x="682363" y="162613"/>
                  </a:lnTo>
                  <a:close/>
                </a:path>
                <a:path w="1576704" h="427354">
                  <a:moveTo>
                    <a:pt x="756430" y="180681"/>
                  </a:moveTo>
                  <a:lnTo>
                    <a:pt x="749579" y="183211"/>
                  </a:lnTo>
                  <a:lnTo>
                    <a:pt x="744177" y="188126"/>
                  </a:lnTo>
                  <a:lnTo>
                    <a:pt x="740964" y="194974"/>
                  </a:lnTo>
                  <a:lnTo>
                    <a:pt x="740660" y="202533"/>
                  </a:lnTo>
                  <a:lnTo>
                    <a:pt x="743190" y="209384"/>
                  </a:lnTo>
                  <a:lnTo>
                    <a:pt x="748105" y="214786"/>
                  </a:lnTo>
                  <a:lnTo>
                    <a:pt x="754953" y="217998"/>
                  </a:lnTo>
                  <a:lnTo>
                    <a:pt x="762549" y="218311"/>
                  </a:lnTo>
                  <a:lnTo>
                    <a:pt x="769400" y="215781"/>
                  </a:lnTo>
                  <a:lnTo>
                    <a:pt x="774802" y="210866"/>
                  </a:lnTo>
                  <a:lnTo>
                    <a:pt x="778014" y="204018"/>
                  </a:lnTo>
                  <a:lnTo>
                    <a:pt x="778318" y="196459"/>
                  </a:lnTo>
                  <a:lnTo>
                    <a:pt x="775788" y="189608"/>
                  </a:lnTo>
                  <a:lnTo>
                    <a:pt x="770874" y="184206"/>
                  </a:lnTo>
                  <a:lnTo>
                    <a:pt x="763988" y="180985"/>
                  </a:lnTo>
                  <a:lnTo>
                    <a:pt x="756430" y="180681"/>
                  </a:lnTo>
                  <a:close/>
                </a:path>
                <a:path w="1576704" h="427354">
                  <a:moveTo>
                    <a:pt x="830496" y="198749"/>
                  </a:moveTo>
                  <a:lnTo>
                    <a:pt x="823645" y="201279"/>
                  </a:lnTo>
                  <a:lnTo>
                    <a:pt x="818243" y="206194"/>
                  </a:lnTo>
                  <a:lnTo>
                    <a:pt x="815030" y="213042"/>
                  </a:lnTo>
                  <a:lnTo>
                    <a:pt x="814726" y="220601"/>
                  </a:lnTo>
                  <a:lnTo>
                    <a:pt x="817256" y="227452"/>
                  </a:lnTo>
                  <a:lnTo>
                    <a:pt x="822171" y="232854"/>
                  </a:lnTo>
                  <a:lnTo>
                    <a:pt x="829020" y="236066"/>
                  </a:lnTo>
                  <a:lnTo>
                    <a:pt x="836615" y="236379"/>
                  </a:lnTo>
                  <a:lnTo>
                    <a:pt x="843466" y="233849"/>
                  </a:lnTo>
                  <a:lnTo>
                    <a:pt x="848868" y="228935"/>
                  </a:lnTo>
                  <a:lnTo>
                    <a:pt x="852080" y="222086"/>
                  </a:lnTo>
                  <a:lnTo>
                    <a:pt x="852384" y="214527"/>
                  </a:lnTo>
                  <a:lnTo>
                    <a:pt x="849854" y="207677"/>
                  </a:lnTo>
                  <a:lnTo>
                    <a:pt x="844940" y="202275"/>
                  </a:lnTo>
                  <a:lnTo>
                    <a:pt x="838055" y="199053"/>
                  </a:lnTo>
                  <a:lnTo>
                    <a:pt x="830496" y="198749"/>
                  </a:lnTo>
                  <a:close/>
                </a:path>
                <a:path w="1576704" h="427354">
                  <a:moveTo>
                    <a:pt x="904561" y="216817"/>
                  </a:moveTo>
                  <a:lnTo>
                    <a:pt x="897711" y="219347"/>
                  </a:lnTo>
                  <a:lnTo>
                    <a:pt x="892309" y="224262"/>
                  </a:lnTo>
                  <a:lnTo>
                    <a:pt x="889096" y="231111"/>
                  </a:lnTo>
                  <a:lnTo>
                    <a:pt x="888792" y="238669"/>
                  </a:lnTo>
                  <a:lnTo>
                    <a:pt x="891323" y="245520"/>
                  </a:lnTo>
                  <a:lnTo>
                    <a:pt x="896238" y="250922"/>
                  </a:lnTo>
                  <a:lnTo>
                    <a:pt x="903086" y="254135"/>
                  </a:lnTo>
                  <a:lnTo>
                    <a:pt x="910682" y="254448"/>
                  </a:lnTo>
                  <a:lnTo>
                    <a:pt x="917532" y="251918"/>
                  </a:lnTo>
                  <a:lnTo>
                    <a:pt x="922934" y="247003"/>
                  </a:lnTo>
                  <a:lnTo>
                    <a:pt x="926147" y="240154"/>
                  </a:lnTo>
                  <a:lnTo>
                    <a:pt x="926450" y="232596"/>
                  </a:lnTo>
                  <a:lnTo>
                    <a:pt x="923920" y="225745"/>
                  </a:lnTo>
                  <a:lnTo>
                    <a:pt x="919005" y="220343"/>
                  </a:lnTo>
                  <a:lnTo>
                    <a:pt x="912120" y="217122"/>
                  </a:lnTo>
                  <a:lnTo>
                    <a:pt x="904561" y="216817"/>
                  </a:lnTo>
                  <a:close/>
                </a:path>
                <a:path w="1576704" h="427354">
                  <a:moveTo>
                    <a:pt x="978627" y="234886"/>
                  </a:moveTo>
                  <a:lnTo>
                    <a:pt x="971777" y="237416"/>
                  </a:lnTo>
                  <a:lnTo>
                    <a:pt x="966375" y="242330"/>
                  </a:lnTo>
                  <a:lnTo>
                    <a:pt x="963162" y="249179"/>
                  </a:lnTo>
                  <a:lnTo>
                    <a:pt x="962858" y="256738"/>
                  </a:lnTo>
                  <a:lnTo>
                    <a:pt x="965389" y="263588"/>
                  </a:lnTo>
                  <a:lnTo>
                    <a:pt x="970303" y="268990"/>
                  </a:lnTo>
                  <a:lnTo>
                    <a:pt x="977151" y="272203"/>
                  </a:lnTo>
                  <a:lnTo>
                    <a:pt x="984747" y="272516"/>
                  </a:lnTo>
                  <a:lnTo>
                    <a:pt x="991598" y="269986"/>
                  </a:lnTo>
                  <a:lnTo>
                    <a:pt x="997000" y="265071"/>
                  </a:lnTo>
                  <a:lnTo>
                    <a:pt x="1000213" y="258223"/>
                  </a:lnTo>
                  <a:lnTo>
                    <a:pt x="1000517" y="250664"/>
                  </a:lnTo>
                  <a:lnTo>
                    <a:pt x="997986" y="243813"/>
                  </a:lnTo>
                  <a:lnTo>
                    <a:pt x="993072" y="238411"/>
                  </a:lnTo>
                  <a:lnTo>
                    <a:pt x="986186" y="235190"/>
                  </a:lnTo>
                  <a:lnTo>
                    <a:pt x="978627" y="234886"/>
                  </a:lnTo>
                  <a:close/>
                </a:path>
                <a:path w="1576704" h="427354">
                  <a:moveTo>
                    <a:pt x="1052694" y="252954"/>
                  </a:moveTo>
                  <a:lnTo>
                    <a:pt x="1045843" y="255484"/>
                  </a:lnTo>
                  <a:lnTo>
                    <a:pt x="1040441" y="260399"/>
                  </a:lnTo>
                  <a:lnTo>
                    <a:pt x="1037229" y="267247"/>
                  </a:lnTo>
                  <a:lnTo>
                    <a:pt x="1036924" y="274806"/>
                  </a:lnTo>
                  <a:lnTo>
                    <a:pt x="1039455" y="281657"/>
                  </a:lnTo>
                  <a:lnTo>
                    <a:pt x="1044369" y="287059"/>
                  </a:lnTo>
                  <a:lnTo>
                    <a:pt x="1051218" y="290271"/>
                  </a:lnTo>
                  <a:lnTo>
                    <a:pt x="1058813" y="290584"/>
                  </a:lnTo>
                  <a:lnTo>
                    <a:pt x="1065664" y="288054"/>
                  </a:lnTo>
                  <a:lnTo>
                    <a:pt x="1071066" y="283140"/>
                  </a:lnTo>
                  <a:lnTo>
                    <a:pt x="1074278" y="276291"/>
                  </a:lnTo>
                  <a:lnTo>
                    <a:pt x="1074583" y="268732"/>
                  </a:lnTo>
                  <a:lnTo>
                    <a:pt x="1072053" y="261882"/>
                  </a:lnTo>
                  <a:lnTo>
                    <a:pt x="1067138" y="256480"/>
                  </a:lnTo>
                  <a:lnTo>
                    <a:pt x="1060253" y="253258"/>
                  </a:lnTo>
                  <a:lnTo>
                    <a:pt x="1052694" y="252954"/>
                  </a:lnTo>
                  <a:close/>
                </a:path>
                <a:path w="1576704" h="427354">
                  <a:moveTo>
                    <a:pt x="1126760" y="271022"/>
                  </a:moveTo>
                  <a:lnTo>
                    <a:pt x="1119910" y="273552"/>
                  </a:lnTo>
                  <a:lnTo>
                    <a:pt x="1114508" y="278467"/>
                  </a:lnTo>
                  <a:lnTo>
                    <a:pt x="1111295" y="285316"/>
                  </a:lnTo>
                  <a:lnTo>
                    <a:pt x="1110991" y="292874"/>
                  </a:lnTo>
                  <a:lnTo>
                    <a:pt x="1113521" y="299725"/>
                  </a:lnTo>
                  <a:lnTo>
                    <a:pt x="1118435" y="305127"/>
                  </a:lnTo>
                  <a:lnTo>
                    <a:pt x="1125284" y="308339"/>
                  </a:lnTo>
                  <a:lnTo>
                    <a:pt x="1132880" y="308653"/>
                  </a:lnTo>
                  <a:lnTo>
                    <a:pt x="1139730" y="306122"/>
                  </a:lnTo>
                  <a:lnTo>
                    <a:pt x="1145132" y="301208"/>
                  </a:lnTo>
                  <a:lnTo>
                    <a:pt x="1148345" y="294359"/>
                  </a:lnTo>
                  <a:lnTo>
                    <a:pt x="1148649" y="286801"/>
                  </a:lnTo>
                  <a:lnTo>
                    <a:pt x="1146119" y="279950"/>
                  </a:lnTo>
                  <a:lnTo>
                    <a:pt x="1141204" y="274548"/>
                  </a:lnTo>
                  <a:lnTo>
                    <a:pt x="1134319" y="271327"/>
                  </a:lnTo>
                  <a:lnTo>
                    <a:pt x="1126760" y="271022"/>
                  </a:lnTo>
                  <a:close/>
                </a:path>
                <a:path w="1576704" h="427354">
                  <a:moveTo>
                    <a:pt x="1200826" y="289090"/>
                  </a:moveTo>
                  <a:lnTo>
                    <a:pt x="1193975" y="291621"/>
                  </a:lnTo>
                  <a:lnTo>
                    <a:pt x="1188573" y="296535"/>
                  </a:lnTo>
                  <a:lnTo>
                    <a:pt x="1185360" y="303384"/>
                  </a:lnTo>
                  <a:lnTo>
                    <a:pt x="1185057" y="310943"/>
                  </a:lnTo>
                  <a:lnTo>
                    <a:pt x="1187587" y="317793"/>
                  </a:lnTo>
                  <a:lnTo>
                    <a:pt x="1192502" y="323195"/>
                  </a:lnTo>
                  <a:lnTo>
                    <a:pt x="1199351" y="326408"/>
                  </a:lnTo>
                  <a:lnTo>
                    <a:pt x="1206946" y="326720"/>
                  </a:lnTo>
                  <a:lnTo>
                    <a:pt x="1213796" y="324190"/>
                  </a:lnTo>
                  <a:lnTo>
                    <a:pt x="1219198" y="319276"/>
                  </a:lnTo>
                  <a:lnTo>
                    <a:pt x="1222411" y="312428"/>
                  </a:lnTo>
                  <a:lnTo>
                    <a:pt x="1222715" y="304869"/>
                  </a:lnTo>
                  <a:lnTo>
                    <a:pt x="1220185" y="298018"/>
                  </a:lnTo>
                  <a:lnTo>
                    <a:pt x="1215271" y="292616"/>
                  </a:lnTo>
                  <a:lnTo>
                    <a:pt x="1208384" y="289395"/>
                  </a:lnTo>
                  <a:lnTo>
                    <a:pt x="1200826" y="289090"/>
                  </a:lnTo>
                  <a:close/>
                </a:path>
                <a:path w="1576704" h="427354">
                  <a:moveTo>
                    <a:pt x="1274892" y="307159"/>
                  </a:moveTo>
                  <a:lnTo>
                    <a:pt x="1268042" y="309689"/>
                  </a:lnTo>
                  <a:lnTo>
                    <a:pt x="1262640" y="314603"/>
                  </a:lnTo>
                  <a:lnTo>
                    <a:pt x="1259427" y="321452"/>
                  </a:lnTo>
                  <a:lnTo>
                    <a:pt x="1259123" y="329011"/>
                  </a:lnTo>
                  <a:lnTo>
                    <a:pt x="1261653" y="335861"/>
                  </a:lnTo>
                  <a:lnTo>
                    <a:pt x="1266567" y="341263"/>
                  </a:lnTo>
                  <a:lnTo>
                    <a:pt x="1273416" y="344476"/>
                  </a:lnTo>
                  <a:lnTo>
                    <a:pt x="1281012" y="344789"/>
                  </a:lnTo>
                  <a:lnTo>
                    <a:pt x="1287863" y="342259"/>
                  </a:lnTo>
                  <a:lnTo>
                    <a:pt x="1293265" y="337344"/>
                  </a:lnTo>
                  <a:lnTo>
                    <a:pt x="1296478" y="330496"/>
                  </a:lnTo>
                  <a:lnTo>
                    <a:pt x="1296781" y="322937"/>
                  </a:lnTo>
                  <a:lnTo>
                    <a:pt x="1294251" y="316086"/>
                  </a:lnTo>
                  <a:lnTo>
                    <a:pt x="1289336" y="310684"/>
                  </a:lnTo>
                  <a:lnTo>
                    <a:pt x="1282450" y="307463"/>
                  </a:lnTo>
                  <a:lnTo>
                    <a:pt x="1274892" y="307159"/>
                  </a:lnTo>
                  <a:close/>
                </a:path>
                <a:path w="1576704" h="427354">
                  <a:moveTo>
                    <a:pt x="1348958" y="325227"/>
                  </a:moveTo>
                  <a:lnTo>
                    <a:pt x="1342107" y="327757"/>
                  </a:lnTo>
                  <a:lnTo>
                    <a:pt x="1336705" y="332672"/>
                  </a:lnTo>
                  <a:lnTo>
                    <a:pt x="1333493" y="339520"/>
                  </a:lnTo>
                  <a:lnTo>
                    <a:pt x="1333189" y="347079"/>
                  </a:lnTo>
                  <a:lnTo>
                    <a:pt x="1335719" y="353929"/>
                  </a:lnTo>
                  <a:lnTo>
                    <a:pt x="1340633" y="359331"/>
                  </a:lnTo>
                  <a:lnTo>
                    <a:pt x="1347482" y="362544"/>
                  </a:lnTo>
                  <a:lnTo>
                    <a:pt x="1355078" y="362857"/>
                  </a:lnTo>
                  <a:lnTo>
                    <a:pt x="1361928" y="360327"/>
                  </a:lnTo>
                  <a:lnTo>
                    <a:pt x="1367330" y="355413"/>
                  </a:lnTo>
                  <a:lnTo>
                    <a:pt x="1370543" y="348564"/>
                  </a:lnTo>
                  <a:lnTo>
                    <a:pt x="1370847" y="341005"/>
                  </a:lnTo>
                  <a:lnTo>
                    <a:pt x="1368317" y="334155"/>
                  </a:lnTo>
                  <a:lnTo>
                    <a:pt x="1363402" y="328753"/>
                  </a:lnTo>
                  <a:lnTo>
                    <a:pt x="1356517" y="325530"/>
                  </a:lnTo>
                  <a:lnTo>
                    <a:pt x="1348958" y="325227"/>
                  </a:lnTo>
                  <a:close/>
                </a:path>
                <a:path w="1576704" h="427354">
                  <a:moveTo>
                    <a:pt x="1423025" y="343295"/>
                  </a:moveTo>
                  <a:lnTo>
                    <a:pt x="1416174" y="345825"/>
                  </a:lnTo>
                  <a:lnTo>
                    <a:pt x="1410772" y="350740"/>
                  </a:lnTo>
                  <a:lnTo>
                    <a:pt x="1407559" y="357589"/>
                  </a:lnTo>
                  <a:lnTo>
                    <a:pt x="1407255" y="365147"/>
                  </a:lnTo>
                  <a:lnTo>
                    <a:pt x="1409785" y="371998"/>
                  </a:lnTo>
                  <a:lnTo>
                    <a:pt x="1414700" y="377400"/>
                  </a:lnTo>
                  <a:lnTo>
                    <a:pt x="1421548" y="380613"/>
                  </a:lnTo>
                  <a:lnTo>
                    <a:pt x="1429144" y="380925"/>
                  </a:lnTo>
                  <a:lnTo>
                    <a:pt x="1435995" y="378395"/>
                  </a:lnTo>
                  <a:lnTo>
                    <a:pt x="1441397" y="373481"/>
                  </a:lnTo>
                  <a:lnTo>
                    <a:pt x="1444609" y="366632"/>
                  </a:lnTo>
                  <a:lnTo>
                    <a:pt x="1444913" y="359074"/>
                  </a:lnTo>
                  <a:lnTo>
                    <a:pt x="1442383" y="352223"/>
                  </a:lnTo>
                  <a:lnTo>
                    <a:pt x="1437469" y="346820"/>
                  </a:lnTo>
                  <a:lnTo>
                    <a:pt x="1430583" y="343598"/>
                  </a:lnTo>
                  <a:lnTo>
                    <a:pt x="1423025" y="343295"/>
                  </a:lnTo>
                  <a:close/>
                </a:path>
                <a:path w="1576704" h="427354">
                  <a:moveTo>
                    <a:pt x="1478784" y="316140"/>
                  </a:moveTo>
                  <a:lnTo>
                    <a:pt x="1451694" y="427183"/>
                  </a:lnTo>
                  <a:lnTo>
                    <a:pt x="1576283" y="398751"/>
                  </a:lnTo>
                  <a:lnTo>
                    <a:pt x="1478784" y="31614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3" name="Content Placeholder 52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0" name="Content Placeholder 49"/>
          <p:cNvGraphicFramePr/>
          <p:nvPr>
            <p:ph sz="half" idx="2"/>
          </p:nvPr>
        </p:nvGraphicFramePr>
        <p:xfrm>
          <a:off x="762000" y="838200"/>
          <a:ext cx="10976610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" imgW="10353675" imgH="5753100" progId="Paint.Picture">
                  <p:embed/>
                </p:oleObj>
              </mc:Choice>
              <mc:Fallback>
                <p:oleObj name="" r:id="rId1" imgW="10353675" imgH="5753100" progId="Paint.Picture">
                  <p:embed/>
                  <p:pic>
                    <p:nvPicPr>
                      <p:cNvPr id="0" name="Picture 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838200"/>
                        <a:ext cx="10976610" cy="499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818891"/>
            <a:ext cx="520763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Elasticsearch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Elasticsearch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Sink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Connector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058" y="517651"/>
            <a:ext cx="231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Data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Flow</a:t>
            </a:r>
            <a:endParaRPr spc="9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6084" y="2938607"/>
            <a:ext cx="11263630" cy="1205865"/>
            <a:chOff x="536084" y="2938607"/>
            <a:chExt cx="11263630" cy="120586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6084" y="2938607"/>
              <a:ext cx="1160004" cy="12024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4654" y="2938610"/>
              <a:ext cx="1202442" cy="12024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7268" y="2941482"/>
              <a:ext cx="1329813" cy="11995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88048" y="3483989"/>
              <a:ext cx="1299845" cy="114300"/>
            </a:xfrm>
            <a:custGeom>
              <a:avLst/>
              <a:gdLst/>
              <a:ahLst/>
              <a:cxnLst/>
              <a:rect l="l" t="t" r="r" b="b"/>
              <a:pathLst>
                <a:path w="1299845" h="114300">
                  <a:moveTo>
                    <a:pt x="19070" y="36791"/>
                  </a:moveTo>
                  <a:lnTo>
                    <a:pt x="11628" y="38297"/>
                  </a:lnTo>
                  <a:lnTo>
                    <a:pt x="5594" y="42356"/>
                  </a:lnTo>
                  <a:lnTo>
                    <a:pt x="1505" y="48407"/>
                  </a:lnTo>
                  <a:lnTo>
                    <a:pt x="0" y="55820"/>
                  </a:lnTo>
                  <a:lnTo>
                    <a:pt x="1488" y="63237"/>
                  </a:lnTo>
                  <a:lnTo>
                    <a:pt x="5563" y="69297"/>
                  </a:lnTo>
                  <a:lnTo>
                    <a:pt x="11614" y="73386"/>
                  </a:lnTo>
                  <a:lnTo>
                    <a:pt x="19066" y="74891"/>
                  </a:lnTo>
                  <a:lnTo>
                    <a:pt x="26507" y="73386"/>
                  </a:lnTo>
                  <a:lnTo>
                    <a:pt x="32542" y="69327"/>
                  </a:lnTo>
                  <a:lnTo>
                    <a:pt x="36632" y="63276"/>
                  </a:lnTo>
                  <a:lnTo>
                    <a:pt x="38138" y="55863"/>
                  </a:lnTo>
                  <a:lnTo>
                    <a:pt x="36649" y="48446"/>
                  </a:lnTo>
                  <a:lnTo>
                    <a:pt x="32573" y="42387"/>
                  </a:lnTo>
                  <a:lnTo>
                    <a:pt x="26522" y="38297"/>
                  </a:lnTo>
                  <a:lnTo>
                    <a:pt x="19070" y="36791"/>
                  </a:lnTo>
                  <a:close/>
                </a:path>
                <a:path w="1299845" h="114300">
                  <a:moveTo>
                    <a:pt x="95308" y="36878"/>
                  </a:moveTo>
                  <a:lnTo>
                    <a:pt x="87866" y="38383"/>
                  </a:lnTo>
                  <a:lnTo>
                    <a:pt x="81832" y="42441"/>
                  </a:lnTo>
                  <a:lnTo>
                    <a:pt x="77742" y="48492"/>
                  </a:lnTo>
                  <a:lnTo>
                    <a:pt x="76236" y="55906"/>
                  </a:lnTo>
                  <a:lnTo>
                    <a:pt x="77725" y="63323"/>
                  </a:lnTo>
                  <a:lnTo>
                    <a:pt x="81801" y="69382"/>
                  </a:lnTo>
                  <a:lnTo>
                    <a:pt x="87852" y="73472"/>
                  </a:lnTo>
                  <a:lnTo>
                    <a:pt x="95304" y="74978"/>
                  </a:lnTo>
                  <a:lnTo>
                    <a:pt x="102746" y="73472"/>
                  </a:lnTo>
                  <a:lnTo>
                    <a:pt x="108780" y="69413"/>
                  </a:lnTo>
                  <a:lnTo>
                    <a:pt x="112869" y="63362"/>
                  </a:lnTo>
                  <a:lnTo>
                    <a:pt x="114374" y="55948"/>
                  </a:lnTo>
                  <a:lnTo>
                    <a:pt x="112886" y="48532"/>
                  </a:lnTo>
                  <a:lnTo>
                    <a:pt x="108811" y="42472"/>
                  </a:lnTo>
                  <a:lnTo>
                    <a:pt x="102760" y="38383"/>
                  </a:lnTo>
                  <a:lnTo>
                    <a:pt x="95308" y="36878"/>
                  </a:lnTo>
                  <a:close/>
                </a:path>
                <a:path w="1299845" h="114300">
                  <a:moveTo>
                    <a:pt x="171546" y="36963"/>
                  </a:moveTo>
                  <a:lnTo>
                    <a:pt x="164105" y="38468"/>
                  </a:lnTo>
                  <a:lnTo>
                    <a:pt x="158070" y="42528"/>
                  </a:lnTo>
                  <a:lnTo>
                    <a:pt x="153980" y="48578"/>
                  </a:lnTo>
                  <a:lnTo>
                    <a:pt x="152474" y="55991"/>
                  </a:lnTo>
                  <a:lnTo>
                    <a:pt x="153963" y="63408"/>
                  </a:lnTo>
                  <a:lnTo>
                    <a:pt x="158039" y="69468"/>
                  </a:lnTo>
                  <a:lnTo>
                    <a:pt x="164090" y="73558"/>
                  </a:lnTo>
                  <a:lnTo>
                    <a:pt x="171542" y="75063"/>
                  </a:lnTo>
                  <a:lnTo>
                    <a:pt x="178983" y="73558"/>
                  </a:lnTo>
                  <a:lnTo>
                    <a:pt x="185018" y="69498"/>
                  </a:lnTo>
                  <a:lnTo>
                    <a:pt x="189107" y="63448"/>
                  </a:lnTo>
                  <a:lnTo>
                    <a:pt x="190613" y="56034"/>
                  </a:lnTo>
                  <a:lnTo>
                    <a:pt x="189124" y="48617"/>
                  </a:lnTo>
                  <a:lnTo>
                    <a:pt x="185049" y="42557"/>
                  </a:lnTo>
                  <a:lnTo>
                    <a:pt x="178998" y="38468"/>
                  </a:lnTo>
                  <a:lnTo>
                    <a:pt x="171546" y="36963"/>
                  </a:lnTo>
                  <a:close/>
                </a:path>
                <a:path w="1299845" h="114300">
                  <a:moveTo>
                    <a:pt x="247784" y="37048"/>
                  </a:moveTo>
                  <a:lnTo>
                    <a:pt x="240342" y="38554"/>
                  </a:lnTo>
                  <a:lnTo>
                    <a:pt x="234308" y="42613"/>
                  </a:lnTo>
                  <a:lnTo>
                    <a:pt x="230218" y="48663"/>
                  </a:lnTo>
                  <a:lnTo>
                    <a:pt x="228713" y="56076"/>
                  </a:lnTo>
                  <a:lnTo>
                    <a:pt x="230201" y="63494"/>
                  </a:lnTo>
                  <a:lnTo>
                    <a:pt x="234277" y="69554"/>
                  </a:lnTo>
                  <a:lnTo>
                    <a:pt x="240328" y="73643"/>
                  </a:lnTo>
                  <a:lnTo>
                    <a:pt x="247780" y="75148"/>
                  </a:lnTo>
                  <a:lnTo>
                    <a:pt x="255222" y="73643"/>
                  </a:lnTo>
                  <a:lnTo>
                    <a:pt x="261256" y="69584"/>
                  </a:lnTo>
                  <a:lnTo>
                    <a:pt x="265346" y="63533"/>
                  </a:lnTo>
                  <a:lnTo>
                    <a:pt x="266851" y="56120"/>
                  </a:lnTo>
                  <a:lnTo>
                    <a:pt x="265362" y="48703"/>
                  </a:lnTo>
                  <a:lnTo>
                    <a:pt x="261286" y="42643"/>
                  </a:lnTo>
                  <a:lnTo>
                    <a:pt x="255236" y="38554"/>
                  </a:lnTo>
                  <a:lnTo>
                    <a:pt x="247784" y="37048"/>
                  </a:lnTo>
                  <a:close/>
                </a:path>
                <a:path w="1299845" h="114300">
                  <a:moveTo>
                    <a:pt x="324022" y="37134"/>
                  </a:moveTo>
                  <a:lnTo>
                    <a:pt x="316581" y="38639"/>
                  </a:lnTo>
                  <a:lnTo>
                    <a:pt x="310546" y="42698"/>
                  </a:lnTo>
                  <a:lnTo>
                    <a:pt x="306456" y="48749"/>
                  </a:lnTo>
                  <a:lnTo>
                    <a:pt x="304951" y="56163"/>
                  </a:lnTo>
                  <a:lnTo>
                    <a:pt x="306440" y="63579"/>
                  </a:lnTo>
                  <a:lnTo>
                    <a:pt x="310515" y="69639"/>
                  </a:lnTo>
                  <a:lnTo>
                    <a:pt x="316566" y="73728"/>
                  </a:lnTo>
                  <a:lnTo>
                    <a:pt x="324018" y="75234"/>
                  </a:lnTo>
                  <a:lnTo>
                    <a:pt x="331460" y="73728"/>
                  </a:lnTo>
                  <a:lnTo>
                    <a:pt x="337495" y="69669"/>
                  </a:lnTo>
                  <a:lnTo>
                    <a:pt x="341584" y="63619"/>
                  </a:lnTo>
                  <a:lnTo>
                    <a:pt x="343089" y="56205"/>
                  </a:lnTo>
                  <a:lnTo>
                    <a:pt x="341600" y="48788"/>
                  </a:lnTo>
                  <a:lnTo>
                    <a:pt x="337525" y="42728"/>
                  </a:lnTo>
                  <a:lnTo>
                    <a:pt x="331474" y="38639"/>
                  </a:lnTo>
                  <a:lnTo>
                    <a:pt x="324022" y="37134"/>
                  </a:lnTo>
                  <a:close/>
                </a:path>
                <a:path w="1299845" h="114300">
                  <a:moveTo>
                    <a:pt x="400260" y="37219"/>
                  </a:moveTo>
                  <a:lnTo>
                    <a:pt x="392820" y="38724"/>
                  </a:lnTo>
                  <a:lnTo>
                    <a:pt x="386784" y="42784"/>
                  </a:lnTo>
                  <a:lnTo>
                    <a:pt x="382695" y="48835"/>
                  </a:lnTo>
                  <a:lnTo>
                    <a:pt x="381189" y="56248"/>
                  </a:lnTo>
                  <a:lnTo>
                    <a:pt x="382678" y="63665"/>
                  </a:lnTo>
                  <a:lnTo>
                    <a:pt x="386754" y="69725"/>
                  </a:lnTo>
                  <a:lnTo>
                    <a:pt x="392804" y="73814"/>
                  </a:lnTo>
                  <a:lnTo>
                    <a:pt x="400255" y="75319"/>
                  </a:lnTo>
                  <a:lnTo>
                    <a:pt x="407697" y="73814"/>
                  </a:lnTo>
                  <a:lnTo>
                    <a:pt x="413732" y="69755"/>
                  </a:lnTo>
                  <a:lnTo>
                    <a:pt x="417822" y="63704"/>
                  </a:lnTo>
                  <a:lnTo>
                    <a:pt x="419327" y="56291"/>
                  </a:lnTo>
                  <a:lnTo>
                    <a:pt x="417838" y="48874"/>
                  </a:lnTo>
                  <a:lnTo>
                    <a:pt x="413763" y="42814"/>
                  </a:lnTo>
                  <a:lnTo>
                    <a:pt x="407712" y="38724"/>
                  </a:lnTo>
                  <a:lnTo>
                    <a:pt x="400260" y="37219"/>
                  </a:lnTo>
                  <a:close/>
                </a:path>
                <a:path w="1299845" h="114300">
                  <a:moveTo>
                    <a:pt x="476498" y="37304"/>
                  </a:moveTo>
                  <a:lnTo>
                    <a:pt x="469057" y="38810"/>
                  </a:lnTo>
                  <a:lnTo>
                    <a:pt x="463022" y="42869"/>
                  </a:lnTo>
                  <a:lnTo>
                    <a:pt x="458933" y="48920"/>
                  </a:lnTo>
                  <a:lnTo>
                    <a:pt x="457427" y="56333"/>
                  </a:lnTo>
                  <a:lnTo>
                    <a:pt x="458916" y="63750"/>
                  </a:lnTo>
                  <a:lnTo>
                    <a:pt x="462991" y="69810"/>
                  </a:lnTo>
                  <a:lnTo>
                    <a:pt x="469042" y="73899"/>
                  </a:lnTo>
                  <a:lnTo>
                    <a:pt x="476493" y="75404"/>
                  </a:lnTo>
                  <a:lnTo>
                    <a:pt x="483936" y="73899"/>
                  </a:lnTo>
                  <a:lnTo>
                    <a:pt x="489971" y="69840"/>
                  </a:lnTo>
                  <a:lnTo>
                    <a:pt x="494060" y="63789"/>
                  </a:lnTo>
                  <a:lnTo>
                    <a:pt x="495565" y="56376"/>
                  </a:lnTo>
                  <a:lnTo>
                    <a:pt x="494077" y="48960"/>
                  </a:lnTo>
                  <a:lnTo>
                    <a:pt x="490001" y="42900"/>
                  </a:lnTo>
                  <a:lnTo>
                    <a:pt x="483950" y="38810"/>
                  </a:lnTo>
                  <a:lnTo>
                    <a:pt x="476498" y="37304"/>
                  </a:lnTo>
                  <a:close/>
                </a:path>
                <a:path w="1299845" h="114300">
                  <a:moveTo>
                    <a:pt x="552737" y="37391"/>
                  </a:moveTo>
                  <a:lnTo>
                    <a:pt x="545295" y="38896"/>
                  </a:lnTo>
                  <a:lnTo>
                    <a:pt x="539260" y="42955"/>
                  </a:lnTo>
                  <a:lnTo>
                    <a:pt x="535171" y="49005"/>
                  </a:lnTo>
                  <a:lnTo>
                    <a:pt x="533665" y="56419"/>
                  </a:lnTo>
                  <a:lnTo>
                    <a:pt x="535154" y="63836"/>
                  </a:lnTo>
                  <a:lnTo>
                    <a:pt x="539230" y="69896"/>
                  </a:lnTo>
                  <a:lnTo>
                    <a:pt x="545280" y="73985"/>
                  </a:lnTo>
                  <a:lnTo>
                    <a:pt x="552731" y="75491"/>
                  </a:lnTo>
                  <a:lnTo>
                    <a:pt x="560174" y="73985"/>
                  </a:lnTo>
                  <a:lnTo>
                    <a:pt x="566209" y="69926"/>
                  </a:lnTo>
                  <a:lnTo>
                    <a:pt x="570298" y="63875"/>
                  </a:lnTo>
                  <a:lnTo>
                    <a:pt x="571803" y="56461"/>
                  </a:lnTo>
                  <a:lnTo>
                    <a:pt x="570315" y="49045"/>
                  </a:lnTo>
                  <a:lnTo>
                    <a:pt x="566239" y="42985"/>
                  </a:lnTo>
                  <a:lnTo>
                    <a:pt x="560188" y="38896"/>
                  </a:lnTo>
                  <a:lnTo>
                    <a:pt x="552737" y="37391"/>
                  </a:lnTo>
                  <a:close/>
                </a:path>
                <a:path w="1299845" h="114300">
                  <a:moveTo>
                    <a:pt x="628975" y="37476"/>
                  </a:moveTo>
                  <a:lnTo>
                    <a:pt x="621534" y="38981"/>
                  </a:lnTo>
                  <a:lnTo>
                    <a:pt x="615498" y="43041"/>
                  </a:lnTo>
                  <a:lnTo>
                    <a:pt x="611409" y="49091"/>
                  </a:lnTo>
                  <a:lnTo>
                    <a:pt x="609903" y="56504"/>
                  </a:lnTo>
                  <a:lnTo>
                    <a:pt x="611392" y="63921"/>
                  </a:lnTo>
                  <a:lnTo>
                    <a:pt x="615468" y="69981"/>
                  </a:lnTo>
                  <a:lnTo>
                    <a:pt x="621518" y="74071"/>
                  </a:lnTo>
                  <a:lnTo>
                    <a:pt x="628970" y="75576"/>
                  </a:lnTo>
                  <a:lnTo>
                    <a:pt x="636411" y="74071"/>
                  </a:lnTo>
                  <a:lnTo>
                    <a:pt x="642447" y="70011"/>
                  </a:lnTo>
                  <a:lnTo>
                    <a:pt x="646536" y="63961"/>
                  </a:lnTo>
                  <a:lnTo>
                    <a:pt x="648041" y="56548"/>
                  </a:lnTo>
                  <a:lnTo>
                    <a:pt x="646553" y="49130"/>
                  </a:lnTo>
                  <a:lnTo>
                    <a:pt x="642477" y="43070"/>
                  </a:lnTo>
                  <a:lnTo>
                    <a:pt x="636426" y="38981"/>
                  </a:lnTo>
                  <a:lnTo>
                    <a:pt x="628975" y="37476"/>
                  </a:lnTo>
                  <a:close/>
                </a:path>
                <a:path w="1299845" h="114300">
                  <a:moveTo>
                    <a:pt x="705213" y="37561"/>
                  </a:moveTo>
                  <a:lnTo>
                    <a:pt x="697771" y="39067"/>
                  </a:lnTo>
                  <a:lnTo>
                    <a:pt x="691736" y="43126"/>
                  </a:lnTo>
                  <a:lnTo>
                    <a:pt x="687647" y="49176"/>
                  </a:lnTo>
                  <a:lnTo>
                    <a:pt x="686141" y="56589"/>
                  </a:lnTo>
                  <a:lnTo>
                    <a:pt x="687630" y="64007"/>
                  </a:lnTo>
                  <a:lnTo>
                    <a:pt x="691706" y="70067"/>
                  </a:lnTo>
                  <a:lnTo>
                    <a:pt x="697756" y="74156"/>
                  </a:lnTo>
                  <a:lnTo>
                    <a:pt x="705208" y="75661"/>
                  </a:lnTo>
                  <a:lnTo>
                    <a:pt x="712650" y="74156"/>
                  </a:lnTo>
                  <a:lnTo>
                    <a:pt x="718685" y="70097"/>
                  </a:lnTo>
                  <a:lnTo>
                    <a:pt x="722774" y="64046"/>
                  </a:lnTo>
                  <a:lnTo>
                    <a:pt x="724279" y="56633"/>
                  </a:lnTo>
                  <a:lnTo>
                    <a:pt x="722791" y="49216"/>
                  </a:lnTo>
                  <a:lnTo>
                    <a:pt x="718715" y="43156"/>
                  </a:lnTo>
                  <a:lnTo>
                    <a:pt x="712664" y="39067"/>
                  </a:lnTo>
                  <a:lnTo>
                    <a:pt x="705213" y="37561"/>
                  </a:lnTo>
                  <a:close/>
                </a:path>
                <a:path w="1299845" h="114300">
                  <a:moveTo>
                    <a:pt x="781451" y="37647"/>
                  </a:moveTo>
                  <a:lnTo>
                    <a:pt x="774009" y="39152"/>
                  </a:lnTo>
                  <a:lnTo>
                    <a:pt x="767975" y="43211"/>
                  </a:lnTo>
                  <a:lnTo>
                    <a:pt x="763885" y="49262"/>
                  </a:lnTo>
                  <a:lnTo>
                    <a:pt x="762379" y="56676"/>
                  </a:lnTo>
                  <a:lnTo>
                    <a:pt x="763868" y="64092"/>
                  </a:lnTo>
                  <a:lnTo>
                    <a:pt x="767944" y="70152"/>
                  </a:lnTo>
                  <a:lnTo>
                    <a:pt x="773994" y="74242"/>
                  </a:lnTo>
                  <a:lnTo>
                    <a:pt x="781446" y="75747"/>
                  </a:lnTo>
                  <a:lnTo>
                    <a:pt x="788888" y="74242"/>
                  </a:lnTo>
                  <a:lnTo>
                    <a:pt x="794923" y="70183"/>
                  </a:lnTo>
                  <a:lnTo>
                    <a:pt x="799012" y="64132"/>
                  </a:lnTo>
                  <a:lnTo>
                    <a:pt x="800517" y="56718"/>
                  </a:lnTo>
                  <a:lnTo>
                    <a:pt x="799029" y="49301"/>
                  </a:lnTo>
                  <a:lnTo>
                    <a:pt x="794953" y="43242"/>
                  </a:lnTo>
                  <a:lnTo>
                    <a:pt x="788902" y="39152"/>
                  </a:lnTo>
                  <a:lnTo>
                    <a:pt x="781451" y="37647"/>
                  </a:lnTo>
                  <a:close/>
                </a:path>
                <a:path w="1299845" h="114300">
                  <a:moveTo>
                    <a:pt x="857689" y="37732"/>
                  </a:moveTo>
                  <a:lnTo>
                    <a:pt x="850248" y="39238"/>
                  </a:lnTo>
                  <a:lnTo>
                    <a:pt x="844213" y="43297"/>
                  </a:lnTo>
                  <a:lnTo>
                    <a:pt x="840123" y="49348"/>
                  </a:lnTo>
                  <a:lnTo>
                    <a:pt x="838617" y="56761"/>
                  </a:lnTo>
                  <a:lnTo>
                    <a:pt x="840106" y="64178"/>
                  </a:lnTo>
                  <a:lnTo>
                    <a:pt x="844182" y="70238"/>
                  </a:lnTo>
                  <a:lnTo>
                    <a:pt x="850233" y="74327"/>
                  </a:lnTo>
                  <a:lnTo>
                    <a:pt x="857684" y="75832"/>
                  </a:lnTo>
                  <a:lnTo>
                    <a:pt x="865125" y="74327"/>
                  </a:lnTo>
                  <a:lnTo>
                    <a:pt x="871161" y="70268"/>
                  </a:lnTo>
                  <a:lnTo>
                    <a:pt x="875250" y="64217"/>
                  </a:lnTo>
                  <a:lnTo>
                    <a:pt x="876755" y="56804"/>
                  </a:lnTo>
                  <a:lnTo>
                    <a:pt x="875267" y="49387"/>
                  </a:lnTo>
                  <a:lnTo>
                    <a:pt x="871191" y="43327"/>
                  </a:lnTo>
                  <a:lnTo>
                    <a:pt x="865140" y="39238"/>
                  </a:lnTo>
                  <a:lnTo>
                    <a:pt x="857689" y="37732"/>
                  </a:lnTo>
                  <a:close/>
                </a:path>
                <a:path w="1299845" h="114300">
                  <a:moveTo>
                    <a:pt x="933927" y="37818"/>
                  </a:moveTo>
                  <a:lnTo>
                    <a:pt x="926485" y="39323"/>
                  </a:lnTo>
                  <a:lnTo>
                    <a:pt x="920450" y="43382"/>
                  </a:lnTo>
                  <a:lnTo>
                    <a:pt x="916361" y="49433"/>
                  </a:lnTo>
                  <a:lnTo>
                    <a:pt x="914855" y="56846"/>
                  </a:lnTo>
                  <a:lnTo>
                    <a:pt x="916344" y="64263"/>
                  </a:lnTo>
                  <a:lnTo>
                    <a:pt x="920420" y="70323"/>
                  </a:lnTo>
                  <a:lnTo>
                    <a:pt x="926471" y="74412"/>
                  </a:lnTo>
                  <a:lnTo>
                    <a:pt x="933922" y="75918"/>
                  </a:lnTo>
                  <a:lnTo>
                    <a:pt x="941364" y="74412"/>
                  </a:lnTo>
                  <a:lnTo>
                    <a:pt x="947399" y="70353"/>
                  </a:lnTo>
                  <a:lnTo>
                    <a:pt x="951488" y="64303"/>
                  </a:lnTo>
                  <a:lnTo>
                    <a:pt x="952994" y="56889"/>
                  </a:lnTo>
                  <a:lnTo>
                    <a:pt x="951505" y="49473"/>
                  </a:lnTo>
                  <a:lnTo>
                    <a:pt x="947429" y="43413"/>
                  </a:lnTo>
                  <a:lnTo>
                    <a:pt x="941378" y="39323"/>
                  </a:lnTo>
                  <a:lnTo>
                    <a:pt x="933927" y="37818"/>
                  </a:lnTo>
                  <a:close/>
                </a:path>
                <a:path w="1299845" h="114300">
                  <a:moveTo>
                    <a:pt x="1010165" y="37904"/>
                  </a:moveTo>
                  <a:lnTo>
                    <a:pt x="1002723" y="39409"/>
                  </a:lnTo>
                  <a:lnTo>
                    <a:pt x="996688" y="43468"/>
                  </a:lnTo>
                  <a:lnTo>
                    <a:pt x="992599" y="49518"/>
                  </a:lnTo>
                  <a:lnTo>
                    <a:pt x="991094" y="56932"/>
                  </a:lnTo>
                  <a:lnTo>
                    <a:pt x="992582" y="64349"/>
                  </a:lnTo>
                  <a:lnTo>
                    <a:pt x="996658" y="70409"/>
                  </a:lnTo>
                  <a:lnTo>
                    <a:pt x="1002709" y="74498"/>
                  </a:lnTo>
                  <a:lnTo>
                    <a:pt x="1010160" y="76004"/>
                  </a:lnTo>
                  <a:lnTo>
                    <a:pt x="1017602" y="74498"/>
                  </a:lnTo>
                  <a:lnTo>
                    <a:pt x="1023637" y="70439"/>
                  </a:lnTo>
                  <a:lnTo>
                    <a:pt x="1027727" y="64388"/>
                  </a:lnTo>
                  <a:lnTo>
                    <a:pt x="1029232" y="56974"/>
                  </a:lnTo>
                  <a:lnTo>
                    <a:pt x="1027743" y="49558"/>
                  </a:lnTo>
                  <a:lnTo>
                    <a:pt x="1023667" y="43498"/>
                  </a:lnTo>
                  <a:lnTo>
                    <a:pt x="1017616" y="39409"/>
                  </a:lnTo>
                  <a:lnTo>
                    <a:pt x="1010165" y="37904"/>
                  </a:lnTo>
                  <a:close/>
                </a:path>
                <a:path w="1299845" h="114300">
                  <a:moveTo>
                    <a:pt x="1086403" y="37989"/>
                  </a:moveTo>
                  <a:lnTo>
                    <a:pt x="1078962" y="39494"/>
                  </a:lnTo>
                  <a:lnTo>
                    <a:pt x="1072926" y="43554"/>
                  </a:lnTo>
                  <a:lnTo>
                    <a:pt x="1068837" y="49604"/>
                  </a:lnTo>
                  <a:lnTo>
                    <a:pt x="1067332" y="57017"/>
                  </a:lnTo>
                  <a:lnTo>
                    <a:pt x="1068821" y="64434"/>
                  </a:lnTo>
                  <a:lnTo>
                    <a:pt x="1072896" y="70494"/>
                  </a:lnTo>
                  <a:lnTo>
                    <a:pt x="1078947" y="74584"/>
                  </a:lnTo>
                  <a:lnTo>
                    <a:pt x="1086398" y="76089"/>
                  </a:lnTo>
                  <a:lnTo>
                    <a:pt x="1093840" y="74584"/>
                  </a:lnTo>
                  <a:lnTo>
                    <a:pt x="1099875" y="70524"/>
                  </a:lnTo>
                  <a:lnTo>
                    <a:pt x="1103965" y="64474"/>
                  </a:lnTo>
                  <a:lnTo>
                    <a:pt x="1105470" y="57061"/>
                  </a:lnTo>
                  <a:lnTo>
                    <a:pt x="1103981" y="49643"/>
                  </a:lnTo>
                  <a:lnTo>
                    <a:pt x="1099905" y="43583"/>
                  </a:lnTo>
                  <a:lnTo>
                    <a:pt x="1093855" y="39494"/>
                  </a:lnTo>
                  <a:lnTo>
                    <a:pt x="1086403" y="37989"/>
                  </a:lnTo>
                  <a:close/>
                </a:path>
                <a:path w="1299845" h="114300">
                  <a:moveTo>
                    <a:pt x="1162641" y="38074"/>
                  </a:moveTo>
                  <a:lnTo>
                    <a:pt x="1155199" y="39580"/>
                  </a:lnTo>
                  <a:lnTo>
                    <a:pt x="1149165" y="43639"/>
                  </a:lnTo>
                  <a:lnTo>
                    <a:pt x="1145075" y="49689"/>
                  </a:lnTo>
                  <a:lnTo>
                    <a:pt x="1143570" y="57103"/>
                  </a:lnTo>
                  <a:lnTo>
                    <a:pt x="1145059" y="64520"/>
                  </a:lnTo>
                  <a:lnTo>
                    <a:pt x="1149134" y="70580"/>
                  </a:lnTo>
                  <a:lnTo>
                    <a:pt x="1155185" y="74669"/>
                  </a:lnTo>
                  <a:lnTo>
                    <a:pt x="1162636" y="76174"/>
                  </a:lnTo>
                  <a:lnTo>
                    <a:pt x="1170078" y="74669"/>
                  </a:lnTo>
                  <a:lnTo>
                    <a:pt x="1176113" y="70610"/>
                  </a:lnTo>
                  <a:lnTo>
                    <a:pt x="1180203" y="64559"/>
                  </a:lnTo>
                  <a:lnTo>
                    <a:pt x="1181708" y="57146"/>
                  </a:lnTo>
                  <a:lnTo>
                    <a:pt x="1180219" y="49729"/>
                  </a:lnTo>
                  <a:lnTo>
                    <a:pt x="1176143" y="43669"/>
                  </a:lnTo>
                  <a:lnTo>
                    <a:pt x="1170093" y="39580"/>
                  </a:lnTo>
                  <a:lnTo>
                    <a:pt x="1162641" y="38074"/>
                  </a:lnTo>
                  <a:close/>
                </a:path>
                <a:path w="1299845" h="114300">
                  <a:moveTo>
                    <a:pt x="1184984" y="0"/>
                  </a:moveTo>
                  <a:lnTo>
                    <a:pt x="1184856" y="114300"/>
                  </a:lnTo>
                  <a:lnTo>
                    <a:pt x="1299220" y="57278"/>
                  </a:lnTo>
                  <a:lnTo>
                    <a:pt x="1184984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7253" y="2941482"/>
              <a:ext cx="1202442" cy="12024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77035" y="3482682"/>
              <a:ext cx="6420485" cy="117475"/>
            </a:xfrm>
            <a:custGeom>
              <a:avLst/>
              <a:gdLst/>
              <a:ahLst/>
              <a:cxnLst/>
              <a:rect l="l" t="t" r="r" b="b"/>
              <a:pathLst>
                <a:path w="6420484" h="117475">
                  <a:moveTo>
                    <a:pt x="38138" y="57150"/>
                  </a:moveTo>
                  <a:lnTo>
                    <a:pt x="36639" y="49733"/>
                  </a:lnTo>
                  <a:lnTo>
                    <a:pt x="32550" y="43688"/>
                  </a:lnTo>
                  <a:lnTo>
                    <a:pt x="26504" y="39598"/>
                  </a:lnTo>
                  <a:lnTo>
                    <a:pt x="19050" y="38100"/>
                  </a:lnTo>
                  <a:lnTo>
                    <a:pt x="11633" y="39598"/>
                  </a:lnTo>
                  <a:lnTo>
                    <a:pt x="5575" y="43688"/>
                  </a:lnTo>
                  <a:lnTo>
                    <a:pt x="1498" y="49733"/>
                  </a:lnTo>
                  <a:lnTo>
                    <a:pt x="0" y="57150"/>
                  </a:lnTo>
                  <a:lnTo>
                    <a:pt x="1498" y="64566"/>
                  </a:lnTo>
                  <a:lnTo>
                    <a:pt x="5575" y="70624"/>
                  </a:lnTo>
                  <a:lnTo>
                    <a:pt x="11633" y="74701"/>
                  </a:lnTo>
                  <a:lnTo>
                    <a:pt x="19088" y="76200"/>
                  </a:lnTo>
                  <a:lnTo>
                    <a:pt x="26504" y="74701"/>
                  </a:lnTo>
                  <a:lnTo>
                    <a:pt x="32550" y="70624"/>
                  </a:lnTo>
                  <a:lnTo>
                    <a:pt x="36639" y="64566"/>
                  </a:lnTo>
                  <a:lnTo>
                    <a:pt x="38138" y="57150"/>
                  </a:lnTo>
                  <a:close/>
                </a:path>
                <a:path w="6420484" h="117475">
                  <a:moveTo>
                    <a:pt x="114376" y="57150"/>
                  </a:moveTo>
                  <a:lnTo>
                    <a:pt x="112877" y="49733"/>
                  </a:lnTo>
                  <a:lnTo>
                    <a:pt x="108788" y="43688"/>
                  </a:lnTo>
                  <a:lnTo>
                    <a:pt x="102743" y="39598"/>
                  </a:lnTo>
                  <a:lnTo>
                    <a:pt x="95288" y="38100"/>
                  </a:lnTo>
                  <a:lnTo>
                    <a:pt x="87871" y="39598"/>
                  </a:lnTo>
                  <a:lnTo>
                    <a:pt x="81813" y="43688"/>
                  </a:lnTo>
                  <a:lnTo>
                    <a:pt x="77736" y="49733"/>
                  </a:lnTo>
                  <a:lnTo>
                    <a:pt x="76238" y="57150"/>
                  </a:lnTo>
                  <a:lnTo>
                    <a:pt x="77736" y="64566"/>
                  </a:lnTo>
                  <a:lnTo>
                    <a:pt x="81813" y="70624"/>
                  </a:lnTo>
                  <a:lnTo>
                    <a:pt x="87871" y="74701"/>
                  </a:lnTo>
                  <a:lnTo>
                    <a:pt x="95326" y="76200"/>
                  </a:lnTo>
                  <a:lnTo>
                    <a:pt x="102743" y="74701"/>
                  </a:lnTo>
                  <a:lnTo>
                    <a:pt x="108788" y="70624"/>
                  </a:lnTo>
                  <a:lnTo>
                    <a:pt x="112877" y="64566"/>
                  </a:lnTo>
                  <a:lnTo>
                    <a:pt x="114376" y="57150"/>
                  </a:lnTo>
                  <a:close/>
                </a:path>
                <a:path w="6420484" h="117475">
                  <a:moveTo>
                    <a:pt x="190614" y="57150"/>
                  </a:moveTo>
                  <a:lnTo>
                    <a:pt x="189115" y="49733"/>
                  </a:lnTo>
                  <a:lnTo>
                    <a:pt x="185026" y="43688"/>
                  </a:lnTo>
                  <a:lnTo>
                    <a:pt x="178981" y="39598"/>
                  </a:lnTo>
                  <a:lnTo>
                    <a:pt x="171526" y="38100"/>
                  </a:lnTo>
                  <a:lnTo>
                    <a:pt x="164109" y="39598"/>
                  </a:lnTo>
                  <a:lnTo>
                    <a:pt x="158051" y="43688"/>
                  </a:lnTo>
                  <a:lnTo>
                    <a:pt x="153974" y="49733"/>
                  </a:lnTo>
                  <a:lnTo>
                    <a:pt x="152476" y="57150"/>
                  </a:lnTo>
                  <a:lnTo>
                    <a:pt x="153974" y="64566"/>
                  </a:lnTo>
                  <a:lnTo>
                    <a:pt x="158051" y="70624"/>
                  </a:lnTo>
                  <a:lnTo>
                    <a:pt x="164109" y="74701"/>
                  </a:lnTo>
                  <a:lnTo>
                    <a:pt x="171564" y="76200"/>
                  </a:lnTo>
                  <a:lnTo>
                    <a:pt x="178981" y="74701"/>
                  </a:lnTo>
                  <a:lnTo>
                    <a:pt x="185026" y="70624"/>
                  </a:lnTo>
                  <a:lnTo>
                    <a:pt x="189115" y="64566"/>
                  </a:lnTo>
                  <a:lnTo>
                    <a:pt x="190614" y="57150"/>
                  </a:lnTo>
                  <a:close/>
                </a:path>
                <a:path w="6420484" h="117475">
                  <a:moveTo>
                    <a:pt x="266852" y="57150"/>
                  </a:moveTo>
                  <a:lnTo>
                    <a:pt x="265353" y="49733"/>
                  </a:lnTo>
                  <a:lnTo>
                    <a:pt x="261264" y="43688"/>
                  </a:lnTo>
                  <a:lnTo>
                    <a:pt x="255219" y="39598"/>
                  </a:lnTo>
                  <a:lnTo>
                    <a:pt x="247764" y="38100"/>
                  </a:lnTo>
                  <a:lnTo>
                    <a:pt x="240347" y="39598"/>
                  </a:lnTo>
                  <a:lnTo>
                    <a:pt x="234289" y="43688"/>
                  </a:lnTo>
                  <a:lnTo>
                    <a:pt x="230212" y="49733"/>
                  </a:lnTo>
                  <a:lnTo>
                    <a:pt x="228714" y="57150"/>
                  </a:lnTo>
                  <a:lnTo>
                    <a:pt x="230212" y="64566"/>
                  </a:lnTo>
                  <a:lnTo>
                    <a:pt x="234289" y="70624"/>
                  </a:lnTo>
                  <a:lnTo>
                    <a:pt x="240347" y="74701"/>
                  </a:lnTo>
                  <a:lnTo>
                    <a:pt x="247802" y="76200"/>
                  </a:lnTo>
                  <a:lnTo>
                    <a:pt x="255219" y="74701"/>
                  </a:lnTo>
                  <a:lnTo>
                    <a:pt x="261264" y="70624"/>
                  </a:lnTo>
                  <a:lnTo>
                    <a:pt x="265353" y="64566"/>
                  </a:lnTo>
                  <a:lnTo>
                    <a:pt x="266852" y="57150"/>
                  </a:lnTo>
                  <a:close/>
                </a:path>
                <a:path w="6420484" h="117475">
                  <a:moveTo>
                    <a:pt x="343090" y="57150"/>
                  </a:moveTo>
                  <a:lnTo>
                    <a:pt x="341591" y="49733"/>
                  </a:lnTo>
                  <a:lnTo>
                    <a:pt x="337502" y="43688"/>
                  </a:lnTo>
                  <a:lnTo>
                    <a:pt x="331457" y="39598"/>
                  </a:lnTo>
                  <a:lnTo>
                    <a:pt x="324002" y="38100"/>
                  </a:lnTo>
                  <a:lnTo>
                    <a:pt x="316585" y="39598"/>
                  </a:lnTo>
                  <a:lnTo>
                    <a:pt x="310527" y="43688"/>
                  </a:lnTo>
                  <a:lnTo>
                    <a:pt x="306451" y="49733"/>
                  </a:lnTo>
                  <a:lnTo>
                    <a:pt x="304952" y="57150"/>
                  </a:lnTo>
                  <a:lnTo>
                    <a:pt x="306451" y="64566"/>
                  </a:lnTo>
                  <a:lnTo>
                    <a:pt x="310527" y="70624"/>
                  </a:lnTo>
                  <a:lnTo>
                    <a:pt x="316585" y="74701"/>
                  </a:lnTo>
                  <a:lnTo>
                    <a:pt x="324040" y="76200"/>
                  </a:lnTo>
                  <a:lnTo>
                    <a:pt x="331457" y="74701"/>
                  </a:lnTo>
                  <a:lnTo>
                    <a:pt x="337502" y="70624"/>
                  </a:lnTo>
                  <a:lnTo>
                    <a:pt x="341591" y="64566"/>
                  </a:lnTo>
                  <a:lnTo>
                    <a:pt x="343090" y="57150"/>
                  </a:lnTo>
                  <a:close/>
                </a:path>
                <a:path w="6420484" h="117475">
                  <a:moveTo>
                    <a:pt x="419328" y="57150"/>
                  </a:moveTo>
                  <a:lnTo>
                    <a:pt x="417830" y="49733"/>
                  </a:lnTo>
                  <a:lnTo>
                    <a:pt x="413740" y="43688"/>
                  </a:lnTo>
                  <a:lnTo>
                    <a:pt x="407695" y="39598"/>
                  </a:lnTo>
                  <a:lnTo>
                    <a:pt x="400240" y="38100"/>
                  </a:lnTo>
                  <a:lnTo>
                    <a:pt x="392823" y="39598"/>
                  </a:lnTo>
                  <a:lnTo>
                    <a:pt x="386765" y="43688"/>
                  </a:lnTo>
                  <a:lnTo>
                    <a:pt x="382689" y="49733"/>
                  </a:lnTo>
                  <a:lnTo>
                    <a:pt x="381190" y="57150"/>
                  </a:lnTo>
                  <a:lnTo>
                    <a:pt x="382689" y="64566"/>
                  </a:lnTo>
                  <a:lnTo>
                    <a:pt x="386765" y="70624"/>
                  </a:lnTo>
                  <a:lnTo>
                    <a:pt x="392823" y="74701"/>
                  </a:lnTo>
                  <a:lnTo>
                    <a:pt x="400278" y="76200"/>
                  </a:lnTo>
                  <a:lnTo>
                    <a:pt x="407695" y="74701"/>
                  </a:lnTo>
                  <a:lnTo>
                    <a:pt x="413740" y="70624"/>
                  </a:lnTo>
                  <a:lnTo>
                    <a:pt x="417830" y="64566"/>
                  </a:lnTo>
                  <a:lnTo>
                    <a:pt x="419328" y="57150"/>
                  </a:lnTo>
                  <a:close/>
                </a:path>
                <a:path w="6420484" h="117475">
                  <a:moveTo>
                    <a:pt x="495566" y="57150"/>
                  </a:moveTo>
                  <a:lnTo>
                    <a:pt x="494068" y="49733"/>
                  </a:lnTo>
                  <a:lnTo>
                    <a:pt x="489978" y="43688"/>
                  </a:lnTo>
                  <a:lnTo>
                    <a:pt x="483933" y="39598"/>
                  </a:lnTo>
                  <a:lnTo>
                    <a:pt x="476478" y="38100"/>
                  </a:lnTo>
                  <a:lnTo>
                    <a:pt x="469061" y="39598"/>
                  </a:lnTo>
                  <a:lnTo>
                    <a:pt x="463003" y="43688"/>
                  </a:lnTo>
                  <a:lnTo>
                    <a:pt x="458927" y="49733"/>
                  </a:lnTo>
                  <a:lnTo>
                    <a:pt x="457428" y="57150"/>
                  </a:lnTo>
                  <a:lnTo>
                    <a:pt x="458927" y="64566"/>
                  </a:lnTo>
                  <a:lnTo>
                    <a:pt x="463003" y="70624"/>
                  </a:lnTo>
                  <a:lnTo>
                    <a:pt x="469061" y="74701"/>
                  </a:lnTo>
                  <a:lnTo>
                    <a:pt x="476516" y="76200"/>
                  </a:lnTo>
                  <a:lnTo>
                    <a:pt x="483933" y="74701"/>
                  </a:lnTo>
                  <a:lnTo>
                    <a:pt x="489978" y="70624"/>
                  </a:lnTo>
                  <a:lnTo>
                    <a:pt x="494068" y="64566"/>
                  </a:lnTo>
                  <a:lnTo>
                    <a:pt x="495566" y="57150"/>
                  </a:lnTo>
                  <a:close/>
                </a:path>
                <a:path w="6420484" h="117475">
                  <a:moveTo>
                    <a:pt x="571804" y="57150"/>
                  </a:moveTo>
                  <a:lnTo>
                    <a:pt x="570306" y="49733"/>
                  </a:lnTo>
                  <a:lnTo>
                    <a:pt x="566216" y="43688"/>
                  </a:lnTo>
                  <a:lnTo>
                    <a:pt x="560171" y="39598"/>
                  </a:lnTo>
                  <a:lnTo>
                    <a:pt x="552716" y="38100"/>
                  </a:lnTo>
                  <a:lnTo>
                    <a:pt x="545299" y="39598"/>
                  </a:lnTo>
                  <a:lnTo>
                    <a:pt x="539242" y="43688"/>
                  </a:lnTo>
                  <a:lnTo>
                    <a:pt x="535165" y="49733"/>
                  </a:lnTo>
                  <a:lnTo>
                    <a:pt x="533666" y="57150"/>
                  </a:lnTo>
                  <a:lnTo>
                    <a:pt x="535165" y="64566"/>
                  </a:lnTo>
                  <a:lnTo>
                    <a:pt x="539242" y="70624"/>
                  </a:lnTo>
                  <a:lnTo>
                    <a:pt x="545299" y="74701"/>
                  </a:lnTo>
                  <a:lnTo>
                    <a:pt x="552754" y="76200"/>
                  </a:lnTo>
                  <a:lnTo>
                    <a:pt x="560171" y="74701"/>
                  </a:lnTo>
                  <a:lnTo>
                    <a:pt x="566216" y="70624"/>
                  </a:lnTo>
                  <a:lnTo>
                    <a:pt x="570306" y="64566"/>
                  </a:lnTo>
                  <a:lnTo>
                    <a:pt x="571804" y="57150"/>
                  </a:lnTo>
                  <a:close/>
                </a:path>
                <a:path w="6420484" h="117475">
                  <a:moveTo>
                    <a:pt x="648042" y="57150"/>
                  </a:moveTo>
                  <a:lnTo>
                    <a:pt x="646544" y="49733"/>
                  </a:lnTo>
                  <a:lnTo>
                    <a:pt x="642454" y="43688"/>
                  </a:lnTo>
                  <a:lnTo>
                    <a:pt x="636409" y="39598"/>
                  </a:lnTo>
                  <a:lnTo>
                    <a:pt x="628954" y="38100"/>
                  </a:lnTo>
                  <a:lnTo>
                    <a:pt x="621538" y="39598"/>
                  </a:lnTo>
                  <a:lnTo>
                    <a:pt x="615480" y="43688"/>
                  </a:lnTo>
                  <a:lnTo>
                    <a:pt x="611403" y="49733"/>
                  </a:lnTo>
                  <a:lnTo>
                    <a:pt x="609904" y="57150"/>
                  </a:lnTo>
                  <a:lnTo>
                    <a:pt x="611403" y="64566"/>
                  </a:lnTo>
                  <a:lnTo>
                    <a:pt x="615480" y="70624"/>
                  </a:lnTo>
                  <a:lnTo>
                    <a:pt x="621538" y="74701"/>
                  </a:lnTo>
                  <a:lnTo>
                    <a:pt x="628992" y="76200"/>
                  </a:lnTo>
                  <a:lnTo>
                    <a:pt x="636409" y="74701"/>
                  </a:lnTo>
                  <a:lnTo>
                    <a:pt x="642454" y="70624"/>
                  </a:lnTo>
                  <a:lnTo>
                    <a:pt x="646544" y="64566"/>
                  </a:lnTo>
                  <a:lnTo>
                    <a:pt x="648042" y="57150"/>
                  </a:lnTo>
                  <a:close/>
                </a:path>
                <a:path w="6420484" h="117475">
                  <a:moveTo>
                    <a:pt x="724281" y="57150"/>
                  </a:moveTo>
                  <a:lnTo>
                    <a:pt x="722782" y="49745"/>
                  </a:lnTo>
                  <a:lnTo>
                    <a:pt x="718693" y="43688"/>
                  </a:lnTo>
                  <a:lnTo>
                    <a:pt x="712647" y="39598"/>
                  </a:lnTo>
                  <a:lnTo>
                    <a:pt x="705192" y="38100"/>
                  </a:lnTo>
                  <a:lnTo>
                    <a:pt x="697776" y="39598"/>
                  </a:lnTo>
                  <a:lnTo>
                    <a:pt x="691718" y="43688"/>
                  </a:lnTo>
                  <a:lnTo>
                    <a:pt x="687641" y="49745"/>
                  </a:lnTo>
                  <a:lnTo>
                    <a:pt x="686142" y="57150"/>
                  </a:lnTo>
                  <a:lnTo>
                    <a:pt x="687641" y="64566"/>
                  </a:lnTo>
                  <a:lnTo>
                    <a:pt x="691718" y="70624"/>
                  </a:lnTo>
                  <a:lnTo>
                    <a:pt x="697776" y="74714"/>
                  </a:lnTo>
                  <a:lnTo>
                    <a:pt x="705231" y="76200"/>
                  </a:lnTo>
                  <a:lnTo>
                    <a:pt x="712647" y="74714"/>
                  </a:lnTo>
                  <a:lnTo>
                    <a:pt x="718693" y="70624"/>
                  </a:lnTo>
                  <a:lnTo>
                    <a:pt x="722782" y="64566"/>
                  </a:lnTo>
                  <a:lnTo>
                    <a:pt x="724281" y="57150"/>
                  </a:lnTo>
                  <a:close/>
                </a:path>
                <a:path w="6420484" h="117475">
                  <a:moveTo>
                    <a:pt x="800519" y="57150"/>
                  </a:moveTo>
                  <a:lnTo>
                    <a:pt x="799020" y="49745"/>
                  </a:lnTo>
                  <a:lnTo>
                    <a:pt x="794931" y="43688"/>
                  </a:lnTo>
                  <a:lnTo>
                    <a:pt x="788885" y="39598"/>
                  </a:lnTo>
                  <a:lnTo>
                    <a:pt x="781431" y="38100"/>
                  </a:lnTo>
                  <a:lnTo>
                    <a:pt x="774014" y="39598"/>
                  </a:lnTo>
                  <a:lnTo>
                    <a:pt x="767956" y="43688"/>
                  </a:lnTo>
                  <a:lnTo>
                    <a:pt x="763879" y="49745"/>
                  </a:lnTo>
                  <a:lnTo>
                    <a:pt x="762381" y="57150"/>
                  </a:lnTo>
                  <a:lnTo>
                    <a:pt x="763879" y="64566"/>
                  </a:lnTo>
                  <a:lnTo>
                    <a:pt x="767956" y="70624"/>
                  </a:lnTo>
                  <a:lnTo>
                    <a:pt x="774014" y="74714"/>
                  </a:lnTo>
                  <a:lnTo>
                    <a:pt x="781469" y="76200"/>
                  </a:lnTo>
                  <a:lnTo>
                    <a:pt x="788885" y="74714"/>
                  </a:lnTo>
                  <a:lnTo>
                    <a:pt x="794931" y="70624"/>
                  </a:lnTo>
                  <a:lnTo>
                    <a:pt x="799020" y="64566"/>
                  </a:lnTo>
                  <a:lnTo>
                    <a:pt x="800519" y="57150"/>
                  </a:lnTo>
                  <a:close/>
                </a:path>
                <a:path w="6420484" h="117475">
                  <a:moveTo>
                    <a:pt x="876757" y="57150"/>
                  </a:moveTo>
                  <a:lnTo>
                    <a:pt x="875258" y="49745"/>
                  </a:lnTo>
                  <a:lnTo>
                    <a:pt x="871169" y="43688"/>
                  </a:lnTo>
                  <a:lnTo>
                    <a:pt x="865124" y="39598"/>
                  </a:lnTo>
                  <a:lnTo>
                    <a:pt x="857669" y="38100"/>
                  </a:lnTo>
                  <a:lnTo>
                    <a:pt x="850252" y="39598"/>
                  </a:lnTo>
                  <a:lnTo>
                    <a:pt x="844194" y="43688"/>
                  </a:lnTo>
                  <a:lnTo>
                    <a:pt x="840117" y="49745"/>
                  </a:lnTo>
                  <a:lnTo>
                    <a:pt x="838619" y="57150"/>
                  </a:lnTo>
                  <a:lnTo>
                    <a:pt x="840117" y="64566"/>
                  </a:lnTo>
                  <a:lnTo>
                    <a:pt x="844194" y="70624"/>
                  </a:lnTo>
                  <a:lnTo>
                    <a:pt x="850252" y="74714"/>
                  </a:lnTo>
                  <a:lnTo>
                    <a:pt x="857707" y="76200"/>
                  </a:lnTo>
                  <a:lnTo>
                    <a:pt x="865124" y="74714"/>
                  </a:lnTo>
                  <a:lnTo>
                    <a:pt x="871169" y="70624"/>
                  </a:lnTo>
                  <a:lnTo>
                    <a:pt x="875258" y="64566"/>
                  </a:lnTo>
                  <a:lnTo>
                    <a:pt x="876757" y="57150"/>
                  </a:lnTo>
                  <a:close/>
                </a:path>
                <a:path w="6420484" h="117475">
                  <a:moveTo>
                    <a:pt x="952995" y="57150"/>
                  </a:moveTo>
                  <a:lnTo>
                    <a:pt x="951496" y="49745"/>
                  </a:lnTo>
                  <a:lnTo>
                    <a:pt x="947407" y="43688"/>
                  </a:lnTo>
                  <a:lnTo>
                    <a:pt x="941362" y="39598"/>
                  </a:lnTo>
                  <a:lnTo>
                    <a:pt x="933907" y="38100"/>
                  </a:lnTo>
                  <a:lnTo>
                    <a:pt x="926490" y="39598"/>
                  </a:lnTo>
                  <a:lnTo>
                    <a:pt x="920432" y="43688"/>
                  </a:lnTo>
                  <a:lnTo>
                    <a:pt x="916355" y="49745"/>
                  </a:lnTo>
                  <a:lnTo>
                    <a:pt x="914857" y="57150"/>
                  </a:lnTo>
                  <a:lnTo>
                    <a:pt x="916355" y="64566"/>
                  </a:lnTo>
                  <a:lnTo>
                    <a:pt x="920432" y="70624"/>
                  </a:lnTo>
                  <a:lnTo>
                    <a:pt x="926490" y="74714"/>
                  </a:lnTo>
                  <a:lnTo>
                    <a:pt x="933945" y="76200"/>
                  </a:lnTo>
                  <a:lnTo>
                    <a:pt x="941362" y="74714"/>
                  </a:lnTo>
                  <a:lnTo>
                    <a:pt x="947407" y="70624"/>
                  </a:lnTo>
                  <a:lnTo>
                    <a:pt x="951496" y="64566"/>
                  </a:lnTo>
                  <a:lnTo>
                    <a:pt x="952995" y="57150"/>
                  </a:lnTo>
                  <a:close/>
                </a:path>
                <a:path w="6420484" h="117475">
                  <a:moveTo>
                    <a:pt x="1029233" y="57150"/>
                  </a:moveTo>
                  <a:lnTo>
                    <a:pt x="1027734" y="49745"/>
                  </a:lnTo>
                  <a:lnTo>
                    <a:pt x="1023645" y="43688"/>
                  </a:lnTo>
                  <a:lnTo>
                    <a:pt x="1017600" y="39598"/>
                  </a:lnTo>
                  <a:lnTo>
                    <a:pt x="1010145" y="38100"/>
                  </a:lnTo>
                  <a:lnTo>
                    <a:pt x="1002728" y="39598"/>
                  </a:lnTo>
                  <a:lnTo>
                    <a:pt x="996670" y="43688"/>
                  </a:lnTo>
                  <a:lnTo>
                    <a:pt x="992593" y="49745"/>
                  </a:lnTo>
                  <a:lnTo>
                    <a:pt x="991095" y="57150"/>
                  </a:lnTo>
                  <a:lnTo>
                    <a:pt x="992593" y="64566"/>
                  </a:lnTo>
                  <a:lnTo>
                    <a:pt x="996670" y="70624"/>
                  </a:lnTo>
                  <a:lnTo>
                    <a:pt x="1002728" y="74714"/>
                  </a:lnTo>
                  <a:lnTo>
                    <a:pt x="1010183" y="76200"/>
                  </a:lnTo>
                  <a:lnTo>
                    <a:pt x="1017600" y="74714"/>
                  </a:lnTo>
                  <a:lnTo>
                    <a:pt x="1023645" y="70624"/>
                  </a:lnTo>
                  <a:lnTo>
                    <a:pt x="1027734" y="64566"/>
                  </a:lnTo>
                  <a:lnTo>
                    <a:pt x="1029233" y="57150"/>
                  </a:lnTo>
                  <a:close/>
                </a:path>
                <a:path w="6420484" h="117475">
                  <a:moveTo>
                    <a:pt x="1105471" y="57150"/>
                  </a:moveTo>
                  <a:lnTo>
                    <a:pt x="1103972" y="49745"/>
                  </a:lnTo>
                  <a:lnTo>
                    <a:pt x="1099883" y="43688"/>
                  </a:lnTo>
                  <a:lnTo>
                    <a:pt x="1093838" y="39598"/>
                  </a:lnTo>
                  <a:lnTo>
                    <a:pt x="1086383" y="38100"/>
                  </a:lnTo>
                  <a:lnTo>
                    <a:pt x="1078966" y="39598"/>
                  </a:lnTo>
                  <a:lnTo>
                    <a:pt x="1072908" y="43688"/>
                  </a:lnTo>
                  <a:lnTo>
                    <a:pt x="1068832" y="49745"/>
                  </a:lnTo>
                  <a:lnTo>
                    <a:pt x="1067333" y="57150"/>
                  </a:lnTo>
                  <a:lnTo>
                    <a:pt x="1068832" y="64566"/>
                  </a:lnTo>
                  <a:lnTo>
                    <a:pt x="1072908" y="70624"/>
                  </a:lnTo>
                  <a:lnTo>
                    <a:pt x="1078966" y="74714"/>
                  </a:lnTo>
                  <a:lnTo>
                    <a:pt x="1086421" y="76200"/>
                  </a:lnTo>
                  <a:lnTo>
                    <a:pt x="1093838" y="74714"/>
                  </a:lnTo>
                  <a:lnTo>
                    <a:pt x="1099883" y="70624"/>
                  </a:lnTo>
                  <a:lnTo>
                    <a:pt x="1103972" y="64566"/>
                  </a:lnTo>
                  <a:lnTo>
                    <a:pt x="1105471" y="57150"/>
                  </a:lnTo>
                  <a:close/>
                </a:path>
                <a:path w="6420484" h="117475">
                  <a:moveTo>
                    <a:pt x="1181709" y="57150"/>
                  </a:moveTo>
                  <a:lnTo>
                    <a:pt x="1180211" y="49745"/>
                  </a:lnTo>
                  <a:lnTo>
                    <a:pt x="1176121" y="43688"/>
                  </a:lnTo>
                  <a:lnTo>
                    <a:pt x="1170076" y="39598"/>
                  </a:lnTo>
                  <a:lnTo>
                    <a:pt x="1162621" y="38100"/>
                  </a:lnTo>
                  <a:lnTo>
                    <a:pt x="1155204" y="39598"/>
                  </a:lnTo>
                  <a:lnTo>
                    <a:pt x="1149146" y="43688"/>
                  </a:lnTo>
                  <a:lnTo>
                    <a:pt x="1145070" y="49745"/>
                  </a:lnTo>
                  <a:lnTo>
                    <a:pt x="1143571" y="57150"/>
                  </a:lnTo>
                  <a:lnTo>
                    <a:pt x="1145070" y="64566"/>
                  </a:lnTo>
                  <a:lnTo>
                    <a:pt x="1149146" y="70624"/>
                  </a:lnTo>
                  <a:lnTo>
                    <a:pt x="1155204" y="74714"/>
                  </a:lnTo>
                  <a:lnTo>
                    <a:pt x="1162659" y="76200"/>
                  </a:lnTo>
                  <a:lnTo>
                    <a:pt x="1170076" y="74714"/>
                  </a:lnTo>
                  <a:lnTo>
                    <a:pt x="1176121" y="70624"/>
                  </a:lnTo>
                  <a:lnTo>
                    <a:pt x="1180211" y="64566"/>
                  </a:lnTo>
                  <a:lnTo>
                    <a:pt x="1181709" y="57150"/>
                  </a:lnTo>
                  <a:close/>
                </a:path>
                <a:path w="6420484" h="117475">
                  <a:moveTo>
                    <a:pt x="1327619" y="57150"/>
                  </a:moveTo>
                  <a:lnTo>
                    <a:pt x="1213319" y="0"/>
                  </a:lnTo>
                  <a:lnTo>
                    <a:pt x="1213319" y="114300"/>
                  </a:lnTo>
                  <a:lnTo>
                    <a:pt x="1327619" y="57150"/>
                  </a:lnTo>
                  <a:close/>
                </a:path>
                <a:path w="6420484" h="117475">
                  <a:moveTo>
                    <a:pt x="5159133" y="58610"/>
                  </a:moveTo>
                  <a:lnTo>
                    <a:pt x="5157635" y="51193"/>
                  </a:lnTo>
                  <a:lnTo>
                    <a:pt x="5153558" y="45135"/>
                  </a:lnTo>
                  <a:lnTo>
                    <a:pt x="5147513" y="41046"/>
                  </a:lnTo>
                  <a:lnTo>
                    <a:pt x="5140058" y="39535"/>
                  </a:lnTo>
                  <a:lnTo>
                    <a:pt x="5132616" y="41046"/>
                  </a:lnTo>
                  <a:lnTo>
                    <a:pt x="5126583" y="45110"/>
                  </a:lnTo>
                  <a:lnTo>
                    <a:pt x="5122494" y="51155"/>
                  </a:lnTo>
                  <a:lnTo>
                    <a:pt x="5120995" y="58572"/>
                  </a:lnTo>
                  <a:lnTo>
                    <a:pt x="5122481" y="65989"/>
                  </a:lnTo>
                  <a:lnTo>
                    <a:pt x="5126558" y="72047"/>
                  </a:lnTo>
                  <a:lnTo>
                    <a:pt x="5132603" y="76136"/>
                  </a:lnTo>
                  <a:lnTo>
                    <a:pt x="5140058" y="77635"/>
                  </a:lnTo>
                  <a:lnTo>
                    <a:pt x="5147500" y="76136"/>
                  </a:lnTo>
                  <a:lnTo>
                    <a:pt x="5153533" y="72072"/>
                  </a:lnTo>
                  <a:lnTo>
                    <a:pt x="5157622" y="66027"/>
                  </a:lnTo>
                  <a:lnTo>
                    <a:pt x="5159133" y="58610"/>
                  </a:lnTo>
                  <a:close/>
                </a:path>
                <a:path w="6420484" h="117475">
                  <a:moveTo>
                    <a:pt x="5235372" y="58699"/>
                  </a:moveTo>
                  <a:lnTo>
                    <a:pt x="5233873" y="51282"/>
                  </a:lnTo>
                  <a:lnTo>
                    <a:pt x="5229796" y="45224"/>
                  </a:lnTo>
                  <a:lnTo>
                    <a:pt x="5223751" y="41135"/>
                  </a:lnTo>
                  <a:lnTo>
                    <a:pt x="5216296" y="39624"/>
                  </a:lnTo>
                  <a:lnTo>
                    <a:pt x="5208854" y="41135"/>
                  </a:lnTo>
                  <a:lnTo>
                    <a:pt x="5202821" y="45186"/>
                  </a:lnTo>
                  <a:lnTo>
                    <a:pt x="5198732" y="51244"/>
                  </a:lnTo>
                  <a:lnTo>
                    <a:pt x="5197233" y="58661"/>
                  </a:lnTo>
                  <a:lnTo>
                    <a:pt x="5198719" y="66078"/>
                  </a:lnTo>
                  <a:lnTo>
                    <a:pt x="5202796" y="72136"/>
                  </a:lnTo>
                  <a:lnTo>
                    <a:pt x="5208841" y="76225"/>
                  </a:lnTo>
                  <a:lnTo>
                    <a:pt x="5216296" y="77724"/>
                  </a:lnTo>
                  <a:lnTo>
                    <a:pt x="5223738" y="76225"/>
                  </a:lnTo>
                  <a:lnTo>
                    <a:pt x="5229771" y="72161"/>
                  </a:lnTo>
                  <a:lnTo>
                    <a:pt x="5233860" y="66116"/>
                  </a:lnTo>
                  <a:lnTo>
                    <a:pt x="5235372" y="58699"/>
                  </a:lnTo>
                  <a:close/>
                </a:path>
                <a:path w="6420484" h="117475">
                  <a:moveTo>
                    <a:pt x="5311610" y="58788"/>
                  </a:moveTo>
                  <a:lnTo>
                    <a:pt x="5310111" y="51371"/>
                  </a:lnTo>
                  <a:lnTo>
                    <a:pt x="5306034" y="45300"/>
                  </a:lnTo>
                  <a:lnTo>
                    <a:pt x="5299989" y="41224"/>
                  </a:lnTo>
                  <a:lnTo>
                    <a:pt x="5292534" y="39712"/>
                  </a:lnTo>
                  <a:lnTo>
                    <a:pt x="5285092" y="41224"/>
                  </a:lnTo>
                  <a:lnTo>
                    <a:pt x="5279060" y="45275"/>
                  </a:lnTo>
                  <a:lnTo>
                    <a:pt x="5274970" y="51333"/>
                  </a:lnTo>
                  <a:lnTo>
                    <a:pt x="5273472" y="58737"/>
                  </a:lnTo>
                  <a:lnTo>
                    <a:pt x="5274957" y="66154"/>
                  </a:lnTo>
                  <a:lnTo>
                    <a:pt x="5279034" y="72212"/>
                  </a:lnTo>
                  <a:lnTo>
                    <a:pt x="5285079" y="76301"/>
                  </a:lnTo>
                  <a:lnTo>
                    <a:pt x="5292534" y="77812"/>
                  </a:lnTo>
                  <a:lnTo>
                    <a:pt x="5299976" y="76301"/>
                  </a:lnTo>
                  <a:lnTo>
                    <a:pt x="5306009" y="72250"/>
                  </a:lnTo>
                  <a:lnTo>
                    <a:pt x="5310098" y="66192"/>
                  </a:lnTo>
                  <a:lnTo>
                    <a:pt x="5311610" y="58788"/>
                  </a:lnTo>
                  <a:close/>
                </a:path>
                <a:path w="6420484" h="117475">
                  <a:moveTo>
                    <a:pt x="5387848" y="58864"/>
                  </a:moveTo>
                  <a:lnTo>
                    <a:pt x="5386349" y="51447"/>
                  </a:lnTo>
                  <a:lnTo>
                    <a:pt x="5382272" y="45389"/>
                  </a:lnTo>
                  <a:lnTo>
                    <a:pt x="5376227" y="41300"/>
                  </a:lnTo>
                  <a:lnTo>
                    <a:pt x="5368772" y="39801"/>
                  </a:lnTo>
                  <a:lnTo>
                    <a:pt x="5361330" y="41300"/>
                  </a:lnTo>
                  <a:lnTo>
                    <a:pt x="5355298" y="45364"/>
                  </a:lnTo>
                  <a:lnTo>
                    <a:pt x="5351208" y="51409"/>
                  </a:lnTo>
                  <a:lnTo>
                    <a:pt x="5349710" y="58826"/>
                  </a:lnTo>
                  <a:lnTo>
                    <a:pt x="5351196" y="66243"/>
                  </a:lnTo>
                  <a:lnTo>
                    <a:pt x="5355272" y="72301"/>
                  </a:lnTo>
                  <a:lnTo>
                    <a:pt x="5361317" y="76390"/>
                  </a:lnTo>
                  <a:lnTo>
                    <a:pt x="5368772" y="77901"/>
                  </a:lnTo>
                  <a:lnTo>
                    <a:pt x="5376215" y="76390"/>
                  </a:lnTo>
                  <a:lnTo>
                    <a:pt x="5382247" y="72339"/>
                  </a:lnTo>
                  <a:lnTo>
                    <a:pt x="5386336" y="66281"/>
                  </a:lnTo>
                  <a:lnTo>
                    <a:pt x="5387848" y="58864"/>
                  </a:lnTo>
                  <a:close/>
                </a:path>
                <a:path w="6420484" h="117475">
                  <a:moveTo>
                    <a:pt x="5464086" y="58953"/>
                  </a:moveTo>
                  <a:lnTo>
                    <a:pt x="5462587" y="51536"/>
                  </a:lnTo>
                  <a:lnTo>
                    <a:pt x="5458511" y="45478"/>
                  </a:lnTo>
                  <a:lnTo>
                    <a:pt x="5452465" y="41389"/>
                  </a:lnTo>
                  <a:lnTo>
                    <a:pt x="5445010" y="39878"/>
                  </a:lnTo>
                  <a:lnTo>
                    <a:pt x="5437568" y="41389"/>
                  </a:lnTo>
                  <a:lnTo>
                    <a:pt x="5431536" y="45453"/>
                  </a:lnTo>
                  <a:lnTo>
                    <a:pt x="5427446" y="51498"/>
                  </a:lnTo>
                  <a:lnTo>
                    <a:pt x="5425948" y="58915"/>
                  </a:lnTo>
                  <a:lnTo>
                    <a:pt x="5427434" y="66332"/>
                  </a:lnTo>
                  <a:lnTo>
                    <a:pt x="5431510" y="72390"/>
                  </a:lnTo>
                  <a:lnTo>
                    <a:pt x="5437556" y="76479"/>
                  </a:lnTo>
                  <a:lnTo>
                    <a:pt x="5445010" y="77978"/>
                  </a:lnTo>
                  <a:lnTo>
                    <a:pt x="5452453" y="76479"/>
                  </a:lnTo>
                  <a:lnTo>
                    <a:pt x="5458485" y="72415"/>
                  </a:lnTo>
                  <a:lnTo>
                    <a:pt x="5462575" y="66370"/>
                  </a:lnTo>
                  <a:lnTo>
                    <a:pt x="5464086" y="58953"/>
                  </a:lnTo>
                  <a:close/>
                </a:path>
                <a:path w="6420484" h="117475">
                  <a:moveTo>
                    <a:pt x="5540324" y="59042"/>
                  </a:moveTo>
                  <a:lnTo>
                    <a:pt x="5538825" y="51625"/>
                  </a:lnTo>
                  <a:lnTo>
                    <a:pt x="5534749" y="45567"/>
                  </a:lnTo>
                  <a:lnTo>
                    <a:pt x="5528703" y="41478"/>
                  </a:lnTo>
                  <a:lnTo>
                    <a:pt x="5521249" y="39966"/>
                  </a:lnTo>
                  <a:lnTo>
                    <a:pt x="5513806" y="41478"/>
                  </a:lnTo>
                  <a:lnTo>
                    <a:pt x="5507774" y="45529"/>
                  </a:lnTo>
                  <a:lnTo>
                    <a:pt x="5503684" y="51587"/>
                  </a:lnTo>
                  <a:lnTo>
                    <a:pt x="5502186" y="58991"/>
                  </a:lnTo>
                  <a:lnTo>
                    <a:pt x="5503672" y="66408"/>
                  </a:lnTo>
                  <a:lnTo>
                    <a:pt x="5507748" y="72478"/>
                  </a:lnTo>
                  <a:lnTo>
                    <a:pt x="5513794" y="76568"/>
                  </a:lnTo>
                  <a:lnTo>
                    <a:pt x="5521249" y="78066"/>
                  </a:lnTo>
                  <a:lnTo>
                    <a:pt x="5528691" y="76568"/>
                  </a:lnTo>
                  <a:lnTo>
                    <a:pt x="5534723" y="72504"/>
                  </a:lnTo>
                  <a:lnTo>
                    <a:pt x="5538813" y="66459"/>
                  </a:lnTo>
                  <a:lnTo>
                    <a:pt x="5540324" y="59042"/>
                  </a:lnTo>
                  <a:close/>
                </a:path>
                <a:path w="6420484" h="117475">
                  <a:moveTo>
                    <a:pt x="5616562" y="59131"/>
                  </a:moveTo>
                  <a:lnTo>
                    <a:pt x="5615063" y="51714"/>
                  </a:lnTo>
                  <a:lnTo>
                    <a:pt x="5610987" y="45643"/>
                  </a:lnTo>
                  <a:lnTo>
                    <a:pt x="5604942" y="41554"/>
                  </a:lnTo>
                  <a:lnTo>
                    <a:pt x="5597487" y="40055"/>
                  </a:lnTo>
                  <a:lnTo>
                    <a:pt x="5590044" y="41554"/>
                  </a:lnTo>
                  <a:lnTo>
                    <a:pt x="5584012" y="45618"/>
                  </a:lnTo>
                  <a:lnTo>
                    <a:pt x="5579923" y="51663"/>
                  </a:lnTo>
                  <a:lnTo>
                    <a:pt x="5578424" y="59080"/>
                  </a:lnTo>
                  <a:lnTo>
                    <a:pt x="5579910" y="66497"/>
                  </a:lnTo>
                  <a:lnTo>
                    <a:pt x="5583987" y="72555"/>
                  </a:lnTo>
                  <a:lnTo>
                    <a:pt x="5590032" y="76644"/>
                  </a:lnTo>
                  <a:lnTo>
                    <a:pt x="5597487" y="78155"/>
                  </a:lnTo>
                  <a:lnTo>
                    <a:pt x="5604929" y="76644"/>
                  </a:lnTo>
                  <a:lnTo>
                    <a:pt x="5610961" y="72593"/>
                  </a:lnTo>
                  <a:lnTo>
                    <a:pt x="5615051" y="66535"/>
                  </a:lnTo>
                  <a:lnTo>
                    <a:pt x="5616562" y="59131"/>
                  </a:lnTo>
                  <a:close/>
                </a:path>
                <a:path w="6420484" h="117475">
                  <a:moveTo>
                    <a:pt x="5692800" y="59207"/>
                  </a:moveTo>
                  <a:lnTo>
                    <a:pt x="5691302" y="51790"/>
                  </a:lnTo>
                  <a:lnTo>
                    <a:pt x="5687225" y="45732"/>
                  </a:lnTo>
                  <a:lnTo>
                    <a:pt x="5681180" y="41643"/>
                  </a:lnTo>
                  <a:lnTo>
                    <a:pt x="5673725" y="40144"/>
                  </a:lnTo>
                  <a:lnTo>
                    <a:pt x="5666283" y="41643"/>
                  </a:lnTo>
                  <a:lnTo>
                    <a:pt x="5660250" y="45707"/>
                  </a:lnTo>
                  <a:lnTo>
                    <a:pt x="5656161" y="51752"/>
                  </a:lnTo>
                  <a:lnTo>
                    <a:pt x="5654662" y="59169"/>
                  </a:lnTo>
                  <a:lnTo>
                    <a:pt x="5656148" y="66586"/>
                  </a:lnTo>
                  <a:lnTo>
                    <a:pt x="5660225" y="72644"/>
                  </a:lnTo>
                  <a:lnTo>
                    <a:pt x="5666270" y="76733"/>
                  </a:lnTo>
                  <a:lnTo>
                    <a:pt x="5673725" y="78244"/>
                  </a:lnTo>
                  <a:lnTo>
                    <a:pt x="5681167" y="76733"/>
                  </a:lnTo>
                  <a:lnTo>
                    <a:pt x="5687199" y="72682"/>
                  </a:lnTo>
                  <a:lnTo>
                    <a:pt x="5691289" y="66624"/>
                  </a:lnTo>
                  <a:lnTo>
                    <a:pt x="5692800" y="59207"/>
                  </a:lnTo>
                  <a:close/>
                </a:path>
                <a:path w="6420484" h="117475">
                  <a:moveTo>
                    <a:pt x="5769038" y="59296"/>
                  </a:moveTo>
                  <a:lnTo>
                    <a:pt x="5767540" y="51879"/>
                  </a:lnTo>
                  <a:lnTo>
                    <a:pt x="5763463" y="45821"/>
                  </a:lnTo>
                  <a:lnTo>
                    <a:pt x="5757418" y="41732"/>
                  </a:lnTo>
                  <a:lnTo>
                    <a:pt x="5749963" y="40220"/>
                  </a:lnTo>
                  <a:lnTo>
                    <a:pt x="5742521" y="41732"/>
                  </a:lnTo>
                  <a:lnTo>
                    <a:pt x="5736488" y="45796"/>
                  </a:lnTo>
                  <a:lnTo>
                    <a:pt x="5732399" y="51841"/>
                  </a:lnTo>
                  <a:lnTo>
                    <a:pt x="5730900" y="59258"/>
                  </a:lnTo>
                  <a:lnTo>
                    <a:pt x="5732386" y="66675"/>
                  </a:lnTo>
                  <a:lnTo>
                    <a:pt x="5736463" y="72732"/>
                  </a:lnTo>
                  <a:lnTo>
                    <a:pt x="5742508" y="76822"/>
                  </a:lnTo>
                  <a:lnTo>
                    <a:pt x="5749963" y="78320"/>
                  </a:lnTo>
                  <a:lnTo>
                    <a:pt x="5757405" y="76822"/>
                  </a:lnTo>
                  <a:lnTo>
                    <a:pt x="5763438" y="72758"/>
                  </a:lnTo>
                  <a:lnTo>
                    <a:pt x="5767527" y="66713"/>
                  </a:lnTo>
                  <a:lnTo>
                    <a:pt x="5769038" y="59296"/>
                  </a:lnTo>
                  <a:close/>
                </a:path>
                <a:path w="6420484" h="117475">
                  <a:moveTo>
                    <a:pt x="5845276" y="59385"/>
                  </a:moveTo>
                  <a:lnTo>
                    <a:pt x="5843778" y="51968"/>
                  </a:lnTo>
                  <a:lnTo>
                    <a:pt x="5839701" y="45910"/>
                  </a:lnTo>
                  <a:lnTo>
                    <a:pt x="5833656" y="41821"/>
                  </a:lnTo>
                  <a:lnTo>
                    <a:pt x="5826201" y="40309"/>
                  </a:lnTo>
                  <a:lnTo>
                    <a:pt x="5818759" y="41821"/>
                  </a:lnTo>
                  <a:lnTo>
                    <a:pt x="5812726" y="45872"/>
                  </a:lnTo>
                  <a:lnTo>
                    <a:pt x="5808637" y="51930"/>
                  </a:lnTo>
                  <a:lnTo>
                    <a:pt x="5807138" y="59334"/>
                  </a:lnTo>
                  <a:lnTo>
                    <a:pt x="5808624" y="66751"/>
                  </a:lnTo>
                  <a:lnTo>
                    <a:pt x="5812701" y="72821"/>
                  </a:lnTo>
                  <a:lnTo>
                    <a:pt x="5818746" y="76911"/>
                  </a:lnTo>
                  <a:lnTo>
                    <a:pt x="5826201" y="78409"/>
                  </a:lnTo>
                  <a:lnTo>
                    <a:pt x="5833643" y="76911"/>
                  </a:lnTo>
                  <a:lnTo>
                    <a:pt x="5839676" y="72847"/>
                  </a:lnTo>
                  <a:lnTo>
                    <a:pt x="5843765" y="66802"/>
                  </a:lnTo>
                  <a:lnTo>
                    <a:pt x="5845276" y="59385"/>
                  </a:lnTo>
                  <a:close/>
                </a:path>
                <a:path w="6420484" h="117475">
                  <a:moveTo>
                    <a:pt x="5921514" y="59461"/>
                  </a:moveTo>
                  <a:lnTo>
                    <a:pt x="5920016" y="52057"/>
                  </a:lnTo>
                  <a:lnTo>
                    <a:pt x="5915939" y="45986"/>
                  </a:lnTo>
                  <a:lnTo>
                    <a:pt x="5909894" y="41897"/>
                  </a:lnTo>
                  <a:lnTo>
                    <a:pt x="5902439" y="40398"/>
                  </a:lnTo>
                  <a:lnTo>
                    <a:pt x="5894997" y="41897"/>
                  </a:lnTo>
                  <a:lnTo>
                    <a:pt x="5888964" y="45961"/>
                  </a:lnTo>
                  <a:lnTo>
                    <a:pt x="5884875" y="52006"/>
                  </a:lnTo>
                  <a:lnTo>
                    <a:pt x="5883376" y="59423"/>
                  </a:lnTo>
                  <a:lnTo>
                    <a:pt x="5884862" y="66840"/>
                  </a:lnTo>
                  <a:lnTo>
                    <a:pt x="5888939" y="72898"/>
                  </a:lnTo>
                  <a:lnTo>
                    <a:pt x="5894984" y="76987"/>
                  </a:lnTo>
                  <a:lnTo>
                    <a:pt x="5902439" y="78498"/>
                  </a:lnTo>
                  <a:lnTo>
                    <a:pt x="5909881" y="76987"/>
                  </a:lnTo>
                  <a:lnTo>
                    <a:pt x="5915914" y="72936"/>
                  </a:lnTo>
                  <a:lnTo>
                    <a:pt x="5920003" y="66878"/>
                  </a:lnTo>
                  <a:lnTo>
                    <a:pt x="5921514" y="59461"/>
                  </a:lnTo>
                  <a:close/>
                </a:path>
                <a:path w="6420484" h="117475">
                  <a:moveTo>
                    <a:pt x="5997753" y="59550"/>
                  </a:moveTo>
                  <a:lnTo>
                    <a:pt x="5996254" y="52133"/>
                  </a:lnTo>
                  <a:lnTo>
                    <a:pt x="5992177" y="46075"/>
                  </a:lnTo>
                  <a:lnTo>
                    <a:pt x="5986132" y="41986"/>
                  </a:lnTo>
                  <a:lnTo>
                    <a:pt x="5978677" y="40487"/>
                  </a:lnTo>
                  <a:lnTo>
                    <a:pt x="5971235" y="41986"/>
                  </a:lnTo>
                  <a:lnTo>
                    <a:pt x="5965202" y="46050"/>
                  </a:lnTo>
                  <a:lnTo>
                    <a:pt x="5961113" y="52095"/>
                  </a:lnTo>
                  <a:lnTo>
                    <a:pt x="5959614" y="59512"/>
                  </a:lnTo>
                  <a:lnTo>
                    <a:pt x="5961100" y="66929"/>
                  </a:lnTo>
                  <a:lnTo>
                    <a:pt x="5965177" y="72986"/>
                  </a:lnTo>
                  <a:lnTo>
                    <a:pt x="5971222" y="77076"/>
                  </a:lnTo>
                  <a:lnTo>
                    <a:pt x="5978677" y="78587"/>
                  </a:lnTo>
                  <a:lnTo>
                    <a:pt x="5986119" y="77076"/>
                  </a:lnTo>
                  <a:lnTo>
                    <a:pt x="5992152" y="73012"/>
                  </a:lnTo>
                  <a:lnTo>
                    <a:pt x="5996241" y="66967"/>
                  </a:lnTo>
                  <a:lnTo>
                    <a:pt x="5997753" y="59550"/>
                  </a:lnTo>
                  <a:close/>
                </a:path>
                <a:path w="6420484" h="117475">
                  <a:moveTo>
                    <a:pt x="6073991" y="59639"/>
                  </a:moveTo>
                  <a:lnTo>
                    <a:pt x="6072492" y="52222"/>
                  </a:lnTo>
                  <a:lnTo>
                    <a:pt x="6068415" y="46164"/>
                  </a:lnTo>
                  <a:lnTo>
                    <a:pt x="6062370" y="42075"/>
                  </a:lnTo>
                  <a:lnTo>
                    <a:pt x="6054915" y="40563"/>
                  </a:lnTo>
                  <a:lnTo>
                    <a:pt x="6047473" y="42075"/>
                  </a:lnTo>
                  <a:lnTo>
                    <a:pt x="6041441" y="46126"/>
                  </a:lnTo>
                  <a:lnTo>
                    <a:pt x="6037351" y="52184"/>
                  </a:lnTo>
                  <a:lnTo>
                    <a:pt x="6035853" y="59601"/>
                  </a:lnTo>
                  <a:lnTo>
                    <a:pt x="6037338" y="67017"/>
                  </a:lnTo>
                  <a:lnTo>
                    <a:pt x="6041415" y="73075"/>
                  </a:lnTo>
                  <a:lnTo>
                    <a:pt x="6047460" y="77165"/>
                  </a:lnTo>
                  <a:lnTo>
                    <a:pt x="6054915" y="78663"/>
                  </a:lnTo>
                  <a:lnTo>
                    <a:pt x="6062357" y="77165"/>
                  </a:lnTo>
                  <a:lnTo>
                    <a:pt x="6068390" y="73101"/>
                  </a:lnTo>
                  <a:lnTo>
                    <a:pt x="6072479" y="67056"/>
                  </a:lnTo>
                  <a:lnTo>
                    <a:pt x="6073991" y="59639"/>
                  </a:lnTo>
                  <a:close/>
                </a:path>
                <a:path w="6420484" h="117475">
                  <a:moveTo>
                    <a:pt x="6150229" y="59728"/>
                  </a:moveTo>
                  <a:lnTo>
                    <a:pt x="6148730" y="52311"/>
                  </a:lnTo>
                  <a:lnTo>
                    <a:pt x="6144653" y="46253"/>
                  </a:lnTo>
                  <a:lnTo>
                    <a:pt x="6138608" y="42164"/>
                  </a:lnTo>
                  <a:lnTo>
                    <a:pt x="6131153" y="40652"/>
                  </a:lnTo>
                  <a:lnTo>
                    <a:pt x="6123711" y="42164"/>
                  </a:lnTo>
                  <a:lnTo>
                    <a:pt x="6117679" y="46215"/>
                  </a:lnTo>
                  <a:lnTo>
                    <a:pt x="6113589" y="52273"/>
                  </a:lnTo>
                  <a:lnTo>
                    <a:pt x="6112091" y="59677"/>
                  </a:lnTo>
                  <a:lnTo>
                    <a:pt x="6113577" y="67094"/>
                  </a:lnTo>
                  <a:lnTo>
                    <a:pt x="6117653" y="73164"/>
                  </a:lnTo>
                  <a:lnTo>
                    <a:pt x="6123698" y="77241"/>
                  </a:lnTo>
                  <a:lnTo>
                    <a:pt x="6131153" y="78752"/>
                  </a:lnTo>
                  <a:lnTo>
                    <a:pt x="6138596" y="77241"/>
                  </a:lnTo>
                  <a:lnTo>
                    <a:pt x="6144628" y="73190"/>
                  </a:lnTo>
                  <a:lnTo>
                    <a:pt x="6148717" y="67132"/>
                  </a:lnTo>
                  <a:lnTo>
                    <a:pt x="6150229" y="59728"/>
                  </a:lnTo>
                  <a:close/>
                </a:path>
                <a:path w="6420484" h="117475">
                  <a:moveTo>
                    <a:pt x="6226467" y="59804"/>
                  </a:moveTo>
                  <a:lnTo>
                    <a:pt x="6224968" y="52387"/>
                  </a:lnTo>
                  <a:lnTo>
                    <a:pt x="6220892" y="46329"/>
                  </a:lnTo>
                  <a:lnTo>
                    <a:pt x="6214846" y="42240"/>
                  </a:lnTo>
                  <a:lnTo>
                    <a:pt x="6207391" y="40741"/>
                  </a:lnTo>
                  <a:lnTo>
                    <a:pt x="6199949" y="42240"/>
                  </a:lnTo>
                  <a:lnTo>
                    <a:pt x="6193917" y="46304"/>
                  </a:lnTo>
                  <a:lnTo>
                    <a:pt x="6189827" y="52349"/>
                  </a:lnTo>
                  <a:lnTo>
                    <a:pt x="6188329" y="59766"/>
                  </a:lnTo>
                  <a:lnTo>
                    <a:pt x="6189815" y="67183"/>
                  </a:lnTo>
                  <a:lnTo>
                    <a:pt x="6193891" y="73240"/>
                  </a:lnTo>
                  <a:lnTo>
                    <a:pt x="6199937" y="77330"/>
                  </a:lnTo>
                  <a:lnTo>
                    <a:pt x="6207391" y="78841"/>
                  </a:lnTo>
                  <a:lnTo>
                    <a:pt x="6214834" y="77330"/>
                  </a:lnTo>
                  <a:lnTo>
                    <a:pt x="6220866" y="73279"/>
                  </a:lnTo>
                  <a:lnTo>
                    <a:pt x="6224956" y="67221"/>
                  </a:lnTo>
                  <a:lnTo>
                    <a:pt x="6226467" y="59804"/>
                  </a:lnTo>
                  <a:close/>
                </a:path>
                <a:path w="6420484" h="117475">
                  <a:moveTo>
                    <a:pt x="6302705" y="59893"/>
                  </a:moveTo>
                  <a:lnTo>
                    <a:pt x="6301206" y="52476"/>
                  </a:lnTo>
                  <a:lnTo>
                    <a:pt x="6297130" y="46418"/>
                  </a:lnTo>
                  <a:lnTo>
                    <a:pt x="6291084" y="42329"/>
                  </a:lnTo>
                  <a:lnTo>
                    <a:pt x="6283630" y="40817"/>
                  </a:lnTo>
                  <a:lnTo>
                    <a:pt x="6276187" y="42329"/>
                  </a:lnTo>
                  <a:lnTo>
                    <a:pt x="6270155" y="46393"/>
                  </a:lnTo>
                  <a:lnTo>
                    <a:pt x="6266065" y="52438"/>
                  </a:lnTo>
                  <a:lnTo>
                    <a:pt x="6264567" y="59855"/>
                  </a:lnTo>
                  <a:lnTo>
                    <a:pt x="6266053" y="67271"/>
                  </a:lnTo>
                  <a:lnTo>
                    <a:pt x="6270129" y="73329"/>
                  </a:lnTo>
                  <a:lnTo>
                    <a:pt x="6276175" y="77419"/>
                  </a:lnTo>
                  <a:lnTo>
                    <a:pt x="6283630" y="78917"/>
                  </a:lnTo>
                  <a:lnTo>
                    <a:pt x="6291072" y="77419"/>
                  </a:lnTo>
                  <a:lnTo>
                    <a:pt x="6297104" y="73355"/>
                  </a:lnTo>
                  <a:lnTo>
                    <a:pt x="6301194" y="67310"/>
                  </a:lnTo>
                  <a:lnTo>
                    <a:pt x="6302705" y="59893"/>
                  </a:lnTo>
                  <a:close/>
                </a:path>
                <a:path w="6420484" h="117475">
                  <a:moveTo>
                    <a:pt x="6420218" y="60032"/>
                  </a:moveTo>
                  <a:lnTo>
                    <a:pt x="6305982" y="2743"/>
                  </a:lnTo>
                  <a:lnTo>
                    <a:pt x="6305842" y="117043"/>
                  </a:lnTo>
                  <a:lnTo>
                    <a:pt x="6420218" y="60032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9867" y="2938609"/>
              <a:ext cx="1219786" cy="12024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80645" y="3482936"/>
              <a:ext cx="1299845" cy="114300"/>
            </a:xfrm>
            <a:custGeom>
              <a:avLst/>
              <a:gdLst/>
              <a:ahLst/>
              <a:cxnLst/>
              <a:rect l="l" t="t" r="r" b="b"/>
              <a:pathLst>
                <a:path w="1299845" h="114300">
                  <a:moveTo>
                    <a:pt x="19044" y="40717"/>
                  </a:moveTo>
                  <a:lnTo>
                    <a:pt x="11595" y="42230"/>
                  </a:lnTo>
                  <a:lnTo>
                    <a:pt x="5549" y="46326"/>
                  </a:lnTo>
                  <a:lnTo>
                    <a:pt x="1480" y="52391"/>
                  </a:lnTo>
                  <a:lnTo>
                    <a:pt x="0" y="59809"/>
                  </a:lnTo>
                  <a:lnTo>
                    <a:pt x="1513" y="67221"/>
                  </a:lnTo>
                  <a:lnTo>
                    <a:pt x="5609" y="73267"/>
                  </a:lnTo>
                  <a:lnTo>
                    <a:pt x="11674" y="77336"/>
                  </a:lnTo>
                  <a:lnTo>
                    <a:pt x="19093" y="78817"/>
                  </a:lnTo>
                  <a:lnTo>
                    <a:pt x="26542" y="77302"/>
                  </a:lnTo>
                  <a:lnTo>
                    <a:pt x="32588" y="73206"/>
                  </a:lnTo>
                  <a:lnTo>
                    <a:pt x="36657" y="67142"/>
                  </a:lnTo>
                  <a:lnTo>
                    <a:pt x="38138" y="59724"/>
                  </a:lnTo>
                  <a:lnTo>
                    <a:pt x="36624" y="52312"/>
                  </a:lnTo>
                  <a:lnTo>
                    <a:pt x="32528" y="46266"/>
                  </a:lnTo>
                  <a:lnTo>
                    <a:pt x="26463" y="42197"/>
                  </a:lnTo>
                  <a:lnTo>
                    <a:pt x="19044" y="40717"/>
                  </a:lnTo>
                  <a:close/>
                </a:path>
                <a:path w="1299845" h="114300">
                  <a:moveTo>
                    <a:pt x="95283" y="40546"/>
                  </a:moveTo>
                  <a:lnTo>
                    <a:pt x="87833" y="42059"/>
                  </a:lnTo>
                  <a:lnTo>
                    <a:pt x="81787" y="46155"/>
                  </a:lnTo>
                  <a:lnTo>
                    <a:pt x="77718" y="52220"/>
                  </a:lnTo>
                  <a:lnTo>
                    <a:pt x="76238" y="59639"/>
                  </a:lnTo>
                  <a:lnTo>
                    <a:pt x="77751" y="67050"/>
                  </a:lnTo>
                  <a:lnTo>
                    <a:pt x="81847" y="73096"/>
                  </a:lnTo>
                  <a:lnTo>
                    <a:pt x="87911" y="77165"/>
                  </a:lnTo>
                  <a:lnTo>
                    <a:pt x="95330" y="78646"/>
                  </a:lnTo>
                  <a:lnTo>
                    <a:pt x="102780" y="77132"/>
                  </a:lnTo>
                  <a:lnTo>
                    <a:pt x="108826" y="73035"/>
                  </a:lnTo>
                  <a:lnTo>
                    <a:pt x="112895" y="66971"/>
                  </a:lnTo>
                  <a:lnTo>
                    <a:pt x="114376" y="59552"/>
                  </a:lnTo>
                  <a:lnTo>
                    <a:pt x="112862" y="52141"/>
                  </a:lnTo>
                  <a:lnTo>
                    <a:pt x="108765" y="46095"/>
                  </a:lnTo>
                  <a:lnTo>
                    <a:pt x="102701" y="42026"/>
                  </a:lnTo>
                  <a:lnTo>
                    <a:pt x="95283" y="40546"/>
                  </a:lnTo>
                  <a:close/>
                </a:path>
                <a:path w="1299845" h="114300">
                  <a:moveTo>
                    <a:pt x="171521" y="40374"/>
                  </a:moveTo>
                  <a:lnTo>
                    <a:pt x="164071" y="41888"/>
                  </a:lnTo>
                  <a:lnTo>
                    <a:pt x="158025" y="45984"/>
                  </a:lnTo>
                  <a:lnTo>
                    <a:pt x="153956" y="52049"/>
                  </a:lnTo>
                  <a:lnTo>
                    <a:pt x="152476" y="59467"/>
                  </a:lnTo>
                  <a:lnTo>
                    <a:pt x="153989" y="66879"/>
                  </a:lnTo>
                  <a:lnTo>
                    <a:pt x="158085" y="72925"/>
                  </a:lnTo>
                  <a:lnTo>
                    <a:pt x="164149" y="76994"/>
                  </a:lnTo>
                  <a:lnTo>
                    <a:pt x="171568" y="78474"/>
                  </a:lnTo>
                  <a:lnTo>
                    <a:pt x="179018" y="76960"/>
                  </a:lnTo>
                  <a:lnTo>
                    <a:pt x="185064" y="72864"/>
                  </a:lnTo>
                  <a:lnTo>
                    <a:pt x="189133" y="66800"/>
                  </a:lnTo>
                  <a:lnTo>
                    <a:pt x="190614" y="59381"/>
                  </a:lnTo>
                  <a:lnTo>
                    <a:pt x="189100" y="51969"/>
                  </a:lnTo>
                  <a:lnTo>
                    <a:pt x="185003" y="45924"/>
                  </a:lnTo>
                  <a:lnTo>
                    <a:pt x="178939" y="41855"/>
                  </a:lnTo>
                  <a:lnTo>
                    <a:pt x="171521" y="40374"/>
                  </a:lnTo>
                  <a:close/>
                </a:path>
                <a:path w="1299845" h="114300">
                  <a:moveTo>
                    <a:pt x="247759" y="40203"/>
                  </a:moveTo>
                  <a:lnTo>
                    <a:pt x="240309" y="41717"/>
                  </a:lnTo>
                  <a:lnTo>
                    <a:pt x="234263" y="45813"/>
                  </a:lnTo>
                  <a:lnTo>
                    <a:pt x="230194" y="51877"/>
                  </a:lnTo>
                  <a:lnTo>
                    <a:pt x="228714" y="59296"/>
                  </a:lnTo>
                  <a:lnTo>
                    <a:pt x="230227" y="66707"/>
                  </a:lnTo>
                  <a:lnTo>
                    <a:pt x="234323" y="72754"/>
                  </a:lnTo>
                  <a:lnTo>
                    <a:pt x="240387" y="76822"/>
                  </a:lnTo>
                  <a:lnTo>
                    <a:pt x="247806" y="78303"/>
                  </a:lnTo>
                  <a:lnTo>
                    <a:pt x="255255" y="76789"/>
                  </a:lnTo>
                  <a:lnTo>
                    <a:pt x="261302" y="72693"/>
                  </a:lnTo>
                  <a:lnTo>
                    <a:pt x="265370" y="66629"/>
                  </a:lnTo>
                  <a:lnTo>
                    <a:pt x="266851" y="59211"/>
                  </a:lnTo>
                  <a:lnTo>
                    <a:pt x="265337" y="51799"/>
                  </a:lnTo>
                  <a:lnTo>
                    <a:pt x="261241" y="45752"/>
                  </a:lnTo>
                  <a:lnTo>
                    <a:pt x="255177" y="41683"/>
                  </a:lnTo>
                  <a:lnTo>
                    <a:pt x="247759" y="40203"/>
                  </a:lnTo>
                  <a:close/>
                </a:path>
                <a:path w="1299845" h="114300">
                  <a:moveTo>
                    <a:pt x="323997" y="40032"/>
                  </a:moveTo>
                  <a:lnTo>
                    <a:pt x="316547" y="41546"/>
                  </a:lnTo>
                  <a:lnTo>
                    <a:pt x="310500" y="45642"/>
                  </a:lnTo>
                  <a:lnTo>
                    <a:pt x="306431" y="51706"/>
                  </a:lnTo>
                  <a:lnTo>
                    <a:pt x="304951" y="59124"/>
                  </a:lnTo>
                  <a:lnTo>
                    <a:pt x="306465" y="66537"/>
                  </a:lnTo>
                  <a:lnTo>
                    <a:pt x="310561" y="72583"/>
                  </a:lnTo>
                  <a:lnTo>
                    <a:pt x="316625" y="76652"/>
                  </a:lnTo>
                  <a:lnTo>
                    <a:pt x="324044" y="78132"/>
                  </a:lnTo>
                  <a:lnTo>
                    <a:pt x="331494" y="76618"/>
                  </a:lnTo>
                  <a:lnTo>
                    <a:pt x="337540" y="72522"/>
                  </a:lnTo>
                  <a:lnTo>
                    <a:pt x="341609" y="66458"/>
                  </a:lnTo>
                  <a:lnTo>
                    <a:pt x="343089" y="59039"/>
                  </a:lnTo>
                  <a:lnTo>
                    <a:pt x="341575" y="51628"/>
                  </a:lnTo>
                  <a:lnTo>
                    <a:pt x="337479" y="45582"/>
                  </a:lnTo>
                  <a:lnTo>
                    <a:pt x="331415" y="41513"/>
                  </a:lnTo>
                  <a:lnTo>
                    <a:pt x="323997" y="40032"/>
                  </a:lnTo>
                  <a:close/>
                </a:path>
                <a:path w="1299845" h="114300">
                  <a:moveTo>
                    <a:pt x="400235" y="39861"/>
                  </a:moveTo>
                  <a:lnTo>
                    <a:pt x="392785" y="41375"/>
                  </a:lnTo>
                  <a:lnTo>
                    <a:pt x="386738" y="45471"/>
                  </a:lnTo>
                  <a:lnTo>
                    <a:pt x="382669" y="51535"/>
                  </a:lnTo>
                  <a:lnTo>
                    <a:pt x="381189" y="58954"/>
                  </a:lnTo>
                  <a:lnTo>
                    <a:pt x="382703" y="66366"/>
                  </a:lnTo>
                  <a:lnTo>
                    <a:pt x="386799" y="72412"/>
                  </a:lnTo>
                  <a:lnTo>
                    <a:pt x="392864" y="76481"/>
                  </a:lnTo>
                  <a:lnTo>
                    <a:pt x="400282" y="77961"/>
                  </a:lnTo>
                  <a:lnTo>
                    <a:pt x="407732" y="76447"/>
                  </a:lnTo>
                  <a:lnTo>
                    <a:pt x="413778" y="72351"/>
                  </a:lnTo>
                  <a:lnTo>
                    <a:pt x="417847" y="66287"/>
                  </a:lnTo>
                  <a:lnTo>
                    <a:pt x="419327" y="58868"/>
                  </a:lnTo>
                  <a:lnTo>
                    <a:pt x="417814" y="51456"/>
                  </a:lnTo>
                  <a:lnTo>
                    <a:pt x="413718" y="45410"/>
                  </a:lnTo>
                  <a:lnTo>
                    <a:pt x="407653" y="41341"/>
                  </a:lnTo>
                  <a:lnTo>
                    <a:pt x="400235" y="39861"/>
                  </a:lnTo>
                  <a:close/>
                </a:path>
                <a:path w="1299845" h="114300">
                  <a:moveTo>
                    <a:pt x="476472" y="39690"/>
                  </a:moveTo>
                  <a:lnTo>
                    <a:pt x="469022" y="41204"/>
                  </a:lnTo>
                  <a:lnTo>
                    <a:pt x="462976" y="45300"/>
                  </a:lnTo>
                  <a:lnTo>
                    <a:pt x="458907" y="51364"/>
                  </a:lnTo>
                  <a:lnTo>
                    <a:pt x="457427" y="58783"/>
                  </a:lnTo>
                  <a:lnTo>
                    <a:pt x="458941" y="66194"/>
                  </a:lnTo>
                  <a:lnTo>
                    <a:pt x="463037" y="72240"/>
                  </a:lnTo>
                  <a:lnTo>
                    <a:pt x="469101" y="76309"/>
                  </a:lnTo>
                  <a:lnTo>
                    <a:pt x="476520" y="77790"/>
                  </a:lnTo>
                  <a:lnTo>
                    <a:pt x="483970" y="76276"/>
                  </a:lnTo>
                  <a:lnTo>
                    <a:pt x="490016" y="72180"/>
                  </a:lnTo>
                  <a:lnTo>
                    <a:pt x="494085" y="66116"/>
                  </a:lnTo>
                  <a:lnTo>
                    <a:pt x="495565" y="58698"/>
                  </a:lnTo>
                  <a:lnTo>
                    <a:pt x="494051" y="51285"/>
                  </a:lnTo>
                  <a:lnTo>
                    <a:pt x="489955" y="45239"/>
                  </a:lnTo>
                  <a:lnTo>
                    <a:pt x="483891" y="41170"/>
                  </a:lnTo>
                  <a:lnTo>
                    <a:pt x="476472" y="39690"/>
                  </a:lnTo>
                  <a:close/>
                </a:path>
                <a:path w="1299845" h="114300">
                  <a:moveTo>
                    <a:pt x="552710" y="39519"/>
                  </a:moveTo>
                  <a:lnTo>
                    <a:pt x="545260" y="41033"/>
                  </a:lnTo>
                  <a:lnTo>
                    <a:pt x="539214" y="45129"/>
                  </a:lnTo>
                  <a:lnTo>
                    <a:pt x="535145" y="51193"/>
                  </a:lnTo>
                  <a:lnTo>
                    <a:pt x="533665" y="58611"/>
                  </a:lnTo>
                  <a:lnTo>
                    <a:pt x="535179" y="66023"/>
                  </a:lnTo>
                  <a:lnTo>
                    <a:pt x="539275" y="72069"/>
                  </a:lnTo>
                  <a:lnTo>
                    <a:pt x="545339" y="76138"/>
                  </a:lnTo>
                  <a:lnTo>
                    <a:pt x="552758" y="77619"/>
                  </a:lnTo>
                  <a:lnTo>
                    <a:pt x="560208" y="76105"/>
                  </a:lnTo>
                  <a:lnTo>
                    <a:pt x="566253" y="72009"/>
                  </a:lnTo>
                  <a:lnTo>
                    <a:pt x="570322" y="65944"/>
                  </a:lnTo>
                  <a:lnTo>
                    <a:pt x="571803" y="58526"/>
                  </a:lnTo>
                  <a:lnTo>
                    <a:pt x="570289" y="51115"/>
                  </a:lnTo>
                  <a:lnTo>
                    <a:pt x="566193" y="45068"/>
                  </a:lnTo>
                  <a:lnTo>
                    <a:pt x="560129" y="41000"/>
                  </a:lnTo>
                  <a:lnTo>
                    <a:pt x="552710" y="39519"/>
                  </a:lnTo>
                  <a:close/>
                </a:path>
                <a:path w="1299845" h="114300">
                  <a:moveTo>
                    <a:pt x="628948" y="39348"/>
                  </a:moveTo>
                  <a:lnTo>
                    <a:pt x="621498" y="40861"/>
                  </a:lnTo>
                  <a:lnTo>
                    <a:pt x="615452" y="44957"/>
                  </a:lnTo>
                  <a:lnTo>
                    <a:pt x="611383" y="51022"/>
                  </a:lnTo>
                  <a:lnTo>
                    <a:pt x="609903" y="58440"/>
                  </a:lnTo>
                  <a:lnTo>
                    <a:pt x="611416" y="65852"/>
                  </a:lnTo>
                  <a:lnTo>
                    <a:pt x="615512" y="71898"/>
                  </a:lnTo>
                  <a:lnTo>
                    <a:pt x="621577" y="75967"/>
                  </a:lnTo>
                  <a:lnTo>
                    <a:pt x="628995" y="77448"/>
                  </a:lnTo>
                  <a:lnTo>
                    <a:pt x="636445" y="75934"/>
                  </a:lnTo>
                  <a:lnTo>
                    <a:pt x="642491" y="71838"/>
                  </a:lnTo>
                  <a:lnTo>
                    <a:pt x="646560" y="65773"/>
                  </a:lnTo>
                  <a:lnTo>
                    <a:pt x="648041" y="58355"/>
                  </a:lnTo>
                  <a:lnTo>
                    <a:pt x="646527" y="50943"/>
                  </a:lnTo>
                  <a:lnTo>
                    <a:pt x="642431" y="44897"/>
                  </a:lnTo>
                  <a:lnTo>
                    <a:pt x="636366" y="40828"/>
                  </a:lnTo>
                  <a:lnTo>
                    <a:pt x="628948" y="39348"/>
                  </a:lnTo>
                  <a:close/>
                </a:path>
                <a:path w="1299845" h="114300">
                  <a:moveTo>
                    <a:pt x="705186" y="39176"/>
                  </a:moveTo>
                  <a:lnTo>
                    <a:pt x="697736" y="40690"/>
                  </a:lnTo>
                  <a:lnTo>
                    <a:pt x="691690" y="44786"/>
                  </a:lnTo>
                  <a:lnTo>
                    <a:pt x="687621" y="50851"/>
                  </a:lnTo>
                  <a:lnTo>
                    <a:pt x="686141" y="58270"/>
                  </a:lnTo>
                  <a:lnTo>
                    <a:pt x="687654" y="65681"/>
                  </a:lnTo>
                  <a:lnTo>
                    <a:pt x="691750" y="71727"/>
                  </a:lnTo>
                  <a:lnTo>
                    <a:pt x="697815" y="75796"/>
                  </a:lnTo>
                  <a:lnTo>
                    <a:pt x="705233" y="77276"/>
                  </a:lnTo>
                  <a:lnTo>
                    <a:pt x="712683" y="75763"/>
                  </a:lnTo>
                  <a:lnTo>
                    <a:pt x="718729" y="71667"/>
                  </a:lnTo>
                  <a:lnTo>
                    <a:pt x="722799" y="65602"/>
                  </a:lnTo>
                  <a:lnTo>
                    <a:pt x="724279" y="58183"/>
                  </a:lnTo>
                  <a:lnTo>
                    <a:pt x="722765" y="50772"/>
                  </a:lnTo>
                  <a:lnTo>
                    <a:pt x="718669" y="44726"/>
                  </a:lnTo>
                  <a:lnTo>
                    <a:pt x="712604" y="40657"/>
                  </a:lnTo>
                  <a:lnTo>
                    <a:pt x="705186" y="39176"/>
                  </a:lnTo>
                  <a:close/>
                </a:path>
                <a:path w="1299845" h="114300">
                  <a:moveTo>
                    <a:pt x="781424" y="39005"/>
                  </a:moveTo>
                  <a:lnTo>
                    <a:pt x="773974" y="40519"/>
                  </a:lnTo>
                  <a:lnTo>
                    <a:pt x="767928" y="44615"/>
                  </a:lnTo>
                  <a:lnTo>
                    <a:pt x="763859" y="50680"/>
                  </a:lnTo>
                  <a:lnTo>
                    <a:pt x="762379" y="58098"/>
                  </a:lnTo>
                  <a:lnTo>
                    <a:pt x="763893" y="65510"/>
                  </a:lnTo>
                  <a:lnTo>
                    <a:pt x="767989" y="71556"/>
                  </a:lnTo>
                  <a:lnTo>
                    <a:pt x="774053" y="75625"/>
                  </a:lnTo>
                  <a:lnTo>
                    <a:pt x="781471" y="77105"/>
                  </a:lnTo>
                  <a:lnTo>
                    <a:pt x="788921" y="75592"/>
                  </a:lnTo>
                  <a:lnTo>
                    <a:pt x="794967" y="71496"/>
                  </a:lnTo>
                  <a:lnTo>
                    <a:pt x="799036" y="65431"/>
                  </a:lnTo>
                  <a:lnTo>
                    <a:pt x="800516" y="58013"/>
                  </a:lnTo>
                  <a:lnTo>
                    <a:pt x="799003" y="50601"/>
                  </a:lnTo>
                  <a:lnTo>
                    <a:pt x="794907" y="44555"/>
                  </a:lnTo>
                  <a:lnTo>
                    <a:pt x="788842" y="40486"/>
                  </a:lnTo>
                  <a:lnTo>
                    <a:pt x="781424" y="39005"/>
                  </a:lnTo>
                  <a:close/>
                </a:path>
                <a:path w="1299845" h="114300">
                  <a:moveTo>
                    <a:pt x="857662" y="38835"/>
                  </a:moveTo>
                  <a:lnTo>
                    <a:pt x="850213" y="40348"/>
                  </a:lnTo>
                  <a:lnTo>
                    <a:pt x="844166" y="44444"/>
                  </a:lnTo>
                  <a:lnTo>
                    <a:pt x="840097" y="50508"/>
                  </a:lnTo>
                  <a:lnTo>
                    <a:pt x="838616" y="57927"/>
                  </a:lnTo>
                  <a:lnTo>
                    <a:pt x="840130" y="65339"/>
                  </a:lnTo>
                  <a:lnTo>
                    <a:pt x="844226" y="71385"/>
                  </a:lnTo>
                  <a:lnTo>
                    <a:pt x="850291" y="75454"/>
                  </a:lnTo>
                  <a:lnTo>
                    <a:pt x="857709" y="76935"/>
                  </a:lnTo>
                  <a:lnTo>
                    <a:pt x="865159" y="75421"/>
                  </a:lnTo>
                  <a:lnTo>
                    <a:pt x="871205" y="71324"/>
                  </a:lnTo>
                  <a:lnTo>
                    <a:pt x="875274" y="65260"/>
                  </a:lnTo>
                  <a:lnTo>
                    <a:pt x="876754" y="57842"/>
                  </a:lnTo>
                  <a:lnTo>
                    <a:pt x="875241" y="50430"/>
                  </a:lnTo>
                  <a:lnTo>
                    <a:pt x="871145" y="44384"/>
                  </a:lnTo>
                  <a:lnTo>
                    <a:pt x="865081" y="40315"/>
                  </a:lnTo>
                  <a:lnTo>
                    <a:pt x="857662" y="38835"/>
                  </a:lnTo>
                  <a:close/>
                </a:path>
                <a:path w="1299845" h="114300">
                  <a:moveTo>
                    <a:pt x="933900" y="38663"/>
                  </a:moveTo>
                  <a:lnTo>
                    <a:pt x="926450" y="40177"/>
                  </a:lnTo>
                  <a:lnTo>
                    <a:pt x="920404" y="44273"/>
                  </a:lnTo>
                  <a:lnTo>
                    <a:pt x="916335" y="50338"/>
                  </a:lnTo>
                  <a:lnTo>
                    <a:pt x="914854" y="57757"/>
                  </a:lnTo>
                  <a:lnTo>
                    <a:pt x="916368" y="65168"/>
                  </a:lnTo>
                  <a:lnTo>
                    <a:pt x="920465" y="71214"/>
                  </a:lnTo>
                  <a:lnTo>
                    <a:pt x="926529" y="75283"/>
                  </a:lnTo>
                  <a:lnTo>
                    <a:pt x="933947" y="76763"/>
                  </a:lnTo>
                  <a:lnTo>
                    <a:pt x="941397" y="75250"/>
                  </a:lnTo>
                  <a:lnTo>
                    <a:pt x="947443" y="71153"/>
                  </a:lnTo>
                  <a:lnTo>
                    <a:pt x="951512" y="65089"/>
                  </a:lnTo>
                  <a:lnTo>
                    <a:pt x="952992" y="57670"/>
                  </a:lnTo>
                  <a:lnTo>
                    <a:pt x="951479" y="50259"/>
                  </a:lnTo>
                  <a:lnTo>
                    <a:pt x="947383" y="44212"/>
                  </a:lnTo>
                  <a:lnTo>
                    <a:pt x="941319" y="40144"/>
                  </a:lnTo>
                  <a:lnTo>
                    <a:pt x="933900" y="38663"/>
                  </a:lnTo>
                  <a:close/>
                </a:path>
                <a:path w="1299845" h="114300">
                  <a:moveTo>
                    <a:pt x="1010138" y="38492"/>
                  </a:moveTo>
                  <a:lnTo>
                    <a:pt x="1002688" y="40006"/>
                  </a:lnTo>
                  <a:lnTo>
                    <a:pt x="996642" y="44102"/>
                  </a:lnTo>
                  <a:lnTo>
                    <a:pt x="992573" y="50167"/>
                  </a:lnTo>
                  <a:lnTo>
                    <a:pt x="991092" y="57585"/>
                  </a:lnTo>
                  <a:lnTo>
                    <a:pt x="992606" y="64997"/>
                  </a:lnTo>
                  <a:lnTo>
                    <a:pt x="996702" y="71043"/>
                  </a:lnTo>
                  <a:lnTo>
                    <a:pt x="1002767" y="75112"/>
                  </a:lnTo>
                  <a:lnTo>
                    <a:pt x="1010185" y="76592"/>
                  </a:lnTo>
                  <a:lnTo>
                    <a:pt x="1017635" y="75079"/>
                  </a:lnTo>
                  <a:lnTo>
                    <a:pt x="1023681" y="70983"/>
                  </a:lnTo>
                  <a:lnTo>
                    <a:pt x="1027750" y="64918"/>
                  </a:lnTo>
                  <a:lnTo>
                    <a:pt x="1029230" y="57500"/>
                  </a:lnTo>
                  <a:lnTo>
                    <a:pt x="1027717" y="50088"/>
                  </a:lnTo>
                  <a:lnTo>
                    <a:pt x="1023621" y="44042"/>
                  </a:lnTo>
                  <a:lnTo>
                    <a:pt x="1017557" y="39973"/>
                  </a:lnTo>
                  <a:lnTo>
                    <a:pt x="1010138" y="38492"/>
                  </a:lnTo>
                  <a:close/>
                </a:path>
                <a:path w="1299845" h="114300">
                  <a:moveTo>
                    <a:pt x="1086337" y="38322"/>
                  </a:moveTo>
                  <a:lnTo>
                    <a:pt x="1078926" y="39835"/>
                  </a:lnTo>
                  <a:lnTo>
                    <a:pt x="1072879" y="43931"/>
                  </a:lnTo>
                  <a:lnTo>
                    <a:pt x="1068811" y="49995"/>
                  </a:lnTo>
                  <a:lnTo>
                    <a:pt x="1067330" y="57414"/>
                  </a:lnTo>
                  <a:lnTo>
                    <a:pt x="1068844" y="64825"/>
                  </a:lnTo>
                  <a:lnTo>
                    <a:pt x="1072940" y="70871"/>
                  </a:lnTo>
                  <a:lnTo>
                    <a:pt x="1079005" y="74940"/>
                  </a:lnTo>
                  <a:lnTo>
                    <a:pt x="1086424" y="76420"/>
                  </a:lnTo>
                  <a:lnTo>
                    <a:pt x="1093873" y="74907"/>
                  </a:lnTo>
                  <a:lnTo>
                    <a:pt x="1099919" y="70811"/>
                  </a:lnTo>
                  <a:lnTo>
                    <a:pt x="1103988" y="64747"/>
                  </a:lnTo>
                  <a:lnTo>
                    <a:pt x="1105468" y="57329"/>
                  </a:lnTo>
                  <a:lnTo>
                    <a:pt x="1103955" y="49917"/>
                  </a:lnTo>
                  <a:lnTo>
                    <a:pt x="1099859" y="43871"/>
                  </a:lnTo>
                  <a:lnTo>
                    <a:pt x="1093794" y="39801"/>
                  </a:lnTo>
                  <a:lnTo>
                    <a:pt x="1086337" y="38322"/>
                  </a:lnTo>
                  <a:close/>
                </a:path>
                <a:path w="1299845" h="114300">
                  <a:moveTo>
                    <a:pt x="1162613" y="38150"/>
                  </a:moveTo>
                  <a:lnTo>
                    <a:pt x="1155164" y="39664"/>
                  </a:lnTo>
                  <a:lnTo>
                    <a:pt x="1149118" y="43760"/>
                  </a:lnTo>
                  <a:lnTo>
                    <a:pt x="1145049" y="49824"/>
                  </a:lnTo>
                  <a:lnTo>
                    <a:pt x="1143568" y="57242"/>
                  </a:lnTo>
                  <a:lnTo>
                    <a:pt x="1145082" y="64654"/>
                  </a:lnTo>
                  <a:lnTo>
                    <a:pt x="1149178" y="70701"/>
                  </a:lnTo>
                  <a:lnTo>
                    <a:pt x="1155242" y="74770"/>
                  </a:lnTo>
                  <a:lnTo>
                    <a:pt x="1162660" y="76250"/>
                  </a:lnTo>
                  <a:lnTo>
                    <a:pt x="1170111" y="74736"/>
                  </a:lnTo>
                  <a:lnTo>
                    <a:pt x="1176157" y="70640"/>
                  </a:lnTo>
                  <a:lnTo>
                    <a:pt x="1180226" y="64575"/>
                  </a:lnTo>
                  <a:lnTo>
                    <a:pt x="1181707" y="57157"/>
                  </a:lnTo>
                  <a:lnTo>
                    <a:pt x="1180193" y="49745"/>
                  </a:lnTo>
                  <a:lnTo>
                    <a:pt x="1176096" y="43699"/>
                  </a:lnTo>
                  <a:lnTo>
                    <a:pt x="1170032" y="39630"/>
                  </a:lnTo>
                  <a:lnTo>
                    <a:pt x="1162613" y="38150"/>
                  </a:lnTo>
                  <a:close/>
                </a:path>
                <a:path w="1299845" h="114300">
                  <a:moveTo>
                    <a:pt x="1184793" y="0"/>
                  </a:moveTo>
                  <a:lnTo>
                    <a:pt x="1185049" y="114300"/>
                  </a:lnTo>
                  <a:lnTo>
                    <a:pt x="1299221" y="56893"/>
                  </a:lnTo>
                  <a:lnTo>
                    <a:pt x="1184793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57884" y="4186428"/>
            <a:ext cx="905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03656" y="4201667"/>
            <a:ext cx="56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0357" y="4201667"/>
            <a:ext cx="1890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6687" y="4201667"/>
            <a:ext cx="1673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42956" y="4201667"/>
            <a:ext cx="1890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87205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T</a:t>
            </a:r>
            <a:r>
              <a:rPr spc="20" dirty="0"/>
              <a:t>a</a:t>
            </a:r>
            <a:r>
              <a:rPr spc="-95" dirty="0"/>
              <a:t>s</a:t>
            </a:r>
            <a:r>
              <a:rPr spc="-85" dirty="0"/>
              <a:t>k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5208" y="1661622"/>
            <a:ext cx="4753610" cy="4627245"/>
            <a:chOff x="1795208" y="1661622"/>
            <a:chExt cx="4753610" cy="4627245"/>
          </a:xfrm>
        </p:grpSpPr>
        <p:sp>
          <p:nvSpPr>
            <p:cNvPr id="3" name="object 3"/>
            <p:cNvSpPr/>
            <p:nvPr/>
          </p:nvSpPr>
          <p:spPr>
            <a:xfrm>
              <a:off x="1814258" y="2019975"/>
              <a:ext cx="4715510" cy="4250055"/>
            </a:xfrm>
            <a:custGeom>
              <a:avLst/>
              <a:gdLst/>
              <a:ahLst/>
              <a:cxnLst/>
              <a:rect l="l" t="t" r="r" b="b"/>
              <a:pathLst>
                <a:path w="4715509" h="4250055">
                  <a:moveTo>
                    <a:pt x="0" y="0"/>
                  </a:moveTo>
                  <a:lnTo>
                    <a:pt x="4715130" y="0"/>
                  </a:lnTo>
                  <a:lnTo>
                    <a:pt x="4715130" y="4249633"/>
                  </a:lnTo>
                  <a:lnTo>
                    <a:pt x="0" y="424963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87822" y="3608847"/>
              <a:ext cx="805595" cy="831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68772" y="3589797"/>
              <a:ext cx="843915" cy="869950"/>
            </a:xfrm>
            <a:custGeom>
              <a:avLst/>
              <a:gdLst/>
              <a:ahLst/>
              <a:cxnLst/>
              <a:rect l="l" t="t" r="r" b="b"/>
              <a:pathLst>
                <a:path w="843914" h="869950">
                  <a:moveTo>
                    <a:pt x="0" y="0"/>
                  </a:moveTo>
                  <a:lnTo>
                    <a:pt x="843695" y="0"/>
                  </a:lnTo>
                  <a:lnTo>
                    <a:pt x="843695" y="869802"/>
                  </a:lnTo>
                  <a:lnTo>
                    <a:pt x="0" y="86980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049" y="1699722"/>
              <a:ext cx="1100645" cy="5745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46999" y="1680672"/>
              <a:ext cx="1139190" cy="612775"/>
            </a:xfrm>
            <a:custGeom>
              <a:avLst/>
              <a:gdLst/>
              <a:ahLst/>
              <a:cxnLst/>
              <a:rect l="l" t="t" r="r" b="b"/>
              <a:pathLst>
                <a:path w="1139189" h="612775">
                  <a:moveTo>
                    <a:pt x="0" y="0"/>
                  </a:moveTo>
                  <a:lnTo>
                    <a:pt x="1138745" y="0"/>
                  </a:lnTo>
                  <a:lnTo>
                    <a:pt x="1138745" y="612612"/>
                  </a:lnTo>
                  <a:lnTo>
                    <a:pt x="0" y="6126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43307" y="517651"/>
            <a:ext cx="261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404040"/>
                </a:solidFill>
              </a:rPr>
              <a:t>C</a:t>
            </a:r>
            <a:r>
              <a:rPr spc="114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nn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4258" y="3436327"/>
            <a:ext cx="4715510" cy="1417320"/>
          </a:xfrm>
          <a:prstGeom prst="rect">
            <a:avLst/>
          </a:prstGeom>
          <a:ln w="38100">
            <a:solidFill>
              <a:srgbClr val="17171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R="163830" algn="ctr">
              <a:lnSpc>
                <a:spcPct val="100000"/>
              </a:lnSpc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95208" y="4834206"/>
            <a:ext cx="4753610" cy="971550"/>
            <a:chOff x="1795208" y="4834206"/>
            <a:chExt cx="4753610" cy="971550"/>
          </a:xfrm>
        </p:grpSpPr>
        <p:sp>
          <p:nvSpPr>
            <p:cNvPr id="11" name="object 11"/>
            <p:cNvSpPr/>
            <p:nvPr/>
          </p:nvSpPr>
          <p:spPr>
            <a:xfrm>
              <a:off x="1814258" y="4853256"/>
              <a:ext cx="4715510" cy="0"/>
            </a:xfrm>
            <a:custGeom>
              <a:avLst/>
              <a:gdLst/>
              <a:ahLst/>
              <a:cxnLst/>
              <a:rect l="l" t="t" r="r" b="b"/>
              <a:pathLst>
                <a:path w="4715509">
                  <a:moveTo>
                    <a:pt x="0" y="0"/>
                  </a:moveTo>
                  <a:lnTo>
                    <a:pt x="4715130" y="1"/>
                  </a:lnTo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5391" y="5139248"/>
              <a:ext cx="969549" cy="6059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3759" y="5023393"/>
              <a:ext cx="686599" cy="78185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389262" y="5830316"/>
            <a:ext cx="124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3086" y="5824220"/>
            <a:ext cx="121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Connector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86612" y="4900612"/>
            <a:ext cx="638175" cy="1369060"/>
          </a:xfrm>
          <a:custGeom>
            <a:avLst/>
            <a:gdLst/>
            <a:ahLst/>
            <a:cxnLst/>
            <a:rect l="l" t="t" r="r" b="b"/>
            <a:pathLst>
              <a:path w="638175" h="1369060">
                <a:moveTo>
                  <a:pt x="0" y="0"/>
                </a:moveTo>
                <a:lnTo>
                  <a:pt x="73164" y="1404"/>
                </a:lnTo>
                <a:lnTo>
                  <a:pt x="140326" y="5405"/>
                </a:lnTo>
                <a:lnTo>
                  <a:pt x="199573" y="11682"/>
                </a:lnTo>
                <a:lnTo>
                  <a:pt x="248988" y="19918"/>
                </a:lnTo>
                <a:lnTo>
                  <a:pt x="286655" y="29792"/>
                </a:lnTo>
                <a:lnTo>
                  <a:pt x="319088" y="53178"/>
                </a:lnTo>
                <a:lnTo>
                  <a:pt x="319088" y="631305"/>
                </a:lnTo>
                <a:lnTo>
                  <a:pt x="327515" y="643499"/>
                </a:lnTo>
                <a:lnTo>
                  <a:pt x="389188" y="664566"/>
                </a:lnTo>
                <a:lnTo>
                  <a:pt x="438603" y="672801"/>
                </a:lnTo>
                <a:lnTo>
                  <a:pt x="497849" y="679079"/>
                </a:lnTo>
                <a:lnTo>
                  <a:pt x="565012" y="683080"/>
                </a:lnTo>
                <a:lnTo>
                  <a:pt x="638176" y="684484"/>
                </a:lnTo>
                <a:lnTo>
                  <a:pt x="565012" y="685889"/>
                </a:lnTo>
                <a:lnTo>
                  <a:pt x="497849" y="689889"/>
                </a:lnTo>
                <a:lnTo>
                  <a:pt x="438603" y="696167"/>
                </a:lnTo>
                <a:lnTo>
                  <a:pt x="389188" y="704402"/>
                </a:lnTo>
                <a:lnTo>
                  <a:pt x="351520" y="714276"/>
                </a:lnTo>
                <a:lnTo>
                  <a:pt x="319088" y="737663"/>
                </a:lnTo>
                <a:lnTo>
                  <a:pt x="319088" y="1315817"/>
                </a:lnTo>
                <a:lnTo>
                  <a:pt x="310660" y="1328010"/>
                </a:lnTo>
                <a:lnTo>
                  <a:pt x="248988" y="1349077"/>
                </a:lnTo>
                <a:lnTo>
                  <a:pt x="199573" y="1357313"/>
                </a:lnTo>
                <a:lnTo>
                  <a:pt x="140326" y="1363590"/>
                </a:lnTo>
                <a:lnTo>
                  <a:pt x="73164" y="1367591"/>
                </a:lnTo>
                <a:lnTo>
                  <a:pt x="0" y="1368996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101190" y="3811523"/>
            <a:ext cx="22536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 marR="5080" indent="-14605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86612" y="3486150"/>
            <a:ext cx="638175" cy="1329055"/>
          </a:xfrm>
          <a:custGeom>
            <a:avLst/>
            <a:gdLst/>
            <a:ahLst/>
            <a:cxnLst/>
            <a:rect l="l" t="t" r="r" b="b"/>
            <a:pathLst>
              <a:path w="638175" h="1329054">
                <a:moveTo>
                  <a:pt x="0" y="0"/>
                </a:moveTo>
                <a:lnTo>
                  <a:pt x="73163" y="1404"/>
                </a:lnTo>
                <a:lnTo>
                  <a:pt x="140326" y="5405"/>
                </a:lnTo>
                <a:lnTo>
                  <a:pt x="199572" y="11682"/>
                </a:lnTo>
                <a:lnTo>
                  <a:pt x="248987" y="19918"/>
                </a:lnTo>
                <a:lnTo>
                  <a:pt x="286655" y="29791"/>
                </a:lnTo>
                <a:lnTo>
                  <a:pt x="319087" y="53178"/>
                </a:lnTo>
                <a:lnTo>
                  <a:pt x="319087" y="611175"/>
                </a:lnTo>
                <a:lnTo>
                  <a:pt x="327514" y="623369"/>
                </a:lnTo>
                <a:lnTo>
                  <a:pt x="389187" y="644436"/>
                </a:lnTo>
                <a:lnTo>
                  <a:pt x="438602" y="652671"/>
                </a:lnTo>
                <a:lnTo>
                  <a:pt x="497848" y="658949"/>
                </a:lnTo>
                <a:lnTo>
                  <a:pt x="565011" y="662950"/>
                </a:lnTo>
                <a:lnTo>
                  <a:pt x="638175" y="664354"/>
                </a:lnTo>
                <a:lnTo>
                  <a:pt x="565011" y="665758"/>
                </a:lnTo>
                <a:lnTo>
                  <a:pt x="497848" y="669759"/>
                </a:lnTo>
                <a:lnTo>
                  <a:pt x="438602" y="676037"/>
                </a:lnTo>
                <a:lnTo>
                  <a:pt x="389187" y="684272"/>
                </a:lnTo>
                <a:lnTo>
                  <a:pt x="351519" y="694146"/>
                </a:lnTo>
                <a:lnTo>
                  <a:pt x="319087" y="717533"/>
                </a:lnTo>
                <a:lnTo>
                  <a:pt x="319087" y="1275559"/>
                </a:lnTo>
                <a:lnTo>
                  <a:pt x="310660" y="1287752"/>
                </a:lnTo>
                <a:lnTo>
                  <a:pt x="248987" y="1308819"/>
                </a:lnTo>
                <a:lnTo>
                  <a:pt x="199572" y="1317055"/>
                </a:lnTo>
                <a:lnTo>
                  <a:pt x="140326" y="1323332"/>
                </a:lnTo>
                <a:lnTo>
                  <a:pt x="73163" y="1327333"/>
                </a:lnTo>
                <a:lnTo>
                  <a:pt x="0" y="1328738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469330" y="5228844"/>
            <a:ext cx="1518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8838" y="2317125"/>
            <a:ext cx="1035424" cy="81880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309362" y="3081020"/>
            <a:ext cx="3747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2830" algn="l"/>
              </a:tabLst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Connector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Connector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2452" y="2334546"/>
            <a:ext cx="1035424" cy="81880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195641" y="1819921"/>
            <a:ext cx="2115820" cy="400685"/>
          </a:xfrm>
          <a:custGeom>
            <a:avLst/>
            <a:gdLst/>
            <a:ahLst/>
            <a:cxnLst/>
            <a:rect l="l" t="t" r="r" b="b"/>
            <a:pathLst>
              <a:path w="2115820" h="400685">
                <a:moveTo>
                  <a:pt x="2115643" y="0"/>
                </a:moveTo>
                <a:lnTo>
                  <a:pt x="0" y="0"/>
                </a:lnTo>
                <a:lnTo>
                  <a:pt x="0" y="400110"/>
                </a:lnTo>
                <a:lnTo>
                  <a:pt x="2115643" y="400110"/>
                </a:lnTo>
                <a:lnTo>
                  <a:pt x="2115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84611" y="1839467"/>
            <a:ext cx="1938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86612" y="2033247"/>
            <a:ext cx="638175" cy="1367790"/>
          </a:xfrm>
          <a:custGeom>
            <a:avLst/>
            <a:gdLst/>
            <a:ahLst/>
            <a:cxnLst/>
            <a:rect l="l" t="t" r="r" b="b"/>
            <a:pathLst>
              <a:path w="638175" h="1367789">
                <a:moveTo>
                  <a:pt x="0" y="0"/>
                </a:moveTo>
                <a:lnTo>
                  <a:pt x="73163" y="1404"/>
                </a:lnTo>
                <a:lnTo>
                  <a:pt x="140326" y="5405"/>
                </a:lnTo>
                <a:lnTo>
                  <a:pt x="199572" y="11682"/>
                </a:lnTo>
                <a:lnTo>
                  <a:pt x="248987" y="19918"/>
                </a:lnTo>
                <a:lnTo>
                  <a:pt x="286655" y="29791"/>
                </a:lnTo>
                <a:lnTo>
                  <a:pt x="319087" y="53178"/>
                </a:lnTo>
                <a:lnTo>
                  <a:pt x="319087" y="630395"/>
                </a:lnTo>
                <a:lnTo>
                  <a:pt x="327514" y="642588"/>
                </a:lnTo>
                <a:lnTo>
                  <a:pt x="389187" y="663655"/>
                </a:lnTo>
                <a:lnTo>
                  <a:pt x="438602" y="671891"/>
                </a:lnTo>
                <a:lnTo>
                  <a:pt x="497848" y="678168"/>
                </a:lnTo>
                <a:lnTo>
                  <a:pt x="565011" y="682169"/>
                </a:lnTo>
                <a:lnTo>
                  <a:pt x="638175" y="683574"/>
                </a:lnTo>
                <a:lnTo>
                  <a:pt x="565011" y="684978"/>
                </a:lnTo>
                <a:lnTo>
                  <a:pt x="497848" y="688979"/>
                </a:lnTo>
                <a:lnTo>
                  <a:pt x="438602" y="695256"/>
                </a:lnTo>
                <a:lnTo>
                  <a:pt x="389187" y="703492"/>
                </a:lnTo>
                <a:lnTo>
                  <a:pt x="351519" y="713365"/>
                </a:lnTo>
                <a:lnTo>
                  <a:pt x="319087" y="736752"/>
                </a:lnTo>
                <a:lnTo>
                  <a:pt x="319087" y="1313999"/>
                </a:lnTo>
                <a:lnTo>
                  <a:pt x="310660" y="1326192"/>
                </a:lnTo>
                <a:lnTo>
                  <a:pt x="248987" y="1347259"/>
                </a:lnTo>
                <a:lnTo>
                  <a:pt x="199572" y="1355495"/>
                </a:lnTo>
                <a:lnTo>
                  <a:pt x="140326" y="1361772"/>
                </a:lnTo>
                <a:lnTo>
                  <a:pt x="73163" y="1365773"/>
                </a:lnTo>
                <a:lnTo>
                  <a:pt x="0" y="1367178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305341" y="2391155"/>
            <a:ext cx="18453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5080" indent="-3149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Runtime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5208" y="1661622"/>
            <a:ext cx="4753610" cy="4627245"/>
            <a:chOff x="1795208" y="1661622"/>
            <a:chExt cx="4753610" cy="4627245"/>
          </a:xfrm>
        </p:grpSpPr>
        <p:sp>
          <p:nvSpPr>
            <p:cNvPr id="3" name="object 3"/>
            <p:cNvSpPr/>
            <p:nvPr/>
          </p:nvSpPr>
          <p:spPr>
            <a:xfrm>
              <a:off x="1814258" y="2019975"/>
              <a:ext cx="4715510" cy="4250055"/>
            </a:xfrm>
            <a:custGeom>
              <a:avLst/>
              <a:gdLst/>
              <a:ahLst/>
              <a:cxnLst/>
              <a:rect l="l" t="t" r="r" b="b"/>
              <a:pathLst>
                <a:path w="4715509" h="4250055">
                  <a:moveTo>
                    <a:pt x="0" y="0"/>
                  </a:moveTo>
                  <a:lnTo>
                    <a:pt x="4715130" y="0"/>
                  </a:lnTo>
                  <a:lnTo>
                    <a:pt x="4715130" y="4249633"/>
                  </a:lnTo>
                  <a:lnTo>
                    <a:pt x="0" y="424963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87822" y="3608847"/>
              <a:ext cx="805595" cy="831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68772" y="3589797"/>
              <a:ext cx="843915" cy="869950"/>
            </a:xfrm>
            <a:custGeom>
              <a:avLst/>
              <a:gdLst/>
              <a:ahLst/>
              <a:cxnLst/>
              <a:rect l="l" t="t" r="r" b="b"/>
              <a:pathLst>
                <a:path w="843914" h="869950">
                  <a:moveTo>
                    <a:pt x="0" y="0"/>
                  </a:moveTo>
                  <a:lnTo>
                    <a:pt x="843695" y="0"/>
                  </a:lnTo>
                  <a:lnTo>
                    <a:pt x="843695" y="869802"/>
                  </a:lnTo>
                  <a:lnTo>
                    <a:pt x="0" y="86980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049" y="1699722"/>
              <a:ext cx="1100645" cy="5745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46999" y="1680672"/>
              <a:ext cx="1139190" cy="612775"/>
            </a:xfrm>
            <a:custGeom>
              <a:avLst/>
              <a:gdLst/>
              <a:ahLst/>
              <a:cxnLst/>
              <a:rect l="l" t="t" r="r" b="b"/>
              <a:pathLst>
                <a:path w="1139189" h="612775">
                  <a:moveTo>
                    <a:pt x="0" y="0"/>
                  </a:moveTo>
                  <a:lnTo>
                    <a:pt x="1138745" y="0"/>
                  </a:lnTo>
                  <a:lnTo>
                    <a:pt x="1138745" y="612612"/>
                  </a:lnTo>
                  <a:lnTo>
                    <a:pt x="0" y="6126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35998" y="517651"/>
            <a:ext cx="1232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>
                <a:solidFill>
                  <a:srgbClr val="404040"/>
                </a:solidFill>
              </a:rPr>
              <a:t>T</a:t>
            </a:r>
            <a:r>
              <a:rPr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4258" y="3436327"/>
            <a:ext cx="4715510" cy="1417320"/>
          </a:xfrm>
          <a:prstGeom prst="rect">
            <a:avLst/>
          </a:prstGeom>
          <a:ln w="38100">
            <a:solidFill>
              <a:srgbClr val="17171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R="163830" algn="ctr">
              <a:lnSpc>
                <a:spcPct val="100000"/>
              </a:lnSpc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95208" y="4834206"/>
            <a:ext cx="4753610" cy="971550"/>
            <a:chOff x="1795208" y="4834206"/>
            <a:chExt cx="4753610" cy="971550"/>
          </a:xfrm>
        </p:grpSpPr>
        <p:sp>
          <p:nvSpPr>
            <p:cNvPr id="11" name="object 11"/>
            <p:cNvSpPr/>
            <p:nvPr/>
          </p:nvSpPr>
          <p:spPr>
            <a:xfrm>
              <a:off x="1814258" y="4853256"/>
              <a:ext cx="4715510" cy="0"/>
            </a:xfrm>
            <a:custGeom>
              <a:avLst/>
              <a:gdLst/>
              <a:ahLst/>
              <a:cxnLst/>
              <a:rect l="l" t="t" r="r" b="b"/>
              <a:pathLst>
                <a:path w="4715509">
                  <a:moveTo>
                    <a:pt x="0" y="0"/>
                  </a:moveTo>
                  <a:lnTo>
                    <a:pt x="4715130" y="1"/>
                  </a:lnTo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5391" y="5139248"/>
              <a:ext cx="969549" cy="6059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3759" y="5023393"/>
              <a:ext cx="686599" cy="78185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389262" y="5830316"/>
            <a:ext cx="124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3086" y="5824220"/>
            <a:ext cx="121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Connector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86612" y="4900612"/>
            <a:ext cx="638175" cy="1369060"/>
          </a:xfrm>
          <a:custGeom>
            <a:avLst/>
            <a:gdLst/>
            <a:ahLst/>
            <a:cxnLst/>
            <a:rect l="l" t="t" r="r" b="b"/>
            <a:pathLst>
              <a:path w="638175" h="1369060">
                <a:moveTo>
                  <a:pt x="0" y="0"/>
                </a:moveTo>
                <a:lnTo>
                  <a:pt x="73164" y="1404"/>
                </a:lnTo>
                <a:lnTo>
                  <a:pt x="140326" y="5405"/>
                </a:lnTo>
                <a:lnTo>
                  <a:pt x="199573" y="11682"/>
                </a:lnTo>
                <a:lnTo>
                  <a:pt x="248988" y="19918"/>
                </a:lnTo>
                <a:lnTo>
                  <a:pt x="286655" y="29792"/>
                </a:lnTo>
                <a:lnTo>
                  <a:pt x="319088" y="53178"/>
                </a:lnTo>
                <a:lnTo>
                  <a:pt x="319088" y="631305"/>
                </a:lnTo>
                <a:lnTo>
                  <a:pt x="327515" y="643499"/>
                </a:lnTo>
                <a:lnTo>
                  <a:pt x="389188" y="664566"/>
                </a:lnTo>
                <a:lnTo>
                  <a:pt x="438603" y="672801"/>
                </a:lnTo>
                <a:lnTo>
                  <a:pt x="497849" y="679079"/>
                </a:lnTo>
                <a:lnTo>
                  <a:pt x="565012" y="683080"/>
                </a:lnTo>
                <a:lnTo>
                  <a:pt x="638176" y="684484"/>
                </a:lnTo>
                <a:lnTo>
                  <a:pt x="565012" y="685889"/>
                </a:lnTo>
                <a:lnTo>
                  <a:pt x="497849" y="689889"/>
                </a:lnTo>
                <a:lnTo>
                  <a:pt x="438603" y="696167"/>
                </a:lnTo>
                <a:lnTo>
                  <a:pt x="389188" y="704402"/>
                </a:lnTo>
                <a:lnTo>
                  <a:pt x="351520" y="714276"/>
                </a:lnTo>
                <a:lnTo>
                  <a:pt x="319088" y="737663"/>
                </a:lnTo>
                <a:lnTo>
                  <a:pt x="319088" y="1315817"/>
                </a:lnTo>
                <a:lnTo>
                  <a:pt x="310660" y="1328010"/>
                </a:lnTo>
                <a:lnTo>
                  <a:pt x="248988" y="1349077"/>
                </a:lnTo>
                <a:lnTo>
                  <a:pt x="199573" y="1357313"/>
                </a:lnTo>
                <a:lnTo>
                  <a:pt x="140326" y="1363590"/>
                </a:lnTo>
                <a:lnTo>
                  <a:pt x="73164" y="1367591"/>
                </a:lnTo>
                <a:lnTo>
                  <a:pt x="0" y="1368996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101190" y="3811523"/>
            <a:ext cx="22536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 marR="5080" indent="-14605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86612" y="3486150"/>
            <a:ext cx="638175" cy="1329055"/>
          </a:xfrm>
          <a:custGeom>
            <a:avLst/>
            <a:gdLst/>
            <a:ahLst/>
            <a:cxnLst/>
            <a:rect l="l" t="t" r="r" b="b"/>
            <a:pathLst>
              <a:path w="638175" h="1329054">
                <a:moveTo>
                  <a:pt x="0" y="0"/>
                </a:moveTo>
                <a:lnTo>
                  <a:pt x="73163" y="1404"/>
                </a:lnTo>
                <a:lnTo>
                  <a:pt x="140326" y="5405"/>
                </a:lnTo>
                <a:lnTo>
                  <a:pt x="199572" y="11682"/>
                </a:lnTo>
                <a:lnTo>
                  <a:pt x="248987" y="19918"/>
                </a:lnTo>
                <a:lnTo>
                  <a:pt x="286655" y="29791"/>
                </a:lnTo>
                <a:lnTo>
                  <a:pt x="319087" y="53178"/>
                </a:lnTo>
                <a:lnTo>
                  <a:pt x="319087" y="611175"/>
                </a:lnTo>
                <a:lnTo>
                  <a:pt x="327514" y="623369"/>
                </a:lnTo>
                <a:lnTo>
                  <a:pt x="389187" y="644436"/>
                </a:lnTo>
                <a:lnTo>
                  <a:pt x="438602" y="652671"/>
                </a:lnTo>
                <a:lnTo>
                  <a:pt x="497848" y="658949"/>
                </a:lnTo>
                <a:lnTo>
                  <a:pt x="565011" y="662950"/>
                </a:lnTo>
                <a:lnTo>
                  <a:pt x="638175" y="664354"/>
                </a:lnTo>
                <a:lnTo>
                  <a:pt x="565011" y="665758"/>
                </a:lnTo>
                <a:lnTo>
                  <a:pt x="497848" y="669759"/>
                </a:lnTo>
                <a:lnTo>
                  <a:pt x="438602" y="676037"/>
                </a:lnTo>
                <a:lnTo>
                  <a:pt x="389187" y="684272"/>
                </a:lnTo>
                <a:lnTo>
                  <a:pt x="351519" y="694146"/>
                </a:lnTo>
                <a:lnTo>
                  <a:pt x="319087" y="717533"/>
                </a:lnTo>
                <a:lnTo>
                  <a:pt x="319087" y="1275559"/>
                </a:lnTo>
                <a:lnTo>
                  <a:pt x="310660" y="1287752"/>
                </a:lnTo>
                <a:lnTo>
                  <a:pt x="248987" y="1308819"/>
                </a:lnTo>
                <a:lnTo>
                  <a:pt x="199572" y="1317055"/>
                </a:lnTo>
                <a:lnTo>
                  <a:pt x="140326" y="1323332"/>
                </a:lnTo>
                <a:lnTo>
                  <a:pt x="73163" y="1327333"/>
                </a:lnTo>
                <a:lnTo>
                  <a:pt x="0" y="1328738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469330" y="5228844"/>
            <a:ext cx="1518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18235" y="2340832"/>
            <a:ext cx="3820160" cy="615315"/>
            <a:chOff x="2218235" y="2340832"/>
            <a:chExt cx="3820160" cy="61531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1284" y="2340832"/>
              <a:ext cx="726890" cy="57482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8235" y="2380921"/>
              <a:ext cx="726889" cy="57481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136474" y="3010915"/>
            <a:ext cx="1064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sk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95641" y="1819921"/>
            <a:ext cx="2115820" cy="400685"/>
          </a:xfrm>
          <a:custGeom>
            <a:avLst/>
            <a:gdLst/>
            <a:ahLst/>
            <a:cxnLst/>
            <a:rect l="l" t="t" r="r" b="b"/>
            <a:pathLst>
              <a:path w="2115820" h="400685">
                <a:moveTo>
                  <a:pt x="2115643" y="0"/>
                </a:moveTo>
                <a:lnTo>
                  <a:pt x="0" y="0"/>
                </a:lnTo>
                <a:lnTo>
                  <a:pt x="0" y="400110"/>
                </a:lnTo>
                <a:lnTo>
                  <a:pt x="2115643" y="400110"/>
                </a:lnTo>
                <a:lnTo>
                  <a:pt x="2115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284611" y="1839467"/>
            <a:ext cx="1938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1155" y="2995676"/>
            <a:ext cx="233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8890" algn="l"/>
              </a:tabLst>
            </a:pP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sk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sk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86612" y="2033247"/>
            <a:ext cx="638175" cy="1367790"/>
          </a:xfrm>
          <a:custGeom>
            <a:avLst/>
            <a:gdLst/>
            <a:ahLst/>
            <a:cxnLst/>
            <a:rect l="l" t="t" r="r" b="b"/>
            <a:pathLst>
              <a:path w="638175" h="1367789">
                <a:moveTo>
                  <a:pt x="0" y="0"/>
                </a:moveTo>
                <a:lnTo>
                  <a:pt x="73163" y="1404"/>
                </a:lnTo>
                <a:lnTo>
                  <a:pt x="140326" y="5405"/>
                </a:lnTo>
                <a:lnTo>
                  <a:pt x="199572" y="11682"/>
                </a:lnTo>
                <a:lnTo>
                  <a:pt x="248987" y="19918"/>
                </a:lnTo>
                <a:lnTo>
                  <a:pt x="286655" y="29791"/>
                </a:lnTo>
                <a:lnTo>
                  <a:pt x="319087" y="53178"/>
                </a:lnTo>
                <a:lnTo>
                  <a:pt x="319087" y="630395"/>
                </a:lnTo>
                <a:lnTo>
                  <a:pt x="327514" y="642588"/>
                </a:lnTo>
                <a:lnTo>
                  <a:pt x="389187" y="663655"/>
                </a:lnTo>
                <a:lnTo>
                  <a:pt x="438602" y="671891"/>
                </a:lnTo>
                <a:lnTo>
                  <a:pt x="497848" y="678168"/>
                </a:lnTo>
                <a:lnTo>
                  <a:pt x="565011" y="682169"/>
                </a:lnTo>
                <a:lnTo>
                  <a:pt x="638175" y="683574"/>
                </a:lnTo>
                <a:lnTo>
                  <a:pt x="565011" y="684978"/>
                </a:lnTo>
                <a:lnTo>
                  <a:pt x="497848" y="688979"/>
                </a:lnTo>
                <a:lnTo>
                  <a:pt x="438602" y="695256"/>
                </a:lnTo>
                <a:lnTo>
                  <a:pt x="389187" y="703492"/>
                </a:lnTo>
                <a:lnTo>
                  <a:pt x="351519" y="713365"/>
                </a:lnTo>
                <a:lnTo>
                  <a:pt x="319087" y="736752"/>
                </a:lnTo>
                <a:lnTo>
                  <a:pt x="319087" y="1313999"/>
                </a:lnTo>
                <a:lnTo>
                  <a:pt x="310660" y="1326192"/>
                </a:lnTo>
                <a:lnTo>
                  <a:pt x="248987" y="1347259"/>
                </a:lnTo>
                <a:lnTo>
                  <a:pt x="199572" y="1355495"/>
                </a:lnTo>
                <a:lnTo>
                  <a:pt x="140326" y="1361772"/>
                </a:lnTo>
                <a:lnTo>
                  <a:pt x="73163" y="1365773"/>
                </a:lnTo>
                <a:lnTo>
                  <a:pt x="0" y="1367178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305341" y="2391155"/>
            <a:ext cx="18453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5080" indent="-3149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Runtime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92456" y="2395312"/>
            <a:ext cx="726889" cy="574819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0" dirty="0">
                <a:solidFill>
                  <a:srgbClr val="FFFFFF"/>
                </a:solidFill>
              </a:rPr>
              <a:t>Kafka</a:t>
            </a:r>
            <a:r>
              <a:rPr sz="4000" spc="-285" dirty="0">
                <a:solidFill>
                  <a:srgbClr val="FFFFFF"/>
                </a:solidFill>
              </a:rPr>
              <a:t> </a:t>
            </a:r>
            <a:r>
              <a:rPr sz="4000" spc="35" dirty="0">
                <a:solidFill>
                  <a:srgbClr val="FFFFFF"/>
                </a:solidFill>
              </a:rPr>
              <a:t>Connect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2148368" y="841288"/>
            <a:ext cx="8018145" cy="4756150"/>
            <a:chOff x="2148368" y="841288"/>
            <a:chExt cx="8018145" cy="475615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48368" y="841288"/>
              <a:ext cx="1821478" cy="182147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7079" y="841289"/>
              <a:ext cx="2019240" cy="18214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43437" y="4166044"/>
              <a:ext cx="2892425" cy="1431290"/>
            </a:xfrm>
            <a:custGeom>
              <a:avLst/>
              <a:gdLst/>
              <a:ahLst/>
              <a:cxnLst/>
              <a:rect l="l" t="t" r="r" b="b"/>
              <a:pathLst>
                <a:path w="2892425" h="1431289">
                  <a:moveTo>
                    <a:pt x="114300" y="1316837"/>
                  </a:moveTo>
                  <a:lnTo>
                    <a:pt x="0" y="1373987"/>
                  </a:lnTo>
                  <a:lnTo>
                    <a:pt x="114300" y="1431137"/>
                  </a:lnTo>
                  <a:lnTo>
                    <a:pt x="114300" y="1393037"/>
                  </a:lnTo>
                  <a:lnTo>
                    <a:pt x="114300" y="1374178"/>
                  </a:lnTo>
                  <a:lnTo>
                    <a:pt x="114300" y="1373784"/>
                  </a:lnTo>
                  <a:lnTo>
                    <a:pt x="114300" y="1354937"/>
                  </a:lnTo>
                  <a:lnTo>
                    <a:pt x="114300" y="1316837"/>
                  </a:lnTo>
                  <a:close/>
                </a:path>
                <a:path w="2892425" h="1431289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14300" y="57340"/>
                  </a:lnTo>
                  <a:lnTo>
                    <a:pt x="114300" y="56959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892425" h="1431289">
                  <a:moveTo>
                    <a:pt x="190576" y="1373987"/>
                  </a:moveTo>
                  <a:lnTo>
                    <a:pt x="189077" y="1366570"/>
                  </a:lnTo>
                  <a:lnTo>
                    <a:pt x="184988" y="1360512"/>
                  </a:lnTo>
                  <a:lnTo>
                    <a:pt x="178930" y="1356423"/>
                  </a:lnTo>
                  <a:lnTo>
                    <a:pt x="171488" y="1354937"/>
                  </a:lnTo>
                  <a:lnTo>
                    <a:pt x="164071" y="1356423"/>
                  </a:lnTo>
                  <a:lnTo>
                    <a:pt x="158013" y="1360512"/>
                  </a:lnTo>
                  <a:lnTo>
                    <a:pt x="153924" y="1366570"/>
                  </a:lnTo>
                  <a:lnTo>
                    <a:pt x="152438" y="1373987"/>
                  </a:lnTo>
                  <a:lnTo>
                    <a:pt x="153924" y="1381391"/>
                  </a:lnTo>
                  <a:lnTo>
                    <a:pt x="158013" y="1387449"/>
                  </a:lnTo>
                  <a:lnTo>
                    <a:pt x="164071" y="1391539"/>
                  </a:lnTo>
                  <a:lnTo>
                    <a:pt x="171526" y="1393037"/>
                  </a:lnTo>
                  <a:lnTo>
                    <a:pt x="178930" y="1391539"/>
                  </a:lnTo>
                  <a:lnTo>
                    <a:pt x="184988" y="1387449"/>
                  </a:lnTo>
                  <a:lnTo>
                    <a:pt x="189077" y="1381391"/>
                  </a:lnTo>
                  <a:lnTo>
                    <a:pt x="190576" y="1373987"/>
                  </a:lnTo>
                  <a:close/>
                </a:path>
                <a:path w="2892425" h="1431289">
                  <a:moveTo>
                    <a:pt x="190576" y="57150"/>
                  </a:moveTo>
                  <a:lnTo>
                    <a:pt x="189077" y="49733"/>
                  </a:lnTo>
                  <a:lnTo>
                    <a:pt x="184988" y="43675"/>
                  </a:lnTo>
                  <a:lnTo>
                    <a:pt x="178930" y="39598"/>
                  </a:lnTo>
                  <a:lnTo>
                    <a:pt x="171488" y="38100"/>
                  </a:lnTo>
                  <a:lnTo>
                    <a:pt x="164071" y="39598"/>
                  </a:lnTo>
                  <a:lnTo>
                    <a:pt x="158013" y="43675"/>
                  </a:lnTo>
                  <a:lnTo>
                    <a:pt x="153924" y="49733"/>
                  </a:lnTo>
                  <a:lnTo>
                    <a:pt x="152438" y="57150"/>
                  </a:lnTo>
                  <a:lnTo>
                    <a:pt x="153924" y="64566"/>
                  </a:lnTo>
                  <a:lnTo>
                    <a:pt x="158013" y="70624"/>
                  </a:lnTo>
                  <a:lnTo>
                    <a:pt x="164071" y="74701"/>
                  </a:lnTo>
                  <a:lnTo>
                    <a:pt x="171526" y="76200"/>
                  </a:lnTo>
                  <a:lnTo>
                    <a:pt x="178930" y="74701"/>
                  </a:lnTo>
                  <a:lnTo>
                    <a:pt x="184988" y="70624"/>
                  </a:lnTo>
                  <a:lnTo>
                    <a:pt x="189077" y="64566"/>
                  </a:lnTo>
                  <a:lnTo>
                    <a:pt x="190576" y="57150"/>
                  </a:lnTo>
                  <a:close/>
                </a:path>
                <a:path w="2892425" h="1431289">
                  <a:moveTo>
                    <a:pt x="266814" y="1373987"/>
                  </a:moveTo>
                  <a:lnTo>
                    <a:pt x="265315" y="1366570"/>
                  </a:lnTo>
                  <a:lnTo>
                    <a:pt x="261226" y="1360512"/>
                  </a:lnTo>
                  <a:lnTo>
                    <a:pt x="255168" y="1356423"/>
                  </a:lnTo>
                  <a:lnTo>
                    <a:pt x="247726" y="1354937"/>
                  </a:lnTo>
                  <a:lnTo>
                    <a:pt x="240309" y="1356423"/>
                  </a:lnTo>
                  <a:lnTo>
                    <a:pt x="234251" y="1360512"/>
                  </a:lnTo>
                  <a:lnTo>
                    <a:pt x="230162" y="1366570"/>
                  </a:lnTo>
                  <a:lnTo>
                    <a:pt x="228676" y="1373987"/>
                  </a:lnTo>
                  <a:lnTo>
                    <a:pt x="230162" y="1381391"/>
                  </a:lnTo>
                  <a:lnTo>
                    <a:pt x="234251" y="1387449"/>
                  </a:lnTo>
                  <a:lnTo>
                    <a:pt x="240309" y="1391539"/>
                  </a:lnTo>
                  <a:lnTo>
                    <a:pt x="247764" y="1393037"/>
                  </a:lnTo>
                  <a:lnTo>
                    <a:pt x="255168" y="1391539"/>
                  </a:lnTo>
                  <a:lnTo>
                    <a:pt x="261226" y="1387449"/>
                  </a:lnTo>
                  <a:lnTo>
                    <a:pt x="265315" y="1381391"/>
                  </a:lnTo>
                  <a:lnTo>
                    <a:pt x="266814" y="1373987"/>
                  </a:lnTo>
                  <a:close/>
                </a:path>
                <a:path w="2892425" h="1431289">
                  <a:moveTo>
                    <a:pt x="266814" y="57150"/>
                  </a:moveTo>
                  <a:lnTo>
                    <a:pt x="265315" y="49733"/>
                  </a:lnTo>
                  <a:lnTo>
                    <a:pt x="261226" y="43675"/>
                  </a:lnTo>
                  <a:lnTo>
                    <a:pt x="255168" y="39598"/>
                  </a:lnTo>
                  <a:lnTo>
                    <a:pt x="247726" y="38100"/>
                  </a:lnTo>
                  <a:lnTo>
                    <a:pt x="240309" y="39598"/>
                  </a:lnTo>
                  <a:lnTo>
                    <a:pt x="234251" y="43675"/>
                  </a:lnTo>
                  <a:lnTo>
                    <a:pt x="230162" y="49733"/>
                  </a:lnTo>
                  <a:lnTo>
                    <a:pt x="228676" y="57150"/>
                  </a:lnTo>
                  <a:lnTo>
                    <a:pt x="230162" y="64566"/>
                  </a:lnTo>
                  <a:lnTo>
                    <a:pt x="234251" y="70624"/>
                  </a:lnTo>
                  <a:lnTo>
                    <a:pt x="240309" y="74701"/>
                  </a:lnTo>
                  <a:lnTo>
                    <a:pt x="247764" y="76200"/>
                  </a:lnTo>
                  <a:lnTo>
                    <a:pt x="255168" y="74701"/>
                  </a:lnTo>
                  <a:lnTo>
                    <a:pt x="261226" y="70624"/>
                  </a:lnTo>
                  <a:lnTo>
                    <a:pt x="265315" y="64566"/>
                  </a:lnTo>
                  <a:lnTo>
                    <a:pt x="266814" y="57150"/>
                  </a:lnTo>
                  <a:close/>
                </a:path>
                <a:path w="2892425" h="1431289">
                  <a:moveTo>
                    <a:pt x="343052" y="1373987"/>
                  </a:moveTo>
                  <a:lnTo>
                    <a:pt x="341553" y="1366570"/>
                  </a:lnTo>
                  <a:lnTo>
                    <a:pt x="337464" y="1360512"/>
                  </a:lnTo>
                  <a:lnTo>
                    <a:pt x="331406" y="1356423"/>
                  </a:lnTo>
                  <a:lnTo>
                    <a:pt x="323964" y="1354937"/>
                  </a:lnTo>
                  <a:lnTo>
                    <a:pt x="316547" y="1356423"/>
                  </a:lnTo>
                  <a:lnTo>
                    <a:pt x="310489" y="1360512"/>
                  </a:lnTo>
                  <a:lnTo>
                    <a:pt x="306400" y="1366570"/>
                  </a:lnTo>
                  <a:lnTo>
                    <a:pt x="304914" y="1373987"/>
                  </a:lnTo>
                  <a:lnTo>
                    <a:pt x="306400" y="1381391"/>
                  </a:lnTo>
                  <a:lnTo>
                    <a:pt x="310489" y="1387449"/>
                  </a:lnTo>
                  <a:lnTo>
                    <a:pt x="316547" y="1391539"/>
                  </a:lnTo>
                  <a:lnTo>
                    <a:pt x="324002" y="1393037"/>
                  </a:lnTo>
                  <a:lnTo>
                    <a:pt x="331406" y="1391539"/>
                  </a:lnTo>
                  <a:lnTo>
                    <a:pt x="337464" y="1387449"/>
                  </a:lnTo>
                  <a:lnTo>
                    <a:pt x="341553" y="1381391"/>
                  </a:lnTo>
                  <a:lnTo>
                    <a:pt x="343052" y="1373987"/>
                  </a:lnTo>
                  <a:close/>
                </a:path>
                <a:path w="2892425" h="1431289">
                  <a:moveTo>
                    <a:pt x="343052" y="57150"/>
                  </a:moveTo>
                  <a:lnTo>
                    <a:pt x="341553" y="49733"/>
                  </a:lnTo>
                  <a:lnTo>
                    <a:pt x="337464" y="43675"/>
                  </a:lnTo>
                  <a:lnTo>
                    <a:pt x="331406" y="39598"/>
                  </a:lnTo>
                  <a:lnTo>
                    <a:pt x="323964" y="38100"/>
                  </a:lnTo>
                  <a:lnTo>
                    <a:pt x="316547" y="39598"/>
                  </a:lnTo>
                  <a:lnTo>
                    <a:pt x="310489" y="43675"/>
                  </a:lnTo>
                  <a:lnTo>
                    <a:pt x="306400" y="49733"/>
                  </a:lnTo>
                  <a:lnTo>
                    <a:pt x="304914" y="57150"/>
                  </a:lnTo>
                  <a:lnTo>
                    <a:pt x="306412" y="64566"/>
                  </a:lnTo>
                  <a:lnTo>
                    <a:pt x="310489" y="70624"/>
                  </a:lnTo>
                  <a:lnTo>
                    <a:pt x="316547" y="74701"/>
                  </a:lnTo>
                  <a:lnTo>
                    <a:pt x="324002" y="76200"/>
                  </a:lnTo>
                  <a:lnTo>
                    <a:pt x="331419" y="74701"/>
                  </a:lnTo>
                  <a:lnTo>
                    <a:pt x="337464" y="70624"/>
                  </a:lnTo>
                  <a:lnTo>
                    <a:pt x="341553" y="64566"/>
                  </a:lnTo>
                  <a:lnTo>
                    <a:pt x="343052" y="57150"/>
                  </a:lnTo>
                  <a:close/>
                </a:path>
                <a:path w="2892425" h="1431289">
                  <a:moveTo>
                    <a:pt x="419290" y="1373987"/>
                  </a:moveTo>
                  <a:lnTo>
                    <a:pt x="417791" y="1366570"/>
                  </a:lnTo>
                  <a:lnTo>
                    <a:pt x="413702" y="1360512"/>
                  </a:lnTo>
                  <a:lnTo>
                    <a:pt x="407644" y="1356423"/>
                  </a:lnTo>
                  <a:lnTo>
                    <a:pt x="400202" y="1354937"/>
                  </a:lnTo>
                  <a:lnTo>
                    <a:pt x="392785" y="1356423"/>
                  </a:lnTo>
                  <a:lnTo>
                    <a:pt x="386727" y="1360512"/>
                  </a:lnTo>
                  <a:lnTo>
                    <a:pt x="382638" y="1366570"/>
                  </a:lnTo>
                  <a:lnTo>
                    <a:pt x="381152" y="1373987"/>
                  </a:lnTo>
                  <a:lnTo>
                    <a:pt x="382638" y="1381391"/>
                  </a:lnTo>
                  <a:lnTo>
                    <a:pt x="386727" y="1387449"/>
                  </a:lnTo>
                  <a:lnTo>
                    <a:pt x="392785" y="1391539"/>
                  </a:lnTo>
                  <a:lnTo>
                    <a:pt x="400240" y="1393037"/>
                  </a:lnTo>
                  <a:lnTo>
                    <a:pt x="407644" y="1391539"/>
                  </a:lnTo>
                  <a:lnTo>
                    <a:pt x="413702" y="1387449"/>
                  </a:lnTo>
                  <a:lnTo>
                    <a:pt x="417791" y="1381391"/>
                  </a:lnTo>
                  <a:lnTo>
                    <a:pt x="419290" y="1373987"/>
                  </a:lnTo>
                  <a:close/>
                </a:path>
                <a:path w="2892425" h="1431289">
                  <a:moveTo>
                    <a:pt x="419290" y="57150"/>
                  </a:moveTo>
                  <a:lnTo>
                    <a:pt x="417791" y="49733"/>
                  </a:lnTo>
                  <a:lnTo>
                    <a:pt x="413702" y="43688"/>
                  </a:lnTo>
                  <a:lnTo>
                    <a:pt x="407644" y="39598"/>
                  </a:lnTo>
                  <a:lnTo>
                    <a:pt x="400202" y="38100"/>
                  </a:lnTo>
                  <a:lnTo>
                    <a:pt x="392785" y="39598"/>
                  </a:lnTo>
                  <a:lnTo>
                    <a:pt x="386727" y="43688"/>
                  </a:lnTo>
                  <a:lnTo>
                    <a:pt x="382638" y="49733"/>
                  </a:lnTo>
                  <a:lnTo>
                    <a:pt x="381152" y="57150"/>
                  </a:lnTo>
                  <a:lnTo>
                    <a:pt x="382638" y="64566"/>
                  </a:lnTo>
                  <a:lnTo>
                    <a:pt x="386727" y="70624"/>
                  </a:lnTo>
                  <a:lnTo>
                    <a:pt x="392785" y="74701"/>
                  </a:lnTo>
                  <a:lnTo>
                    <a:pt x="400240" y="76200"/>
                  </a:lnTo>
                  <a:lnTo>
                    <a:pt x="407644" y="74701"/>
                  </a:lnTo>
                  <a:lnTo>
                    <a:pt x="413702" y="70624"/>
                  </a:lnTo>
                  <a:lnTo>
                    <a:pt x="417791" y="64566"/>
                  </a:lnTo>
                  <a:lnTo>
                    <a:pt x="419290" y="57150"/>
                  </a:lnTo>
                  <a:close/>
                </a:path>
                <a:path w="2892425" h="1431289">
                  <a:moveTo>
                    <a:pt x="495528" y="1373987"/>
                  </a:moveTo>
                  <a:lnTo>
                    <a:pt x="494030" y="1366570"/>
                  </a:lnTo>
                  <a:lnTo>
                    <a:pt x="489940" y="1360512"/>
                  </a:lnTo>
                  <a:lnTo>
                    <a:pt x="483882" y="1356423"/>
                  </a:lnTo>
                  <a:lnTo>
                    <a:pt x="476440" y="1354937"/>
                  </a:lnTo>
                  <a:lnTo>
                    <a:pt x="469023" y="1356423"/>
                  </a:lnTo>
                  <a:lnTo>
                    <a:pt x="462965" y="1360512"/>
                  </a:lnTo>
                  <a:lnTo>
                    <a:pt x="458876" y="1366570"/>
                  </a:lnTo>
                  <a:lnTo>
                    <a:pt x="457390" y="1373987"/>
                  </a:lnTo>
                  <a:lnTo>
                    <a:pt x="458889" y="1381391"/>
                  </a:lnTo>
                  <a:lnTo>
                    <a:pt x="462965" y="1387449"/>
                  </a:lnTo>
                  <a:lnTo>
                    <a:pt x="469023" y="1391539"/>
                  </a:lnTo>
                  <a:lnTo>
                    <a:pt x="476478" y="1393037"/>
                  </a:lnTo>
                  <a:lnTo>
                    <a:pt x="483882" y="1391539"/>
                  </a:lnTo>
                  <a:lnTo>
                    <a:pt x="489940" y="1387449"/>
                  </a:lnTo>
                  <a:lnTo>
                    <a:pt x="494030" y="1381391"/>
                  </a:lnTo>
                  <a:lnTo>
                    <a:pt x="495528" y="1373987"/>
                  </a:lnTo>
                  <a:close/>
                </a:path>
                <a:path w="2892425" h="1431289">
                  <a:moveTo>
                    <a:pt x="495528" y="57150"/>
                  </a:moveTo>
                  <a:lnTo>
                    <a:pt x="494030" y="49733"/>
                  </a:lnTo>
                  <a:lnTo>
                    <a:pt x="489940" y="43688"/>
                  </a:lnTo>
                  <a:lnTo>
                    <a:pt x="483882" y="39598"/>
                  </a:lnTo>
                  <a:lnTo>
                    <a:pt x="476440" y="38100"/>
                  </a:lnTo>
                  <a:lnTo>
                    <a:pt x="469023" y="39598"/>
                  </a:lnTo>
                  <a:lnTo>
                    <a:pt x="462965" y="43688"/>
                  </a:lnTo>
                  <a:lnTo>
                    <a:pt x="458876" y="49733"/>
                  </a:lnTo>
                  <a:lnTo>
                    <a:pt x="457390" y="57150"/>
                  </a:lnTo>
                  <a:lnTo>
                    <a:pt x="458876" y="64566"/>
                  </a:lnTo>
                  <a:lnTo>
                    <a:pt x="462965" y="70624"/>
                  </a:lnTo>
                  <a:lnTo>
                    <a:pt x="469023" y="74701"/>
                  </a:lnTo>
                  <a:lnTo>
                    <a:pt x="476478" y="76200"/>
                  </a:lnTo>
                  <a:lnTo>
                    <a:pt x="483882" y="74701"/>
                  </a:lnTo>
                  <a:lnTo>
                    <a:pt x="489940" y="70624"/>
                  </a:lnTo>
                  <a:lnTo>
                    <a:pt x="494030" y="64566"/>
                  </a:lnTo>
                  <a:lnTo>
                    <a:pt x="495528" y="57150"/>
                  </a:lnTo>
                  <a:close/>
                </a:path>
                <a:path w="2892425" h="1431289">
                  <a:moveTo>
                    <a:pt x="571766" y="1373987"/>
                  </a:moveTo>
                  <a:lnTo>
                    <a:pt x="570268" y="1366570"/>
                  </a:lnTo>
                  <a:lnTo>
                    <a:pt x="566178" y="1360512"/>
                  </a:lnTo>
                  <a:lnTo>
                    <a:pt x="560120" y="1356423"/>
                  </a:lnTo>
                  <a:lnTo>
                    <a:pt x="552678" y="1354937"/>
                  </a:lnTo>
                  <a:lnTo>
                    <a:pt x="545261" y="1356423"/>
                  </a:lnTo>
                  <a:lnTo>
                    <a:pt x="539203" y="1360512"/>
                  </a:lnTo>
                  <a:lnTo>
                    <a:pt x="535114" y="1366570"/>
                  </a:lnTo>
                  <a:lnTo>
                    <a:pt x="533628" y="1373987"/>
                  </a:lnTo>
                  <a:lnTo>
                    <a:pt x="535114" y="1381391"/>
                  </a:lnTo>
                  <a:lnTo>
                    <a:pt x="539203" y="1387449"/>
                  </a:lnTo>
                  <a:lnTo>
                    <a:pt x="545261" y="1391539"/>
                  </a:lnTo>
                  <a:lnTo>
                    <a:pt x="552716" y="1393037"/>
                  </a:lnTo>
                  <a:lnTo>
                    <a:pt x="560120" y="1391539"/>
                  </a:lnTo>
                  <a:lnTo>
                    <a:pt x="566178" y="1387449"/>
                  </a:lnTo>
                  <a:lnTo>
                    <a:pt x="570268" y="1381391"/>
                  </a:lnTo>
                  <a:lnTo>
                    <a:pt x="571766" y="1373987"/>
                  </a:lnTo>
                  <a:close/>
                </a:path>
                <a:path w="2892425" h="1431289">
                  <a:moveTo>
                    <a:pt x="571766" y="57150"/>
                  </a:moveTo>
                  <a:lnTo>
                    <a:pt x="570268" y="49733"/>
                  </a:lnTo>
                  <a:lnTo>
                    <a:pt x="566178" y="43688"/>
                  </a:lnTo>
                  <a:lnTo>
                    <a:pt x="560120" y="39598"/>
                  </a:lnTo>
                  <a:lnTo>
                    <a:pt x="552678" y="38100"/>
                  </a:lnTo>
                  <a:lnTo>
                    <a:pt x="545261" y="39598"/>
                  </a:lnTo>
                  <a:lnTo>
                    <a:pt x="539203" y="43688"/>
                  </a:lnTo>
                  <a:lnTo>
                    <a:pt x="535114" y="49733"/>
                  </a:lnTo>
                  <a:lnTo>
                    <a:pt x="533628" y="57150"/>
                  </a:lnTo>
                  <a:lnTo>
                    <a:pt x="535114" y="64566"/>
                  </a:lnTo>
                  <a:lnTo>
                    <a:pt x="539203" y="70624"/>
                  </a:lnTo>
                  <a:lnTo>
                    <a:pt x="545261" y="74701"/>
                  </a:lnTo>
                  <a:lnTo>
                    <a:pt x="552716" y="76200"/>
                  </a:lnTo>
                  <a:lnTo>
                    <a:pt x="560120" y="74701"/>
                  </a:lnTo>
                  <a:lnTo>
                    <a:pt x="566178" y="70624"/>
                  </a:lnTo>
                  <a:lnTo>
                    <a:pt x="570268" y="64566"/>
                  </a:lnTo>
                  <a:lnTo>
                    <a:pt x="571766" y="57150"/>
                  </a:lnTo>
                  <a:close/>
                </a:path>
                <a:path w="2892425" h="1431289">
                  <a:moveTo>
                    <a:pt x="648004" y="1373987"/>
                  </a:moveTo>
                  <a:lnTo>
                    <a:pt x="646506" y="1366570"/>
                  </a:lnTo>
                  <a:lnTo>
                    <a:pt x="642416" y="1360512"/>
                  </a:lnTo>
                  <a:lnTo>
                    <a:pt x="636358" y="1356423"/>
                  </a:lnTo>
                  <a:lnTo>
                    <a:pt x="628916" y="1354937"/>
                  </a:lnTo>
                  <a:lnTo>
                    <a:pt x="621499" y="1356423"/>
                  </a:lnTo>
                  <a:lnTo>
                    <a:pt x="615442" y="1360512"/>
                  </a:lnTo>
                  <a:lnTo>
                    <a:pt x="611352" y="1366570"/>
                  </a:lnTo>
                  <a:lnTo>
                    <a:pt x="609866" y="1373987"/>
                  </a:lnTo>
                  <a:lnTo>
                    <a:pt x="611352" y="1381391"/>
                  </a:lnTo>
                  <a:lnTo>
                    <a:pt x="615442" y="1387449"/>
                  </a:lnTo>
                  <a:lnTo>
                    <a:pt x="621499" y="1391539"/>
                  </a:lnTo>
                  <a:lnTo>
                    <a:pt x="628954" y="1393037"/>
                  </a:lnTo>
                  <a:lnTo>
                    <a:pt x="636358" y="1391539"/>
                  </a:lnTo>
                  <a:lnTo>
                    <a:pt x="642416" y="1387449"/>
                  </a:lnTo>
                  <a:lnTo>
                    <a:pt x="646506" y="1381391"/>
                  </a:lnTo>
                  <a:lnTo>
                    <a:pt x="648004" y="1373987"/>
                  </a:lnTo>
                  <a:close/>
                </a:path>
                <a:path w="2892425" h="1431289">
                  <a:moveTo>
                    <a:pt x="648004" y="57150"/>
                  </a:moveTo>
                  <a:lnTo>
                    <a:pt x="646506" y="49733"/>
                  </a:lnTo>
                  <a:lnTo>
                    <a:pt x="642416" y="43688"/>
                  </a:lnTo>
                  <a:lnTo>
                    <a:pt x="636358" y="39598"/>
                  </a:lnTo>
                  <a:lnTo>
                    <a:pt x="628916" y="38100"/>
                  </a:lnTo>
                  <a:lnTo>
                    <a:pt x="621499" y="39598"/>
                  </a:lnTo>
                  <a:lnTo>
                    <a:pt x="615442" y="43688"/>
                  </a:lnTo>
                  <a:lnTo>
                    <a:pt x="611352" y="49733"/>
                  </a:lnTo>
                  <a:lnTo>
                    <a:pt x="609866" y="57150"/>
                  </a:lnTo>
                  <a:lnTo>
                    <a:pt x="611352" y="64566"/>
                  </a:lnTo>
                  <a:lnTo>
                    <a:pt x="615442" y="70624"/>
                  </a:lnTo>
                  <a:lnTo>
                    <a:pt x="621499" y="74701"/>
                  </a:lnTo>
                  <a:lnTo>
                    <a:pt x="628954" y="76200"/>
                  </a:lnTo>
                  <a:lnTo>
                    <a:pt x="636358" y="74701"/>
                  </a:lnTo>
                  <a:lnTo>
                    <a:pt x="642416" y="70624"/>
                  </a:lnTo>
                  <a:lnTo>
                    <a:pt x="646506" y="64566"/>
                  </a:lnTo>
                  <a:lnTo>
                    <a:pt x="648004" y="57150"/>
                  </a:lnTo>
                  <a:close/>
                </a:path>
                <a:path w="2892425" h="1431289">
                  <a:moveTo>
                    <a:pt x="724242" y="1373987"/>
                  </a:moveTo>
                  <a:lnTo>
                    <a:pt x="722744" y="1366570"/>
                  </a:lnTo>
                  <a:lnTo>
                    <a:pt x="718654" y="1360512"/>
                  </a:lnTo>
                  <a:lnTo>
                    <a:pt x="712597" y="1356423"/>
                  </a:lnTo>
                  <a:lnTo>
                    <a:pt x="705154" y="1354937"/>
                  </a:lnTo>
                  <a:lnTo>
                    <a:pt x="697738" y="1356423"/>
                  </a:lnTo>
                  <a:lnTo>
                    <a:pt x="691680" y="1360512"/>
                  </a:lnTo>
                  <a:lnTo>
                    <a:pt x="687590" y="1366570"/>
                  </a:lnTo>
                  <a:lnTo>
                    <a:pt x="686104" y="1373987"/>
                  </a:lnTo>
                  <a:lnTo>
                    <a:pt x="687590" y="1381391"/>
                  </a:lnTo>
                  <a:lnTo>
                    <a:pt x="691680" y="1387449"/>
                  </a:lnTo>
                  <a:lnTo>
                    <a:pt x="697738" y="1391539"/>
                  </a:lnTo>
                  <a:lnTo>
                    <a:pt x="705192" y="1393037"/>
                  </a:lnTo>
                  <a:lnTo>
                    <a:pt x="712597" y="1391539"/>
                  </a:lnTo>
                  <a:lnTo>
                    <a:pt x="718654" y="1387449"/>
                  </a:lnTo>
                  <a:lnTo>
                    <a:pt x="722744" y="1381391"/>
                  </a:lnTo>
                  <a:lnTo>
                    <a:pt x="724242" y="1373987"/>
                  </a:lnTo>
                  <a:close/>
                </a:path>
                <a:path w="2892425" h="1431289">
                  <a:moveTo>
                    <a:pt x="724242" y="57150"/>
                  </a:moveTo>
                  <a:lnTo>
                    <a:pt x="722744" y="49733"/>
                  </a:lnTo>
                  <a:lnTo>
                    <a:pt x="718654" y="43688"/>
                  </a:lnTo>
                  <a:lnTo>
                    <a:pt x="712597" y="39598"/>
                  </a:lnTo>
                  <a:lnTo>
                    <a:pt x="705154" y="38100"/>
                  </a:lnTo>
                  <a:lnTo>
                    <a:pt x="697738" y="39598"/>
                  </a:lnTo>
                  <a:lnTo>
                    <a:pt x="691680" y="43688"/>
                  </a:lnTo>
                  <a:lnTo>
                    <a:pt x="687590" y="49733"/>
                  </a:lnTo>
                  <a:lnTo>
                    <a:pt x="686104" y="57150"/>
                  </a:lnTo>
                  <a:lnTo>
                    <a:pt x="687590" y="64566"/>
                  </a:lnTo>
                  <a:lnTo>
                    <a:pt x="691680" y="70624"/>
                  </a:lnTo>
                  <a:lnTo>
                    <a:pt x="697738" y="74701"/>
                  </a:lnTo>
                  <a:lnTo>
                    <a:pt x="705192" y="76200"/>
                  </a:lnTo>
                  <a:lnTo>
                    <a:pt x="712597" y="74701"/>
                  </a:lnTo>
                  <a:lnTo>
                    <a:pt x="718654" y="70624"/>
                  </a:lnTo>
                  <a:lnTo>
                    <a:pt x="722744" y="64566"/>
                  </a:lnTo>
                  <a:lnTo>
                    <a:pt x="724242" y="57150"/>
                  </a:lnTo>
                  <a:close/>
                </a:path>
                <a:path w="2892425" h="1431289">
                  <a:moveTo>
                    <a:pt x="800481" y="1373987"/>
                  </a:moveTo>
                  <a:lnTo>
                    <a:pt x="798982" y="1366570"/>
                  </a:lnTo>
                  <a:lnTo>
                    <a:pt x="794893" y="1360512"/>
                  </a:lnTo>
                  <a:lnTo>
                    <a:pt x="788835" y="1356423"/>
                  </a:lnTo>
                  <a:lnTo>
                    <a:pt x="781392" y="1354937"/>
                  </a:lnTo>
                  <a:lnTo>
                    <a:pt x="773976" y="1356423"/>
                  </a:lnTo>
                  <a:lnTo>
                    <a:pt x="767918" y="1360512"/>
                  </a:lnTo>
                  <a:lnTo>
                    <a:pt x="763828" y="1366570"/>
                  </a:lnTo>
                  <a:lnTo>
                    <a:pt x="762342" y="1373987"/>
                  </a:lnTo>
                  <a:lnTo>
                    <a:pt x="763828" y="1381391"/>
                  </a:lnTo>
                  <a:lnTo>
                    <a:pt x="767918" y="1387449"/>
                  </a:lnTo>
                  <a:lnTo>
                    <a:pt x="773976" y="1391539"/>
                  </a:lnTo>
                  <a:lnTo>
                    <a:pt x="781431" y="1393037"/>
                  </a:lnTo>
                  <a:lnTo>
                    <a:pt x="788835" y="1391539"/>
                  </a:lnTo>
                  <a:lnTo>
                    <a:pt x="794893" y="1387449"/>
                  </a:lnTo>
                  <a:lnTo>
                    <a:pt x="798982" y="1381391"/>
                  </a:lnTo>
                  <a:lnTo>
                    <a:pt x="800481" y="1373987"/>
                  </a:lnTo>
                  <a:close/>
                </a:path>
                <a:path w="2892425" h="1431289">
                  <a:moveTo>
                    <a:pt x="800481" y="57150"/>
                  </a:moveTo>
                  <a:lnTo>
                    <a:pt x="798982" y="49733"/>
                  </a:lnTo>
                  <a:lnTo>
                    <a:pt x="794893" y="43688"/>
                  </a:lnTo>
                  <a:lnTo>
                    <a:pt x="788835" y="39598"/>
                  </a:lnTo>
                  <a:lnTo>
                    <a:pt x="781392" y="38100"/>
                  </a:lnTo>
                  <a:lnTo>
                    <a:pt x="773976" y="39598"/>
                  </a:lnTo>
                  <a:lnTo>
                    <a:pt x="767918" y="43688"/>
                  </a:lnTo>
                  <a:lnTo>
                    <a:pt x="763828" y="49733"/>
                  </a:lnTo>
                  <a:lnTo>
                    <a:pt x="762342" y="57150"/>
                  </a:lnTo>
                  <a:lnTo>
                    <a:pt x="763828" y="64566"/>
                  </a:lnTo>
                  <a:lnTo>
                    <a:pt x="767918" y="70624"/>
                  </a:lnTo>
                  <a:lnTo>
                    <a:pt x="773976" y="74701"/>
                  </a:lnTo>
                  <a:lnTo>
                    <a:pt x="781431" y="76200"/>
                  </a:lnTo>
                  <a:lnTo>
                    <a:pt x="788835" y="74701"/>
                  </a:lnTo>
                  <a:lnTo>
                    <a:pt x="794893" y="70624"/>
                  </a:lnTo>
                  <a:lnTo>
                    <a:pt x="798982" y="64566"/>
                  </a:lnTo>
                  <a:lnTo>
                    <a:pt x="800481" y="57150"/>
                  </a:lnTo>
                  <a:close/>
                </a:path>
                <a:path w="2892425" h="1431289">
                  <a:moveTo>
                    <a:pt x="876719" y="1373987"/>
                  </a:moveTo>
                  <a:lnTo>
                    <a:pt x="875220" y="1366570"/>
                  </a:lnTo>
                  <a:lnTo>
                    <a:pt x="871131" y="1360512"/>
                  </a:lnTo>
                  <a:lnTo>
                    <a:pt x="865073" y="1356423"/>
                  </a:lnTo>
                  <a:lnTo>
                    <a:pt x="857631" y="1354937"/>
                  </a:lnTo>
                  <a:lnTo>
                    <a:pt x="850214" y="1356423"/>
                  </a:lnTo>
                  <a:lnTo>
                    <a:pt x="844156" y="1360512"/>
                  </a:lnTo>
                  <a:lnTo>
                    <a:pt x="840066" y="1366570"/>
                  </a:lnTo>
                  <a:lnTo>
                    <a:pt x="838581" y="1373987"/>
                  </a:lnTo>
                  <a:lnTo>
                    <a:pt x="840066" y="1381391"/>
                  </a:lnTo>
                  <a:lnTo>
                    <a:pt x="844156" y="1387449"/>
                  </a:lnTo>
                  <a:lnTo>
                    <a:pt x="850214" y="1391539"/>
                  </a:lnTo>
                  <a:lnTo>
                    <a:pt x="857669" y="1393037"/>
                  </a:lnTo>
                  <a:lnTo>
                    <a:pt x="865073" y="1391539"/>
                  </a:lnTo>
                  <a:lnTo>
                    <a:pt x="871131" y="1387449"/>
                  </a:lnTo>
                  <a:lnTo>
                    <a:pt x="875220" y="1381391"/>
                  </a:lnTo>
                  <a:lnTo>
                    <a:pt x="876719" y="1373987"/>
                  </a:lnTo>
                  <a:close/>
                </a:path>
                <a:path w="2892425" h="1431289">
                  <a:moveTo>
                    <a:pt x="876719" y="57150"/>
                  </a:moveTo>
                  <a:lnTo>
                    <a:pt x="875220" y="49733"/>
                  </a:lnTo>
                  <a:lnTo>
                    <a:pt x="871131" y="43688"/>
                  </a:lnTo>
                  <a:lnTo>
                    <a:pt x="865073" y="39598"/>
                  </a:lnTo>
                  <a:lnTo>
                    <a:pt x="857631" y="38100"/>
                  </a:lnTo>
                  <a:lnTo>
                    <a:pt x="850214" y="39598"/>
                  </a:lnTo>
                  <a:lnTo>
                    <a:pt x="844156" y="43688"/>
                  </a:lnTo>
                  <a:lnTo>
                    <a:pt x="840066" y="49733"/>
                  </a:lnTo>
                  <a:lnTo>
                    <a:pt x="838581" y="57150"/>
                  </a:lnTo>
                  <a:lnTo>
                    <a:pt x="840066" y="64566"/>
                  </a:lnTo>
                  <a:lnTo>
                    <a:pt x="844156" y="70624"/>
                  </a:lnTo>
                  <a:lnTo>
                    <a:pt x="850214" y="74701"/>
                  </a:lnTo>
                  <a:lnTo>
                    <a:pt x="857669" y="76200"/>
                  </a:lnTo>
                  <a:lnTo>
                    <a:pt x="865073" y="74701"/>
                  </a:lnTo>
                  <a:lnTo>
                    <a:pt x="871131" y="70624"/>
                  </a:lnTo>
                  <a:lnTo>
                    <a:pt x="875220" y="64566"/>
                  </a:lnTo>
                  <a:lnTo>
                    <a:pt x="876719" y="57150"/>
                  </a:lnTo>
                  <a:close/>
                </a:path>
                <a:path w="2892425" h="1431289">
                  <a:moveTo>
                    <a:pt x="952957" y="1373987"/>
                  </a:moveTo>
                  <a:lnTo>
                    <a:pt x="951458" y="1366570"/>
                  </a:lnTo>
                  <a:lnTo>
                    <a:pt x="947369" y="1360512"/>
                  </a:lnTo>
                  <a:lnTo>
                    <a:pt x="941311" y="1356423"/>
                  </a:lnTo>
                  <a:lnTo>
                    <a:pt x="933869" y="1354937"/>
                  </a:lnTo>
                  <a:lnTo>
                    <a:pt x="926452" y="1356423"/>
                  </a:lnTo>
                  <a:lnTo>
                    <a:pt x="920394" y="1360512"/>
                  </a:lnTo>
                  <a:lnTo>
                    <a:pt x="916305" y="1366570"/>
                  </a:lnTo>
                  <a:lnTo>
                    <a:pt x="914819" y="1373987"/>
                  </a:lnTo>
                  <a:lnTo>
                    <a:pt x="916305" y="1381391"/>
                  </a:lnTo>
                  <a:lnTo>
                    <a:pt x="920394" y="1387449"/>
                  </a:lnTo>
                  <a:lnTo>
                    <a:pt x="926452" y="1391539"/>
                  </a:lnTo>
                  <a:lnTo>
                    <a:pt x="933907" y="1393037"/>
                  </a:lnTo>
                  <a:lnTo>
                    <a:pt x="941311" y="1391539"/>
                  </a:lnTo>
                  <a:lnTo>
                    <a:pt x="947369" y="1387449"/>
                  </a:lnTo>
                  <a:lnTo>
                    <a:pt x="951458" y="1381391"/>
                  </a:lnTo>
                  <a:lnTo>
                    <a:pt x="952957" y="1373987"/>
                  </a:lnTo>
                  <a:close/>
                </a:path>
                <a:path w="2892425" h="1431289">
                  <a:moveTo>
                    <a:pt x="952957" y="57150"/>
                  </a:moveTo>
                  <a:lnTo>
                    <a:pt x="951458" y="49733"/>
                  </a:lnTo>
                  <a:lnTo>
                    <a:pt x="947369" y="43688"/>
                  </a:lnTo>
                  <a:lnTo>
                    <a:pt x="941311" y="39598"/>
                  </a:lnTo>
                  <a:lnTo>
                    <a:pt x="933869" y="38100"/>
                  </a:lnTo>
                  <a:lnTo>
                    <a:pt x="926452" y="39598"/>
                  </a:lnTo>
                  <a:lnTo>
                    <a:pt x="920394" y="43688"/>
                  </a:lnTo>
                  <a:lnTo>
                    <a:pt x="916305" y="49733"/>
                  </a:lnTo>
                  <a:lnTo>
                    <a:pt x="914819" y="57150"/>
                  </a:lnTo>
                  <a:lnTo>
                    <a:pt x="916305" y="64566"/>
                  </a:lnTo>
                  <a:lnTo>
                    <a:pt x="920394" y="70624"/>
                  </a:lnTo>
                  <a:lnTo>
                    <a:pt x="926452" y="74701"/>
                  </a:lnTo>
                  <a:lnTo>
                    <a:pt x="933907" y="76200"/>
                  </a:lnTo>
                  <a:lnTo>
                    <a:pt x="941311" y="74701"/>
                  </a:lnTo>
                  <a:lnTo>
                    <a:pt x="947369" y="70624"/>
                  </a:lnTo>
                  <a:lnTo>
                    <a:pt x="951458" y="64566"/>
                  </a:lnTo>
                  <a:lnTo>
                    <a:pt x="952957" y="57150"/>
                  </a:lnTo>
                  <a:close/>
                </a:path>
                <a:path w="2892425" h="1431289">
                  <a:moveTo>
                    <a:pt x="1029195" y="1373987"/>
                  </a:moveTo>
                  <a:lnTo>
                    <a:pt x="1027696" y="1366570"/>
                  </a:lnTo>
                  <a:lnTo>
                    <a:pt x="1023607" y="1360512"/>
                  </a:lnTo>
                  <a:lnTo>
                    <a:pt x="1017549" y="1356423"/>
                  </a:lnTo>
                  <a:lnTo>
                    <a:pt x="1010107" y="1354937"/>
                  </a:lnTo>
                  <a:lnTo>
                    <a:pt x="1002690" y="1356423"/>
                  </a:lnTo>
                  <a:lnTo>
                    <a:pt x="996632" y="1360512"/>
                  </a:lnTo>
                  <a:lnTo>
                    <a:pt x="992543" y="1366570"/>
                  </a:lnTo>
                  <a:lnTo>
                    <a:pt x="991057" y="1373987"/>
                  </a:lnTo>
                  <a:lnTo>
                    <a:pt x="992543" y="1381391"/>
                  </a:lnTo>
                  <a:lnTo>
                    <a:pt x="996632" y="1387449"/>
                  </a:lnTo>
                  <a:lnTo>
                    <a:pt x="1002690" y="1391539"/>
                  </a:lnTo>
                  <a:lnTo>
                    <a:pt x="1010145" y="1393037"/>
                  </a:lnTo>
                  <a:lnTo>
                    <a:pt x="1017549" y="1391539"/>
                  </a:lnTo>
                  <a:lnTo>
                    <a:pt x="1023607" y="1387449"/>
                  </a:lnTo>
                  <a:lnTo>
                    <a:pt x="1027696" y="1381391"/>
                  </a:lnTo>
                  <a:lnTo>
                    <a:pt x="1029195" y="1373987"/>
                  </a:lnTo>
                  <a:close/>
                </a:path>
                <a:path w="2892425" h="1431289">
                  <a:moveTo>
                    <a:pt x="1029195" y="57150"/>
                  </a:moveTo>
                  <a:lnTo>
                    <a:pt x="1027696" y="49733"/>
                  </a:lnTo>
                  <a:lnTo>
                    <a:pt x="1023607" y="43688"/>
                  </a:lnTo>
                  <a:lnTo>
                    <a:pt x="1017549" y="39598"/>
                  </a:lnTo>
                  <a:lnTo>
                    <a:pt x="1010107" y="38100"/>
                  </a:lnTo>
                  <a:lnTo>
                    <a:pt x="1002690" y="39598"/>
                  </a:lnTo>
                  <a:lnTo>
                    <a:pt x="996632" y="43688"/>
                  </a:lnTo>
                  <a:lnTo>
                    <a:pt x="992543" y="49733"/>
                  </a:lnTo>
                  <a:lnTo>
                    <a:pt x="991057" y="57150"/>
                  </a:lnTo>
                  <a:lnTo>
                    <a:pt x="992543" y="64566"/>
                  </a:lnTo>
                  <a:lnTo>
                    <a:pt x="996632" y="70624"/>
                  </a:lnTo>
                  <a:lnTo>
                    <a:pt x="1002690" y="74701"/>
                  </a:lnTo>
                  <a:lnTo>
                    <a:pt x="1010145" y="76200"/>
                  </a:lnTo>
                  <a:lnTo>
                    <a:pt x="1017549" y="74701"/>
                  </a:lnTo>
                  <a:lnTo>
                    <a:pt x="1023607" y="70624"/>
                  </a:lnTo>
                  <a:lnTo>
                    <a:pt x="1027696" y="64566"/>
                  </a:lnTo>
                  <a:lnTo>
                    <a:pt x="1029195" y="57150"/>
                  </a:lnTo>
                  <a:close/>
                </a:path>
                <a:path w="2892425" h="1431289">
                  <a:moveTo>
                    <a:pt x="1105433" y="1373987"/>
                  </a:moveTo>
                  <a:lnTo>
                    <a:pt x="1103934" y="1366570"/>
                  </a:lnTo>
                  <a:lnTo>
                    <a:pt x="1099845" y="1360512"/>
                  </a:lnTo>
                  <a:lnTo>
                    <a:pt x="1093787" y="1356423"/>
                  </a:lnTo>
                  <a:lnTo>
                    <a:pt x="1086345" y="1354937"/>
                  </a:lnTo>
                  <a:lnTo>
                    <a:pt x="1078928" y="1356423"/>
                  </a:lnTo>
                  <a:lnTo>
                    <a:pt x="1072870" y="1360512"/>
                  </a:lnTo>
                  <a:lnTo>
                    <a:pt x="1068781" y="1366570"/>
                  </a:lnTo>
                  <a:lnTo>
                    <a:pt x="1067295" y="1373987"/>
                  </a:lnTo>
                  <a:lnTo>
                    <a:pt x="1068781" y="1381391"/>
                  </a:lnTo>
                  <a:lnTo>
                    <a:pt x="1072870" y="1387449"/>
                  </a:lnTo>
                  <a:lnTo>
                    <a:pt x="1078928" y="1391539"/>
                  </a:lnTo>
                  <a:lnTo>
                    <a:pt x="1086383" y="1393037"/>
                  </a:lnTo>
                  <a:lnTo>
                    <a:pt x="1093787" y="1391539"/>
                  </a:lnTo>
                  <a:lnTo>
                    <a:pt x="1099845" y="1387449"/>
                  </a:lnTo>
                  <a:lnTo>
                    <a:pt x="1103934" y="1381391"/>
                  </a:lnTo>
                  <a:lnTo>
                    <a:pt x="1105433" y="1373987"/>
                  </a:lnTo>
                  <a:close/>
                </a:path>
                <a:path w="2892425" h="1431289">
                  <a:moveTo>
                    <a:pt x="1105433" y="57150"/>
                  </a:moveTo>
                  <a:lnTo>
                    <a:pt x="1103934" y="49733"/>
                  </a:lnTo>
                  <a:lnTo>
                    <a:pt x="1099845" y="43688"/>
                  </a:lnTo>
                  <a:lnTo>
                    <a:pt x="1093787" y="39598"/>
                  </a:lnTo>
                  <a:lnTo>
                    <a:pt x="1086345" y="38100"/>
                  </a:lnTo>
                  <a:lnTo>
                    <a:pt x="1078928" y="39598"/>
                  </a:lnTo>
                  <a:lnTo>
                    <a:pt x="1072870" y="43688"/>
                  </a:lnTo>
                  <a:lnTo>
                    <a:pt x="1068781" y="49733"/>
                  </a:lnTo>
                  <a:lnTo>
                    <a:pt x="1067295" y="57150"/>
                  </a:lnTo>
                  <a:lnTo>
                    <a:pt x="1068781" y="64566"/>
                  </a:lnTo>
                  <a:lnTo>
                    <a:pt x="1072870" y="70624"/>
                  </a:lnTo>
                  <a:lnTo>
                    <a:pt x="1078928" y="74701"/>
                  </a:lnTo>
                  <a:lnTo>
                    <a:pt x="1086383" y="76200"/>
                  </a:lnTo>
                  <a:lnTo>
                    <a:pt x="1093787" y="74701"/>
                  </a:lnTo>
                  <a:lnTo>
                    <a:pt x="1099845" y="70624"/>
                  </a:lnTo>
                  <a:lnTo>
                    <a:pt x="1103934" y="64566"/>
                  </a:lnTo>
                  <a:lnTo>
                    <a:pt x="1105433" y="57150"/>
                  </a:lnTo>
                  <a:close/>
                </a:path>
                <a:path w="2892425" h="1431289">
                  <a:moveTo>
                    <a:pt x="1181671" y="1373987"/>
                  </a:moveTo>
                  <a:lnTo>
                    <a:pt x="1180172" y="1366570"/>
                  </a:lnTo>
                  <a:lnTo>
                    <a:pt x="1176083" y="1360512"/>
                  </a:lnTo>
                  <a:lnTo>
                    <a:pt x="1170025" y="1356423"/>
                  </a:lnTo>
                  <a:lnTo>
                    <a:pt x="1162583" y="1354937"/>
                  </a:lnTo>
                  <a:lnTo>
                    <a:pt x="1155166" y="1356423"/>
                  </a:lnTo>
                  <a:lnTo>
                    <a:pt x="1149108" y="1360512"/>
                  </a:lnTo>
                  <a:lnTo>
                    <a:pt x="1145019" y="1366570"/>
                  </a:lnTo>
                  <a:lnTo>
                    <a:pt x="1143533" y="1373987"/>
                  </a:lnTo>
                  <a:lnTo>
                    <a:pt x="1145019" y="1381391"/>
                  </a:lnTo>
                  <a:lnTo>
                    <a:pt x="1149108" y="1387449"/>
                  </a:lnTo>
                  <a:lnTo>
                    <a:pt x="1155166" y="1391539"/>
                  </a:lnTo>
                  <a:lnTo>
                    <a:pt x="1162621" y="1393037"/>
                  </a:lnTo>
                  <a:lnTo>
                    <a:pt x="1170025" y="1391539"/>
                  </a:lnTo>
                  <a:lnTo>
                    <a:pt x="1176083" y="1387449"/>
                  </a:lnTo>
                  <a:lnTo>
                    <a:pt x="1180172" y="1381391"/>
                  </a:lnTo>
                  <a:lnTo>
                    <a:pt x="1181671" y="1373987"/>
                  </a:lnTo>
                  <a:close/>
                </a:path>
                <a:path w="2892425" h="1431289">
                  <a:moveTo>
                    <a:pt x="1181671" y="57150"/>
                  </a:moveTo>
                  <a:lnTo>
                    <a:pt x="1180172" y="49733"/>
                  </a:lnTo>
                  <a:lnTo>
                    <a:pt x="1176083" y="43688"/>
                  </a:lnTo>
                  <a:lnTo>
                    <a:pt x="1170025" y="39598"/>
                  </a:lnTo>
                  <a:lnTo>
                    <a:pt x="1162583" y="38100"/>
                  </a:lnTo>
                  <a:lnTo>
                    <a:pt x="1155166" y="39598"/>
                  </a:lnTo>
                  <a:lnTo>
                    <a:pt x="1149108" y="43688"/>
                  </a:lnTo>
                  <a:lnTo>
                    <a:pt x="1145019" y="49733"/>
                  </a:lnTo>
                  <a:lnTo>
                    <a:pt x="1143533" y="57150"/>
                  </a:lnTo>
                  <a:lnTo>
                    <a:pt x="1145019" y="64566"/>
                  </a:lnTo>
                  <a:lnTo>
                    <a:pt x="1149108" y="70624"/>
                  </a:lnTo>
                  <a:lnTo>
                    <a:pt x="1155166" y="74701"/>
                  </a:lnTo>
                  <a:lnTo>
                    <a:pt x="1162621" y="76200"/>
                  </a:lnTo>
                  <a:lnTo>
                    <a:pt x="1170025" y="74701"/>
                  </a:lnTo>
                  <a:lnTo>
                    <a:pt x="1176083" y="70624"/>
                  </a:lnTo>
                  <a:lnTo>
                    <a:pt x="1180172" y="64566"/>
                  </a:lnTo>
                  <a:lnTo>
                    <a:pt x="1181671" y="57150"/>
                  </a:lnTo>
                  <a:close/>
                </a:path>
                <a:path w="2892425" h="1431289">
                  <a:moveTo>
                    <a:pt x="1257909" y="1373987"/>
                  </a:moveTo>
                  <a:lnTo>
                    <a:pt x="1256411" y="1366570"/>
                  </a:lnTo>
                  <a:lnTo>
                    <a:pt x="1252321" y="1360512"/>
                  </a:lnTo>
                  <a:lnTo>
                    <a:pt x="1246263" y="1356423"/>
                  </a:lnTo>
                  <a:lnTo>
                    <a:pt x="1238821" y="1354937"/>
                  </a:lnTo>
                  <a:lnTo>
                    <a:pt x="1231404" y="1356423"/>
                  </a:lnTo>
                  <a:lnTo>
                    <a:pt x="1225346" y="1360512"/>
                  </a:lnTo>
                  <a:lnTo>
                    <a:pt x="1221257" y="1366570"/>
                  </a:lnTo>
                  <a:lnTo>
                    <a:pt x="1219771" y="1373987"/>
                  </a:lnTo>
                  <a:lnTo>
                    <a:pt x="1221257" y="1381391"/>
                  </a:lnTo>
                  <a:lnTo>
                    <a:pt x="1225346" y="1387449"/>
                  </a:lnTo>
                  <a:lnTo>
                    <a:pt x="1231404" y="1391539"/>
                  </a:lnTo>
                  <a:lnTo>
                    <a:pt x="1238859" y="1393037"/>
                  </a:lnTo>
                  <a:lnTo>
                    <a:pt x="1246263" y="1391539"/>
                  </a:lnTo>
                  <a:lnTo>
                    <a:pt x="1252321" y="1387449"/>
                  </a:lnTo>
                  <a:lnTo>
                    <a:pt x="1256411" y="1381391"/>
                  </a:lnTo>
                  <a:lnTo>
                    <a:pt x="1257909" y="1373987"/>
                  </a:lnTo>
                  <a:close/>
                </a:path>
                <a:path w="2892425" h="1431289">
                  <a:moveTo>
                    <a:pt x="1257909" y="57150"/>
                  </a:moveTo>
                  <a:lnTo>
                    <a:pt x="1256411" y="49733"/>
                  </a:lnTo>
                  <a:lnTo>
                    <a:pt x="1252321" y="43688"/>
                  </a:lnTo>
                  <a:lnTo>
                    <a:pt x="1246263" y="39598"/>
                  </a:lnTo>
                  <a:lnTo>
                    <a:pt x="1238821" y="38100"/>
                  </a:lnTo>
                  <a:lnTo>
                    <a:pt x="1231404" y="39598"/>
                  </a:lnTo>
                  <a:lnTo>
                    <a:pt x="1225346" y="43688"/>
                  </a:lnTo>
                  <a:lnTo>
                    <a:pt x="1221257" y="49733"/>
                  </a:lnTo>
                  <a:lnTo>
                    <a:pt x="1219771" y="57150"/>
                  </a:lnTo>
                  <a:lnTo>
                    <a:pt x="1221257" y="64566"/>
                  </a:lnTo>
                  <a:lnTo>
                    <a:pt x="1225346" y="70624"/>
                  </a:lnTo>
                  <a:lnTo>
                    <a:pt x="1231404" y="74701"/>
                  </a:lnTo>
                  <a:lnTo>
                    <a:pt x="1238859" y="76200"/>
                  </a:lnTo>
                  <a:lnTo>
                    <a:pt x="1246263" y="74701"/>
                  </a:lnTo>
                  <a:lnTo>
                    <a:pt x="1252321" y="70624"/>
                  </a:lnTo>
                  <a:lnTo>
                    <a:pt x="1256411" y="64566"/>
                  </a:lnTo>
                  <a:lnTo>
                    <a:pt x="1257909" y="57150"/>
                  </a:lnTo>
                  <a:close/>
                </a:path>
                <a:path w="2892425" h="1431289">
                  <a:moveTo>
                    <a:pt x="1334147" y="1373987"/>
                  </a:moveTo>
                  <a:lnTo>
                    <a:pt x="1332649" y="1366570"/>
                  </a:lnTo>
                  <a:lnTo>
                    <a:pt x="1328559" y="1360512"/>
                  </a:lnTo>
                  <a:lnTo>
                    <a:pt x="1322501" y="1356423"/>
                  </a:lnTo>
                  <a:lnTo>
                    <a:pt x="1315059" y="1354937"/>
                  </a:lnTo>
                  <a:lnTo>
                    <a:pt x="1307642" y="1356423"/>
                  </a:lnTo>
                  <a:lnTo>
                    <a:pt x="1301584" y="1360512"/>
                  </a:lnTo>
                  <a:lnTo>
                    <a:pt x="1297495" y="1366570"/>
                  </a:lnTo>
                  <a:lnTo>
                    <a:pt x="1296009" y="1373987"/>
                  </a:lnTo>
                  <a:lnTo>
                    <a:pt x="1297495" y="1381391"/>
                  </a:lnTo>
                  <a:lnTo>
                    <a:pt x="1301584" y="1387449"/>
                  </a:lnTo>
                  <a:lnTo>
                    <a:pt x="1307642" y="1391539"/>
                  </a:lnTo>
                  <a:lnTo>
                    <a:pt x="1315097" y="1393037"/>
                  </a:lnTo>
                  <a:lnTo>
                    <a:pt x="1322501" y="1391539"/>
                  </a:lnTo>
                  <a:lnTo>
                    <a:pt x="1328559" y="1387449"/>
                  </a:lnTo>
                  <a:lnTo>
                    <a:pt x="1332649" y="1381391"/>
                  </a:lnTo>
                  <a:lnTo>
                    <a:pt x="1334147" y="1373987"/>
                  </a:lnTo>
                  <a:close/>
                </a:path>
                <a:path w="2892425" h="1431289">
                  <a:moveTo>
                    <a:pt x="1334147" y="57150"/>
                  </a:moveTo>
                  <a:lnTo>
                    <a:pt x="1332649" y="49733"/>
                  </a:lnTo>
                  <a:lnTo>
                    <a:pt x="1328559" y="43688"/>
                  </a:lnTo>
                  <a:lnTo>
                    <a:pt x="1322501" y="39598"/>
                  </a:lnTo>
                  <a:lnTo>
                    <a:pt x="1315059" y="38100"/>
                  </a:lnTo>
                  <a:lnTo>
                    <a:pt x="1307642" y="39598"/>
                  </a:lnTo>
                  <a:lnTo>
                    <a:pt x="1301584" y="43688"/>
                  </a:lnTo>
                  <a:lnTo>
                    <a:pt x="1297495" y="49733"/>
                  </a:lnTo>
                  <a:lnTo>
                    <a:pt x="1296009" y="57150"/>
                  </a:lnTo>
                  <a:lnTo>
                    <a:pt x="1297495" y="64566"/>
                  </a:lnTo>
                  <a:lnTo>
                    <a:pt x="1301584" y="70624"/>
                  </a:lnTo>
                  <a:lnTo>
                    <a:pt x="1307642" y="74701"/>
                  </a:lnTo>
                  <a:lnTo>
                    <a:pt x="1315097" y="76200"/>
                  </a:lnTo>
                  <a:lnTo>
                    <a:pt x="1322501" y="74701"/>
                  </a:lnTo>
                  <a:lnTo>
                    <a:pt x="1328559" y="70624"/>
                  </a:lnTo>
                  <a:lnTo>
                    <a:pt x="1332649" y="64566"/>
                  </a:lnTo>
                  <a:lnTo>
                    <a:pt x="1334147" y="57150"/>
                  </a:lnTo>
                  <a:close/>
                </a:path>
                <a:path w="2892425" h="1431289">
                  <a:moveTo>
                    <a:pt x="1410385" y="1373987"/>
                  </a:moveTo>
                  <a:lnTo>
                    <a:pt x="1408887" y="1366570"/>
                  </a:lnTo>
                  <a:lnTo>
                    <a:pt x="1404797" y="1360512"/>
                  </a:lnTo>
                  <a:lnTo>
                    <a:pt x="1398739" y="1356423"/>
                  </a:lnTo>
                  <a:lnTo>
                    <a:pt x="1391297" y="1354937"/>
                  </a:lnTo>
                  <a:lnTo>
                    <a:pt x="1383880" y="1356423"/>
                  </a:lnTo>
                  <a:lnTo>
                    <a:pt x="1377823" y="1360512"/>
                  </a:lnTo>
                  <a:lnTo>
                    <a:pt x="1373733" y="1366570"/>
                  </a:lnTo>
                  <a:lnTo>
                    <a:pt x="1372247" y="1373987"/>
                  </a:lnTo>
                  <a:lnTo>
                    <a:pt x="1373733" y="1381391"/>
                  </a:lnTo>
                  <a:lnTo>
                    <a:pt x="1377823" y="1387449"/>
                  </a:lnTo>
                  <a:lnTo>
                    <a:pt x="1383880" y="1391539"/>
                  </a:lnTo>
                  <a:lnTo>
                    <a:pt x="1391335" y="1393037"/>
                  </a:lnTo>
                  <a:lnTo>
                    <a:pt x="1398739" y="1391539"/>
                  </a:lnTo>
                  <a:lnTo>
                    <a:pt x="1404797" y="1387449"/>
                  </a:lnTo>
                  <a:lnTo>
                    <a:pt x="1408887" y="1381391"/>
                  </a:lnTo>
                  <a:lnTo>
                    <a:pt x="1410385" y="1373987"/>
                  </a:lnTo>
                  <a:close/>
                </a:path>
                <a:path w="2892425" h="1431289">
                  <a:moveTo>
                    <a:pt x="1410385" y="57150"/>
                  </a:moveTo>
                  <a:lnTo>
                    <a:pt x="1408887" y="49733"/>
                  </a:lnTo>
                  <a:lnTo>
                    <a:pt x="1404797" y="43688"/>
                  </a:lnTo>
                  <a:lnTo>
                    <a:pt x="1398739" y="39598"/>
                  </a:lnTo>
                  <a:lnTo>
                    <a:pt x="1391297" y="38100"/>
                  </a:lnTo>
                  <a:lnTo>
                    <a:pt x="1383880" y="39598"/>
                  </a:lnTo>
                  <a:lnTo>
                    <a:pt x="1377823" y="43688"/>
                  </a:lnTo>
                  <a:lnTo>
                    <a:pt x="1373733" y="49733"/>
                  </a:lnTo>
                  <a:lnTo>
                    <a:pt x="1372247" y="57150"/>
                  </a:lnTo>
                  <a:lnTo>
                    <a:pt x="1373733" y="64566"/>
                  </a:lnTo>
                  <a:lnTo>
                    <a:pt x="1377823" y="70624"/>
                  </a:lnTo>
                  <a:lnTo>
                    <a:pt x="1383880" y="74701"/>
                  </a:lnTo>
                  <a:lnTo>
                    <a:pt x="1391335" y="76200"/>
                  </a:lnTo>
                  <a:lnTo>
                    <a:pt x="1398739" y="74701"/>
                  </a:lnTo>
                  <a:lnTo>
                    <a:pt x="1404797" y="70624"/>
                  </a:lnTo>
                  <a:lnTo>
                    <a:pt x="1408887" y="64566"/>
                  </a:lnTo>
                  <a:lnTo>
                    <a:pt x="1410385" y="57150"/>
                  </a:lnTo>
                  <a:close/>
                </a:path>
                <a:path w="2892425" h="1431289">
                  <a:moveTo>
                    <a:pt x="1486623" y="1373987"/>
                  </a:moveTo>
                  <a:lnTo>
                    <a:pt x="1485125" y="1366570"/>
                  </a:lnTo>
                  <a:lnTo>
                    <a:pt x="1481035" y="1360512"/>
                  </a:lnTo>
                  <a:lnTo>
                    <a:pt x="1474978" y="1356423"/>
                  </a:lnTo>
                  <a:lnTo>
                    <a:pt x="1467535" y="1354937"/>
                  </a:lnTo>
                  <a:lnTo>
                    <a:pt x="1460119" y="1356423"/>
                  </a:lnTo>
                  <a:lnTo>
                    <a:pt x="1454061" y="1360512"/>
                  </a:lnTo>
                  <a:lnTo>
                    <a:pt x="1449971" y="1366570"/>
                  </a:lnTo>
                  <a:lnTo>
                    <a:pt x="1448485" y="1373987"/>
                  </a:lnTo>
                  <a:lnTo>
                    <a:pt x="1449971" y="1381391"/>
                  </a:lnTo>
                  <a:lnTo>
                    <a:pt x="1454061" y="1387449"/>
                  </a:lnTo>
                  <a:lnTo>
                    <a:pt x="1460119" y="1391539"/>
                  </a:lnTo>
                  <a:lnTo>
                    <a:pt x="1467573" y="1393037"/>
                  </a:lnTo>
                  <a:lnTo>
                    <a:pt x="1474978" y="1391539"/>
                  </a:lnTo>
                  <a:lnTo>
                    <a:pt x="1481035" y="1387449"/>
                  </a:lnTo>
                  <a:lnTo>
                    <a:pt x="1485125" y="1381391"/>
                  </a:lnTo>
                  <a:lnTo>
                    <a:pt x="1486623" y="1373987"/>
                  </a:lnTo>
                  <a:close/>
                </a:path>
                <a:path w="2892425" h="1431289">
                  <a:moveTo>
                    <a:pt x="1486623" y="57150"/>
                  </a:moveTo>
                  <a:lnTo>
                    <a:pt x="1485125" y="49733"/>
                  </a:lnTo>
                  <a:lnTo>
                    <a:pt x="1481035" y="43688"/>
                  </a:lnTo>
                  <a:lnTo>
                    <a:pt x="1474978" y="39598"/>
                  </a:lnTo>
                  <a:lnTo>
                    <a:pt x="1467535" y="38100"/>
                  </a:lnTo>
                  <a:lnTo>
                    <a:pt x="1460119" y="39598"/>
                  </a:lnTo>
                  <a:lnTo>
                    <a:pt x="1454061" y="43688"/>
                  </a:lnTo>
                  <a:lnTo>
                    <a:pt x="1449971" y="49733"/>
                  </a:lnTo>
                  <a:lnTo>
                    <a:pt x="1448485" y="57150"/>
                  </a:lnTo>
                  <a:lnTo>
                    <a:pt x="1449971" y="64566"/>
                  </a:lnTo>
                  <a:lnTo>
                    <a:pt x="1454061" y="70624"/>
                  </a:lnTo>
                  <a:lnTo>
                    <a:pt x="1460119" y="74701"/>
                  </a:lnTo>
                  <a:lnTo>
                    <a:pt x="1467573" y="76200"/>
                  </a:lnTo>
                  <a:lnTo>
                    <a:pt x="1474978" y="74701"/>
                  </a:lnTo>
                  <a:lnTo>
                    <a:pt x="1481035" y="70624"/>
                  </a:lnTo>
                  <a:lnTo>
                    <a:pt x="1485125" y="64566"/>
                  </a:lnTo>
                  <a:lnTo>
                    <a:pt x="1486623" y="57150"/>
                  </a:lnTo>
                  <a:close/>
                </a:path>
                <a:path w="2892425" h="1431289">
                  <a:moveTo>
                    <a:pt x="1562862" y="1373987"/>
                  </a:moveTo>
                  <a:lnTo>
                    <a:pt x="1561363" y="1366570"/>
                  </a:lnTo>
                  <a:lnTo>
                    <a:pt x="1557274" y="1360512"/>
                  </a:lnTo>
                  <a:lnTo>
                    <a:pt x="1551216" y="1356436"/>
                  </a:lnTo>
                  <a:lnTo>
                    <a:pt x="1543773" y="1354937"/>
                  </a:lnTo>
                  <a:lnTo>
                    <a:pt x="1536357" y="1356436"/>
                  </a:lnTo>
                  <a:lnTo>
                    <a:pt x="1530299" y="1360512"/>
                  </a:lnTo>
                  <a:lnTo>
                    <a:pt x="1526209" y="1366570"/>
                  </a:lnTo>
                  <a:lnTo>
                    <a:pt x="1524723" y="1373987"/>
                  </a:lnTo>
                  <a:lnTo>
                    <a:pt x="1526209" y="1381404"/>
                  </a:lnTo>
                  <a:lnTo>
                    <a:pt x="1530299" y="1387449"/>
                  </a:lnTo>
                  <a:lnTo>
                    <a:pt x="1536357" y="1391539"/>
                  </a:lnTo>
                  <a:lnTo>
                    <a:pt x="1543812" y="1393037"/>
                  </a:lnTo>
                  <a:lnTo>
                    <a:pt x="1551216" y="1391539"/>
                  </a:lnTo>
                  <a:lnTo>
                    <a:pt x="1557274" y="1387449"/>
                  </a:lnTo>
                  <a:lnTo>
                    <a:pt x="1561363" y="1381404"/>
                  </a:lnTo>
                  <a:lnTo>
                    <a:pt x="1562862" y="1373987"/>
                  </a:lnTo>
                  <a:close/>
                </a:path>
                <a:path w="2892425" h="1431289">
                  <a:moveTo>
                    <a:pt x="1562862" y="57150"/>
                  </a:moveTo>
                  <a:lnTo>
                    <a:pt x="1561363" y="49733"/>
                  </a:lnTo>
                  <a:lnTo>
                    <a:pt x="1557274" y="43688"/>
                  </a:lnTo>
                  <a:lnTo>
                    <a:pt x="1551216" y="39598"/>
                  </a:lnTo>
                  <a:lnTo>
                    <a:pt x="1543773" y="38100"/>
                  </a:lnTo>
                  <a:lnTo>
                    <a:pt x="1536357" y="39598"/>
                  </a:lnTo>
                  <a:lnTo>
                    <a:pt x="1530299" y="43688"/>
                  </a:lnTo>
                  <a:lnTo>
                    <a:pt x="1526209" y="49733"/>
                  </a:lnTo>
                  <a:lnTo>
                    <a:pt x="1524723" y="57150"/>
                  </a:lnTo>
                  <a:lnTo>
                    <a:pt x="1526209" y="64566"/>
                  </a:lnTo>
                  <a:lnTo>
                    <a:pt x="1530299" y="70624"/>
                  </a:lnTo>
                  <a:lnTo>
                    <a:pt x="1536357" y="74701"/>
                  </a:lnTo>
                  <a:lnTo>
                    <a:pt x="1543812" y="76200"/>
                  </a:lnTo>
                  <a:lnTo>
                    <a:pt x="1551216" y="74701"/>
                  </a:lnTo>
                  <a:lnTo>
                    <a:pt x="1557274" y="70624"/>
                  </a:lnTo>
                  <a:lnTo>
                    <a:pt x="1561363" y="64566"/>
                  </a:lnTo>
                  <a:lnTo>
                    <a:pt x="1562862" y="57150"/>
                  </a:lnTo>
                  <a:close/>
                </a:path>
                <a:path w="2892425" h="1431289">
                  <a:moveTo>
                    <a:pt x="1639100" y="1373987"/>
                  </a:moveTo>
                  <a:lnTo>
                    <a:pt x="1637601" y="1366570"/>
                  </a:lnTo>
                  <a:lnTo>
                    <a:pt x="1633512" y="1360512"/>
                  </a:lnTo>
                  <a:lnTo>
                    <a:pt x="1627454" y="1356436"/>
                  </a:lnTo>
                  <a:lnTo>
                    <a:pt x="1620012" y="1354937"/>
                  </a:lnTo>
                  <a:lnTo>
                    <a:pt x="1612595" y="1356436"/>
                  </a:lnTo>
                  <a:lnTo>
                    <a:pt x="1606537" y="1360512"/>
                  </a:lnTo>
                  <a:lnTo>
                    <a:pt x="1602447" y="1366570"/>
                  </a:lnTo>
                  <a:lnTo>
                    <a:pt x="1600962" y="1373987"/>
                  </a:lnTo>
                  <a:lnTo>
                    <a:pt x="1602447" y="1381404"/>
                  </a:lnTo>
                  <a:lnTo>
                    <a:pt x="1606537" y="1387449"/>
                  </a:lnTo>
                  <a:lnTo>
                    <a:pt x="1612595" y="1391539"/>
                  </a:lnTo>
                  <a:lnTo>
                    <a:pt x="1620050" y="1393037"/>
                  </a:lnTo>
                  <a:lnTo>
                    <a:pt x="1627454" y="1391539"/>
                  </a:lnTo>
                  <a:lnTo>
                    <a:pt x="1633512" y="1387449"/>
                  </a:lnTo>
                  <a:lnTo>
                    <a:pt x="1637601" y="1381404"/>
                  </a:lnTo>
                  <a:lnTo>
                    <a:pt x="1639100" y="1373987"/>
                  </a:lnTo>
                  <a:close/>
                </a:path>
                <a:path w="2892425" h="1431289">
                  <a:moveTo>
                    <a:pt x="1639100" y="57150"/>
                  </a:moveTo>
                  <a:lnTo>
                    <a:pt x="1637601" y="49733"/>
                  </a:lnTo>
                  <a:lnTo>
                    <a:pt x="1633512" y="43688"/>
                  </a:lnTo>
                  <a:lnTo>
                    <a:pt x="1627454" y="39598"/>
                  </a:lnTo>
                  <a:lnTo>
                    <a:pt x="1620012" y="38100"/>
                  </a:lnTo>
                  <a:lnTo>
                    <a:pt x="1612595" y="39598"/>
                  </a:lnTo>
                  <a:lnTo>
                    <a:pt x="1606537" y="43688"/>
                  </a:lnTo>
                  <a:lnTo>
                    <a:pt x="1602447" y="49733"/>
                  </a:lnTo>
                  <a:lnTo>
                    <a:pt x="1600962" y="57150"/>
                  </a:lnTo>
                  <a:lnTo>
                    <a:pt x="1602447" y="64566"/>
                  </a:lnTo>
                  <a:lnTo>
                    <a:pt x="1606537" y="70624"/>
                  </a:lnTo>
                  <a:lnTo>
                    <a:pt x="1612595" y="74701"/>
                  </a:lnTo>
                  <a:lnTo>
                    <a:pt x="1620050" y="76200"/>
                  </a:lnTo>
                  <a:lnTo>
                    <a:pt x="1627454" y="74701"/>
                  </a:lnTo>
                  <a:lnTo>
                    <a:pt x="1633512" y="70624"/>
                  </a:lnTo>
                  <a:lnTo>
                    <a:pt x="1637601" y="64566"/>
                  </a:lnTo>
                  <a:lnTo>
                    <a:pt x="1639100" y="57150"/>
                  </a:lnTo>
                  <a:close/>
                </a:path>
                <a:path w="2892425" h="1431289">
                  <a:moveTo>
                    <a:pt x="1715338" y="1373987"/>
                  </a:moveTo>
                  <a:lnTo>
                    <a:pt x="1713839" y="1366570"/>
                  </a:lnTo>
                  <a:lnTo>
                    <a:pt x="1709750" y="1360512"/>
                  </a:lnTo>
                  <a:lnTo>
                    <a:pt x="1703692" y="1356436"/>
                  </a:lnTo>
                  <a:lnTo>
                    <a:pt x="1696250" y="1354937"/>
                  </a:lnTo>
                  <a:lnTo>
                    <a:pt x="1688833" y="1356436"/>
                  </a:lnTo>
                  <a:lnTo>
                    <a:pt x="1682775" y="1360512"/>
                  </a:lnTo>
                  <a:lnTo>
                    <a:pt x="1678686" y="1366570"/>
                  </a:lnTo>
                  <a:lnTo>
                    <a:pt x="1677200" y="1373987"/>
                  </a:lnTo>
                  <a:lnTo>
                    <a:pt x="1678686" y="1381404"/>
                  </a:lnTo>
                  <a:lnTo>
                    <a:pt x="1682775" y="1387449"/>
                  </a:lnTo>
                  <a:lnTo>
                    <a:pt x="1688833" y="1391539"/>
                  </a:lnTo>
                  <a:lnTo>
                    <a:pt x="1696288" y="1393037"/>
                  </a:lnTo>
                  <a:lnTo>
                    <a:pt x="1703692" y="1391539"/>
                  </a:lnTo>
                  <a:lnTo>
                    <a:pt x="1709750" y="1387449"/>
                  </a:lnTo>
                  <a:lnTo>
                    <a:pt x="1713839" y="1381404"/>
                  </a:lnTo>
                  <a:lnTo>
                    <a:pt x="1715338" y="1373987"/>
                  </a:lnTo>
                  <a:close/>
                </a:path>
                <a:path w="2892425" h="1431289">
                  <a:moveTo>
                    <a:pt x="1715338" y="57150"/>
                  </a:moveTo>
                  <a:lnTo>
                    <a:pt x="1713839" y="49733"/>
                  </a:lnTo>
                  <a:lnTo>
                    <a:pt x="1709750" y="43688"/>
                  </a:lnTo>
                  <a:lnTo>
                    <a:pt x="1703692" y="39598"/>
                  </a:lnTo>
                  <a:lnTo>
                    <a:pt x="1696250" y="38100"/>
                  </a:lnTo>
                  <a:lnTo>
                    <a:pt x="1688833" y="39598"/>
                  </a:lnTo>
                  <a:lnTo>
                    <a:pt x="1682775" y="43688"/>
                  </a:lnTo>
                  <a:lnTo>
                    <a:pt x="1678686" y="49733"/>
                  </a:lnTo>
                  <a:lnTo>
                    <a:pt x="1677200" y="57150"/>
                  </a:lnTo>
                  <a:lnTo>
                    <a:pt x="1678686" y="64566"/>
                  </a:lnTo>
                  <a:lnTo>
                    <a:pt x="1682775" y="70624"/>
                  </a:lnTo>
                  <a:lnTo>
                    <a:pt x="1688833" y="74701"/>
                  </a:lnTo>
                  <a:lnTo>
                    <a:pt x="1696288" y="76200"/>
                  </a:lnTo>
                  <a:lnTo>
                    <a:pt x="1703692" y="74701"/>
                  </a:lnTo>
                  <a:lnTo>
                    <a:pt x="1709750" y="70624"/>
                  </a:lnTo>
                  <a:lnTo>
                    <a:pt x="1713839" y="64566"/>
                  </a:lnTo>
                  <a:lnTo>
                    <a:pt x="1715338" y="57150"/>
                  </a:lnTo>
                  <a:close/>
                </a:path>
                <a:path w="2892425" h="1431289">
                  <a:moveTo>
                    <a:pt x="1791576" y="1373987"/>
                  </a:moveTo>
                  <a:lnTo>
                    <a:pt x="1790077" y="1366570"/>
                  </a:lnTo>
                  <a:lnTo>
                    <a:pt x="1785988" y="1360512"/>
                  </a:lnTo>
                  <a:lnTo>
                    <a:pt x="1779930" y="1356436"/>
                  </a:lnTo>
                  <a:lnTo>
                    <a:pt x="1772488" y="1354937"/>
                  </a:lnTo>
                  <a:lnTo>
                    <a:pt x="1765071" y="1356436"/>
                  </a:lnTo>
                  <a:lnTo>
                    <a:pt x="1759013" y="1360512"/>
                  </a:lnTo>
                  <a:lnTo>
                    <a:pt x="1754924" y="1366570"/>
                  </a:lnTo>
                  <a:lnTo>
                    <a:pt x="1753438" y="1373987"/>
                  </a:lnTo>
                  <a:lnTo>
                    <a:pt x="1754924" y="1381404"/>
                  </a:lnTo>
                  <a:lnTo>
                    <a:pt x="1759013" y="1387449"/>
                  </a:lnTo>
                  <a:lnTo>
                    <a:pt x="1765071" y="1391539"/>
                  </a:lnTo>
                  <a:lnTo>
                    <a:pt x="1772526" y="1393037"/>
                  </a:lnTo>
                  <a:lnTo>
                    <a:pt x="1779930" y="1391539"/>
                  </a:lnTo>
                  <a:lnTo>
                    <a:pt x="1785988" y="1387449"/>
                  </a:lnTo>
                  <a:lnTo>
                    <a:pt x="1790077" y="1381404"/>
                  </a:lnTo>
                  <a:lnTo>
                    <a:pt x="1791576" y="1373987"/>
                  </a:lnTo>
                  <a:close/>
                </a:path>
                <a:path w="2892425" h="1431289">
                  <a:moveTo>
                    <a:pt x="1791576" y="57150"/>
                  </a:moveTo>
                  <a:lnTo>
                    <a:pt x="1790077" y="49733"/>
                  </a:lnTo>
                  <a:lnTo>
                    <a:pt x="1785988" y="43688"/>
                  </a:lnTo>
                  <a:lnTo>
                    <a:pt x="1779930" y="39598"/>
                  </a:lnTo>
                  <a:lnTo>
                    <a:pt x="1772488" y="38100"/>
                  </a:lnTo>
                  <a:lnTo>
                    <a:pt x="1765071" y="39598"/>
                  </a:lnTo>
                  <a:lnTo>
                    <a:pt x="1759013" y="43688"/>
                  </a:lnTo>
                  <a:lnTo>
                    <a:pt x="1754924" y="49733"/>
                  </a:lnTo>
                  <a:lnTo>
                    <a:pt x="1753438" y="57150"/>
                  </a:lnTo>
                  <a:lnTo>
                    <a:pt x="1754924" y="64566"/>
                  </a:lnTo>
                  <a:lnTo>
                    <a:pt x="1759013" y="70624"/>
                  </a:lnTo>
                  <a:lnTo>
                    <a:pt x="1765071" y="74701"/>
                  </a:lnTo>
                  <a:lnTo>
                    <a:pt x="1772526" y="76200"/>
                  </a:lnTo>
                  <a:lnTo>
                    <a:pt x="1779930" y="74701"/>
                  </a:lnTo>
                  <a:lnTo>
                    <a:pt x="1785988" y="70624"/>
                  </a:lnTo>
                  <a:lnTo>
                    <a:pt x="1790077" y="64566"/>
                  </a:lnTo>
                  <a:lnTo>
                    <a:pt x="1791576" y="57150"/>
                  </a:lnTo>
                  <a:close/>
                </a:path>
                <a:path w="2892425" h="1431289">
                  <a:moveTo>
                    <a:pt x="1867814" y="1373987"/>
                  </a:moveTo>
                  <a:lnTo>
                    <a:pt x="1866315" y="1366570"/>
                  </a:lnTo>
                  <a:lnTo>
                    <a:pt x="1862226" y="1360512"/>
                  </a:lnTo>
                  <a:lnTo>
                    <a:pt x="1856168" y="1356436"/>
                  </a:lnTo>
                  <a:lnTo>
                    <a:pt x="1848726" y="1354937"/>
                  </a:lnTo>
                  <a:lnTo>
                    <a:pt x="1841309" y="1356436"/>
                  </a:lnTo>
                  <a:lnTo>
                    <a:pt x="1835251" y="1360512"/>
                  </a:lnTo>
                  <a:lnTo>
                    <a:pt x="1831162" y="1366570"/>
                  </a:lnTo>
                  <a:lnTo>
                    <a:pt x="1829676" y="1373987"/>
                  </a:lnTo>
                  <a:lnTo>
                    <a:pt x="1831162" y="1381404"/>
                  </a:lnTo>
                  <a:lnTo>
                    <a:pt x="1835251" y="1387449"/>
                  </a:lnTo>
                  <a:lnTo>
                    <a:pt x="1841309" y="1391539"/>
                  </a:lnTo>
                  <a:lnTo>
                    <a:pt x="1848764" y="1393037"/>
                  </a:lnTo>
                  <a:lnTo>
                    <a:pt x="1856168" y="1391539"/>
                  </a:lnTo>
                  <a:lnTo>
                    <a:pt x="1862226" y="1387449"/>
                  </a:lnTo>
                  <a:lnTo>
                    <a:pt x="1866315" y="1381404"/>
                  </a:lnTo>
                  <a:lnTo>
                    <a:pt x="1867814" y="1373987"/>
                  </a:lnTo>
                  <a:close/>
                </a:path>
                <a:path w="2892425" h="1431289">
                  <a:moveTo>
                    <a:pt x="1867814" y="57150"/>
                  </a:moveTo>
                  <a:lnTo>
                    <a:pt x="1866315" y="49733"/>
                  </a:lnTo>
                  <a:lnTo>
                    <a:pt x="1862226" y="43688"/>
                  </a:lnTo>
                  <a:lnTo>
                    <a:pt x="1856168" y="39598"/>
                  </a:lnTo>
                  <a:lnTo>
                    <a:pt x="1848726" y="38100"/>
                  </a:lnTo>
                  <a:lnTo>
                    <a:pt x="1841309" y="39598"/>
                  </a:lnTo>
                  <a:lnTo>
                    <a:pt x="1835251" y="43688"/>
                  </a:lnTo>
                  <a:lnTo>
                    <a:pt x="1831162" y="49733"/>
                  </a:lnTo>
                  <a:lnTo>
                    <a:pt x="1829676" y="57150"/>
                  </a:lnTo>
                  <a:lnTo>
                    <a:pt x="1831162" y="64566"/>
                  </a:lnTo>
                  <a:lnTo>
                    <a:pt x="1835251" y="70624"/>
                  </a:lnTo>
                  <a:lnTo>
                    <a:pt x="1841309" y="74701"/>
                  </a:lnTo>
                  <a:lnTo>
                    <a:pt x="1848764" y="76200"/>
                  </a:lnTo>
                  <a:lnTo>
                    <a:pt x="1856168" y="74701"/>
                  </a:lnTo>
                  <a:lnTo>
                    <a:pt x="1862226" y="70624"/>
                  </a:lnTo>
                  <a:lnTo>
                    <a:pt x="1866315" y="64566"/>
                  </a:lnTo>
                  <a:lnTo>
                    <a:pt x="1867814" y="57150"/>
                  </a:lnTo>
                  <a:close/>
                </a:path>
                <a:path w="2892425" h="1431289">
                  <a:moveTo>
                    <a:pt x="1944052" y="1373987"/>
                  </a:moveTo>
                  <a:lnTo>
                    <a:pt x="1942553" y="1366570"/>
                  </a:lnTo>
                  <a:lnTo>
                    <a:pt x="1938464" y="1360512"/>
                  </a:lnTo>
                  <a:lnTo>
                    <a:pt x="1932406" y="1356436"/>
                  </a:lnTo>
                  <a:lnTo>
                    <a:pt x="1924964" y="1354937"/>
                  </a:lnTo>
                  <a:lnTo>
                    <a:pt x="1917547" y="1356436"/>
                  </a:lnTo>
                  <a:lnTo>
                    <a:pt x="1911489" y="1360512"/>
                  </a:lnTo>
                  <a:lnTo>
                    <a:pt x="1907400" y="1366570"/>
                  </a:lnTo>
                  <a:lnTo>
                    <a:pt x="1905914" y="1373987"/>
                  </a:lnTo>
                  <a:lnTo>
                    <a:pt x="1907400" y="1381404"/>
                  </a:lnTo>
                  <a:lnTo>
                    <a:pt x="1911489" y="1387449"/>
                  </a:lnTo>
                  <a:lnTo>
                    <a:pt x="1917547" y="1391539"/>
                  </a:lnTo>
                  <a:lnTo>
                    <a:pt x="1925002" y="1393037"/>
                  </a:lnTo>
                  <a:lnTo>
                    <a:pt x="1932406" y="1391539"/>
                  </a:lnTo>
                  <a:lnTo>
                    <a:pt x="1938464" y="1387449"/>
                  </a:lnTo>
                  <a:lnTo>
                    <a:pt x="1942553" y="1381404"/>
                  </a:lnTo>
                  <a:lnTo>
                    <a:pt x="1944052" y="1373987"/>
                  </a:lnTo>
                  <a:close/>
                </a:path>
                <a:path w="2892425" h="1431289">
                  <a:moveTo>
                    <a:pt x="1944052" y="57150"/>
                  </a:moveTo>
                  <a:lnTo>
                    <a:pt x="1942553" y="49733"/>
                  </a:lnTo>
                  <a:lnTo>
                    <a:pt x="1938464" y="43688"/>
                  </a:lnTo>
                  <a:lnTo>
                    <a:pt x="1932406" y="39598"/>
                  </a:lnTo>
                  <a:lnTo>
                    <a:pt x="1924964" y="38100"/>
                  </a:lnTo>
                  <a:lnTo>
                    <a:pt x="1917547" y="39598"/>
                  </a:lnTo>
                  <a:lnTo>
                    <a:pt x="1911489" y="43688"/>
                  </a:lnTo>
                  <a:lnTo>
                    <a:pt x="1907400" y="49733"/>
                  </a:lnTo>
                  <a:lnTo>
                    <a:pt x="1905914" y="57150"/>
                  </a:lnTo>
                  <a:lnTo>
                    <a:pt x="1907400" y="64566"/>
                  </a:lnTo>
                  <a:lnTo>
                    <a:pt x="1911489" y="70624"/>
                  </a:lnTo>
                  <a:lnTo>
                    <a:pt x="1917547" y="74701"/>
                  </a:lnTo>
                  <a:lnTo>
                    <a:pt x="1925002" y="76200"/>
                  </a:lnTo>
                  <a:lnTo>
                    <a:pt x="1932406" y="74701"/>
                  </a:lnTo>
                  <a:lnTo>
                    <a:pt x="1938464" y="70624"/>
                  </a:lnTo>
                  <a:lnTo>
                    <a:pt x="1942553" y="64566"/>
                  </a:lnTo>
                  <a:lnTo>
                    <a:pt x="1944052" y="57150"/>
                  </a:lnTo>
                  <a:close/>
                </a:path>
                <a:path w="2892425" h="1431289">
                  <a:moveTo>
                    <a:pt x="2020290" y="1373987"/>
                  </a:moveTo>
                  <a:lnTo>
                    <a:pt x="2018792" y="1366570"/>
                  </a:lnTo>
                  <a:lnTo>
                    <a:pt x="2014702" y="1360512"/>
                  </a:lnTo>
                  <a:lnTo>
                    <a:pt x="2008644" y="1356436"/>
                  </a:lnTo>
                  <a:lnTo>
                    <a:pt x="2001202" y="1354937"/>
                  </a:lnTo>
                  <a:lnTo>
                    <a:pt x="1993785" y="1356436"/>
                  </a:lnTo>
                  <a:lnTo>
                    <a:pt x="1987727" y="1360512"/>
                  </a:lnTo>
                  <a:lnTo>
                    <a:pt x="1983638" y="1366570"/>
                  </a:lnTo>
                  <a:lnTo>
                    <a:pt x="1982152" y="1373987"/>
                  </a:lnTo>
                  <a:lnTo>
                    <a:pt x="1983638" y="1381404"/>
                  </a:lnTo>
                  <a:lnTo>
                    <a:pt x="1987727" y="1387449"/>
                  </a:lnTo>
                  <a:lnTo>
                    <a:pt x="1993785" y="1391539"/>
                  </a:lnTo>
                  <a:lnTo>
                    <a:pt x="2001240" y="1393037"/>
                  </a:lnTo>
                  <a:lnTo>
                    <a:pt x="2008644" y="1391539"/>
                  </a:lnTo>
                  <a:lnTo>
                    <a:pt x="2014702" y="1387449"/>
                  </a:lnTo>
                  <a:lnTo>
                    <a:pt x="2018792" y="1381404"/>
                  </a:lnTo>
                  <a:lnTo>
                    <a:pt x="2020290" y="1373987"/>
                  </a:lnTo>
                  <a:close/>
                </a:path>
                <a:path w="2892425" h="1431289">
                  <a:moveTo>
                    <a:pt x="2020290" y="57150"/>
                  </a:moveTo>
                  <a:lnTo>
                    <a:pt x="2018792" y="49733"/>
                  </a:lnTo>
                  <a:lnTo>
                    <a:pt x="2014702" y="43688"/>
                  </a:lnTo>
                  <a:lnTo>
                    <a:pt x="2008644" y="39598"/>
                  </a:lnTo>
                  <a:lnTo>
                    <a:pt x="2001202" y="38100"/>
                  </a:lnTo>
                  <a:lnTo>
                    <a:pt x="1993785" y="39598"/>
                  </a:lnTo>
                  <a:lnTo>
                    <a:pt x="1987727" y="43688"/>
                  </a:lnTo>
                  <a:lnTo>
                    <a:pt x="1983638" y="49733"/>
                  </a:lnTo>
                  <a:lnTo>
                    <a:pt x="1982152" y="57150"/>
                  </a:lnTo>
                  <a:lnTo>
                    <a:pt x="1983638" y="64566"/>
                  </a:lnTo>
                  <a:lnTo>
                    <a:pt x="1987727" y="70624"/>
                  </a:lnTo>
                  <a:lnTo>
                    <a:pt x="1993785" y="74701"/>
                  </a:lnTo>
                  <a:lnTo>
                    <a:pt x="2001240" y="76200"/>
                  </a:lnTo>
                  <a:lnTo>
                    <a:pt x="2008644" y="74701"/>
                  </a:lnTo>
                  <a:lnTo>
                    <a:pt x="2014702" y="70624"/>
                  </a:lnTo>
                  <a:lnTo>
                    <a:pt x="2018792" y="64566"/>
                  </a:lnTo>
                  <a:lnTo>
                    <a:pt x="2020290" y="57150"/>
                  </a:lnTo>
                  <a:close/>
                </a:path>
                <a:path w="2892425" h="1431289">
                  <a:moveTo>
                    <a:pt x="2096528" y="1373987"/>
                  </a:moveTo>
                  <a:lnTo>
                    <a:pt x="2095030" y="1366570"/>
                  </a:lnTo>
                  <a:lnTo>
                    <a:pt x="2090940" y="1360512"/>
                  </a:lnTo>
                  <a:lnTo>
                    <a:pt x="2084882" y="1356436"/>
                  </a:lnTo>
                  <a:lnTo>
                    <a:pt x="2077440" y="1354937"/>
                  </a:lnTo>
                  <a:lnTo>
                    <a:pt x="2070023" y="1356436"/>
                  </a:lnTo>
                  <a:lnTo>
                    <a:pt x="2063965" y="1360512"/>
                  </a:lnTo>
                  <a:lnTo>
                    <a:pt x="2059876" y="1366570"/>
                  </a:lnTo>
                  <a:lnTo>
                    <a:pt x="2058390" y="1373987"/>
                  </a:lnTo>
                  <a:lnTo>
                    <a:pt x="2059876" y="1381404"/>
                  </a:lnTo>
                  <a:lnTo>
                    <a:pt x="2063965" y="1387449"/>
                  </a:lnTo>
                  <a:lnTo>
                    <a:pt x="2070023" y="1391539"/>
                  </a:lnTo>
                  <a:lnTo>
                    <a:pt x="2077478" y="1393037"/>
                  </a:lnTo>
                  <a:lnTo>
                    <a:pt x="2084882" y="1391539"/>
                  </a:lnTo>
                  <a:lnTo>
                    <a:pt x="2090940" y="1387449"/>
                  </a:lnTo>
                  <a:lnTo>
                    <a:pt x="2095030" y="1381404"/>
                  </a:lnTo>
                  <a:lnTo>
                    <a:pt x="2096528" y="1373987"/>
                  </a:lnTo>
                  <a:close/>
                </a:path>
                <a:path w="2892425" h="1431289">
                  <a:moveTo>
                    <a:pt x="2096528" y="57150"/>
                  </a:moveTo>
                  <a:lnTo>
                    <a:pt x="2095030" y="49733"/>
                  </a:lnTo>
                  <a:lnTo>
                    <a:pt x="2090940" y="43688"/>
                  </a:lnTo>
                  <a:lnTo>
                    <a:pt x="2084882" y="39598"/>
                  </a:lnTo>
                  <a:lnTo>
                    <a:pt x="2077440" y="38100"/>
                  </a:lnTo>
                  <a:lnTo>
                    <a:pt x="2070023" y="39598"/>
                  </a:lnTo>
                  <a:lnTo>
                    <a:pt x="2063965" y="43688"/>
                  </a:lnTo>
                  <a:lnTo>
                    <a:pt x="2059876" y="49733"/>
                  </a:lnTo>
                  <a:lnTo>
                    <a:pt x="2058390" y="57150"/>
                  </a:lnTo>
                  <a:lnTo>
                    <a:pt x="2059876" y="64566"/>
                  </a:lnTo>
                  <a:lnTo>
                    <a:pt x="2063965" y="70624"/>
                  </a:lnTo>
                  <a:lnTo>
                    <a:pt x="2070023" y="74701"/>
                  </a:lnTo>
                  <a:lnTo>
                    <a:pt x="2077478" y="76200"/>
                  </a:lnTo>
                  <a:lnTo>
                    <a:pt x="2084882" y="74701"/>
                  </a:lnTo>
                  <a:lnTo>
                    <a:pt x="2090940" y="70624"/>
                  </a:lnTo>
                  <a:lnTo>
                    <a:pt x="2095030" y="64566"/>
                  </a:lnTo>
                  <a:lnTo>
                    <a:pt x="2096528" y="57150"/>
                  </a:lnTo>
                  <a:close/>
                </a:path>
                <a:path w="2892425" h="1431289">
                  <a:moveTo>
                    <a:pt x="2172766" y="1373987"/>
                  </a:moveTo>
                  <a:lnTo>
                    <a:pt x="2171268" y="1366570"/>
                  </a:lnTo>
                  <a:lnTo>
                    <a:pt x="2167178" y="1360512"/>
                  </a:lnTo>
                  <a:lnTo>
                    <a:pt x="2161121" y="1356436"/>
                  </a:lnTo>
                  <a:lnTo>
                    <a:pt x="2153678" y="1354937"/>
                  </a:lnTo>
                  <a:lnTo>
                    <a:pt x="2146262" y="1356436"/>
                  </a:lnTo>
                  <a:lnTo>
                    <a:pt x="2140204" y="1360512"/>
                  </a:lnTo>
                  <a:lnTo>
                    <a:pt x="2136114" y="1366570"/>
                  </a:lnTo>
                  <a:lnTo>
                    <a:pt x="2134628" y="1373987"/>
                  </a:lnTo>
                  <a:lnTo>
                    <a:pt x="2136114" y="1381404"/>
                  </a:lnTo>
                  <a:lnTo>
                    <a:pt x="2140204" y="1387449"/>
                  </a:lnTo>
                  <a:lnTo>
                    <a:pt x="2146262" y="1391539"/>
                  </a:lnTo>
                  <a:lnTo>
                    <a:pt x="2153716" y="1393037"/>
                  </a:lnTo>
                  <a:lnTo>
                    <a:pt x="2161121" y="1391539"/>
                  </a:lnTo>
                  <a:lnTo>
                    <a:pt x="2167178" y="1387449"/>
                  </a:lnTo>
                  <a:lnTo>
                    <a:pt x="2171268" y="1381404"/>
                  </a:lnTo>
                  <a:lnTo>
                    <a:pt x="2172766" y="1373987"/>
                  </a:lnTo>
                  <a:close/>
                </a:path>
                <a:path w="2892425" h="1431289">
                  <a:moveTo>
                    <a:pt x="2172766" y="57150"/>
                  </a:moveTo>
                  <a:lnTo>
                    <a:pt x="2171268" y="49733"/>
                  </a:lnTo>
                  <a:lnTo>
                    <a:pt x="2167178" y="43688"/>
                  </a:lnTo>
                  <a:lnTo>
                    <a:pt x="2161121" y="39598"/>
                  </a:lnTo>
                  <a:lnTo>
                    <a:pt x="2153678" y="38100"/>
                  </a:lnTo>
                  <a:lnTo>
                    <a:pt x="2146262" y="39598"/>
                  </a:lnTo>
                  <a:lnTo>
                    <a:pt x="2140204" y="43688"/>
                  </a:lnTo>
                  <a:lnTo>
                    <a:pt x="2136114" y="49733"/>
                  </a:lnTo>
                  <a:lnTo>
                    <a:pt x="2134628" y="57150"/>
                  </a:lnTo>
                  <a:lnTo>
                    <a:pt x="2136114" y="64566"/>
                  </a:lnTo>
                  <a:lnTo>
                    <a:pt x="2140204" y="70624"/>
                  </a:lnTo>
                  <a:lnTo>
                    <a:pt x="2146262" y="74701"/>
                  </a:lnTo>
                  <a:lnTo>
                    <a:pt x="2153716" y="76200"/>
                  </a:lnTo>
                  <a:lnTo>
                    <a:pt x="2161121" y="74701"/>
                  </a:lnTo>
                  <a:lnTo>
                    <a:pt x="2167178" y="70624"/>
                  </a:lnTo>
                  <a:lnTo>
                    <a:pt x="2171268" y="64566"/>
                  </a:lnTo>
                  <a:lnTo>
                    <a:pt x="2172766" y="57150"/>
                  </a:lnTo>
                  <a:close/>
                </a:path>
                <a:path w="2892425" h="1431289">
                  <a:moveTo>
                    <a:pt x="2249005" y="1373987"/>
                  </a:moveTo>
                  <a:lnTo>
                    <a:pt x="2247506" y="1366570"/>
                  </a:lnTo>
                  <a:lnTo>
                    <a:pt x="2243417" y="1360512"/>
                  </a:lnTo>
                  <a:lnTo>
                    <a:pt x="2237359" y="1356436"/>
                  </a:lnTo>
                  <a:lnTo>
                    <a:pt x="2229916" y="1354937"/>
                  </a:lnTo>
                  <a:lnTo>
                    <a:pt x="2222500" y="1356436"/>
                  </a:lnTo>
                  <a:lnTo>
                    <a:pt x="2216442" y="1360512"/>
                  </a:lnTo>
                  <a:lnTo>
                    <a:pt x="2212352" y="1366570"/>
                  </a:lnTo>
                  <a:lnTo>
                    <a:pt x="2210866" y="1373987"/>
                  </a:lnTo>
                  <a:lnTo>
                    <a:pt x="2212352" y="1381404"/>
                  </a:lnTo>
                  <a:lnTo>
                    <a:pt x="2216442" y="1387449"/>
                  </a:lnTo>
                  <a:lnTo>
                    <a:pt x="2222500" y="1391539"/>
                  </a:lnTo>
                  <a:lnTo>
                    <a:pt x="2229955" y="1393037"/>
                  </a:lnTo>
                  <a:lnTo>
                    <a:pt x="2237359" y="1391539"/>
                  </a:lnTo>
                  <a:lnTo>
                    <a:pt x="2243417" y="1387449"/>
                  </a:lnTo>
                  <a:lnTo>
                    <a:pt x="2247506" y="1381404"/>
                  </a:lnTo>
                  <a:lnTo>
                    <a:pt x="2249005" y="1373987"/>
                  </a:lnTo>
                  <a:close/>
                </a:path>
                <a:path w="2892425" h="1431289">
                  <a:moveTo>
                    <a:pt x="2249005" y="57150"/>
                  </a:moveTo>
                  <a:lnTo>
                    <a:pt x="2247506" y="49733"/>
                  </a:lnTo>
                  <a:lnTo>
                    <a:pt x="2243417" y="43688"/>
                  </a:lnTo>
                  <a:lnTo>
                    <a:pt x="2237359" y="39598"/>
                  </a:lnTo>
                  <a:lnTo>
                    <a:pt x="2229916" y="38100"/>
                  </a:lnTo>
                  <a:lnTo>
                    <a:pt x="2222500" y="39598"/>
                  </a:lnTo>
                  <a:lnTo>
                    <a:pt x="2216442" y="43688"/>
                  </a:lnTo>
                  <a:lnTo>
                    <a:pt x="2212352" y="49733"/>
                  </a:lnTo>
                  <a:lnTo>
                    <a:pt x="2210866" y="57150"/>
                  </a:lnTo>
                  <a:lnTo>
                    <a:pt x="2212352" y="64566"/>
                  </a:lnTo>
                  <a:lnTo>
                    <a:pt x="2216442" y="70624"/>
                  </a:lnTo>
                  <a:lnTo>
                    <a:pt x="2222500" y="74701"/>
                  </a:lnTo>
                  <a:lnTo>
                    <a:pt x="2229955" y="76200"/>
                  </a:lnTo>
                  <a:lnTo>
                    <a:pt x="2237359" y="74701"/>
                  </a:lnTo>
                  <a:lnTo>
                    <a:pt x="2243417" y="70624"/>
                  </a:lnTo>
                  <a:lnTo>
                    <a:pt x="2247506" y="64566"/>
                  </a:lnTo>
                  <a:lnTo>
                    <a:pt x="2249005" y="57150"/>
                  </a:lnTo>
                  <a:close/>
                </a:path>
                <a:path w="2892425" h="1431289">
                  <a:moveTo>
                    <a:pt x="2325243" y="1373987"/>
                  </a:moveTo>
                  <a:lnTo>
                    <a:pt x="2323744" y="1366570"/>
                  </a:lnTo>
                  <a:lnTo>
                    <a:pt x="2319655" y="1360512"/>
                  </a:lnTo>
                  <a:lnTo>
                    <a:pt x="2313597" y="1356436"/>
                  </a:lnTo>
                  <a:lnTo>
                    <a:pt x="2306155" y="1354937"/>
                  </a:lnTo>
                  <a:lnTo>
                    <a:pt x="2298738" y="1356436"/>
                  </a:lnTo>
                  <a:lnTo>
                    <a:pt x="2292680" y="1360512"/>
                  </a:lnTo>
                  <a:lnTo>
                    <a:pt x="2288590" y="1366570"/>
                  </a:lnTo>
                  <a:lnTo>
                    <a:pt x="2287105" y="1373987"/>
                  </a:lnTo>
                  <a:lnTo>
                    <a:pt x="2288590" y="1381404"/>
                  </a:lnTo>
                  <a:lnTo>
                    <a:pt x="2292680" y="1387449"/>
                  </a:lnTo>
                  <a:lnTo>
                    <a:pt x="2298738" y="1391539"/>
                  </a:lnTo>
                  <a:lnTo>
                    <a:pt x="2306193" y="1393037"/>
                  </a:lnTo>
                  <a:lnTo>
                    <a:pt x="2313597" y="1391539"/>
                  </a:lnTo>
                  <a:lnTo>
                    <a:pt x="2319655" y="1387449"/>
                  </a:lnTo>
                  <a:lnTo>
                    <a:pt x="2323744" y="1381404"/>
                  </a:lnTo>
                  <a:lnTo>
                    <a:pt x="2325243" y="1373987"/>
                  </a:lnTo>
                  <a:close/>
                </a:path>
                <a:path w="2892425" h="1431289">
                  <a:moveTo>
                    <a:pt x="2325243" y="57150"/>
                  </a:moveTo>
                  <a:lnTo>
                    <a:pt x="2323744" y="49733"/>
                  </a:lnTo>
                  <a:lnTo>
                    <a:pt x="2319655" y="43688"/>
                  </a:lnTo>
                  <a:lnTo>
                    <a:pt x="2313597" y="39598"/>
                  </a:lnTo>
                  <a:lnTo>
                    <a:pt x="2306155" y="38100"/>
                  </a:lnTo>
                  <a:lnTo>
                    <a:pt x="2298738" y="39598"/>
                  </a:lnTo>
                  <a:lnTo>
                    <a:pt x="2292680" y="43688"/>
                  </a:lnTo>
                  <a:lnTo>
                    <a:pt x="2288590" y="49733"/>
                  </a:lnTo>
                  <a:lnTo>
                    <a:pt x="2287105" y="57150"/>
                  </a:lnTo>
                  <a:lnTo>
                    <a:pt x="2288590" y="64566"/>
                  </a:lnTo>
                  <a:lnTo>
                    <a:pt x="2292680" y="70624"/>
                  </a:lnTo>
                  <a:lnTo>
                    <a:pt x="2298738" y="74701"/>
                  </a:lnTo>
                  <a:lnTo>
                    <a:pt x="2306193" y="76200"/>
                  </a:lnTo>
                  <a:lnTo>
                    <a:pt x="2313597" y="74701"/>
                  </a:lnTo>
                  <a:lnTo>
                    <a:pt x="2319655" y="70624"/>
                  </a:lnTo>
                  <a:lnTo>
                    <a:pt x="2323744" y="64566"/>
                  </a:lnTo>
                  <a:lnTo>
                    <a:pt x="2325243" y="57150"/>
                  </a:lnTo>
                  <a:close/>
                </a:path>
                <a:path w="2892425" h="1431289">
                  <a:moveTo>
                    <a:pt x="2401481" y="1373987"/>
                  </a:moveTo>
                  <a:lnTo>
                    <a:pt x="2399982" y="1366570"/>
                  </a:lnTo>
                  <a:lnTo>
                    <a:pt x="2395893" y="1360512"/>
                  </a:lnTo>
                  <a:lnTo>
                    <a:pt x="2389835" y="1356436"/>
                  </a:lnTo>
                  <a:lnTo>
                    <a:pt x="2382393" y="1354937"/>
                  </a:lnTo>
                  <a:lnTo>
                    <a:pt x="2374976" y="1356436"/>
                  </a:lnTo>
                  <a:lnTo>
                    <a:pt x="2368918" y="1360512"/>
                  </a:lnTo>
                  <a:lnTo>
                    <a:pt x="2364829" y="1366570"/>
                  </a:lnTo>
                  <a:lnTo>
                    <a:pt x="2363343" y="1373987"/>
                  </a:lnTo>
                  <a:lnTo>
                    <a:pt x="2364829" y="1381404"/>
                  </a:lnTo>
                  <a:lnTo>
                    <a:pt x="2368918" y="1387449"/>
                  </a:lnTo>
                  <a:lnTo>
                    <a:pt x="2374976" y="1391539"/>
                  </a:lnTo>
                  <a:lnTo>
                    <a:pt x="2382431" y="1393037"/>
                  </a:lnTo>
                  <a:lnTo>
                    <a:pt x="2389835" y="1391539"/>
                  </a:lnTo>
                  <a:lnTo>
                    <a:pt x="2395893" y="1387449"/>
                  </a:lnTo>
                  <a:lnTo>
                    <a:pt x="2399982" y="1381404"/>
                  </a:lnTo>
                  <a:lnTo>
                    <a:pt x="2401481" y="1373987"/>
                  </a:lnTo>
                  <a:close/>
                </a:path>
                <a:path w="2892425" h="1431289">
                  <a:moveTo>
                    <a:pt x="2401481" y="57150"/>
                  </a:moveTo>
                  <a:lnTo>
                    <a:pt x="2399982" y="49733"/>
                  </a:lnTo>
                  <a:lnTo>
                    <a:pt x="2395893" y="43688"/>
                  </a:lnTo>
                  <a:lnTo>
                    <a:pt x="2389835" y="39598"/>
                  </a:lnTo>
                  <a:lnTo>
                    <a:pt x="2382393" y="38100"/>
                  </a:lnTo>
                  <a:lnTo>
                    <a:pt x="2374976" y="39598"/>
                  </a:lnTo>
                  <a:lnTo>
                    <a:pt x="2368918" y="43688"/>
                  </a:lnTo>
                  <a:lnTo>
                    <a:pt x="2364829" y="49733"/>
                  </a:lnTo>
                  <a:lnTo>
                    <a:pt x="2363343" y="57150"/>
                  </a:lnTo>
                  <a:lnTo>
                    <a:pt x="2364829" y="64566"/>
                  </a:lnTo>
                  <a:lnTo>
                    <a:pt x="2368918" y="70624"/>
                  </a:lnTo>
                  <a:lnTo>
                    <a:pt x="2374976" y="74701"/>
                  </a:lnTo>
                  <a:lnTo>
                    <a:pt x="2382431" y="76200"/>
                  </a:lnTo>
                  <a:lnTo>
                    <a:pt x="2389835" y="74701"/>
                  </a:lnTo>
                  <a:lnTo>
                    <a:pt x="2395893" y="70624"/>
                  </a:lnTo>
                  <a:lnTo>
                    <a:pt x="2399982" y="64566"/>
                  </a:lnTo>
                  <a:lnTo>
                    <a:pt x="2401481" y="57150"/>
                  </a:lnTo>
                  <a:close/>
                </a:path>
                <a:path w="2892425" h="1431289">
                  <a:moveTo>
                    <a:pt x="2477719" y="1373987"/>
                  </a:moveTo>
                  <a:lnTo>
                    <a:pt x="2476220" y="1366570"/>
                  </a:lnTo>
                  <a:lnTo>
                    <a:pt x="2472131" y="1360512"/>
                  </a:lnTo>
                  <a:lnTo>
                    <a:pt x="2466073" y="1356436"/>
                  </a:lnTo>
                  <a:lnTo>
                    <a:pt x="2458631" y="1354937"/>
                  </a:lnTo>
                  <a:lnTo>
                    <a:pt x="2451214" y="1356436"/>
                  </a:lnTo>
                  <a:lnTo>
                    <a:pt x="2445156" y="1360512"/>
                  </a:lnTo>
                  <a:lnTo>
                    <a:pt x="2441067" y="1366570"/>
                  </a:lnTo>
                  <a:lnTo>
                    <a:pt x="2439581" y="1373987"/>
                  </a:lnTo>
                  <a:lnTo>
                    <a:pt x="2441067" y="1381404"/>
                  </a:lnTo>
                  <a:lnTo>
                    <a:pt x="2445156" y="1387449"/>
                  </a:lnTo>
                  <a:lnTo>
                    <a:pt x="2451214" y="1391539"/>
                  </a:lnTo>
                  <a:lnTo>
                    <a:pt x="2458669" y="1393037"/>
                  </a:lnTo>
                  <a:lnTo>
                    <a:pt x="2466073" y="1391539"/>
                  </a:lnTo>
                  <a:lnTo>
                    <a:pt x="2472131" y="1387449"/>
                  </a:lnTo>
                  <a:lnTo>
                    <a:pt x="2476220" y="1381404"/>
                  </a:lnTo>
                  <a:lnTo>
                    <a:pt x="2477719" y="1373987"/>
                  </a:lnTo>
                  <a:close/>
                </a:path>
                <a:path w="2892425" h="1431289">
                  <a:moveTo>
                    <a:pt x="2477719" y="57150"/>
                  </a:moveTo>
                  <a:lnTo>
                    <a:pt x="2476220" y="49733"/>
                  </a:lnTo>
                  <a:lnTo>
                    <a:pt x="2472131" y="43688"/>
                  </a:lnTo>
                  <a:lnTo>
                    <a:pt x="2466073" y="39598"/>
                  </a:lnTo>
                  <a:lnTo>
                    <a:pt x="2458631" y="38100"/>
                  </a:lnTo>
                  <a:lnTo>
                    <a:pt x="2451214" y="39598"/>
                  </a:lnTo>
                  <a:lnTo>
                    <a:pt x="2445156" y="43688"/>
                  </a:lnTo>
                  <a:lnTo>
                    <a:pt x="2441067" y="49733"/>
                  </a:lnTo>
                  <a:lnTo>
                    <a:pt x="2439581" y="57150"/>
                  </a:lnTo>
                  <a:lnTo>
                    <a:pt x="2441067" y="64566"/>
                  </a:lnTo>
                  <a:lnTo>
                    <a:pt x="2445156" y="70624"/>
                  </a:lnTo>
                  <a:lnTo>
                    <a:pt x="2451214" y="74701"/>
                  </a:lnTo>
                  <a:lnTo>
                    <a:pt x="2458669" y="76200"/>
                  </a:lnTo>
                  <a:lnTo>
                    <a:pt x="2466073" y="74701"/>
                  </a:lnTo>
                  <a:lnTo>
                    <a:pt x="2472131" y="70624"/>
                  </a:lnTo>
                  <a:lnTo>
                    <a:pt x="2476220" y="64566"/>
                  </a:lnTo>
                  <a:lnTo>
                    <a:pt x="2477719" y="57150"/>
                  </a:lnTo>
                  <a:close/>
                </a:path>
                <a:path w="2892425" h="1431289">
                  <a:moveTo>
                    <a:pt x="2553957" y="1373987"/>
                  </a:moveTo>
                  <a:lnTo>
                    <a:pt x="2552458" y="1366570"/>
                  </a:lnTo>
                  <a:lnTo>
                    <a:pt x="2548369" y="1360512"/>
                  </a:lnTo>
                  <a:lnTo>
                    <a:pt x="2542311" y="1356436"/>
                  </a:lnTo>
                  <a:lnTo>
                    <a:pt x="2534869" y="1354937"/>
                  </a:lnTo>
                  <a:lnTo>
                    <a:pt x="2527452" y="1356436"/>
                  </a:lnTo>
                  <a:lnTo>
                    <a:pt x="2521394" y="1360512"/>
                  </a:lnTo>
                  <a:lnTo>
                    <a:pt x="2517305" y="1366570"/>
                  </a:lnTo>
                  <a:lnTo>
                    <a:pt x="2515819" y="1373987"/>
                  </a:lnTo>
                  <a:lnTo>
                    <a:pt x="2517305" y="1381404"/>
                  </a:lnTo>
                  <a:lnTo>
                    <a:pt x="2521394" y="1387449"/>
                  </a:lnTo>
                  <a:lnTo>
                    <a:pt x="2527452" y="1391539"/>
                  </a:lnTo>
                  <a:lnTo>
                    <a:pt x="2534907" y="1393037"/>
                  </a:lnTo>
                  <a:lnTo>
                    <a:pt x="2542311" y="1391539"/>
                  </a:lnTo>
                  <a:lnTo>
                    <a:pt x="2548369" y="1387449"/>
                  </a:lnTo>
                  <a:lnTo>
                    <a:pt x="2552458" y="1381404"/>
                  </a:lnTo>
                  <a:lnTo>
                    <a:pt x="2553957" y="1373987"/>
                  </a:lnTo>
                  <a:close/>
                </a:path>
                <a:path w="2892425" h="1431289">
                  <a:moveTo>
                    <a:pt x="2553957" y="57150"/>
                  </a:moveTo>
                  <a:lnTo>
                    <a:pt x="2552458" y="49733"/>
                  </a:lnTo>
                  <a:lnTo>
                    <a:pt x="2548369" y="43688"/>
                  </a:lnTo>
                  <a:lnTo>
                    <a:pt x="2542311" y="39598"/>
                  </a:lnTo>
                  <a:lnTo>
                    <a:pt x="2534869" y="38100"/>
                  </a:lnTo>
                  <a:lnTo>
                    <a:pt x="2527452" y="39598"/>
                  </a:lnTo>
                  <a:lnTo>
                    <a:pt x="2521394" y="43688"/>
                  </a:lnTo>
                  <a:lnTo>
                    <a:pt x="2517305" y="49733"/>
                  </a:lnTo>
                  <a:lnTo>
                    <a:pt x="2515819" y="57150"/>
                  </a:lnTo>
                  <a:lnTo>
                    <a:pt x="2517305" y="64566"/>
                  </a:lnTo>
                  <a:lnTo>
                    <a:pt x="2521394" y="70624"/>
                  </a:lnTo>
                  <a:lnTo>
                    <a:pt x="2527452" y="74701"/>
                  </a:lnTo>
                  <a:lnTo>
                    <a:pt x="2534907" y="76200"/>
                  </a:lnTo>
                  <a:lnTo>
                    <a:pt x="2542311" y="74701"/>
                  </a:lnTo>
                  <a:lnTo>
                    <a:pt x="2548369" y="70624"/>
                  </a:lnTo>
                  <a:lnTo>
                    <a:pt x="2552458" y="64566"/>
                  </a:lnTo>
                  <a:lnTo>
                    <a:pt x="2553957" y="57150"/>
                  </a:lnTo>
                  <a:close/>
                </a:path>
                <a:path w="2892425" h="1431289">
                  <a:moveTo>
                    <a:pt x="2630195" y="1373987"/>
                  </a:moveTo>
                  <a:lnTo>
                    <a:pt x="2628696" y="1366570"/>
                  </a:lnTo>
                  <a:lnTo>
                    <a:pt x="2624607" y="1360512"/>
                  </a:lnTo>
                  <a:lnTo>
                    <a:pt x="2618549" y="1356436"/>
                  </a:lnTo>
                  <a:lnTo>
                    <a:pt x="2611107" y="1354937"/>
                  </a:lnTo>
                  <a:lnTo>
                    <a:pt x="2603690" y="1356436"/>
                  </a:lnTo>
                  <a:lnTo>
                    <a:pt x="2597632" y="1360512"/>
                  </a:lnTo>
                  <a:lnTo>
                    <a:pt x="2593543" y="1366570"/>
                  </a:lnTo>
                  <a:lnTo>
                    <a:pt x="2592057" y="1373987"/>
                  </a:lnTo>
                  <a:lnTo>
                    <a:pt x="2593543" y="1381404"/>
                  </a:lnTo>
                  <a:lnTo>
                    <a:pt x="2597632" y="1387449"/>
                  </a:lnTo>
                  <a:lnTo>
                    <a:pt x="2603690" y="1391539"/>
                  </a:lnTo>
                  <a:lnTo>
                    <a:pt x="2611145" y="1393037"/>
                  </a:lnTo>
                  <a:lnTo>
                    <a:pt x="2618549" y="1391539"/>
                  </a:lnTo>
                  <a:lnTo>
                    <a:pt x="2624607" y="1387449"/>
                  </a:lnTo>
                  <a:lnTo>
                    <a:pt x="2628696" y="1381404"/>
                  </a:lnTo>
                  <a:lnTo>
                    <a:pt x="2630195" y="1373987"/>
                  </a:lnTo>
                  <a:close/>
                </a:path>
                <a:path w="2892425" h="1431289">
                  <a:moveTo>
                    <a:pt x="2630195" y="57150"/>
                  </a:moveTo>
                  <a:lnTo>
                    <a:pt x="2628696" y="49733"/>
                  </a:lnTo>
                  <a:lnTo>
                    <a:pt x="2624607" y="43688"/>
                  </a:lnTo>
                  <a:lnTo>
                    <a:pt x="2618549" y="39598"/>
                  </a:lnTo>
                  <a:lnTo>
                    <a:pt x="2611107" y="38100"/>
                  </a:lnTo>
                  <a:lnTo>
                    <a:pt x="2603690" y="39598"/>
                  </a:lnTo>
                  <a:lnTo>
                    <a:pt x="2597632" y="43688"/>
                  </a:lnTo>
                  <a:lnTo>
                    <a:pt x="2593543" y="49733"/>
                  </a:lnTo>
                  <a:lnTo>
                    <a:pt x="2592057" y="57150"/>
                  </a:lnTo>
                  <a:lnTo>
                    <a:pt x="2593543" y="64566"/>
                  </a:lnTo>
                  <a:lnTo>
                    <a:pt x="2597632" y="70624"/>
                  </a:lnTo>
                  <a:lnTo>
                    <a:pt x="2603690" y="74701"/>
                  </a:lnTo>
                  <a:lnTo>
                    <a:pt x="2611145" y="76200"/>
                  </a:lnTo>
                  <a:lnTo>
                    <a:pt x="2618549" y="74701"/>
                  </a:lnTo>
                  <a:lnTo>
                    <a:pt x="2624607" y="70624"/>
                  </a:lnTo>
                  <a:lnTo>
                    <a:pt x="2628696" y="64566"/>
                  </a:lnTo>
                  <a:lnTo>
                    <a:pt x="2630195" y="57150"/>
                  </a:lnTo>
                  <a:close/>
                </a:path>
                <a:path w="2892425" h="1431289">
                  <a:moveTo>
                    <a:pt x="2706433" y="1373987"/>
                  </a:moveTo>
                  <a:lnTo>
                    <a:pt x="2704935" y="1366570"/>
                  </a:lnTo>
                  <a:lnTo>
                    <a:pt x="2700845" y="1360512"/>
                  </a:lnTo>
                  <a:lnTo>
                    <a:pt x="2694787" y="1356436"/>
                  </a:lnTo>
                  <a:lnTo>
                    <a:pt x="2687345" y="1354937"/>
                  </a:lnTo>
                  <a:lnTo>
                    <a:pt x="2679928" y="1356436"/>
                  </a:lnTo>
                  <a:lnTo>
                    <a:pt x="2673870" y="1360512"/>
                  </a:lnTo>
                  <a:lnTo>
                    <a:pt x="2669781" y="1366570"/>
                  </a:lnTo>
                  <a:lnTo>
                    <a:pt x="2668295" y="1373987"/>
                  </a:lnTo>
                  <a:lnTo>
                    <a:pt x="2669781" y="1381404"/>
                  </a:lnTo>
                  <a:lnTo>
                    <a:pt x="2673870" y="1387449"/>
                  </a:lnTo>
                  <a:lnTo>
                    <a:pt x="2679928" y="1391539"/>
                  </a:lnTo>
                  <a:lnTo>
                    <a:pt x="2687383" y="1393037"/>
                  </a:lnTo>
                  <a:lnTo>
                    <a:pt x="2694787" y="1391539"/>
                  </a:lnTo>
                  <a:lnTo>
                    <a:pt x="2700845" y="1387449"/>
                  </a:lnTo>
                  <a:lnTo>
                    <a:pt x="2704935" y="1381404"/>
                  </a:lnTo>
                  <a:lnTo>
                    <a:pt x="2706433" y="1373987"/>
                  </a:lnTo>
                  <a:close/>
                </a:path>
                <a:path w="2892425" h="1431289">
                  <a:moveTo>
                    <a:pt x="2706433" y="57150"/>
                  </a:moveTo>
                  <a:lnTo>
                    <a:pt x="2704935" y="49733"/>
                  </a:lnTo>
                  <a:lnTo>
                    <a:pt x="2700845" y="43688"/>
                  </a:lnTo>
                  <a:lnTo>
                    <a:pt x="2694787" y="39598"/>
                  </a:lnTo>
                  <a:lnTo>
                    <a:pt x="2687345" y="38100"/>
                  </a:lnTo>
                  <a:lnTo>
                    <a:pt x="2679928" y="39598"/>
                  </a:lnTo>
                  <a:lnTo>
                    <a:pt x="2673870" y="43688"/>
                  </a:lnTo>
                  <a:lnTo>
                    <a:pt x="2669781" y="49733"/>
                  </a:lnTo>
                  <a:lnTo>
                    <a:pt x="2668295" y="57150"/>
                  </a:lnTo>
                  <a:lnTo>
                    <a:pt x="2669781" y="64566"/>
                  </a:lnTo>
                  <a:lnTo>
                    <a:pt x="2673870" y="70624"/>
                  </a:lnTo>
                  <a:lnTo>
                    <a:pt x="2679928" y="74701"/>
                  </a:lnTo>
                  <a:lnTo>
                    <a:pt x="2687383" y="76200"/>
                  </a:lnTo>
                  <a:lnTo>
                    <a:pt x="2694787" y="74701"/>
                  </a:lnTo>
                  <a:lnTo>
                    <a:pt x="2700845" y="70624"/>
                  </a:lnTo>
                  <a:lnTo>
                    <a:pt x="2704935" y="64566"/>
                  </a:lnTo>
                  <a:lnTo>
                    <a:pt x="2706433" y="57150"/>
                  </a:lnTo>
                  <a:close/>
                </a:path>
                <a:path w="2892425" h="1431289">
                  <a:moveTo>
                    <a:pt x="2892425" y="1373987"/>
                  </a:moveTo>
                  <a:lnTo>
                    <a:pt x="2778125" y="1316837"/>
                  </a:lnTo>
                  <a:lnTo>
                    <a:pt x="2778125" y="1362049"/>
                  </a:lnTo>
                  <a:lnTo>
                    <a:pt x="2777083" y="1360512"/>
                  </a:lnTo>
                  <a:lnTo>
                    <a:pt x="2771025" y="1356436"/>
                  </a:lnTo>
                  <a:lnTo>
                    <a:pt x="2763583" y="1354937"/>
                  </a:lnTo>
                  <a:lnTo>
                    <a:pt x="2756166" y="1356436"/>
                  </a:lnTo>
                  <a:lnTo>
                    <a:pt x="2750108" y="1360512"/>
                  </a:lnTo>
                  <a:lnTo>
                    <a:pt x="2746019" y="1366570"/>
                  </a:lnTo>
                  <a:lnTo>
                    <a:pt x="2744533" y="1373987"/>
                  </a:lnTo>
                  <a:lnTo>
                    <a:pt x="2746019" y="1381404"/>
                  </a:lnTo>
                  <a:lnTo>
                    <a:pt x="2750108" y="1387449"/>
                  </a:lnTo>
                  <a:lnTo>
                    <a:pt x="2756166" y="1391539"/>
                  </a:lnTo>
                  <a:lnTo>
                    <a:pt x="2763621" y="1393037"/>
                  </a:lnTo>
                  <a:lnTo>
                    <a:pt x="2771025" y="1391539"/>
                  </a:lnTo>
                  <a:lnTo>
                    <a:pt x="2777083" y="1387449"/>
                  </a:lnTo>
                  <a:lnTo>
                    <a:pt x="2778125" y="1385925"/>
                  </a:lnTo>
                  <a:lnTo>
                    <a:pt x="2778125" y="1431137"/>
                  </a:lnTo>
                  <a:lnTo>
                    <a:pt x="2892425" y="1373987"/>
                  </a:lnTo>
                  <a:close/>
                </a:path>
                <a:path w="2892425" h="1431289">
                  <a:moveTo>
                    <a:pt x="2892425" y="57150"/>
                  </a:moveTo>
                  <a:lnTo>
                    <a:pt x="2778125" y="0"/>
                  </a:lnTo>
                  <a:lnTo>
                    <a:pt x="2778125" y="45212"/>
                  </a:lnTo>
                  <a:lnTo>
                    <a:pt x="2777083" y="43688"/>
                  </a:lnTo>
                  <a:lnTo>
                    <a:pt x="2771025" y="39598"/>
                  </a:lnTo>
                  <a:lnTo>
                    <a:pt x="2763583" y="38100"/>
                  </a:lnTo>
                  <a:lnTo>
                    <a:pt x="2756166" y="39598"/>
                  </a:lnTo>
                  <a:lnTo>
                    <a:pt x="2750108" y="43688"/>
                  </a:lnTo>
                  <a:lnTo>
                    <a:pt x="2746019" y="49733"/>
                  </a:lnTo>
                  <a:lnTo>
                    <a:pt x="2744533" y="57150"/>
                  </a:lnTo>
                  <a:lnTo>
                    <a:pt x="2746019" y="64566"/>
                  </a:lnTo>
                  <a:lnTo>
                    <a:pt x="2750108" y="70624"/>
                  </a:lnTo>
                  <a:lnTo>
                    <a:pt x="2756166" y="74701"/>
                  </a:lnTo>
                  <a:lnTo>
                    <a:pt x="2763621" y="76200"/>
                  </a:lnTo>
                  <a:lnTo>
                    <a:pt x="2771025" y="74701"/>
                  </a:lnTo>
                  <a:lnTo>
                    <a:pt x="2777083" y="70624"/>
                  </a:lnTo>
                  <a:lnTo>
                    <a:pt x="2778125" y="69088"/>
                  </a:lnTo>
                  <a:lnTo>
                    <a:pt x="2778125" y="114300"/>
                  </a:lnTo>
                  <a:lnTo>
                    <a:pt x="2892425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Content Placeholder 2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7379195" y="2710179"/>
            <a:ext cx="3510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40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6554" y="3871264"/>
            <a:ext cx="2129155" cy="9690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Connector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10423" y="3973067"/>
            <a:ext cx="1096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9039" y="5340603"/>
            <a:ext cx="963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8705" y="5340603"/>
            <a:ext cx="169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0" name="Content Placeholder 19"/>
          <p:cNvGraphicFramePr/>
          <p:nvPr>
            <p:ph sz="half" idx="2"/>
          </p:nvPr>
        </p:nvGraphicFramePr>
        <p:xfrm>
          <a:off x="533400" y="711200"/>
          <a:ext cx="1125283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10125075" imgH="5000625" progId="Paint.Picture">
                  <p:embed/>
                </p:oleObj>
              </mc:Choice>
              <mc:Fallback>
                <p:oleObj name="" r:id="rId3" imgW="10125075" imgH="5000625" progId="Paint.Picture">
                  <p:embed/>
                  <p:pic>
                    <p:nvPicPr>
                      <p:cNvPr id="0" name="Picture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711200"/>
                        <a:ext cx="11252835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5998" y="517651"/>
            <a:ext cx="1232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>
                <a:solidFill>
                  <a:srgbClr val="404040"/>
                </a:solidFill>
              </a:rPr>
              <a:t>T</a:t>
            </a:r>
            <a:r>
              <a:rPr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1054" y="1571625"/>
            <a:ext cx="2448560" cy="4622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111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1016" y="1571625"/>
            <a:ext cx="2336165" cy="46228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111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45"/>
              </a:spcBef>
            </a:pP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2916" y="2317782"/>
            <a:ext cx="2561590" cy="1736089"/>
            <a:chOff x="492916" y="2317782"/>
            <a:chExt cx="2561590" cy="1736089"/>
          </a:xfrm>
        </p:grpSpPr>
        <p:sp>
          <p:nvSpPr>
            <p:cNvPr id="7" name="object 7"/>
            <p:cNvSpPr/>
            <p:nvPr/>
          </p:nvSpPr>
          <p:spPr>
            <a:xfrm>
              <a:off x="511966" y="2517838"/>
              <a:ext cx="2523490" cy="1517015"/>
            </a:xfrm>
            <a:custGeom>
              <a:avLst/>
              <a:gdLst/>
              <a:ahLst/>
              <a:cxnLst/>
              <a:rect l="l" t="t" r="r" b="b"/>
              <a:pathLst>
                <a:path w="2523490" h="1517014">
                  <a:moveTo>
                    <a:pt x="0" y="0"/>
                  </a:moveTo>
                  <a:lnTo>
                    <a:pt x="2523334" y="0"/>
                  </a:lnTo>
                  <a:lnTo>
                    <a:pt x="2523334" y="1516965"/>
                  </a:lnTo>
                  <a:lnTo>
                    <a:pt x="0" y="151696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09672" y="2317782"/>
              <a:ext cx="1405255" cy="400685"/>
            </a:xfrm>
            <a:custGeom>
              <a:avLst/>
              <a:gdLst/>
              <a:ahLst/>
              <a:cxnLst/>
              <a:rect l="l" t="t" r="r" b="b"/>
              <a:pathLst>
                <a:path w="1405255" h="400685">
                  <a:moveTo>
                    <a:pt x="140493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404939" y="400109"/>
                  </a:lnTo>
                  <a:lnTo>
                    <a:pt x="140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41753" y="2339340"/>
            <a:ext cx="1141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Worker</a:t>
            </a:r>
            <a:r>
              <a:rPr sz="20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0521" y="2229625"/>
            <a:ext cx="621665" cy="639445"/>
            <a:chOff x="610521" y="2229625"/>
            <a:chExt cx="621665" cy="63944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8621" y="2267725"/>
              <a:ext cx="545437" cy="5631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9571" y="2248675"/>
              <a:ext cx="583565" cy="601345"/>
            </a:xfrm>
            <a:custGeom>
              <a:avLst/>
              <a:gdLst/>
              <a:ahLst/>
              <a:cxnLst/>
              <a:rect l="l" t="t" r="r" b="b"/>
              <a:pathLst>
                <a:path w="583565" h="601344">
                  <a:moveTo>
                    <a:pt x="0" y="0"/>
                  </a:moveTo>
                  <a:lnTo>
                    <a:pt x="583537" y="0"/>
                  </a:lnTo>
                  <a:lnTo>
                    <a:pt x="583537" y="601214"/>
                  </a:lnTo>
                  <a:lnTo>
                    <a:pt x="0" y="6012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3278980" y="3679112"/>
            <a:ext cx="2523490" cy="1517015"/>
          </a:xfrm>
          <a:custGeom>
            <a:avLst/>
            <a:gdLst/>
            <a:ahLst/>
            <a:cxnLst/>
            <a:rect l="l" t="t" r="r" b="b"/>
            <a:pathLst>
              <a:path w="2523490" h="1517014">
                <a:moveTo>
                  <a:pt x="0" y="0"/>
                </a:moveTo>
                <a:lnTo>
                  <a:pt x="2523334" y="0"/>
                </a:lnTo>
                <a:lnTo>
                  <a:pt x="2523334" y="1516965"/>
                </a:lnTo>
                <a:lnTo>
                  <a:pt x="0" y="151696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6370636" y="2299098"/>
            <a:ext cx="2561590" cy="1755139"/>
            <a:chOff x="6370636" y="2299098"/>
            <a:chExt cx="2561590" cy="1755139"/>
          </a:xfrm>
        </p:grpSpPr>
        <p:sp>
          <p:nvSpPr>
            <p:cNvPr id="15" name="object 15"/>
            <p:cNvSpPr/>
            <p:nvPr/>
          </p:nvSpPr>
          <p:spPr>
            <a:xfrm>
              <a:off x="6389686" y="2486392"/>
              <a:ext cx="2523490" cy="1548765"/>
            </a:xfrm>
            <a:custGeom>
              <a:avLst/>
              <a:gdLst/>
              <a:ahLst/>
              <a:cxnLst/>
              <a:rect l="l" t="t" r="r" b="b"/>
              <a:pathLst>
                <a:path w="2523490" h="1548764">
                  <a:moveTo>
                    <a:pt x="0" y="0"/>
                  </a:moveTo>
                  <a:lnTo>
                    <a:pt x="2523334" y="0"/>
                  </a:lnTo>
                  <a:lnTo>
                    <a:pt x="2523334" y="1548411"/>
                  </a:lnTo>
                  <a:lnTo>
                    <a:pt x="0" y="15484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71779" y="2299098"/>
              <a:ext cx="1283970" cy="400685"/>
            </a:xfrm>
            <a:custGeom>
              <a:avLst/>
              <a:gdLst/>
              <a:ahLst/>
              <a:cxnLst/>
              <a:rect l="l" t="t" r="r" b="b"/>
              <a:pathLst>
                <a:path w="1283970" h="400685">
                  <a:moveTo>
                    <a:pt x="128389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283898" y="400109"/>
                  </a:lnTo>
                  <a:lnTo>
                    <a:pt x="12838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187376" y="2318003"/>
            <a:ext cx="1053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Broker</a:t>
            </a:r>
            <a:r>
              <a:rPr sz="2000" spc="-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88239" y="2233727"/>
            <a:ext cx="621665" cy="568325"/>
            <a:chOff x="6488239" y="2233727"/>
            <a:chExt cx="621665" cy="56832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6339" y="2271827"/>
              <a:ext cx="545439" cy="4920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07289" y="2252777"/>
              <a:ext cx="583565" cy="530225"/>
            </a:xfrm>
            <a:custGeom>
              <a:avLst/>
              <a:gdLst/>
              <a:ahLst/>
              <a:cxnLst/>
              <a:rect l="l" t="t" r="r" b="b"/>
              <a:pathLst>
                <a:path w="583565" h="530225">
                  <a:moveTo>
                    <a:pt x="0" y="0"/>
                  </a:moveTo>
                  <a:lnTo>
                    <a:pt x="583538" y="0"/>
                  </a:lnTo>
                  <a:lnTo>
                    <a:pt x="583538" y="530118"/>
                  </a:lnTo>
                  <a:lnTo>
                    <a:pt x="0" y="53011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9137648" y="3395002"/>
            <a:ext cx="2561590" cy="1820545"/>
            <a:chOff x="9137648" y="3395002"/>
            <a:chExt cx="2561590" cy="1820545"/>
          </a:xfrm>
        </p:grpSpPr>
        <p:sp>
          <p:nvSpPr>
            <p:cNvPr id="22" name="object 22"/>
            <p:cNvSpPr/>
            <p:nvPr/>
          </p:nvSpPr>
          <p:spPr>
            <a:xfrm>
              <a:off x="9156698" y="3647666"/>
              <a:ext cx="2523490" cy="1548765"/>
            </a:xfrm>
            <a:custGeom>
              <a:avLst/>
              <a:gdLst/>
              <a:ahLst/>
              <a:cxnLst/>
              <a:rect l="l" t="t" r="r" b="b"/>
              <a:pathLst>
                <a:path w="2523490" h="1548764">
                  <a:moveTo>
                    <a:pt x="0" y="0"/>
                  </a:moveTo>
                  <a:lnTo>
                    <a:pt x="2523334" y="0"/>
                  </a:lnTo>
                  <a:lnTo>
                    <a:pt x="2523334" y="1548411"/>
                  </a:lnTo>
                  <a:lnTo>
                    <a:pt x="0" y="15484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3351" y="3433102"/>
              <a:ext cx="545439" cy="4920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274301" y="3414052"/>
              <a:ext cx="583565" cy="530225"/>
            </a:xfrm>
            <a:custGeom>
              <a:avLst/>
              <a:gdLst/>
              <a:ahLst/>
              <a:cxnLst/>
              <a:rect l="l" t="t" r="r" b="b"/>
              <a:pathLst>
                <a:path w="583565" h="530225">
                  <a:moveTo>
                    <a:pt x="0" y="0"/>
                  </a:moveTo>
                  <a:lnTo>
                    <a:pt x="583538" y="0"/>
                  </a:lnTo>
                  <a:lnTo>
                    <a:pt x="583538" y="530118"/>
                  </a:lnTo>
                  <a:lnTo>
                    <a:pt x="0" y="53011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838791" y="3447610"/>
              <a:ext cx="1283970" cy="400685"/>
            </a:xfrm>
            <a:custGeom>
              <a:avLst/>
              <a:gdLst/>
              <a:ahLst/>
              <a:cxnLst/>
              <a:rect l="l" t="t" r="r" b="b"/>
              <a:pathLst>
                <a:path w="1283970" h="400685">
                  <a:moveTo>
                    <a:pt x="128389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283898" y="400109"/>
                  </a:lnTo>
                  <a:lnTo>
                    <a:pt x="12838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6370636" y="4548243"/>
            <a:ext cx="2561590" cy="1820545"/>
            <a:chOff x="6370636" y="4548243"/>
            <a:chExt cx="2561590" cy="1820545"/>
          </a:xfrm>
        </p:grpSpPr>
        <p:sp>
          <p:nvSpPr>
            <p:cNvPr id="27" name="object 27"/>
            <p:cNvSpPr/>
            <p:nvPr/>
          </p:nvSpPr>
          <p:spPr>
            <a:xfrm>
              <a:off x="6389686" y="4800907"/>
              <a:ext cx="2523490" cy="1548765"/>
            </a:xfrm>
            <a:custGeom>
              <a:avLst/>
              <a:gdLst/>
              <a:ahLst/>
              <a:cxnLst/>
              <a:rect l="l" t="t" r="r" b="b"/>
              <a:pathLst>
                <a:path w="2523490" h="1548764">
                  <a:moveTo>
                    <a:pt x="0" y="0"/>
                  </a:moveTo>
                  <a:lnTo>
                    <a:pt x="2523334" y="0"/>
                  </a:lnTo>
                  <a:lnTo>
                    <a:pt x="2523334" y="1548411"/>
                  </a:lnTo>
                  <a:lnTo>
                    <a:pt x="0" y="15484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6339" y="4586343"/>
              <a:ext cx="545439" cy="49201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507289" y="4567293"/>
              <a:ext cx="583565" cy="530225"/>
            </a:xfrm>
            <a:custGeom>
              <a:avLst/>
              <a:gdLst/>
              <a:ahLst/>
              <a:cxnLst/>
              <a:rect l="l" t="t" r="r" b="b"/>
              <a:pathLst>
                <a:path w="583565" h="530225">
                  <a:moveTo>
                    <a:pt x="0" y="0"/>
                  </a:moveTo>
                  <a:lnTo>
                    <a:pt x="583538" y="0"/>
                  </a:lnTo>
                  <a:lnTo>
                    <a:pt x="583538" y="530118"/>
                  </a:lnTo>
                  <a:lnTo>
                    <a:pt x="0" y="53011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71779" y="4600853"/>
              <a:ext cx="1283970" cy="400685"/>
            </a:xfrm>
            <a:custGeom>
              <a:avLst/>
              <a:gdLst/>
              <a:ahLst/>
              <a:cxnLst/>
              <a:rect l="l" t="t" r="r" b="b"/>
              <a:pathLst>
                <a:path w="1283970" h="400685">
                  <a:moveTo>
                    <a:pt x="128389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283898" y="400109"/>
                  </a:lnTo>
                  <a:lnTo>
                    <a:pt x="12838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926608" y="3467100"/>
            <a:ext cx="1108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Broker</a:t>
            </a:r>
            <a:r>
              <a:rPr sz="20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58801" y="4622292"/>
            <a:ext cx="110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Broker</a:t>
            </a:r>
            <a:r>
              <a:rPr sz="20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45568" y="5196476"/>
            <a:ext cx="2011680" cy="29083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324485">
              <a:lnSpc>
                <a:spcPts val="225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partition-2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7849" y="3248464"/>
            <a:ext cx="201168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613410">
              <a:lnSpc>
                <a:spcPts val="2255"/>
              </a:lnSpc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45568" y="3248464"/>
            <a:ext cx="2011680" cy="29083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ts val="2255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partition-3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42659" y="4415709"/>
            <a:ext cx="2011680" cy="29083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 marL="600075">
              <a:lnSpc>
                <a:spcPts val="2230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12580" y="4415489"/>
            <a:ext cx="2011680" cy="29083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marL="309880">
              <a:lnSpc>
                <a:spcPts val="2230"/>
              </a:lnSpc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partition-0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7849" y="2881142"/>
            <a:ext cx="201168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659130">
              <a:lnSpc>
                <a:spcPts val="2285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45568" y="2881140"/>
            <a:ext cx="2011680" cy="29083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ts val="2265"/>
              </a:lnSpc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partition-0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42659" y="4046389"/>
            <a:ext cx="201168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609600">
              <a:lnSpc>
                <a:spcPts val="2235"/>
              </a:lnSpc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12580" y="4046389"/>
            <a:ext cx="2011680" cy="29083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ts val="2235"/>
              </a:lnSpc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partition-1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76686" y="3479057"/>
            <a:ext cx="1405255" cy="400685"/>
          </a:xfrm>
          <a:custGeom>
            <a:avLst/>
            <a:gdLst/>
            <a:ahLst/>
            <a:cxnLst/>
            <a:rect l="l" t="t" r="r" b="b"/>
            <a:pathLst>
              <a:path w="1405254" h="400685">
                <a:moveTo>
                  <a:pt x="1404940" y="0"/>
                </a:moveTo>
                <a:lnTo>
                  <a:pt x="0" y="0"/>
                </a:lnTo>
                <a:lnTo>
                  <a:pt x="0" y="400109"/>
                </a:lnTo>
                <a:lnTo>
                  <a:pt x="1404940" y="400109"/>
                </a:lnTo>
                <a:lnTo>
                  <a:pt x="1404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080986" y="3500628"/>
            <a:ext cx="1196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Worker</a:t>
            </a:r>
            <a:r>
              <a:rPr sz="20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377534" y="3390900"/>
            <a:ext cx="621665" cy="639445"/>
            <a:chOff x="3377534" y="3390900"/>
            <a:chExt cx="621665" cy="639445"/>
          </a:xfrm>
        </p:grpSpPr>
        <p:pic>
          <p:nvPicPr>
            <p:cNvPr id="45" name="object 4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15634" y="3428999"/>
              <a:ext cx="545437" cy="56311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396584" y="3409950"/>
              <a:ext cx="583565" cy="601345"/>
            </a:xfrm>
            <a:custGeom>
              <a:avLst/>
              <a:gdLst/>
              <a:ahLst/>
              <a:cxnLst/>
              <a:rect l="l" t="t" r="r" b="b"/>
              <a:pathLst>
                <a:path w="583564" h="601345">
                  <a:moveTo>
                    <a:pt x="0" y="0"/>
                  </a:moveTo>
                  <a:lnTo>
                    <a:pt x="583537" y="0"/>
                  </a:lnTo>
                  <a:lnTo>
                    <a:pt x="583537" y="601214"/>
                  </a:lnTo>
                  <a:lnTo>
                    <a:pt x="0" y="6012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492916" y="4632298"/>
            <a:ext cx="2561590" cy="1736089"/>
            <a:chOff x="492916" y="4632298"/>
            <a:chExt cx="2561590" cy="1736089"/>
          </a:xfrm>
        </p:grpSpPr>
        <p:sp>
          <p:nvSpPr>
            <p:cNvPr id="48" name="object 48"/>
            <p:cNvSpPr/>
            <p:nvPr/>
          </p:nvSpPr>
          <p:spPr>
            <a:xfrm>
              <a:off x="511966" y="4832353"/>
              <a:ext cx="2523490" cy="1517015"/>
            </a:xfrm>
            <a:custGeom>
              <a:avLst/>
              <a:gdLst/>
              <a:ahLst/>
              <a:cxnLst/>
              <a:rect l="l" t="t" r="r" b="b"/>
              <a:pathLst>
                <a:path w="2523490" h="1517014">
                  <a:moveTo>
                    <a:pt x="0" y="0"/>
                  </a:moveTo>
                  <a:lnTo>
                    <a:pt x="2523334" y="0"/>
                  </a:lnTo>
                  <a:lnTo>
                    <a:pt x="2523334" y="1516965"/>
                  </a:lnTo>
                  <a:lnTo>
                    <a:pt x="0" y="151696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209672" y="4632298"/>
              <a:ext cx="1405255" cy="400685"/>
            </a:xfrm>
            <a:custGeom>
              <a:avLst/>
              <a:gdLst/>
              <a:ahLst/>
              <a:cxnLst/>
              <a:rect l="l" t="t" r="r" b="b"/>
              <a:pathLst>
                <a:path w="1405255" h="400685">
                  <a:moveTo>
                    <a:pt x="1404939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1404939" y="400110"/>
                  </a:lnTo>
                  <a:lnTo>
                    <a:pt x="140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313178" y="4652772"/>
            <a:ext cx="1198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Worker</a:t>
            </a:r>
            <a:r>
              <a:rPr sz="20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0521" y="4544141"/>
            <a:ext cx="621665" cy="639445"/>
            <a:chOff x="610521" y="4544141"/>
            <a:chExt cx="621665" cy="639445"/>
          </a:xfrm>
        </p:grpSpPr>
        <p:pic>
          <p:nvPicPr>
            <p:cNvPr id="52" name="object 5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8621" y="4582241"/>
              <a:ext cx="545437" cy="56311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29571" y="4563191"/>
              <a:ext cx="583565" cy="601345"/>
            </a:xfrm>
            <a:custGeom>
              <a:avLst/>
              <a:gdLst/>
              <a:ahLst/>
              <a:cxnLst/>
              <a:rect l="l" t="t" r="r" b="b"/>
              <a:pathLst>
                <a:path w="583565" h="601345">
                  <a:moveTo>
                    <a:pt x="0" y="0"/>
                  </a:moveTo>
                  <a:lnTo>
                    <a:pt x="583537" y="0"/>
                  </a:lnTo>
                  <a:lnTo>
                    <a:pt x="583537" y="601214"/>
                  </a:lnTo>
                  <a:lnTo>
                    <a:pt x="0" y="6012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767849" y="5198576"/>
            <a:ext cx="201168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614045">
              <a:lnSpc>
                <a:spcPts val="2235"/>
              </a:lnSpc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547" y="517651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>
                <a:solidFill>
                  <a:srgbClr val="404040"/>
                </a:solidFill>
              </a:rPr>
              <a:t>T</a:t>
            </a:r>
            <a:r>
              <a:rPr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b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endParaRPr spc="13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7468" y="2346357"/>
            <a:ext cx="3012440" cy="2630805"/>
            <a:chOff x="687468" y="2346357"/>
            <a:chExt cx="3012440" cy="2630805"/>
          </a:xfrm>
        </p:grpSpPr>
        <p:sp>
          <p:nvSpPr>
            <p:cNvPr id="4" name="object 4"/>
            <p:cNvSpPr/>
            <p:nvPr/>
          </p:nvSpPr>
          <p:spPr>
            <a:xfrm>
              <a:off x="706518" y="2546413"/>
              <a:ext cx="2974340" cy="2411730"/>
            </a:xfrm>
            <a:custGeom>
              <a:avLst/>
              <a:gdLst/>
              <a:ahLst/>
              <a:cxnLst/>
              <a:rect l="l" t="t" r="r" b="b"/>
              <a:pathLst>
                <a:path w="2974340" h="2411729">
                  <a:moveTo>
                    <a:pt x="0" y="0"/>
                  </a:moveTo>
                  <a:lnTo>
                    <a:pt x="2974183" y="0"/>
                  </a:lnTo>
                  <a:lnTo>
                    <a:pt x="2974183" y="2411350"/>
                  </a:lnTo>
                  <a:lnTo>
                    <a:pt x="0" y="241135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04225" y="2346357"/>
              <a:ext cx="1405255" cy="400685"/>
            </a:xfrm>
            <a:custGeom>
              <a:avLst/>
              <a:gdLst/>
              <a:ahLst/>
              <a:cxnLst/>
              <a:rect l="l" t="t" r="r" b="b"/>
              <a:pathLst>
                <a:path w="1405255" h="400685">
                  <a:moveTo>
                    <a:pt x="1404940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404940" y="400109"/>
                  </a:lnTo>
                  <a:lnTo>
                    <a:pt x="1404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36306" y="2366771"/>
            <a:ext cx="1141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Worker</a:t>
            </a:r>
            <a:r>
              <a:rPr sz="20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5072" y="2258200"/>
            <a:ext cx="621665" cy="639445"/>
            <a:chOff x="805072" y="2258200"/>
            <a:chExt cx="621665" cy="63944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3172" y="2296300"/>
              <a:ext cx="545437" cy="56311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24122" y="2277250"/>
              <a:ext cx="583565" cy="601345"/>
            </a:xfrm>
            <a:custGeom>
              <a:avLst/>
              <a:gdLst/>
              <a:ahLst/>
              <a:cxnLst/>
              <a:rect l="l" t="t" r="r" b="b"/>
              <a:pathLst>
                <a:path w="583565" h="601344">
                  <a:moveTo>
                    <a:pt x="0" y="0"/>
                  </a:moveTo>
                  <a:lnTo>
                    <a:pt x="583537" y="0"/>
                  </a:lnTo>
                  <a:lnTo>
                    <a:pt x="583537" y="601213"/>
                  </a:lnTo>
                  <a:lnTo>
                    <a:pt x="0" y="60121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4608910" y="2546413"/>
            <a:ext cx="2974340" cy="2411730"/>
          </a:xfrm>
          <a:custGeom>
            <a:avLst/>
            <a:gdLst/>
            <a:ahLst/>
            <a:cxnLst/>
            <a:rect l="l" t="t" r="r" b="b"/>
            <a:pathLst>
              <a:path w="2974340" h="2411729">
                <a:moveTo>
                  <a:pt x="0" y="0"/>
                </a:moveTo>
                <a:lnTo>
                  <a:pt x="2974181" y="0"/>
                </a:lnTo>
                <a:lnTo>
                  <a:pt x="2974181" y="2411350"/>
                </a:lnTo>
                <a:lnTo>
                  <a:pt x="0" y="24113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8492251" y="2346357"/>
            <a:ext cx="3012440" cy="2630805"/>
            <a:chOff x="8492251" y="2346357"/>
            <a:chExt cx="3012440" cy="2630805"/>
          </a:xfrm>
        </p:grpSpPr>
        <p:sp>
          <p:nvSpPr>
            <p:cNvPr id="12" name="object 12"/>
            <p:cNvSpPr/>
            <p:nvPr/>
          </p:nvSpPr>
          <p:spPr>
            <a:xfrm>
              <a:off x="8511301" y="2546413"/>
              <a:ext cx="2974340" cy="2411730"/>
            </a:xfrm>
            <a:custGeom>
              <a:avLst/>
              <a:gdLst/>
              <a:ahLst/>
              <a:cxnLst/>
              <a:rect l="l" t="t" r="r" b="b"/>
              <a:pathLst>
                <a:path w="2974340" h="2411729">
                  <a:moveTo>
                    <a:pt x="0" y="0"/>
                  </a:moveTo>
                  <a:lnTo>
                    <a:pt x="2974181" y="0"/>
                  </a:lnTo>
                  <a:lnTo>
                    <a:pt x="2974181" y="2411350"/>
                  </a:lnTo>
                  <a:lnTo>
                    <a:pt x="0" y="241135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09007" y="2346357"/>
              <a:ext cx="1405255" cy="400685"/>
            </a:xfrm>
            <a:custGeom>
              <a:avLst/>
              <a:gdLst/>
              <a:ahLst/>
              <a:cxnLst/>
              <a:rect l="l" t="t" r="r" b="b"/>
              <a:pathLst>
                <a:path w="1405254" h="400685">
                  <a:moveTo>
                    <a:pt x="1404940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404940" y="400109"/>
                  </a:lnTo>
                  <a:lnTo>
                    <a:pt x="1404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312513" y="2366771"/>
            <a:ext cx="1198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Worker</a:t>
            </a:r>
            <a:r>
              <a:rPr sz="20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09855" y="2258200"/>
            <a:ext cx="621665" cy="639445"/>
            <a:chOff x="8609855" y="2258200"/>
            <a:chExt cx="621665" cy="63944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7955" y="2296300"/>
              <a:ext cx="545438" cy="5631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628905" y="2277250"/>
              <a:ext cx="583565" cy="601345"/>
            </a:xfrm>
            <a:custGeom>
              <a:avLst/>
              <a:gdLst/>
              <a:ahLst/>
              <a:cxnLst/>
              <a:rect l="l" t="t" r="r" b="b"/>
              <a:pathLst>
                <a:path w="583565" h="601344">
                  <a:moveTo>
                    <a:pt x="0" y="0"/>
                  </a:moveTo>
                  <a:lnTo>
                    <a:pt x="583537" y="0"/>
                  </a:lnTo>
                  <a:lnTo>
                    <a:pt x="583537" y="601213"/>
                  </a:lnTo>
                  <a:lnTo>
                    <a:pt x="0" y="60121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62401" y="3277039"/>
            <a:ext cx="2457450" cy="3054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95"/>
              </a:lnSpc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2588" y="3283010"/>
            <a:ext cx="2457450" cy="29464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0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69758" y="5975836"/>
            <a:ext cx="327025" cy="290830"/>
            <a:chOff x="2669758" y="5975836"/>
            <a:chExt cx="327025" cy="290830"/>
          </a:xfrm>
        </p:grpSpPr>
        <p:sp>
          <p:nvSpPr>
            <p:cNvPr id="21" name="object 21"/>
            <p:cNvSpPr/>
            <p:nvPr/>
          </p:nvSpPr>
          <p:spPr>
            <a:xfrm>
              <a:off x="2688808" y="599488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88331" y="0"/>
                  </a:moveTo>
                  <a:lnTo>
                    <a:pt x="0" y="0"/>
                  </a:lnTo>
                  <a:lnTo>
                    <a:pt x="0" y="252120"/>
                  </a:lnTo>
                  <a:lnTo>
                    <a:pt x="288331" y="252120"/>
                  </a:lnTo>
                  <a:lnTo>
                    <a:pt x="28833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88808" y="599488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0" y="0"/>
                  </a:moveTo>
                  <a:lnTo>
                    <a:pt x="288333" y="0"/>
                  </a:lnTo>
                  <a:lnTo>
                    <a:pt x="28833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055881" y="5830315"/>
            <a:ext cx="2787015" cy="8547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74625" indent="-161925">
              <a:lnSpc>
                <a:spcPct val="100000"/>
              </a:lnSpc>
              <a:spcBef>
                <a:spcPts val="1205"/>
              </a:spcBef>
              <a:buChar char="-"/>
              <a:tabLst>
                <a:tab pos="174625" algn="l"/>
              </a:tabLst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74625" indent="-161925">
              <a:lnSpc>
                <a:spcPct val="100000"/>
              </a:lnSpc>
              <a:spcBef>
                <a:spcPts val="1100"/>
              </a:spcBef>
              <a:buChar char="-"/>
              <a:tabLst>
                <a:tab pos="174625" algn="l"/>
              </a:tabLst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739994" y="5986141"/>
            <a:ext cx="327025" cy="290830"/>
            <a:chOff x="6739994" y="5986141"/>
            <a:chExt cx="327025" cy="290830"/>
          </a:xfrm>
        </p:grpSpPr>
        <p:sp>
          <p:nvSpPr>
            <p:cNvPr id="25" name="object 25"/>
            <p:cNvSpPr/>
            <p:nvPr/>
          </p:nvSpPr>
          <p:spPr>
            <a:xfrm>
              <a:off x="6759044" y="6005191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88333" y="0"/>
                  </a:moveTo>
                  <a:lnTo>
                    <a:pt x="0" y="0"/>
                  </a:lnTo>
                  <a:lnTo>
                    <a:pt x="0" y="252120"/>
                  </a:lnTo>
                  <a:lnTo>
                    <a:pt x="288333" y="252120"/>
                  </a:lnTo>
                  <a:lnTo>
                    <a:pt x="28833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759044" y="6005191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0" y="0"/>
                  </a:moveTo>
                  <a:lnTo>
                    <a:pt x="288333" y="0"/>
                  </a:lnTo>
                  <a:lnTo>
                    <a:pt x="28833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126116" y="5982716"/>
            <a:ext cx="262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69758" y="6388491"/>
            <a:ext cx="327025" cy="290830"/>
            <a:chOff x="2669758" y="6388491"/>
            <a:chExt cx="327025" cy="290830"/>
          </a:xfrm>
        </p:grpSpPr>
        <p:sp>
          <p:nvSpPr>
            <p:cNvPr id="29" name="object 29"/>
            <p:cNvSpPr/>
            <p:nvPr/>
          </p:nvSpPr>
          <p:spPr>
            <a:xfrm>
              <a:off x="2688808" y="6407541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88331" y="0"/>
                  </a:moveTo>
                  <a:lnTo>
                    <a:pt x="0" y="0"/>
                  </a:lnTo>
                  <a:lnTo>
                    <a:pt x="0" y="252120"/>
                  </a:lnTo>
                  <a:lnTo>
                    <a:pt x="288331" y="252120"/>
                  </a:lnTo>
                  <a:lnTo>
                    <a:pt x="28833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688808" y="6407541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0" y="0"/>
                  </a:moveTo>
                  <a:lnTo>
                    <a:pt x="288333" y="0"/>
                  </a:lnTo>
                  <a:lnTo>
                    <a:pt x="28833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62401" y="3658063"/>
            <a:ext cx="2457450" cy="29083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45"/>
              </a:lnSpc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2401" y="2909717"/>
            <a:ext cx="245745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844550">
              <a:lnSpc>
                <a:spcPts val="2255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72588" y="2913689"/>
            <a:ext cx="2457450" cy="29464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ts val="2225"/>
              </a:lnSpc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06616" y="2346357"/>
            <a:ext cx="1405255" cy="400685"/>
          </a:xfrm>
          <a:custGeom>
            <a:avLst/>
            <a:gdLst/>
            <a:ahLst/>
            <a:cxnLst/>
            <a:rect l="l" t="t" r="r" b="b"/>
            <a:pathLst>
              <a:path w="1405254" h="400685">
                <a:moveTo>
                  <a:pt x="1404940" y="0"/>
                </a:moveTo>
                <a:lnTo>
                  <a:pt x="0" y="0"/>
                </a:lnTo>
                <a:lnTo>
                  <a:pt x="0" y="400109"/>
                </a:lnTo>
                <a:lnTo>
                  <a:pt x="1404940" y="400109"/>
                </a:lnTo>
                <a:lnTo>
                  <a:pt x="1404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410916" y="2366771"/>
            <a:ext cx="1196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Worker</a:t>
            </a:r>
            <a:r>
              <a:rPr sz="20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07464" y="2258200"/>
            <a:ext cx="621665" cy="639445"/>
            <a:chOff x="4707464" y="2258200"/>
            <a:chExt cx="621665" cy="639445"/>
          </a:xfrm>
        </p:grpSpPr>
        <p:pic>
          <p:nvPicPr>
            <p:cNvPr id="37" name="object 3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45564" y="2296300"/>
              <a:ext cx="545437" cy="56311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726514" y="2277250"/>
              <a:ext cx="583565" cy="601345"/>
            </a:xfrm>
            <a:custGeom>
              <a:avLst/>
              <a:gdLst/>
              <a:ahLst/>
              <a:cxnLst/>
              <a:rect l="l" t="t" r="r" b="b"/>
              <a:pathLst>
                <a:path w="583564" h="601344">
                  <a:moveTo>
                    <a:pt x="0" y="0"/>
                  </a:moveTo>
                  <a:lnTo>
                    <a:pt x="583537" y="0"/>
                  </a:lnTo>
                  <a:lnTo>
                    <a:pt x="583537" y="601213"/>
                  </a:lnTo>
                  <a:lnTo>
                    <a:pt x="0" y="60121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767185" y="2912633"/>
            <a:ext cx="2457450" cy="29591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ts val="2260"/>
              </a:lnSpc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67185" y="3292382"/>
            <a:ext cx="2457450" cy="29083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45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5165" y="1995775"/>
            <a:ext cx="3512624" cy="3512624"/>
          </a:xfrm>
          <a:prstGeom prst="rect">
            <a:avLst/>
          </a:prstGeom>
        </p:spPr>
      </p:pic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1858771"/>
            <a:ext cx="506920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C"/>
                </a:solidFill>
              </a:rPr>
              <a:t>Changing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the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-10" dirty="0">
                <a:solidFill>
                  <a:srgbClr val="2A9FBC"/>
                </a:solidFill>
              </a:rPr>
              <a:t>number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85" dirty="0">
                <a:solidFill>
                  <a:srgbClr val="2A9FBC"/>
                </a:solidFill>
              </a:rPr>
              <a:t>of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-10" dirty="0">
                <a:solidFill>
                  <a:srgbClr val="2A9FBC"/>
                </a:solidFill>
              </a:rPr>
              <a:t>workers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204" dirty="0">
                <a:solidFill>
                  <a:srgbClr val="2A9FBC"/>
                </a:solidFill>
              </a:rPr>
              <a:t>T</a:t>
            </a:r>
            <a:r>
              <a:rPr sz="2400" spc="-35" dirty="0">
                <a:solidFill>
                  <a:srgbClr val="2A9FBC"/>
                </a:solidFill>
              </a:rPr>
              <a:t>a</a:t>
            </a:r>
            <a:r>
              <a:rPr sz="2400" spc="-40" dirty="0">
                <a:solidFill>
                  <a:srgbClr val="2A9FBC"/>
                </a:solidFill>
              </a:rPr>
              <a:t>sk</a:t>
            </a:r>
            <a:r>
              <a:rPr sz="2400" spc="-55" dirty="0">
                <a:solidFill>
                  <a:srgbClr val="2A9FBC"/>
                </a:solidFill>
              </a:rPr>
              <a:t>s</a:t>
            </a:r>
            <a:r>
              <a:rPr sz="2400" spc="-120" dirty="0">
                <a:solidFill>
                  <a:srgbClr val="2A9FBC"/>
                </a:solidFill>
              </a:rPr>
              <a:t> </a:t>
            </a:r>
            <a:r>
              <a:rPr sz="2400" spc="-85" dirty="0">
                <a:solidFill>
                  <a:srgbClr val="2A9FBC"/>
                </a:solidFill>
              </a:rPr>
              <a:t>r</a:t>
            </a:r>
            <a:r>
              <a:rPr sz="2400" spc="15" dirty="0">
                <a:solidFill>
                  <a:srgbClr val="2A9FBC"/>
                </a:solidFill>
              </a:rPr>
              <a:t>e</a:t>
            </a:r>
            <a:r>
              <a:rPr sz="2400" spc="110" dirty="0">
                <a:solidFill>
                  <a:srgbClr val="2A9FBC"/>
                </a:solidFill>
              </a:rPr>
              <a:t>b</a:t>
            </a:r>
            <a:r>
              <a:rPr sz="2400" spc="-35" dirty="0">
                <a:solidFill>
                  <a:srgbClr val="2A9FBC"/>
                </a:solidFill>
              </a:rPr>
              <a:t>a</a:t>
            </a:r>
            <a:r>
              <a:rPr sz="2400" spc="25" dirty="0">
                <a:solidFill>
                  <a:srgbClr val="2A9FBC"/>
                </a:solidFill>
              </a:rPr>
              <a:t>l</a:t>
            </a:r>
            <a:r>
              <a:rPr sz="2400" spc="-35" dirty="0">
                <a:solidFill>
                  <a:srgbClr val="2A9FBC"/>
                </a:solidFill>
              </a:rPr>
              <a:t>a</a:t>
            </a:r>
            <a:r>
              <a:rPr sz="2400" spc="-40" dirty="0">
                <a:solidFill>
                  <a:srgbClr val="2A9FBC"/>
                </a:solidFill>
              </a:rPr>
              <a:t>n</a:t>
            </a:r>
            <a:r>
              <a:rPr sz="2400" spc="120" dirty="0">
                <a:solidFill>
                  <a:srgbClr val="2A9FBC"/>
                </a:solidFill>
              </a:rPr>
              <a:t>c</a:t>
            </a:r>
            <a:r>
              <a:rPr sz="2400" spc="25" dirty="0">
                <a:solidFill>
                  <a:srgbClr val="2A9FBC"/>
                </a:solidFill>
              </a:rPr>
              <a:t>i</a:t>
            </a:r>
            <a:r>
              <a:rPr sz="2400" spc="-40" dirty="0">
                <a:solidFill>
                  <a:srgbClr val="2A9FBC"/>
                </a:solidFill>
              </a:rPr>
              <a:t>n</a:t>
            </a:r>
            <a:r>
              <a:rPr sz="2400" spc="110" dirty="0">
                <a:solidFill>
                  <a:srgbClr val="2A9FBC"/>
                </a:solidFill>
              </a:rPr>
              <a:t>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50" y="2983484"/>
            <a:ext cx="1914525" cy="13360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2400" spc="-2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Client: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547" y="517651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>
                <a:solidFill>
                  <a:srgbClr val="404040"/>
                </a:solidFill>
              </a:rPr>
              <a:t>T</a:t>
            </a:r>
            <a:r>
              <a:rPr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b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endParaRPr spc="13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75083" y="2404230"/>
            <a:ext cx="3331210" cy="2630805"/>
            <a:chOff x="2875083" y="2404230"/>
            <a:chExt cx="3331210" cy="2630805"/>
          </a:xfrm>
        </p:grpSpPr>
        <p:sp>
          <p:nvSpPr>
            <p:cNvPr id="4" name="object 4"/>
            <p:cNvSpPr/>
            <p:nvPr/>
          </p:nvSpPr>
          <p:spPr>
            <a:xfrm>
              <a:off x="2894133" y="2604286"/>
              <a:ext cx="3293110" cy="2411730"/>
            </a:xfrm>
            <a:custGeom>
              <a:avLst/>
              <a:gdLst/>
              <a:ahLst/>
              <a:cxnLst/>
              <a:rect l="l" t="t" r="r" b="b"/>
              <a:pathLst>
                <a:path w="3293110" h="2411729">
                  <a:moveTo>
                    <a:pt x="0" y="0"/>
                  </a:moveTo>
                  <a:lnTo>
                    <a:pt x="3292899" y="0"/>
                  </a:lnTo>
                  <a:lnTo>
                    <a:pt x="3292899" y="2411350"/>
                  </a:lnTo>
                  <a:lnTo>
                    <a:pt x="0" y="241135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91839" y="2404230"/>
              <a:ext cx="2419350" cy="400685"/>
            </a:xfrm>
            <a:custGeom>
              <a:avLst/>
              <a:gdLst/>
              <a:ahLst/>
              <a:cxnLst/>
              <a:rect l="l" t="t" r="r" b="b"/>
              <a:pathLst>
                <a:path w="2419350" h="400685">
                  <a:moveTo>
                    <a:pt x="2418972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2418972" y="400109"/>
                  </a:lnTo>
                  <a:lnTo>
                    <a:pt x="24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674517" y="2424684"/>
            <a:ext cx="2254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92687" y="2316073"/>
            <a:ext cx="621665" cy="639445"/>
            <a:chOff x="2992687" y="2316073"/>
            <a:chExt cx="621665" cy="63944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30787" y="2354173"/>
              <a:ext cx="545438" cy="56311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11737" y="2335123"/>
              <a:ext cx="583565" cy="601345"/>
            </a:xfrm>
            <a:custGeom>
              <a:avLst/>
              <a:gdLst/>
              <a:ahLst/>
              <a:cxnLst/>
              <a:rect l="l" t="t" r="r" b="b"/>
              <a:pathLst>
                <a:path w="583564" h="601344">
                  <a:moveTo>
                    <a:pt x="0" y="0"/>
                  </a:moveTo>
                  <a:lnTo>
                    <a:pt x="583537" y="0"/>
                  </a:lnTo>
                  <a:lnTo>
                    <a:pt x="583537" y="601213"/>
                  </a:lnTo>
                  <a:lnTo>
                    <a:pt x="0" y="60121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6796524" y="2604286"/>
            <a:ext cx="3293110" cy="2411730"/>
          </a:xfrm>
          <a:custGeom>
            <a:avLst/>
            <a:gdLst/>
            <a:ahLst/>
            <a:cxnLst/>
            <a:rect l="l" t="t" r="r" b="b"/>
            <a:pathLst>
              <a:path w="3293109" h="2411729">
                <a:moveTo>
                  <a:pt x="0" y="0"/>
                </a:moveTo>
                <a:lnTo>
                  <a:pt x="3292899" y="0"/>
                </a:lnTo>
                <a:lnTo>
                  <a:pt x="3292899" y="2411350"/>
                </a:lnTo>
                <a:lnTo>
                  <a:pt x="0" y="24113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14405" y="2990738"/>
            <a:ext cx="245745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349885">
              <a:lnSpc>
                <a:spcPts val="2220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0752" y="2985345"/>
            <a:ext cx="2465070" cy="29464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marL="300355"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articles-task-0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69668" y="2404230"/>
            <a:ext cx="2595245" cy="400685"/>
          </a:xfrm>
          <a:custGeom>
            <a:avLst/>
            <a:gdLst/>
            <a:ahLst/>
            <a:cxnLst/>
            <a:rect l="l" t="t" r="r" b="b"/>
            <a:pathLst>
              <a:path w="2595245" h="400685">
                <a:moveTo>
                  <a:pt x="2595192" y="0"/>
                </a:moveTo>
                <a:lnTo>
                  <a:pt x="0" y="0"/>
                </a:lnTo>
                <a:lnTo>
                  <a:pt x="0" y="400109"/>
                </a:lnTo>
                <a:lnTo>
                  <a:pt x="2595192" y="400109"/>
                </a:lnTo>
                <a:lnTo>
                  <a:pt x="2595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604738" y="2424684"/>
            <a:ext cx="2326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Worker</a:t>
            </a:r>
            <a:r>
              <a:rPr sz="2000" spc="-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8084</a:t>
            </a:r>
            <a:r>
              <a:rPr sz="2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95079" y="2316073"/>
            <a:ext cx="621665" cy="639445"/>
            <a:chOff x="6895079" y="2316073"/>
            <a:chExt cx="621665" cy="63944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3179" y="2354173"/>
              <a:ext cx="545438" cy="5631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14129" y="2335123"/>
              <a:ext cx="583565" cy="601345"/>
            </a:xfrm>
            <a:custGeom>
              <a:avLst/>
              <a:gdLst/>
              <a:ahLst/>
              <a:cxnLst/>
              <a:rect l="l" t="t" r="r" b="b"/>
              <a:pathLst>
                <a:path w="583565" h="601344">
                  <a:moveTo>
                    <a:pt x="0" y="0"/>
                  </a:moveTo>
                  <a:lnTo>
                    <a:pt x="583537" y="0"/>
                  </a:lnTo>
                  <a:lnTo>
                    <a:pt x="583537" y="601213"/>
                  </a:lnTo>
                  <a:lnTo>
                    <a:pt x="0" y="60121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>
                <a:solidFill>
                  <a:srgbClr val="404040"/>
                </a:solidFill>
              </a:rPr>
              <a:t>T</a:t>
            </a:r>
            <a:r>
              <a:rPr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b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endParaRPr spc="13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02888" y="1304093"/>
            <a:ext cx="3012440" cy="1658620"/>
            <a:chOff x="8202888" y="1304093"/>
            <a:chExt cx="3012440" cy="1658620"/>
          </a:xfrm>
        </p:grpSpPr>
        <p:sp>
          <p:nvSpPr>
            <p:cNvPr id="4" name="object 4"/>
            <p:cNvSpPr/>
            <p:nvPr/>
          </p:nvSpPr>
          <p:spPr>
            <a:xfrm>
              <a:off x="8221938" y="1536734"/>
              <a:ext cx="2974340" cy="1406525"/>
            </a:xfrm>
            <a:custGeom>
              <a:avLst/>
              <a:gdLst/>
              <a:ahLst/>
              <a:cxnLst/>
              <a:rect l="l" t="t" r="r" b="b"/>
              <a:pathLst>
                <a:path w="2974340" h="1406525">
                  <a:moveTo>
                    <a:pt x="0" y="0"/>
                  </a:moveTo>
                  <a:lnTo>
                    <a:pt x="2974181" y="0"/>
                  </a:lnTo>
                  <a:lnTo>
                    <a:pt x="2974181" y="1406363"/>
                  </a:lnTo>
                  <a:lnTo>
                    <a:pt x="0" y="14063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19365" y="1344955"/>
              <a:ext cx="2419350" cy="400685"/>
            </a:xfrm>
            <a:custGeom>
              <a:avLst/>
              <a:gdLst/>
              <a:ahLst/>
              <a:cxnLst/>
              <a:rect l="l" t="t" r="r" b="b"/>
              <a:pathLst>
                <a:path w="2419350" h="400685">
                  <a:moveTo>
                    <a:pt x="2418971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2418971" y="400110"/>
                  </a:lnTo>
                  <a:lnTo>
                    <a:pt x="2418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41127" y="1342193"/>
              <a:ext cx="378237" cy="3904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22077" y="1323143"/>
              <a:ext cx="416559" cy="428625"/>
            </a:xfrm>
            <a:custGeom>
              <a:avLst/>
              <a:gdLst/>
              <a:ahLst/>
              <a:cxnLst/>
              <a:rect l="l" t="t" r="r" b="b"/>
              <a:pathLst>
                <a:path w="416559" h="428625">
                  <a:moveTo>
                    <a:pt x="0" y="0"/>
                  </a:moveTo>
                  <a:lnTo>
                    <a:pt x="416337" y="0"/>
                  </a:lnTo>
                  <a:lnTo>
                    <a:pt x="416337" y="428595"/>
                  </a:lnTo>
                  <a:lnTo>
                    <a:pt x="0" y="42859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91178" y="1825452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30">
                  <a:moveTo>
                    <a:pt x="2418972" y="0"/>
                  </a:moveTo>
                  <a:lnTo>
                    <a:pt x="0" y="0"/>
                  </a:lnTo>
                  <a:lnTo>
                    <a:pt x="0" y="252119"/>
                  </a:lnTo>
                  <a:lnTo>
                    <a:pt x="2418972" y="252119"/>
                  </a:lnTo>
                  <a:lnTo>
                    <a:pt x="241897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91178" y="1825452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30">
                  <a:moveTo>
                    <a:pt x="0" y="0"/>
                  </a:moveTo>
                  <a:lnTo>
                    <a:pt x="2418973" y="0"/>
                  </a:lnTo>
                  <a:lnTo>
                    <a:pt x="241897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8472127" y="1260347"/>
            <a:ext cx="245745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29845" indent="143510">
              <a:lnSpc>
                <a:spcPct val="134000"/>
              </a:lnSpc>
              <a:spcBef>
                <a:spcPts val="100"/>
              </a:spcBef>
            </a:pPr>
            <a:r>
              <a:rPr sz="20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3 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06483" y="3000404"/>
            <a:ext cx="3012440" cy="1658620"/>
            <a:chOff x="8206483" y="3000404"/>
            <a:chExt cx="3012440" cy="1658620"/>
          </a:xfrm>
        </p:grpSpPr>
        <p:sp>
          <p:nvSpPr>
            <p:cNvPr id="12" name="object 12"/>
            <p:cNvSpPr/>
            <p:nvPr/>
          </p:nvSpPr>
          <p:spPr>
            <a:xfrm>
              <a:off x="8225533" y="3233045"/>
              <a:ext cx="2974340" cy="1406525"/>
            </a:xfrm>
            <a:custGeom>
              <a:avLst/>
              <a:gdLst/>
              <a:ahLst/>
              <a:cxnLst/>
              <a:rect l="l" t="t" r="r" b="b"/>
              <a:pathLst>
                <a:path w="2974340" h="1406525">
                  <a:moveTo>
                    <a:pt x="0" y="0"/>
                  </a:moveTo>
                  <a:lnTo>
                    <a:pt x="2974181" y="0"/>
                  </a:lnTo>
                  <a:lnTo>
                    <a:pt x="2974181" y="1406363"/>
                  </a:lnTo>
                  <a:lnTo>
                    <a:pt x="0" y="14063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22960" y="3041266"/>
              <a:ext cx="2187575" cy="400685"/>
            </a:xfrm>
            <a:custGeom>
              <a:avLst/>
              <a:gdLst/>
              <a:ahLst/>
              <a:cxnLst/>
              <a:rect l="l" t="t" r="r" b="b"/>
              <a:pathLst>
                <a:path w="2187575" h="400685">
                  <a:moveTo>
                    <a:pt x="2187190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2187190" y="400110"/>
                  </a:lnTo>
                  <a:lnTo>
                    <a:pt x="2187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44723" y="3038504"/>
              <a:ext cx="378237" cy="3904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25673" y="3019454"/>
              <a:ext cx="416559" cy="428625"/>
            </a:xfrm>
            <a:custGeom>
              <a:avLst/>
              <a:gdLst/>
              <a:ahLst/>
              <a:cxnLst/>
              <a:rect l="l" t="t" r="r" b="b"/>
              <a:pathLst>
                <a:path w="416559" h="428625">
                  <a:moveTo>
                    <a:pt x="0" y="0"/>
                  </a:moveTo>
                  <a:lnTo>
                    <a:pt x="416337" y="0"/>
                  </a:lnTo>
                  <a:lnTo>
                    <a:pt x="416337" y="428595"/>
                  </a:lnTo>
                  <a:lnTo>
                    <a:pt x="0" y="42859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94773" y="3521763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29">
                  <a:moveTo>
                    <a:pt x="2418972" y="0"/>
                  </a:moveTo>
                  <a:lnTo>
                    <a:pt x="0" y="0"/>
                  </a:lnTo>
                  <a:lnTo>
                    <a:pt x="0" y="252119"/>
                  </a:lnTo>
                  <a:lnTo>
                    <a:pt x="2418972" y="252119"/>
                  </a:lnTo>
                  <a:lnTo>
                    <a:pt x="241897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94773" y="3521763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29">
                  <a:moveTo>
                    <a:pt x="0" y="0"/>
                  </a:moveTo>
                  <a:lnTo>
                    <a:pt x="2418973" y="0"/>
                  </a:lnTo>
                  <a:lnTo>
                    <a:pt x="241897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475723" y="2961131"/>
            <a:ext cx="245745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109855" indent="-8255">
              <a:lnSpc>
                <a:spcPct val="133000"/>
              </a:lnSpc>
              <a:spcBef>
                <a:spcPts val="100"/>
              </a:spcBef>
            </a:pPr>
            <a:r>
              <a:rPr sz="20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4 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articles-task-0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2" name="Content Placeholder 2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7" y="457073"/>
            <a:ext cx="10619725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480" dirty="0">
                <a:solidFill>
                  <a:srgbClr val="404040"/>
                </a:solidFill>
              </a:rPr>
              <a:t>T</a:t>
            </a:r>
            <a:r>
              <a:rPr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b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endParaRPr spc="13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02888" y="1304093"/>
            <a:ext cx="3012440" cy="1658620"/>
            <a:chOff x="8202888" y="1304093"/>
            <a:chExt cx="3012440" cy="1658620"/>
          </a:xfrm>
        </p:grpSpPr>
        <p:sp>
          <p:nvSpPr>
            <p:cNvPr id="4" name="object 4"/>
            <p:cNvSpPr/>
            <p:nvPr/>
          </p:nvSpPr>
          <p:spPr>
            <a:xfrm>
              <a:off x="8221938" y="1536734"/>
              <a:ext cx="2974340" cy="1406525"/>
            </a:xfrm>
            <a:custGeom>
              <a:avLst/>
              <a:gdLst/>
              <a:ahLst/>
              <a:cxnLst/>
              <a:rect l="l" t="t" r="r" b="b"/>
              <a:pathLst>
                <a:path w="2974340" h="1406525">
                  <a:moveTo>
                    <a:pt x="0" y="0"/>
                  </a:moveTo>
                  <a:lnTo>
                    <a:pt x="2974181" y="0"/>
                  </a:lnTo>
                  <a:lnTo>
                    <a:pt x="2974181" y="1406363"/>
                  </a:lnTo>
                  <a:lnTo>
                    <a:pt x="0" y="14063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19365" y="1344955"/>
              <a:ext cx="2419350" cy="400685"/>
            </a:xfrm>
            <a:custGeom>
              <a:avLst/>
              <a:gdLst/>
              <a:ahLst/>
              <a:cxnLst/>
              <a:rect l="l" t="t" r="r" b="b"/>
              <a:pathLst>
                <a:path w="2419350" h="400685">
                  <a:moveTo>
                    <a:pt x="2418971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2418971" y="400110"/>
                  </a:lnTo>
                  <a:lnTo>
                    <a:pt x="2418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41127" y="1342193"/>
              <a:ext cx="378237" cy="3904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22077" y="1323143"/>
              <a:ext cx="416559" cy="428625"/>
            </a:xfrm>
            <a:custGeom>
              <a:avLst/>
              <a:gdLst/>
              <a:ahLst/>
              <a:cxnLst/>
              <a:rect l="l" t="t" r="r" b="b"/>
              <a:pathLst>
                <a:path w="416559" h="428625">
                  <a:moveTo>
                    <a:pt x="0" y="0"/>
                  </a:moveTo>
                  <a:lnTo>
                    <a:pt x="416337" y="0"/>
                  </a:lnTo>
                  <a:lnTo>
                    <a:pt x="416337" y="428595"/>
                  </a:lnTo>
                  <a:lnTo>
                    <a:pt x="0" y="42859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91178" y="1825452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30">
                  <a:moveTo>
                    <a:pt x="2418972" y="0"/>
                  </a:moveTo>
                  <a:lnTo>
                    <a:pt x="0" y="0"/>
                  </a:lnTo>
                  <a:lnTo>
                    <a:pt x="0" y="252119"/>
                  </a:lnTo>
                  <a:lnTo>
                    <a:pt x="2418972" y="252119"/>
                  </a:lnTo>
                  <a:lnTo>
                    <a:pt x="241897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91178" y="1825452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30">
                  <a:moveTo>
                    <a:pt x="0" y="0"/>
                  </a:moveTo>
                  <a:lnTo>
                    <a:pt x="2418973" y="0"/>
                  </a:lnTo>
                  <a:lnTo>
                    <a:pt x="241897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Content Placeholder 3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8472127" y="1260347"/>
            <a:ext cx="245745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29845" indent="143510">
              <a:lnSpc>
                <a:spcPct val="134000"/>
              </a:lnSpc>
              <a:spcBef>
                <a:spcPts val="100"/>
              </a:spcBef>
            </a:pPr>
            <a:r>
              <a:rPr sz="20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3 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06483" y="3000404"/>
            <a:ext cx="3012440" cy="1658620"/>
            <a:chOff x="8206483" y="3000404"/>
            <a:chExt cx="3012440" cy="1658620"/>
          </a:xfrm>
        </p:grpSpPr>
        <p:sp>
          <p:nvSpPr>
            <p:cNvPr id="12" name="object 12"/>
            <p:cNvSpPr/>
            <p:nvPr/>
          </p:nvSpPr>
          <p:spPr>
            <a:xfrm>
              <a:off x="8225533" y="3233045"/>
              <a:ext cx="2974340" cy="1406525"/>
            </a:xfrm>
            <a:custGeom>
              <a:avLst/>
              <a:gdLst/>
              <a:ahLst/>
              <a:cxnLst/>
              <a:rect l="l" t="t" r="r" b="b"/>
              <a:pathLst>
                <a:path w="2974340" h="1406525">
                  <a:moveTo>
                    <a:pt x="0" y="0"/>
                  </a:moveTo>
                  <a:lnTo>
                    <a:pt x="2974181" y="0"/>
                  </a:lnTo>
                  <a:lnTo>
                    <a:pt x="2974181" y="1406363"/>
                  </a:lnTo>
                  <a:lnTo>
                    <a:pt x="0" y="14063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22960" y="3041266"/>
              <a:ext cx="2187575" cy="400685"/>
            </a:xfrm>
            <a:custGeom>
              <a:avLst/>
              <a:gdLst/>
              <a:ahLst/>
              <a:cxnLst/>
              <a:rect l="l" t="t" r="r" b="b"/>
              <a:pathLst>
                <a:path w="2187575" h="400685">
                  <a:moveTo>
                    <a:pt x="2187190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2187190" y="400110"/>
                  </a:lnTo>
                  <a:lnTo>
                    <a:pt x="2187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44723" y="3038504"/>
              <a:ext cx="378237" cy="3904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25673" y="3019454"/>
              <a:ext cx="416559" cy="428625"/>
            </a:xfrm>
            <a:custGeom>
              <a:avLst/>
              <a:gdLst/>
              <a:ahLst/>
              <a:cxnLst/>
              <a:rect l="l" t="t" r="r" b="b"/>
              <a:pathLst>
                <a:path w="416559" h="428625">
                  <a:moveTo>
                    <a:pt x="0" y="0"/>
                  </a:moveTo>
                  <a:lnTo>
                    <a:pt x="416337" y="0"/>
                  </a:lnTo>
                  <a:lnTo>
                    <a:pt x="416337" y="428595"/>
                  </a:lnTo>
                  <a:lnTo>
                    <a:pt x="0" y="42859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94773" y="3521763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29">
                  <a:moveTo>
                    <a:pt x="2418972" y="0"/>
                  </a:moveTo>
                  <a:lnTo>
                    <a:pt x="0" y="0"/>
                  </a:lnTo>
                  <a:lnTo>
                    <a:pt x="0" y="252119"/>
                  </a:lnTo>
                  <a:lnTo>
                    <a:pt x="2418972" y="252119"/>
                  </a:lnTo>
                  <a:lnTo>
                    <a:pt x="241897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94773" y="3521763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29">
                  <a:moveTo>
                    <a:pt x="0" y="0"/>
                  </a:moveTo>
                  <a:lnTo>
                    <a:pt x="2418973" y="0"/>
                  </a:lnTo>
                  <a:lnTo>
                    <a:pt x="241897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475723" y="2961131"/>
            <a:ext cx="245745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109855" indent="-8255">
              <a:lnSpc>
                <a:spcPct val="133000"/>
              </a:lnSpc>
              <a:spcBef>
                <a:spcPts val="100"/>
              </a:spcBef>
            </a:pPr>
            <a:r>
              <a:rPr sz="20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4 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articles-task-0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02888" y="4848879"/>
            <a:ext cx="3012440" cy="1658620"/>
            <a:chOff x="8202888" y="4848879"/>
            <a:chExt cx="3012440" cy="1658620"/>
          </a:xfrm>
        </p:grpSpPr>
        <p:sp>
          <p:nvSpPr>
            <p:cNvPr id="20" name="object 20"/>
            <p:cNvSpPr/>
            <p:nvPr/>
          </p:nvSpPr>
          <p:spPr>
            <a:xfrm>
              <a:off x="8221938" y="5081520"/>
              <a:ext cx="2974340" cy="1406525"/>
            </a:xfrm>
            <a:custGeom>
              <a:avLst/>
              <a:gdLst/>
              <a:ahLst/>
              <a:cxnLst/>
              <a:rect l="l" t="t" r="r" b="b"/>
              <a:pathLst>
                <a:path w="2974340" h="1406525">
                  <a:moveTo>
                    <a:pt x="0" y="0"/>
                  </a:moveTo>
                  <a:lnTo>
                    <a:pt x="2974181" y="0"/>
                  </a:lnTo>
                  <a:lnTo>
                    <a:pt x="2974181" y="1406363"/>
                  </a:lnTo>
                  <a:lnTo>
                    <a:pt x="0" y="14063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719365" y="4889742"/>
              <a:ext cx="1405255" cy="400685"/>
            </a:xfrm>
            <a:custGeom>
              <a:avLst/>
              <a:gdLst/>
              <a:ahLst/>
              <a:cxnLst/>
              <a:rect l="l" t="t" r="r" b="b"/>
              <a:pathLst>
                <a:path w="1405254" h="400685">
                  <a:moveTo>
                    <a:pt x="1404940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404940" y="400109"/>
                  </a:lnTo>
                  <a:lnTo>
                    <a:pt x="1404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41127" y="4886979"/>
              <a:ext cx="378237" cy="39049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322077" y="4867929"/>
              <a:ext cx="416559" cy="428625"/>
            </a:xfrm>
            <a:custGeom>
              <a:avLst/>
              <a:gdLst/>
              <a:ahLst/>
              <a:cxnLst/>
              <a:rect l="l" t="t" r="r" b="b"/>
              <a:pathLst>
                <a:path w="416559" h="428625">
                  <a:moveTo>
                    <a:pt x="0" y="0"/>
                  </a:moveTo>
                  <a:lnTo>
                    <a:pt x="416337" y="0"/>
                  </a:lnTo>
                  <a:lnTo>
                    <a:pt x="416337" y="428595"/>
                  </a:lnTo>
                  <a:lnTo>
                    <a:pt x="0" y="42859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491178" y="5370238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29">
                  <a:moveTo>
                    <a:pt x="2418972" y="0"/>
                  </a:moveTo>
                  <a:lnTo>
                    <a:pt x="0" y="0"/>
                  </a:lnTo>
                  <a:lnTo>
                    <a:pt x="0" y="252119"/>
                  </a:lnTo>
                  <a:lnTo>
                    <a:pt x="2418972" y="252119"/>
                  </a:lnTo>
                  <a:lnTo>
                    <a:pt x="241897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491178" y="5370238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29">
                  <a:moveTo>
                    <a:pt x="0" y="0"/>
                  </a:moveTo>
                  <a:lnTo>
                    <a:pt x="2418973" y="0"/>
                  </a:lnTo>
                  <a:lnTo>
                    <a:pt x="241897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472127" y="4805172"/>
            <a:ext cx="245745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445135" indent="12700">
              <a:lnSpc>
                <a:spcPct val="134000"/>
              </a:lnSpc>
              <a:spcBef>
                <a:spcPts val="100"/>
              </a:spcBef>
            </a:pP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Worker </a:t>
            </a:r>
            <a:r>
              <a:rPr sz="20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3 </a:t>
            </a:r>
            <a:r>
              <a:rPr sz="20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71936" y="2187098"/>
            <a:ext cx="245745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374015">
              <a:lnSpc>
                <a:spcPts val="2235"/>
              </a:lnSpc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71934" y="3889094"/>
            <a:ext cx="245745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401955">
              <a:lnSpc>
                <a:spcPts val="2250"/>
              </a:lnSpc>
            </a:pP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71934" y="4270856"/>
            <a:ext cx="245745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373380">
              <a:lnSpc>
                <a:spcPts val="2245"/>
              </a:lnSpc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1" name="Content Placeholder 3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2375535"/>
            <a:ext cx="5303520" cy="1513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542" y="517651"/>
            <a:ext cx="6250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404040"/>
                </a:solidFill>
              </a:rPr>
              <a:t>Kafka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Connect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4281" y="1777407"/>
            <a:ext cx="6833234" cy="2405380"/>
            <a:chOff x="2494281" y="1777407"/>
            <a:chExt cx="6833234" cy="24053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94281" y="1777407"/>
              <a:ext cx="1160004" cy="12024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4942" y="2979849"/>
              <a:ext cx="1202442" cy="12024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7555" y="2982722"/>
              <a:ext cx="1329813" cy="11995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35260" y="2359609"/>
              <a:ext cx="4362450" cy="1536700"/>
            </a:xfrm>
            <a:custGeom>
              <a:avLst/>
              <a:gdLst/>
              <a:ahLst/>
              <a:cxnLst/>
              <a:rect l="l" t="t" r="r" b="b"/>
              <a:pathLst>
                <a:path w="4362450" h="1536700">
                  <a:moveTo>
                    <a:pt x="38074" y="20205"/>
                  </a:moveTo>
                  <a:lnTo>
                    <a:pt x="37109" y="12966"/>
                  </a:lnTo>
                  <a:lnTo>
                    <a:pt x="33502" y="6616"/>
                  </a:lnTo>
                  <a:lnTo>
                    <a:pt x="27482" y="1955"/>
                  </a:lnTo>
                  <a:lnTo>
                    <a:pt x="20180" y="0"/>
                  </a:lnTo>
                  <a:lnTo>
                    <a:pt x="12941" y="977"/>
                  </a:lnTo>
                  <a:lnTo>
                    <a:pt x="6591" y="4584"/>
                  </a:lnTo>
                  <a:lnTo>
                    <a:pt x="1955" y="10553"/>
                  </a:lnTo>
                  <a:lnTo>
                    <a:pt x="0" y="17868"/>
                  </a:lnTo>
                  <a:lnTo>
                    <a:pt x="965" y="25107"/>
                  </a:lnTo>
                  <a:lnTo>
                    <a:pt x="4572" y="31457"/>
                  </a:lnTo>
                  <a:lnTo>
                    <a:pt x="10553" y="36093"/>
                  </a:lnTo>
                  <a:lnTo>
                    <a:pt x="17894" y="38061"/>
                  </a:lnTo>
                  <a:lnTo>
                    <a:pt x="25133" y="37096"/>
                  </a:lnTo>
                  <a:lnTo>
                    <a:pt x="31483" y="33489"/>
                  </a:lnTo>
                  <a:lnTo>
                    <a:pt x="36118" y="27508"/>
                  </a:lnTo>
                  <a:lnTo>
                    <a:pt x="38074" y="20205"/>
                  </a:lnTo>
                  <a:close/>
                </a:path>
                <a:path w="4362450" h="1536700">
                  <a:moveTo>
                    <a:pt x="106362" y="54089"/>
                  </a:moveTo>
                  <a:lnTo>
                    <a:pt x="105397" y="46850"/>
                  </a:lnTo>
                  <a:lnTo>
                    <a:pt x="101790" y="40500"/>
                  </a:lnTo>
                  <a:lnTo>
                    <a:pt x="95783" y="35839"/>
                  </a:lnTo>
                  <a:lnTo>
                    <a:pt x="88468" y="33896"/>
                  </a:lnTo>
                  <a:lnTo>
                    <a:pt x="81229" y="34861"/>
                  </a:lnTo>
                  <a:lnTo>
                    <a:pt x="74879" y="38468"/>
                  </a:lnTo>
                  <a:lnTo>
                    <a:pt x="70243" y="44437"/>
                  </a:lnTo>
                  <a:lnTo>
                    <a:pt x="68287" y="51752"/>
                  </a:lnTo>
                  <a:lnTo>
                    <a:pt x="69253" y="58991"/>
                  </a:lnTo>
                  <a:lnTo>
                    <a:pt x="72872" y="65341"/>
                  </a:lnTo>
                  <a:lnTo>
                    <a:pt x="78841" y="69977"/>
                  </a:lnTo>
                  <a:lnTo>
                    <a:pt x="86194" y="71945"/>
                  </a:lnTo>
                  <a:lnTo>
                    <a:pt x="93433" y="70980"/>
                  </a:lnTo>
                  <a:lnTo>
                    <a:pt x="99771" y="67373"/>
                  </a:lnTo>
                  <a:lnTo>
                    <a:pt x="104419" y="61391"/>
                  </a:lnTo>
                  <a:lnTo>
                    <a:pt x="106362" y="54089"/>
                  </a:lnTo>
                  <a:close/>
                </a:path>
                <a:path w="4362450" h="1536700">
                  <a:moveTo>
                    <a:pt x="174663" y="87972"/>
                  </a:moveTo>
                  <a:lnTo>
                    <a:pt x="173697" y="80733"/>
                  </a:lnTo>
                  <a:lnTo>
                    <a:pt x="170091" y="74383"/>
                  </a:lnTo>
                  <a:lnTo>
                    <a:pt x="164071" y="69735"/>
                  </a:lnTo>
                  <a:lnTo>
                    <a:pt x="156768" y="67779"/>
                  </a:lnTo>
                  <a:lnTo>
                    <a:pt x="149529" y="68745"/>
                  </a:lnTo>
                  <a:lnTo>
                    <a:pt x="143179" y="72351"/>
                  </a:lnTo>
                  <a:lnTo>
                    <a:pt x="138544" y="78320"/>
                  </a:lnTo>
                  <a:lnTo>
                    <a:pt x="136588" y="85636"/>
                  </a:lnTo>
                  <a:lnTo>
                    <a:pt x="137553" y="92875"/>
                  </a:lnTo>
                  <a:lnTo>
                    <a:pt x="141160" y="99225"/>
                  </a:lnTo>
                  <a:lnTo>
                    <a:pt x="147142" y="103860"/>
                  </a:lnTo>
                  <a:lnTo>
                    <a:pt x="154482" y="105829"/>
                  </a:lnTo>
                  <a:lnTo>
                    <a:pt x="161721" y="104863"/>
                  </a:lnTo>
                  <a:lnTo>
                    <a:pt x="168071" y="101257"/>
                  </a:lnTo>
                  <a:lnTo>
                    <a:pt x="172707" y="95275"/>
                  </a:lnTo>
                  <a:lnTo>
                    <a:pt x="174663" y="87972"/>
                  </a:lnTo>
                  <a:close/>
                </a:path>
                <a:path w="4362450" h="1536700">
                  <a:moveTo>
                    <a:pt x="242951" y="121856"/>
                  </a:moveTo>
                  <a:lnTo>
                    <a:pt x="241985" y="114617"/>
                  </a:lnTo>
                  <a:lnTo>
                    <a:pt x="238379" y="108267"/>
                  </a:lnTo>
                  <a:lnTo>
                    <a:pt x="232371" y="103619"/>
                  </a:lnTo>
                  <a:lnTo>
                    <a:pt x="225069" y="101663"/>
                  </a:lnTo>
                  <a:lnTo>
                    <a:pt x="217830" y="102628"/>
                  </a:lnTo>
                  <a:lnTo>
                    <a:pt x="211480" y="106235"/>
                  </a:lnTo>
                  <a:lnTo>
                    <a:pt x="206832" y="112204"/>
                  </a:lnTo>
                  <a:lnTo>
                    <a:pt x="204876" y="119519"/>
                  </a:lnTo>
                  <a:lnTo>
                    <a:pt x="205841" y="126758"/>
                  </a:lnTo>
                  <a:lnTo>
                    <a:pt x="209461" y="133108"/>
                  </a:lnTo>
                  <a:lnTo>
                    <a:pt x="215430" y="137744"/>
                  </a:lnTo>
                  <a:lnTo>
                    <a:pt x="222770" y="139712"/>
                  </a:lnTo>
                  <a:lnTo>
                    <a:pt x="230009" y="138747"/>
                  </a:lnTo>
                  <a:lnTo>
                    <a:pt x="236359" y="135140"/>
                  </a:lnTo>
                  <a:lnTo>
                    <a:pt x="240995" y="129159"/>
                  </a:lnTo>
                  <a:lnTo>
                    <a:pt x="242951" y="121856"/>
                  </a:lnTo>
                  <a:close/>
                </a:path>
                <a:path w="4362450" h="1536700">
                  <a:moveTo>
                    <a:pt x="311251" y="155740"/>
                  </a:moveTo>
                  <a:lnTo>
                    <a:pt x="310286" y="148501"/>
                  </a:lnTo>
                  <a:lnTo>
                    <a:pt x="306679" y="142151"/>
                  </a:lnTo>
                  <a:lnTo>
                    <a:pt x="300659" y="137502"/>
                  </a:lnTo>
                  <a:lnTo>
                    <a:pt x="293357" y="135547"/>
                  </a:lnTo>
                  <a:lnTo>
                    <a:pt x="286118" y="136512"/>
                  </a:lnTo>
                  <a:lnTo>
                    <a:pt x="279768" y="140119"/>
                  </a:lnTo>
                  <a:lnTo>
                    <a:pt x="275132" y="146088"/>
                  </a:lnTo>
                  <a:lnTo>
                    <a:pt x="273177" y="153403"/>
                  </a:lnTo>
                  <a:lnTo>
                    <a:pt x="274142" y="160642"/>
                  </a:lnTo>
                  <a:lnTo>
                    <a:pt x="277749" y="166992"/>
                  </a:lnTo>
                  <a:lnTo>
                    <a:pt x="283730" y="171627"/>
                  </a:lnTo>
                  <a:lnTo>
                    <a:pt x="291071" y="173596"/>
                  </a:lnTo>
                  <a:lnTo>
                    <a:pt x="298310" y="172631"/>
                  </a:lnTo>
                  <a:lnTo>
                    <a:pt x="304660" y="169024"/>
                  </a:lnTo>
                  <a:lnTo>
                    <a:pt x="309295" y="163055"/>
                  </a:lnTo>
                  <a:lnTo>
                    <a:pt x="311251" y="155740"/>
                  </a:lnTo>
                  <a:close/>
                </a:path>
                <a:path w="4362450" h="1536700">
                  <a:moveTo>
                    <a:pt x="379539" y="189623"/>
                  </a:moveTo>
                  <a:lnTo>
                    <a:pt x="378574" y="182384"/>
                  </a:lnTo>
                  <a:lnTo>
                    <a:pt x="374967" y="176034"/>
                  </a:lnTo>
                  <a:lnTo>
                    <a:pt x="368960" y="171386"/>
                  </a:lnTo>
                  <a:lnTo>
                    <a:pt x="361645" y="169430"/>
                  </a:lnTo>
                  <a:lnTo>
                    <a:pt x="354406" y="170395"/>
                  </a:lnTo>
                  <a:lnTo>
                    <a:pt x="348068" y="174002"/>
                  </a:lnTo>
                  <a:lnTo>
                    <a:pt x="343420" y="179971"/>
                  </a:lnTo>
                  <a:lnTo>
                    <a:pt x="341464" y="187286"/>
                  </a:lnTo>
                  <a:lnTo>
                    <a:pt x="342430" y="194525"/>
                  </a:lnTo>
                  <a:lnTo>
                    <a:pt x="346049" y="200875"/>
                  </a:lnTo>
                  <a:lnTo>
                    <a:pt x="352018" y="205511"/>
                  </a:lnTo>
                  <a:lnTo>
                    <a:pt x="359359" y="207479"/>
                  </a:lnTo>
                  <a:lnTo>
                    <a:pt x="366598" y="206514"/>
                  </a:lnTo>
                  <a:lnTo>
                    <a:pt x="372948" y="202907"/>
                  </a:lnTo>
                  <a:lnTo>
                    <a:pt x="377583" y="196938"/>
                  </a:lnTo>
                  <a:lnTo>
                    <a:pt x="379539" y="189623"/>
                  </a:lnTo>
                  <a:close/>
                </a:path>
                <a:path w="4362450" h="1536700">
                  <a:moveTo>
                    <a:pt x="447840" y="223507"/>
                  </a:moveTo>
                  <a:lnTo>
                    <a:pt x="446874" y="216268"/>
                  </a:lnTo>
                  <a:lnTo>
                    <a:pt x="443268" y="209918"/>
                  </a:lnTo>
                  <a:lnTo>
                    <a:pt x="437248" y="205270"/>
                  </a:lnTo>
                  <a:lnTo>
                    <a:pt x="429945" y="203314"/>
                  </a:lnTo>
                  <a:lnTo>
                    <a:pt x="422706" y="204279"/>
                  </a:lnTo>
                  <a:lnTo>
                    <a:pt x="416356" y="207886"/>
                  </a:lnTo>
                  <a:lnTo>
                    <a:pt x="411721" y="213868"/>
                  </a:lnTo>
                  <a:lnTo>
                    <a:pt x="409765" y="221170"/>
                  </a:lnTo>
                  <a:lnTo>
                    <a:pt x="410730" y="228409"/>
                  </a:lnTo>
                  <a:lnTo>
                    <a:pt x="414337" y="234759"/>
                  </a:lnTo>
                  <a:lnTo>
                    <a:pt x="420319" y="239395"/>
                  </a:lnTo>
                  <a:lnTo>
                    <a:pt x="427659" y="241363"/>
                  </a:lnTo>
                  <a:lnTo>
                    <a:pt x="434898" y="240398"/>
                  </a:lnTo>
                  <a:lnTo>
                    <a:pt x="441248" y="236791"/>
                  </a:lnTo>
                  <a:lnTo>
                    <a:pt x="445884" y="230822"/>
                  </a:lnTo>
                  <a:lnTo>
                    <a:pt x="447840" y="223507"/>
                  </a:lnTo>
                  <a:close/>
                </a:path>
                <a:path w="4362450" h="1536700">
                  <a:moveTo>
                    <a:pt x="516128" y="257390"/>
                  </a:moveTo>
                  <a:lnTo>
                    <a:pt x="515162" y="250151"/>
                  </a:lnTo>
                  <a:lnTo>
                    <a:pt x="511556" y="243801"/>
                  </a:lnTo>
                  <a:lnTo>
                    <a:pt x="505548" y="239153"/>
                  </a:lnTo>
                  <a:lnTo>
                    <a:pt x="498233" y="237197"/>
                  </a:lnTo>
                  <a:lnTo>
                    <a:pt x="490994" y="238163"/>
                  </a:lnTo>
                  <a:lnTo>
                    <a:pt x="484657" y="241769"/>
                  </a:lnTo>
                  <a:lnTo>
                    <a:pt x="480009" y="247751"/>
                  </a:lnTo>
                  <a:lnTo>
                    <a:pt x="478053" y="255054"/>
                  </a:lnTo>
                  <a:lnTo>
                    <a:pt x="479018" y="262293"/>
                  </a:lnTo>
                  <a:lnTo>
                    <a:pt x="482638" y="268643"/>
                  </a:lnTo>
                  <a:lnTo>
                    <a:pt x="488607" y="273278"/>
                  </a:lnTo>
                  <a:lnTo>
                    <a:pt x="495947" y="275247"/>
                  </a:lnTo>
                  <a:lnTo>
                    <a:pt x="503186" y="274294"/>
                  </a:lnTo>
                  <a:lnTo>
                    <a:pt x="509536" y="270675"/>
                  </a:lnTo>
                  <a:lnTo>
                    <a:pt x="514172" y="264706"/>
                  </a:lnTo>
                  <a:lnTo>
                    <a:pt x="516128" y="257390"/>
                  </a:lnTo>
                  <a:close/>
                </a:path>
                <a:path w="4362450" h="1536700">
                  <a:moveTo>
                    <a:pt x="584428" y="291274"/>
                  </a:moveTo>
                  <a:lnTo>
                    <a:pt x="583463" y="284035"/>
                  </a:lnTo>
                  <a:lnTo>
                    <a:pt x="579856" y="277698"/>
                  </a:lnTo>
                  <a:lnTo>
                    <a:pt x="573836" y="273037"/>
                  </a:lnTo>
                  <a:lnTo>
                    <a:pt x="566534" y="271081"/>
                  </a:lnTo>
                  <a:lnTo>
                    <a:pt x="559295" y="272046"/>
                  </a:lnTo>
                  <a:lnTo>
                    <a:pt x="552945" y="275653"/>
                  </a:lnTo>
                  <a:lnTo>
                    <a:pt x="548309" y="281635"/>
                  </a:lnTo>
                  <a:lnTo>
                    <a:pt x="546354" y="288937"/>
                  </a:lnTo>
                  <a:lnTo>
                    <a:pt x="547319" y="296176"/>
                  </a:lnTo>
                  <a:lnTo>
                    <a:pt x="550926" y="302526"/>
                  </a:lnTo>
                  <a:lnTo>
                    <a:pt x="556907" y="307162"/>
                  </a:lnTo>
                  <a:lnTo>
                    <a:pt x="564248" y="309143"/>
                  </a:lnTo>
                  <a:lnTo>
                    <a:pt x="571487" y="308178"/>
                  </a:lnTo>
                  <a:lnTo>
                    <a:pt x="577837" y="304558"/>
                  </a:lnTo>
                  <a:lnTo>
                    <a:pt x="582472" y="298589"/>
                  </a:lnTo>
                  <a:lnTo>
                    <a:pt x="584428" y="291274"/>
                  </a:lnTo>
                  <a:close/>
                </a:path>
                <a:path w="4362450" h="1536700">
                  <a:moveTo>
                    <a:pt x="652716" y="325158"/>
                  </a:moveTo>
                  <a:lnTo>
                    <a:pt x="651751" y="317919"/>
                  </a:lnTo>
                  <a:lnTo>
                    <a:pt x="648144" y="311581"/>
                  </a:lnTo>
                  <a:lnTo>
                    <a:pt x="642137" y="306920"/>
                  </a:lnTo>
                  <a:lnTo>
                    <a:pt x="634822" y="304965"/>
                  </a:lnTo>
                  <a:lnTo>
                    <a:pt x="627583" y="305930"/>
                  </a:lnTo>
                  <a:lnTo>
                    <a:pt x="621245" y="309537"/>
                  </a:lnTo>
                  <a:lnTo>
                    <a:pt x="616597" y="315518"/>
                  </a:lnTo>
                  <a:lnTo>
                    <a:pt x="614641" y="322821"/>
                  </a:lnTo>
                  <a:lnTo>
                    <a:pt x="615607" y="330060"/>
                  </a:lnTo>
                  <a:lnTo>
                    <a:pt x="619226" y="336410"/>
                  </a:lnTo>
                  <a:lnTo>
                    <a:pt x="625195" y="341045"/>
                  </a:lnTo>
                  <a:lnTo>
                    <a:pt x="632536" y="343027"/>
                  </a:lnTo>
                  <a:lnTo>
                    <a:pt x="639775" y="342061"/>
                  </a:lnTo>
                  <a:lnTo>
                    <a:pt x="646125" y="338442"/>
                  </a:lnTo>
                  <a:lnTo>
                    <a:pt x="650760" y="332473"/>
                  </a:lnTo>
                  <a:lnTo>
                    <a:pt x="652716" y="325158"/>
                  </a:lnTo>
                  <a:close/>
                </a:path>
                <a:path w="4362450" h="1536700">
                  <a:moveTo>
                    <a:pt x="721017" y="359054"/>
                  </a:moveTo>
                  <a:lnTo>
                    <a:pt x="720051" y="351815"/>
                  </a:lnTo>
                  <a:lnTo>
                    <a:pt x="716445" y="345465"/>
                  </a:lnTo>
                  <a:lnTo>
                    <a:pt x="710425" y="340804"/>
                  </a:lnTo>
                  <a:lnTo>
                    <a:pt x="703122" y="338848"/>
                  </a:lnTo>
                  <a:lnTo>
                    <a:pt x="695883" y="339813"/>
                  </a:lnTo>
                  <a:lnTo>
                    <a:pt x="689533" y="343420"/>
                  </a:lnTo>
                  <a:lnTo>
                    <a:pt x="684898" y="349402"/>
                  </a:lnTo>
                  <a:lnTo>
                    <a:pt x="682942" y="356704"/>
                  </a:lnTo>
                  <a:lnTo>
                    <a:pt x="683907" y="363943"/>
                  </a:lnTo>
                  <a:lnTo>
                    <a:pt x="687514" y="370293"/>
                  </a:lnTo>
                  <a:lnTo>
                    <a:pt x="693496" y="374929"/>
                  </a:lnTo>
                  <a:lnTo>
                    <a:pt x="700836" y="376910"/>
                  </a:lnTo>
                  <a:lnTo>
                    <a:pt x="708075" y="375945"/>
                  </a:lnTo>
                  <a:lnTo>
                    <a:pt x="714425" y="372338"/>
                  </a:lnTo>
                  <a:lnTo>
                    <a:pt x="719061" y="366356"/>
                  </a:lnTo>
                  <a:lnTo>
                    <a:pt x="721017" y="359054"/>
                  </a:lnTo>
                  <a:close/>
                </a:path>
                <a:path w="4362450" h="1536700">
                  <a:moveTo>
                    <a:pt x="789305" y="392938"/>
                  </a:moveTo>
                  <a:lnTo>
                    <a:pt x="788339" y="385699"/>
                  </a:lnTo>
                  <a:lnTo>
                    <a:pt x="784733" y="379349"/>
                  </a:lnTo>
                  <a:lnTo>
                    <a:pt x="778725" y="374688"/>
                  </a:lnTo>
                  <a:lnTo>
                    <a:pt x="771410" y="372732"/>
                  </a:lnTo>
                  <a:lnTo>
                    <a:pt x="764171" y="373697"/>
                  </a:lnTo>
                  <a:lnTo>
                    <a:pt x="757834" y="377304"/>
                  </a:lnTo>
                  <a:lnTo>
                    <a:pt x="753186" y="383286"/>
                  </a:lnTo>
                  <a:lnTo>
                    <a:pt x="751230" y="390588"/>
                  </a:lnTo>
                  <a:lnTo>
                    <a:pt x="752195" y="397827"/>
                  </a:lnTo>
                  <a:lnTo>
                    <a:pt x="755815" y="404177"/>
                  </a:lnTo>
                  <a:lnTo>
                    <a:pt x="761784" y="408813"/>
                  </a:lnTo>
                  <a:lnTo>
                    <a:pt x="769124" y="410794"/>
                  </a:lnTo>
                  <a:lnTo>
                    <a:pt x="776363" y="409829"/>
                  </a:lnTo>
                  <a:lnTo>
                    <a:pt x="782713" y="406222"/>
                  </a:lnTo>
                  <a:lnTo>
                    <a:pt x="787349" y="400240"/>
                  </a:lnTo>
                  <a:lnTo>
                    <a:pt x="789305" y="392938"/>
                  </a:lnTo>
                  <a:close/>
                </a:path>
                <a:path w="4362450" h="1536700">
                  <a:moveTo>
                    <a:pt x="857605" y="426821"/>
                  </a:moveTo>
                  <a:lnTo>
                    <a:pt x="856640" y="419582"/>
                  </a:lnTo>
                  <a:lnTo>
                    <a:pt x="853033" y="413232"/>
                  </a:lnTo>
                  <a:lnTo>
                    <a:pt x="847013" y="408571"/>
                  </a:lnTo>
                  <a:lnTo>
                    <a:pt x="839711" y="406615"/>
                  </a:lnTo>
                  <a:lnTo>
                    <a:pt x="832472" y="407581"/>
                  </a:lnTo>
                  <a:lnTo>
                    <a:pt x="826122" y="411187"/>
                  </a:lnTo>
                  <a:lnTo>
                    <a:pt x="821486" y="417169"/>
                  </a:lnTo>
                  <a:lnTo>
                    <a:pt x="819531" y="424472"/>
                  </a:lnTo>
                  <a:lnTo>
                    <a:pt x="820496" y="431711"/>
                  </a:lnTo>
                  <a:lnTo>
                    <a:pt x="824103" y="438061"/>
                  </a:lnTo>
                  <a:lnTo>
                    <a:pt x="830084" y="442696"/>
                  </a:lnTo>
                  <a:lnTo>
                    <a:pt x="837425" y="444677"/>
                  </a:lnTo>
                  <a:lnTo>
                    <a:pt x="844664" y="443712"/>
                  </a:lnTo>
                  <a:lnTo>
                    <a:pt x="851014" y="440105"/>
                  </a:lnTo>
                  <a:lnTo>
                    <a:pt x="855649" y="434124"/>
                  </a:lnTo>
                  <a:lnTo>
                    <a:pt x="857605" y="426821"/>
                  </a:lnTo>
                  <a:close/>
                </a:path>
                <a:path w="4362450" h="1536700">
                  <a:moveTo>
                    <a:pt x="925893" y="460705"/>
                  </a:moveTo>
                  <a:lnTo>
                    <a:pt x="924928" y="453466"/>
                  </a:lnTo>
                  <a:lnTo>
                    <a:pt x="921321" y="447116"/>
                  </a:lnTo>
                  <a:lnTo>
                    <a:pt x="915314" y="442455"/>
                  </a:lnTo>
                  <a:lnTo>
                    <a:pt x="907999" y="440499"/>
                  </a:lnTo>
                  <a:lnTo>
                    <a:pt x="900760" y="441464"/>
                  </a:lnTo>
                  <a:lnTo>
                    <a:pt x="894422" y="445071"/>
                  </a:lnTo>
                  <a:lnTo>
                    <a:pt x="889774" y="451053"/>
                  </a:lnTo>
                  <a:lnTo>
                    <a:pt x="887818" y="458355"/>
                  </a:lnTo>
                  <a:lnTo>
                    <a:pt x="888784" y="465594"/>
                  </a:lnTo>
                  <a:lnTo>
                    <a:pt x="892403" y="471944"/>
                  </a:lnTo>
                  <a:lnTo>
                    <a:pt x="898372" y="476580"/>
                  </a:lnTo>
                  <a:lnTo>
                    <a:pt x="905713" y="478561"/>
                  </a:lnTo>
                  <a:lnTo>
                    <a:pt x="912952" y="477596"/>
                  </a:lnTo>
                  <a:lnTo>
                    <a:pt x="919302" y="473989"/>
                  </a:lnTo>
                  <a:lnTo>
                    <a:pt x="923937" y="468007"/>
                  </a:lnTo>
                  <a:lnTo>
                    <a:pt x="925893" y="460705"/>
                  </a:lnTo>
                  <a:close/>
                </a:path>
                <a:path w="4362450" h="1536700">
                  <a:moveTo>
                    <a:pt x="994194" y="494588"/>
                  </a:moveTo>
                  <a:lnTo>
                    <a:pt x="993228" y="487349"/>
                  </a:lnTo>
                  <a:lnTo>
                    <a:pt x="989622" y="480999"/>
                  </a:lnTo>
                  <a:lnTo>
                    <a:pt x="983602" y="476338"/>
                  </a:lnTo>
                  <a:lnTo>
                    <a:pt x="976299" y="474383"/>
                  </a:lnTo>
                  <a:lnTo>
                    <a:pt x="969060" y="475348"/>
                  </a:lnTo>
                  <a:lnTo>
                    <a:pt x="962710" y="478967"/>
                  </a:lnTo>
                  <a:lnTo>
                    <a:pt x="958075" y="484936"/>
                  </a:lnTo>
                  <a:lnTo>
                    <a:pt x="956119" y="492252"/>
                  </a:lnTo>
                  <a:lnTo>
                    <a:pt x="957084" y="499491"/>
                  </a:lnTo>
                  <a:lnTo>
                    <a:pt x="960691" y="505828"/>
                  </a:lnTo>
                  <a:lnTo>
                    <a:pt x="966673" y="510476"/>
                  </a:lnTo>
                  <a:lnTo>
                    <a:pt x="974013" y="512445"/>
                  </a:lnTo>
                  <a:lnTo>
                    <a:pt x="981252" y="511479"/>
                  </a:lnTo>
                  <a:lnTo>
                    <a:pt x="987602" y="507873"/>
                  </a:lnTo>
                  <a:lnTo>
                    <a:pt x="992238" y="501891"/>
                  </a:lnTo>
                  <a:lnTo>
                    <a:pt x="994194" y="494588"/>
                  </a:lnTo>
                  <a:close/>
                </a:path>
                <a:path w="4362450" h="1536700">
                  <a:moveTo>
                    <a:pt x="1062482" y="528472"/>
                  </a:moveTo>
                  <a:lnTo>
                    <a:pt x="1061516" y="521233"/>
                  </a:lnTo>
                  <a:lnTo>
                    <a:pt x="1057910" y="514883"/>
                  </a:lnTo>
                  <a:lnTo>
                    <a:pt x="1051902" y="510222"/>
                  </a:lnTo>
                  <a:lnTo>
                    <a:pt x="1044587" y="508266"/>
                  </a:lnTo>
                  <a:lnTo>
                    <a:pt x="1037348" y="509231"/>
                  </a:lnTo>
                  <a:lnTo>
                    <a:pt x="1031011" y="512851"/>
                  </a:lnTo>
                  <a:lnTo>
                    <a:pt x="1026363" y="518820"/>
                  </a:lnTo>
                  <a:lnTo>
                    <a:pt x="1024407" y="526135"/>
                  </a:lnTo>
                  <a:lnTo>
                    <a:pt x="1025372" y="533374"/>
                  </a:lnTo>
                  <a:lnTo>
                    <a:pt x="1028992" y="539724"/>
                  </a:lnTo>
                  <a:lnTo>
                    <a:pt x="1034961" y="544360"/>
                  </a:lnTo>
                  <a:lnTo>
                    <a:pt x="1042301" y="546328"/>
                  </a:lnTo>
                  <a:lnTo>
                    <a:pt x="1049540" y="545363"/>
                  </a:lnTo>
                  <a:lnTo>
                    <a:pt x="1055890" y="541756"/>
                  </a:lnTo>
                  <a:lnTo>
                    <a:pt x="1060526" y="535774"/>
                  </a:lnTo>
                  <a:lnTo>
                    <a:pt x="1062482" y="528472"/>
                  </a:lnTo>
                  <a:close/>
                </a:path>
                <a:path w="4362450" h="1536700">
                  <a:moveTo>
                    <a:pt x="1130782" y="562356"/>
                  </a:moveTo>
                  <a:lnTo>
                    <a:pt x="1129817" y="555117"/>
                  </a:lnTo>
                  <a:lnTo>
                    <a:pt x="1126210" y="548767"/>
                  </a:lnTo>
                  <a:lnTo>
                    <a:pt x="1120190" y="544106"/>
                  </a:lnTo>
                  <a:lnTo>
                    <a:pt x="1112888" y="542163"/>
                  </a:lnTo>
                  <a:lnTo>
                    <a:pt x="1105649" y="543115"/>
                  </a:lnTo>
                  <a:lnTo>
                    <a:pt x="1099299" y="546735"/>
                  </a:lnTo>
                  <a:lnTo>
                    <a:pt x="1094663" y="552704"/>
                  </a:lnTo>
                  <a:lnTo>
                    <a:pt x="1092708" y="560019"/>
                  </a:lnTo>
                  <a:lnTo>
                    <a:pt x="1093673" y="567258"/>
                  </a:lnTo>
                  <a:lnTo>
                    <a:pt x="1097280" y="573608"/>
                  </a:lnTo>
                  <a:lnTo>
                    <a:pt x="1103261" y="578243"/>
                  </a:lnTo>
                  <a:lnTo>
                    <a:pt x="1110602" y="580212"/>
                  </a:lnTo>
                  <a:lnTo>
                    <a:pt x="1117841" y="579247"/>
                  </a:lnTo>
                  <a:lnTo>
                    <a:pt x="1124191" y="575640"/>
                  </a:lnTo>
                  <a:lnTo>
                    <a:pt x="1128826" y="569658"/>
                  </a:lnTo>
                  <a:lnTo>
                    <a:pt x="1130782" y="562356"/>
                  </a:lnTo>
                  <a:close/>
                </a:path>
                <a:path w="4362450" h="1536700">
                  <a:moveTo>
                    <a:pt x="1199070" y="596239"/>
                  </a:moveTo>
                  <a:lnTo>
                    <a:pt x="1198105" y="589000"/>
                  </a:lnTo>
                  <a:lnTo>
                    <a:pt x="1194498" y="582650"/>
                  </a:lnTo>
                  <a:lnTo>
                    <a:pt x="1188491" y="578002"/>
                  </a:lnTo>
                  <a:lnTo>
                    <a:pt x="1181176" y="576046"/>
                  </a:lnTo>
                  <a:lnTo>
                    <a:pt x="1173937" y="577011"/>
                  </a:lnTo>
                  <a:lnTo>
                    <a:pt x="1167599" y="580618"/>
                  </a:lnTo>
                  <a:lnTo>
                    <a:pt x="1162951" y="586587"/>
                  </a:lnTo>
                  <a:lnTo>
                    <a:pt x="1160995" y="593902"/>
                  </a:lnTo>
                  <a:lnTo>
                    <a:pt x="1161961" y="601141"/>
                  </a:lnTo>
                  <a:lnTo>
                    <a:pt x="1165580" y="607491"/>
                  </a:lnTo>
                  <a:lnTo>
                    <a:pt x="1171549" y="612127"/>
                  </a:lnTo>
                  <a:lnTo>
                    <a:pt x="1178890" y="614095"/>
                  </a:lnTo>
                  <a:lnTo>
                    <a:pt x="1186129" y="613130"/>
                  </a:lnTo>
                  <a:lnTo>
                    <a:pt x="1192479" y="609523"/>
                  </a:lnTo>
                  <a:lnTo>
                    <a:pt x="1197114" y="603542"/>
                  </a:lnTo>
                  <a:lnTo>
                    <a:pt x="1199070" y="596239"/>
                  </a:lnTo>
                  <a:close/>
                </a:path>
                <a:path w="4362450" h="1536700">
                  <a:moveTo>
                    <a:pt x="1267371" y="630123"/>
                  </a:moveTo>
                  <a:lnTo>
                    <a:pt x="1266405" y="622884"/>
                  </a:lnTo>
                  <a:lnTo>
                    <a:pt x="1262799" y="616534"/>
                  </a:lnTo>
                  <a:lnTo>
                    <a:pt x="1256779" y="611886"/>
                  </a:lnTo>
                  <a:lnTo>
                    <a:pt x="1249476" y="609930"/>
                  </a:lnTo>
                  <a:lnTo>
                    <a:pt x="1242237" y="610895"/>
                  </a:lnTo>
                  <a:lnTo>
                    <a:pt x="1235887" y="614502"/>
                  </a:lnTo>
                  <a:lnTo>
                    <a:pt x="1231252" y="620471"/>
                  </a:lnTo>
                  <a:lnTo>
                    <a:pt x="1229296" y="627786"/>
                  </a:lnTo>
                  <a:lnTo>
                    <a:pt x="1230261" y="635025"/>
                  </a:lnTo>
                  <a:lnTo>
                    <a:pt x="1233868" y="641375"/>
                  </a:lnTo>
                  <a:lnTo>
                    <a:pt x="1239850" y="646010"/>
                  </a:lnTo>
                  <a:lnTo>
                    <a:pt x="1247190" y="647979"/>
                  </a:lnTo>
                  <a:lnTo>
                    <a:pt x="1254429" y="647014"/>
                  </a:lnTo>
                  <a:lnTo>
                    <a:pt x="1260779" y="643407"/>
                  </a:lnTo>
                  <a:lnTo>
                    <a:pt x="1265415" y="637425"/>
                  </a:lnTo>
                  <a:lnTo>
                    <a:pt x="1267371" y="630123"/>
                  </a:lnTo>
                  <a:close/>
                </a:path>
                <a:path w="4362450" h="1536700">
                  <a:moveTo>
                    <a:pt x="1335659" y="664006"/>
                  </a:moveTo>
                  <a:lnTo>
                    <a:pt x="1334693" y="656767"/>
                  </a:lnTo>
                  <a:lnTo>
                    <a:pt x="1331087" y="650417"/>
                  </a:lnTo>
                  <a:lnTo>
                    <a:pt x="1325079" y="645769"/>
                  </a:lnTo>
                  <a:lnTo>
                    <a:pt x="1317764" y="643813"/>
                  </a:lnTo>
                  <a:lnTo>
                    <a:pt x="1310525" y="644779"/>
                  </a:lnTo>
                  <a:lnTo>
                    <a:pt x="1304188" y="648385"/>
                  </a:lnTo>
                  <a:lnTo>
                    <a:pt x="1299540" y="654354"/>
                  </a:lnTo>
                  <a:lnTo>
                    <a:pt x="1297584" y="661670"/>
                  </a:lnTo>
                  <a:lnTo>
                    <a:pt x="1298549" y="668909"/>
                  </a:lnTo>
                  <a:lnTo>
                    <a:pt x="1302169" y="675259"/>
                  </a:lnTo>
                  <a:lnTo>
                    <a:pt x="1308138" y="679894"/>
                  </a:lnTo>
                  <a:lnTo>
                    <a:pt x="1315478" y="681863"/>
                  </a:lnTo>
                  <a:lnTo>
                    <a:pt x="1322717" y="680897"/>
                  </a:lnTo>
                  <a:lnTo>
                    <a:pt x="1329067" y="677291"/>
                  </a:lnTo>
                  <a:lnTo>
                    <a:pt x="1333703" y="671309"/>
                  </a:lnTo>
                  <a:lnTo>
                    <a:pt x="1335659" y="664006"/>
                  </a:lnTo>
                  <a:close/>
                </a:path>
                <a:path w="4362450" h="1536700">
                  <a:moveTo>
                    <a:pt x="1403959" y="697890"/>
                  </a:moveTo>
                  <a:lnTo>
                    <a:pt x="1402994" y="690651"/>
                  </a:lnTo>
                  <a:lnTo>
                    <a:pt x="1399387" y="684301"/>
                  </a:lnTo>
                  <a:lnTo>
                    <a:pt x="1393367" y="679653"/>
                  </a:lnTo>
                  <a:lnTo>
                    <a:pt x="1386065" y="677697"/>
                  </a:lnTo>
                  <a:lnTo>
                    <a:pt x="1378826" y="678662"/>
                  </a:lnTo>
                  <a:lnTo>
                    <a:pt x="1372476" y="682269"/>
                  </a:lnTo>
                  <a:lnTo>
                    <a:pt x="1367840" y="688238"/>
                  </a:lnTo>
                  <a:lnTo>
                    <a:pt x="1365885" y="695553"/>
                  </a:lnTo>
                  <a:lnTo>
                    <a:pt x="1366850" y="702792"/>
                  </a:lnTo>
                  <a:lnTo>
                    <a:pt x="1370457" y="709142"/>
                  </a:lnTo>
                  <a:lnTo>
                    <a:pt x="1376438" y="713778"/>
                  </a:lnTo>
                  <a:lnTo>
                    <a:pt x="1383779" y="715746"/>
                  </a:lnTo>
                  <a:lnTo>
                    <a:pt x="1391018" y="714781"/>
                  </a:lnTo>
                  <a:lnTo>
                    <a:pt x="1397368" y="711174"/>
                  </a:lnTo>
                  <a:lnTo>
                    <a:pt x="1402003" y="705205"/>
                  </a:lnTo>
                  <a:lnTo>
                    <a:pt x="1403959" y="697890"/>
                  </a:lnTo>
                  <a:close/>
                </a:path>
                <a:path w="4362450" h="1536700">
                  <a:moveTo>
                    <a:pt x="1472247" y="731774"/>
                  </a:moveTo>
                  <a:lnTo>
                    <a:pt x="1471282" y="724535"/>
                  </a:lnTo>
                  <a:lnTo>
                    <a:pt x="1467675" y="718185"/>
                  </a:lnTo>
                  <a:lnTo>
                    <a:pt x="1461668" y="713536"/>
                  </a:lnTo>
                  <a:lnTo>
                    <a:pt x="1454353" y="711581"/>
                  </a:lnTo>
                  <a:lnTo>
                    <a:pt x="1447114" y="712546"/>
                  </a:lnTo>
                  <a:lnTo>
                    <a:pt x="1440776" y="716153"/>
                  </a:lnTo>
                  <a:lnTo>
                    <a:pt x="1436128" y="722134"/>
                  </a:lnTo>
                  <a:lnTo>
                    <a:pt x="1434172" y="729437"/>
                  </a:lnTo>
                  <a:lnTo>
                    <a:pt x="1435138" y="736676"/>
                  </a:lnTo>
                  <a:lnTo>
                    <a:pt x="1438757" y="743026"/>
                  </a:lnTo>
                  <a:lnTo>
                    <a:pt x="1444726" y="747661"/>
                  </a:lnTo>
                  <a:lnTo>
                    <a:pt x="1452067" y="749630"/>
                  </a:lnTo>
                  <a:lnTo>
                    <a:pt x="1459306" y="748665"/>
                  </a:lnTo>
                  <a:lnTo>
                    <a:pt x="1465656" y="745058"/>
                  </a:lnTo>
                  <a:lnTo>
                    <a:pt x="1470291" y="739089"/>
                  </a:lnTo>
                  <a:lnTo>
                    <a:pt x="1472247" y="731774"/>
                  </a:lnTo>
                  <a:close/>
                </a:path>
                <a:path w="4362450" h="1536700">
                  <a:moveTo>
                    <a:pt x="1540548" y="765657"/>
                  </a:moveTo>
                  <a:lnTo>
                    <a:pt x="1539582" y="758418"/>
                  </a:lnTo>
                  <a:lnTo>
                    <a:pt x="1535976" y="752068"/>
                  </a:lnTo>
                  <a:lnTo>
                    <a:pt x="1529956" y="747420"/>
                  </a:lnTo>
                  <a:lnTo>
                    <a:pt x="1522653" y="745464"/>
                  </a:lnTo>
                  <a:lnTo>
                    <a:pt x="1515414" y="746429"/>
                  </a:lnTo>
                  <a:lnTo>
                    <a:pt x="1509064" y="750036"/>
                  </a:lnTo>
                  <a:lnTo>
                    <a:pt x="1504429" y="756018"/>
                  </a:lnTo>
                  <a:lnTo>
                    <a:pt x="1502473" y="763320"/>
                  </a:lnTo>
                  <a:lnTo>
                    <a:pt x="1503438" y="770559"/>
                  </a:lnTo>
                  <a:lnTo>
                    <a:pt x="1507045" y="776909"/>
                  </a:lnTo>
                  <a:lnTo>
                    <a:pt x="1513027" y="781545"/>
                  </a:lnTo>
                  <a:lnTo>
                    <a:pt x="1520367" y="783513"/>
                  </a:lnTo>
                  <a:lnTo>
                    <a:pt x="1527606" y="782548"/>
                  </a:lnTo>
                  <a:lnTo>
                    <a:pt x="1533956" y="778941"/>
                  </a:lnTo>
                  <a:lnTo>
                    <a:pt x="1538592" y="772972"/>
                  </a:lnTo>
                  <a:lnTo>
                    <a:pt x="1540548" y="765657"/>
                  </a:lnTo>
                  <a:close/>
                </a:path>
                <a:path w="4362450" h="1536700">
                  <a:moveTo>
                    <a:pt x="1608836" y="799541"/>
                  </a:moveTo>
                  <a:lnTo>
                    <a:pt x="1607870" y="792302"/>
                  </a:lnTo>
                  <a:lnTo>
                    <a:pt x="1604264" y="785952"/>
                  </a:lnTo>
                  <a:lnTo>
                    <a:pt x="1598256" y="781304"/>
                  </a:lnTo>
                  <a:lnTo>
                    <a:pt x="1590941" y="779348"/>
                  </a:lnTo>
                  <a:lnTo>
                    <a:pt x="1583702" y="780313"/>
                  </a:lnTo>
                  <a:lnTo>
                    <a:pt x="1577365" y="783920"/>
                  </a:lnTo>
                  <a:lnTo>
                    <a:pt x="1572717" y="789901"/>
                  </a:lnTo>
                  <a:lnTo>
                    <a:pt x="1570761" y="797204"/>
                  </a:lnTo>
                  <a:lnTo>
                    <a:pt x="1571726" y="804443"/>
                  </a:lnTo>
                  <a:lnTo>
                    <a:pt x="1575333" y="810793"/>
                  </a:lnTo>
                  <a:lnTo>
                    <a:pt x="1581315" y="815428"/>
                  </a:lnTo>
                  <a:lnTo>
                    <a:pt x="1588655" y="817397"/>
                  </a:lnTo>
                  <a:lnTo>
                    <a:pt x="1595894" y="816444"/>
                  </a:lnTo>
                  <a:lnTo>
                    <a:pt x="1602244" y="812825"/>
                  </a:lnTo>
                  <a:lnTo>
                    <a:pt x="1606880" y="806856"/>
                  </a:lnTo>
                  <a:lnTo>
                    <a:pt x="1608836" y="799541"/>
                  </a:lnTo>
                  <a:close/>
                </a:path>
                <a:path w="4362450" h="1536700">
                  <a:moveTo>
                    <a:pt x="1677136" y="833424"/>
                  </a:moveTo>
                  <a:lnTo>
                    <a:pt x="1676171" y="826185"/>
                  </a:lnTo>
                  <a:lnTo>
                    <a:pt x="1672564" y="819848"/>
                  </a:lnTo>
                  <a:lnTo>
                    <a:pt x="1666544" y="815187"/>
                  </a:lnTo>
                  <a:lnTo>
                    <a:pt x="1659242" y="813231"/>
                  </a:lnTo>
                  <a:lnTo>
                    <a:pt x="1652003" y="814197"/>
                  </a:lnTo>
                  <a:lnTo>
                    <a:pt x="1645653" y="817803"/>
                  </a:lnTo>
                  <a:lnTo>
                    <a:pt x="1641017" y="823785"/>
                  </a:lnTo>
                  <a:lnTo>
                    <a:pt x="1639062" y="831088"/>
                  </a:lnTo>
                  <a:lnTo>
                    <a:pt x="1640027" y="838327"/>
                  </a:lnTo>
                  <a:lnTo>
                    <a:pt x="1643634" y="844677"/>
                  </a:lnTo>
                  <a:lnTo>
                    <a:pt x="1649615" y="849312"/>
                  </a:lnTo>
                  <a:lnTo>
                    <a:pt x="1656956" y="851293"/>
                  </a:lnTo>
                  <a:lnTo>
                    <a:pt x="1664195" y="850328"/>
                  </a:lnTo>
                  <a:lnTo>
                    <a:pt x="1670545" y="846709"/>
                  </a:lnTo>
                  <a:lnTo>
                    <a:pt x="1675180" y="840740"/>
                  </a:lnTo>
                  <a:lnTo>
                    <a:pt x="1677136" y="833424"/>
                  </a:lnTo>
                  <a:close/>
                </a:path>
                <a:path w="4362450" h="1536700">
                  <a:moveTo>
                    <a:pt x="1745424" y="867321"/>
                  </a:moveTo>
                  <a:lnTo>
                    <a:pt x="1744459" y="860082"/>
                  </a:lnTo>
                  <a:lnTo>
                    <a:pt x="1740852" y="853732"/>
                  </a:lnTo>
                  <a:lnTo>
                    <a:pt x="1734845" y="849071"/>
                  </a:lnTo>
                  <a:lnTo>
                    <a:pt x="1727530" y="847115"/>
                  </a:lnTo>
                  <a:lnTo>
                    <a:pt x="1720291" y="848080"/>
                  </a:lnTo>
                  <a:lnTo>
                    <a:pt x="1713941" y="851687"/>
                  </a:lnTo>
                  <a:lnTo>
                    <a:pt x="1709305" y="857669"/>
                  </a:lnTo>
                  <a:lnTo>
                    <a:pt x="1707349" y="864971"/>
                  </a:lnTo>
                  <a:lnTo>
                    <a:pt x="1708315" y="872210"/>
                  </a:lnTo>
                  <a:lnTo>
                    <a:pt x="1711921" y="878560"/>
                  </a:lnTo>
                  <a:lnTo>
                    <a:pt x="1717903" y="883196"/>
                  </a:lnTo>
                  <a:lnTo>
                    <a:pt x="1725244" y="885177"/>
                  </a:lnTo>
                  <a:lnTo>
                    <a:pt x="1732483" y="884212"/>
                  </a:lnTo>
                  <a:lnTo>
                    <a:pt x="1738833" y="880592"/>
                  </a:lnTo>
                  <a:lnTo>
                    <a:pt x="1743468" y="874623"/>
                  </a:lnTo>
                  <a:lnTo>
                    <a:pt x="1745424" y="867321"/>
                  </a:lnTo>
                  <a:close/>
                </a:path>
                <a:path w="4362450" h="1536700">
                  <a:moveTo>
                    <a:pt x="1879676" y="942200"/>
                  </a:moveTo>
                  <a:lnTo>
                    <a:pt x="1802688" y="840193"/>
                  </a:lnTo>
                  <a:lnTo>
                    <a:pt x="1751888" y="942594"/>
                  </a:lnTo>
                  <a:lnTo>
                    <a:pt x="1879676" y="942200"/>
                  </a:lnTo>
                  <a:close/>
                </a:path>
                <a:path w="4362450" h="1536700">
                  <a:moveTo>
                    <a:pt x="3101200" y="990688"/>
                  </a:moveTo>
                  <a:lnTo>
                    <a:pt x="3099714" y="983272"/>
                  </a:lnTo>
                  <a:lnTo>
                    <a:pt x="3095637" y="977214"/>
                  </a:lnTo>
                  <a:lnTo>
                    <a:pt x="3089592" y="973124"/>
                  </a:lnTo>
                  <a:lnTo>
                    <a:pt x="3082137" y="971626"/>
                  </a:lnTo>
                  <a:lnTo>
                    <a:pt x="3074695" y="973124"/>
                  </a:lnTo>
                  <a:lnTo>
                    <a:pt x="3068663" y="977188"/>
                  </a:lnTo>
                  <a:lnTo>
                    <a:pt x="3064573" y="983234"/>
                  </a:lnTo>
                  <a:lnTo>
                    <a:pt x="3063062" y="990650"/>
                  </a:lnTo>
                  <a:lnTo>
                    <a:pt x="3064560" y="998067"/>
                  </a:lnTo>
                  <a:lnTo>
                    <a:pt x="3068637" y="1004125"/>
                  </a:lnTo>
                  <a:lnTo>
                    <a:pt x="3074682" y="1008214"/>
                  </a:lnTo>
                  <a:lnTo>
                    <a:pt x="3082137" y="1009726"/>
                  </a:lnTo>
                  <a:lnTo>
                    <a:pt x="3089579" y="1008214"/>
                  </a:lnTo>
                  <a:lnTo>
                    <a:pt x="3095612" y="1004163"/>
                  </a:lnTo>
                  <a:lnTo>
                    <a:pt x="3099701" y="998105"/>
                  </a:lnTo>
                  <a:lnTo>
                    <a:pt x="3101200" y="990688"/>
                  </a:lnTo>
                  <a:close/>
                </a:path>
                <a:path w="4362450" h="1536700">
                  <a:moveTo>
                    <a:pt x="3177438" y="990777"/>
                  </a:moveTo>
                  <a:lnTo>
                    <a:pt x="3175952" y="983361"/>
                  </a:lnTo>
                  <a:lnTo>
                    <a:pt x="3171875" y="977303"/>
                  </a:lnTo>
                  <a:lnTo>
                    <a:pt x="3165830" y="973213"/>
                  </a:lnTo>
                  <a:lnTo>
                    <a:pt x="3158375" y="971702"/>
                  </a:lnTo>
                  <a:lnTo>
                    <a:pt x="3150933" y="973213"/>
                  </a:lnTo>
                  <a:lnTo>
                    <a:pt x="3144901" y="977277"/>
                  </a:lnTo>
                  <a:lnTo>
                    <a:pt x="3140811" y="983322"/>
                  </a:lnTo>
                  <a:lnTo>
                    <a:pt x="3139300" y="990739"/>
                  </a:lnTo>
                  <a:lnTo>
                    <a:pt x="3140799" y="998156"/>
                  </a:lnTo>
                  <a:lnTo>
                    <a:pt x="3144875" y="1004214"/>
                  </a:lnTo>
                  <a:lnTo>
                    <a:pt x="3150920" y="1008303"/>
                  </a:lnTo>
                  <a:lnTo>
                    <a:pt x="3158375" y="1009802"/>
                  </a:lnTo>
                  <a:lnTo>
                    <a:pt x="3165818" y="1008303"/>
                  </a:lnTo>
                  <a:lnTo>
                    <a:pt x="3171850" y="1004239"/>
                  </a:lnTo>
                  <a:lnTo>
                    <a:pt x="3175939" y="998194"/>
                  </a:lnTo>
                  <a:lnTo>
                    <a:pt x="3177438" y="990777"/>
                  </a:lnTo>
                  <a:close/>
                </a:path>
                <a:path w="4362450" h="1536700">
                  <a:moveTo>
                    <a:pt x="3196475" y="1422133"/>
                  </a:moveTo>
                  <a:lnTo>
                    <a:pt x="3177387" y="1431658"/>
                  </a:lnTo>
                  <a:lnTo>
                    <a:pt x="3177387" y="1460207"/>
                  </a:lnTo>
                  <a:lnTo>
                    <a:pt x="3169945" y="1461719"/>
                  </a:lnTo>
                  <a:lnTo>
                    <a:pt x="3177387" y="1460207"/>
                  </a:lnTo>
                  <a:lnTo>
                    <a:pt x="3177387" y="1431658"/>
                  </a:lnTo>
                  <a:lnTo>
                    <a:pt x="3082112" y="1479156"/>
                  </a:lnTo>
                  <a:lnTo>
                    <a:pt x="3196348" y="1536433"/>
                  </a:lnTo>
                  <a:lnTo>
                    <a:pt x="3196399" y="1498307"/>
                  </a:lnTo>
                  <a:lnTo>
                    <a:pt x="3196412" y="1479461"/>
                  </a:lnTo>
                  <a:lnTo>
                    <a:pt x="3196412" y="1479092"/>
                  </a:lnTo>
                  <a:lnTo>
                    <a:pt x="3196437" y="1460207"/>
                  </a:lnTo>
                  <a:lnTo>
                    <a:pt x="3196475" y="1422133"/>
                  </a:lnTo>
                  <a:close/>
                </a:path>
                <a:path w="4362450" h="1536700">
                  <a:moveTo>
                    <a:pt x="3253676" y="990866"/>
                  </a:moveTo>
                  <a:lnTo>
                    <a:pt x="3252190" y="983449"/>
                  </a:lnTo>
                  <a:lnTo>
                    <a:pt x="3248114" y="977392"/>
                  </a:lnTo>
                  <a:lnTo>
                    <a:pt x="3242068" y="973302"/>
                  </a:lnTo>
                  <a:lnTo>
                    <a:pt x="3234613" y="971791"/>
                  </a:lnTo>
                  <a:lnTo>
                    <a:pt x="3227171" y="973302"/>
                  </a:lnTo>
                  <a:lnTo>
                    <a:pt x="3221139" y="977353"/>
                  </a:lnTo>
                  <a:lnTo>
                    <a:pt x="3217049" y="983411"/>
                  </a:lnTo>
                  <a:lnTo>
                    <a:pt x="3215538" y="990815"/>
                  </a:lnTo>
                  <a:lnTo>
                    <a:pt x="3217037" y="998232"/>
                  </a:lnTo>
                  <a:lnTo>
                    <a:pt x="3221113" y="1004303"/>
                  </a:lnTo>
                  <a:lnTo>
                    <a:pt x="3227159" y="1008392"/>
                  </a:lnTo>
                  <a:lnTo>
                    <a:pt x="3234613" y="1009891"/>
                  </a:lnTo>
                  <a:lnTo>
                    <a:pt x="3242056" y="1008392"/>
                  </a:lnTo>
                  <a:lnTo>
                    <a:pt x="3248088" y="1004328"/>
                  </a:lnTo>
                  <a:lnTo>
                    <a:pt x="3252178" y="998283"/>
                  </a:lnTo>
                  <a:lnTo>
                    <a:pt x="3253676" y="990866"/>
                  </a:lnTo>
                  <a:close/>
                </a:path>
                <a:path w="4362450" h="1536700">
                  <a:moveTo>
                    <a:pt x="3272688" y="1479359"/>
                  </a:moveTo>
                  <a:lnTo>
                    <a:pt x="3271202" y="1471955"/>
                  </a:lnTo>
                  <a:lnTo>
                    <a:pt x="3267125" y="1465884"/>
                  </a:lnTo>
                  <a:lnTo>
                    <a:pt x="3261080" y="1461795"/>
                  </a:lnTo>
                  <a:lnTo>
                    <a:pt x="3253625" y="1460296"/>
                  </a:lnTo>
                  <a:lnTo>
                    <a:pt x="3246183" y="1461795"/>
                  </a:lnTo>
                  <a:lnTo>
                    <a:pt x="3240151" y="1465859"/>
                  </a:lnTo>
                  <a:lnTo>
                    <a:pt x="3236061" y="1471904"/>
                  </a:lnTo>
                  <a:lnTo>
                    <a:pt x="3234550" y="1479321"/>
                  </a:lnTo>
                  <a:lnTo>
                    <a:pt x="3236049" y="1486738"/>
                  </a:lnTo>
                  <a:lnTo>
                    <a:pt x="3240113" y="1492796"/>
                  </a:lnTo>
                  <a:lnTo>
                    <a:pt x="3246170" y="1496885"/>
                  </a:lnTo>
                  <a:lnTo>
                    <a:pt x="3253625" y="1498396"/>
                  </a:lnTo>
                  <a:lnTo>
                    <a:pt x="3261068" y="1496885"/>
                  </a:lnTo>
                  <a:lnTo>
                    <a:pt x="3267100" y="1492834"/>
                  </a:lnTo>
                  <a:lnTo>
                    <a:pt x="3271189" y="1486776"/>
                  </a:lnTo>
                  <a:lnTo>
                    <a:pt x="3272688" y="1479359"/>
                  </a:lnTo>
                  <a:close/>
                </a:path>
                <a:path w="4362450" h="1536700">
                  <a:moveTo>
                    <a:pt x="3329914" y="990955"/>
                  </a:moveTo>
                  <a:lnTo>
                    <a:pt x="3328428" y="983538"/>
                  </a:lnTo>
                  <a:lnTo>
                    <a:pt x="3324352" y="977468"/>
                  </a:lnTo>
                  <a:lnTo>
                    <a:pt x="3318306" y="973378"/>
                  </a:lnTo>
                  <a:lnTo>
                    <a:pt x="3310852" y="971880"/>
                  </a:lnTo>
                  <a:lnTo>
                    <a:pt x="3303409" y="973378"/>
                  </a:lnTo>
                  <a:lnTo>
                    <a:pt x="3297377" y="977442"/>
                  </a:lnTo>
                  <a:lnTo>
                    <a:pt x="3293287" y="983488"/>
                  </a:lnTo>
                  <a:lnTo>
                    <a:pt x="3291776" y="990904"/>
                  </a:lnTo>
                  <a:lnTo>
                    <a:pt x="3293275" y="998321"/>
                  </a:lnTo>
                  <a:lnTo>
                    <a:pt x="3297351" y="1004379"/>
                  </a:lnTo>
                  <a:lnTo>
                    <a:pt x="3303397" y="1008468"/>
                  </a:lnTo>
                  <a:lnTo>
                    <a:pt x="3310852" y="1009980"/>
                  </a:lnTo>
                  <a:lnTo>
                    <a:pt x="3318294" y="1008468"/>
                  </a:lnTo>
                  <a:lnTo>
                    <a:pt x="3324326" y="1004417"/>
                  </a:lnTo>
                  <a:lnTo>
                    <a:pt x="3328416" y="998359"/>
                  </a:lnTo>
                  <a:lnTo>
                    <a:pt x="3329914" y="990955"/>
                  </a:lnTo>
                  <a:close/>
                </a:path>
                <a:path w="4362450" h="1536700">
                  <a:moveTo>
                    <a:pt x="3348926" y="1479448"/>
                  </a:moveTo>
                  <a:lnTo>
                    <a:pt x="3347440" y="1472031"/>
                  </a:lnTo>
                  <a:lnTo>
                    <a:pt x="3343364" y="1465973"/>
                  </a:lnTo>
                  <a:lnTo>
                    <a:pt x="3337318" y="1461884"/>
                  </a:lnTo>
                  <a:lnTo>
                    <a:pt x="3329863" y="1460385"/>
                  </a:lnTo>
                  <a:lnTo>
                    <a:pt x="3322421" y="1461884"/>
                  </a:lnTo>
                  <a:lnTo>
                    <a:pt x="3316389" y="1465948"/>
                  </a:lnTo>
                  <a:lnTo>
                    <a:pt x="3312299" y="1471993"/>
                  </a:lnTo>
                  <a:lnTo>
                    <a:pt x="3310788" y="1479410"/>
                  </a:lnTo>
                  <a:lnTo>
                    <a:pt x="3312287" y="1486827"/>
                  </a:lnTo>
                  <a:lnTo>
                    <a:pt x="3316351" y="1492885"/>
                  </a:lnTo>
                  <a:lnTo>
                    <a:pt x="3322409" y="1496974"/>
                  </a:lnTo>
                  <a:lnTo>
                    <a:pt x="3329863" y="1498485"/>
                  </a:lnTo>
                  <a:lnTo>
                    <a:pt x="3337306" y="1496974"/>
                  </a:lnTo>
                  <a:lnTo>
                    <a:pt x="3343338" y="1492910"/>
                  </a:lnTo>
                  <a:lnTo>
                    <a:pt x="3347428" y="1486865"/>
                  </a:lnTo>
                  <a:lnTo>
                    <a:pt x="3348926" y="1479448"/>
                  </a:lnTo>
                  <a:close/>
                </a:path>
                <a:path w="4362450" h="1536700">
                  <a:moveTo>
                    <a:pt x="3406152" y="991031"/>
                  </a:moveTo>
                  <a:lnTo>
                    <a:pt x="3404666" y="983615"/>
                  </a:lnTo>
                  <a:lnTo>
                    <a:pt x="3400590" y="977557"/>
                  </a:lnTo>
                  <a:lnTo>
                    <a:pt x="3394545" y="973467"/>
                  </a:lnTo>
                  <a:lnTo>
                    <a:pt x="3387090" y="971969"/>
                  </a:lnTo>
                  <a:lnTo>
                    <a:pt x="3379647" y="973467"/>
                  </a:lnTo>
                  <a:lnTo>
                    <a:pt x="3373615" y="977531"/>
                  </a:lnTo>
                  <a:lnTo>
                    <a:pt x="3369526" y="983576"/>
                  </a:lnTo>
                  <a:lnTo>
                    <a:pt x="3368014" y="990993"/>
                  </a:lnTo>
                  <a:lnTo>
                    <a:pt x="3369513" y="998410"/>
                  </a:lnTo>
                  <a:lnTo>
                    <a:pt x="3373590" y="1004468"/>
                  </a:lnTo>
                  <a:lnTo>
                    <a:pt x="3379635" y="1008557"/>
                  </a:lnTo>
                  <a:lnTo>
                    <a:pt x="3387090" y="1010069"/>
                  </a:lnTo>
                  <a:lnTo>
                    <a:pt x="3394532" y="1008557"/>
                  </a:lnTo>
                  <a:lnTo>
                    <a:pt x="3400564" y="1004493"/>
                  </a:lnTo>
                  <a:lnTo>
                    <a:pt x="3404654" y="998448"/>
                  </a:lnTo>
                  <a:lnTo>
                    <a:pt x="3406152" y="991031"/>
                  </a:lnTo>
                  <a:close/>
                </a:path>
                <a:path w="4362450" h="1536700">
                  <a:moveTo>
                    <a:pt x="3425164" y="1479537"/>
                  </a:moveTo>
                  <a:lnTo>
                    <a:pt x="3423678" y="1472120"/>
                  </a:lnTo>
                  <a:lnTo>
                    <a:pt x="3419602" y="1466062"/>
                  </a:lnTo>
                  <a:lnTo>
                    <a:pt x="3413556" y="1461973"/>
                  </a:lnTo>
                  <a:lnTo>
                    <a:pt x="3406102" y="1460461"/>
                  </a:lnTo>
                  <a:lnTo>
                    <a:pt x="3398659" y="1461973"/>
                  </a:lnTo>
                  <a:lnTo>
                    <a:pt x="3392627" y="1466024"/>
                  </a:lnTo>
                  <a:lnTo>
                    <a:pt x="3388537" y="1472082"/>
                  </a:lnTo>
                  <a:lnTo>
                    <a:pt x="3387026" y="1479499"/>
                  </a:lnTo>
                  <a:lnTo>
                    <a:pt x="3388525" y="1486916"/>
                  </a:lnTo>
                  <a:lnTo>
                    <a:pt x="3392589" y="1492973"/>
                  </a:lnTo>
                  <a:lnTo>
                    <a:pt x="3398647" y="1497063"/>
                  </a:lnTo>
                  <a:lnTo>
                    <a:pt x="3406102" y="1498561"/>
                  </a:lnTo>
                  <a:lnTo>
                    <a:pt x="3413544" y="1497063"/>
                  </a:lnTo>
                  <a:lnTo>
                    <a:pt x="3419576" y="1492999"/>
                  </a:lnTo>
                  <a:lnTo>
                    <a:pt x="3423666" y="1486954"/>
                  </a:lnTo>
                  <a:lnTo>
                    <a:pt x="3425164" y="1479537"/>
                  </a:lnTo>
                  <a:close/>
                </a:path>
                <a:path w="4362450" h="1536700">
                  <a:moveTo>
                    <a:pt x="3482390" y="991120"/>
                  </a:moveTo>
                  <a:lnTo>
                    <a:pt x="3480905" y="983703"/>
                  </a:lnTo>
                  <a:lnTo>
                    <a:pt x="3476828" y="977646"/>
                  </a:lnTo>
                  <a:lnTo>
                    <a:pt x="3470783" y="973556"/>
                  </a:lnTo>
                  <a:lnTo>
                    <a:pt x="3463328" y="972045"/>
                  </a:lnTo>
                  <a:lnTo>
                    <a:pt x="3455886" y="973556"/>
                  </a:lnTo>
                  <a:lnTo>
                    <a:pt x="3449853" y="977607"/>
                  </a:lnTo>
                  <a:lnTo>
                    <a:pt x="3445764" y="983665"/>
                  </a:lnTo>
                  <a:lnTo>
                    <a:pt x="3444252" y="991082"/>
                  </a:lnTo>
                  <a:lnTo>
                    <a:pt x="3445751" y="998499"/>
                  </a:lnTo>
                  <a:lnTo>
                    <a:pt x="3449828" y="1004557"/>
                  </a:lnTo>
                  <a:lnTo>
                    <a:pt x="3455873" y="1008646"/>
                  </a:lnTo>
                  <a:lnTo>
                    <a:pt x="3463328" y="1010145"/>
                  </a:lnTo>
                  <a:lnTo>
                    <a:pt x="3470770" y="1008646"/>
                  </a:lnTo>
                  <a:lnTo>
                    <a:pt x="3476802" y="1004582"/>
                  </a:lnTo>
                  <a:lnTo>
                    <a:pt x="3480892" y="998537"/>
                  </a:lnTo>
                  <a:lnTo>
                    <a:pt x="3482390" y="991120"/>
                  </a:lnTo>
                  <a:close/>
                </a:path>
                <a:path w="4362450" h="1536700">
                  <a:moveTo>
                    <a:pt x="3501402" y="1479626"/>
                  </a:moveTo>
                  <a:lnTo>
                    <a:pt x="3499916" y="1472209"/>
                  </a:lnTo>
                  <a:lnTo>
                    <a:pt x="3495840" y="1466151"/>
                  </a:lnTo>
                  <a:lnTo>
                    <a:pt x="3489795" y="1462062"/>
                  </a:lnTo>
                  <a:lnTo>
                    <a:pt x="3482340" y="1460550"/>
                  </a:lnTo>
                  <a:lnTo>
                    <a:pt x="3474897" y="1462062"/>
                  </a:lnTo>
                  <a:lnTo>
                    <a:pt x="3468865" y="1466113"/>
                  </a:lnTo>
                  <a:lnTo>
                    <a:pt x="3464776" y="1472171"/>
                  </a:lnTo>
                  <a:lnTo>
                    <a:pt x="3463264" y="1479575"/>
                  </a:lnTo>
                  <a:lnTo>
                    <a:pt x="3464763" y="1486992"/>
                  </a:lnTo>
                  <a:lnTo>
                    <a:pt x="3468827" y="1493050"/>
                  </a:lnTo>
                  <a:lnTo>
                    <a:pt x="3474885" y="1497139"/>
                  </a:lnTo>
                  <a:lnTo>
                    <a:pt x="3482340" y="1498650"/>
                  </a:lnTo>
                  <a:lnTo>
                    <a:pt x="3489782" y="1497139"/>
                  </a:lnTo>
                  <a:lnTo>
                    <a:pt x="3495814" y="1493088"/>
                  </a:lnTo>
                  <a:lnTo>
                    <a:pt x="3499904" y="1487030"/>
                  </a:lnTo>
                  <a:lnTo>
                    <a:pt x="3501402" y="1479626"/>
                  </a:lnTo>
                  <a:close/>
                </a:path>
                <a:path w="4362450" h="1536700">
                  <a:moveTo>
                    <a:pt x="3558629" y="991209"/>
                  </a:moveTo>
                  <a:lnTo>
                    <a:pt x="3557143" y="983792"/>
                  </a:lnTo>
                  <a:lnTo>
                    <a:pt x="3553066" y="977734"/>
                  </a:lnTo>
                  <a:lnTo>
                    <a:pt x="3547021" y="973645"/>
                  </a:lnTo>
                  <a:lnTo>
                    <a:pt x="3539566" y="972134"/>
                  </a:lnTo>
                  <a:lnTo>
                    <a:pt x="3532124" y="973645"/>
                  </a:lnTo>
                  <a:lnTo>
                    <a:pt x="3526091" y="977696"/>
                  </a:lnTo>
                  <a:lnTo>
                    <a:pt x="3522002" y="983754"/>
                  </a:lnTo>
                  <a:lnTo>
                    <a:pt x="3520490" y="991158"/>
                  </a:lnTo>
                  <a:lnTo>
                    <a:pt x="3521989" y="998575"/>
                  </a:lnTo>
                  <a:lnTo>
                    <a:pt x="3526066" y="1004646"/>
                  </a:lnTo>
                  <a:lnTo>
                    <a:pt x="3532111" y="1008735"/>
                  </a:lnTo>
                  <a:lnTo>
                    <a:pt x="3539566" y="1010234"/>
                  </a:lnTo>
                  <a:lnTo>
                    <a:pt x="3547008" y="1008735"/>
                  </a:lnTo>
                  <a:lnTo>
                    <a:pt x="3553041" y="1004671"/>
                  </a:lnTo>
                  <a:lnTo>
                    <a:pt x="3557130" y="998626"/>
                  </a:lnTo>
                  <a:lnTo>
                    <a:pt x="3558629" y="991209"/>
                  </a:lnTo>
                  <a:close/>
                </a:path>
                <a:path w="4362450" h="1536700">
                  <a:moveTo>
                    <a:pt x="3577640" y="1479702"/>
                  </a:moveTo>
                  <a:lnTo>
                    <a:pt x="3576155" y="1472285"/>
                  </a:lnTo>
                  <a:lnTo>
                    <a:pt x="3572078" y="1466227"/>
                  </a:lnTo>
                  <a:lnTo>
                    <a:pt x="3566033" y="1462138"/>
                  </a:lnTo>
                  <a:lnTo>
                    <a:pt x="3558578" y="1460639"/>
                  </a:lnTo>
                  <a:lnTo>
                    <a:pt x="3551136" y="1462138"/>
                  </a:lnTo>
                  <a:lnTo>
                    <a:pt x="3545103" y="1466202"/>
                  </a:lnTo>
                  <a:lnTo>
                    <a:pt x="3541014" y="1472247"/>
                  </a:lnTo>
                  <a:lnTo>
                    <a:pt x="3539502" y="1479664"/>
                  </a:lnTo>
                  <a:lnTo>
                    <a:pt x="3541001" y="1487081"/>
                  </a:lnTo>
                  <a:lnTo>
                    <a:pt x="3545065" y="1493139"/>
                  </a:lnTo>
                  <a:lnTo>
                    <a:pt x="3551123" y="1497228"/>
                  </a:lnTo>
                  <a:lnTo>
                    <a:pt x="3558578" y="1498739"/>
                  </a:lnTo>
                  <a:lnTo>
                    <a:pt x="3566020" y="1497228"/>
                  </a:lnTo>
                  <a:lnTo>
                    <a:pt x="3572052" y="1493177"/>
                  </a:lnTo>
                  <a:lnTo>
                    <a:pt x="3576142" y="1487119"/>
                  </a:lnTo>
                  <a:lnTo>
                    <a:pt x="3577640" y="1479702"/>
                  </a:lnTo>
                  <a:close/>
                </a:path>
                <a:path w="4362450" h="1536700">
                  <a:moveTo>
                    <a:pt x="3634867" y="991285"/>
                  </a:moveTo>
                  <a:lnTo>
                    <a:pt x="3633381" y="983881"/>
                  </a:lnTo>
                  <a:lnTo>
                    <a:pt x="3629304" y="977811"/>
                  </a:lnTo>
                  <a:lnTo>
                    <a:pt x="3623259" y="973721"/>
                  </a:lnTo>
                  <a:lnTo>
                    <a:pt x="3615804" y="972223"/>
                  </a:lnTo>
                  <a:lnTo>
                    <a:pt x="3608362" y="973721"/>
                  </a:lnTo>
                  <a:lnTo>
                    <a:pt x="3602329" y="977785"/>
                  </a:lnTo>
                  <a:lnTo>
                    <a:pt x="3598240" y="983830"/>
                  </a:lnTo>
                  <a:lnTo>
                    <a:pt x="3596729" y="991247"/>
                  </a:lnTo>
                  <a:lnTo>
                    <a:pt x="3598227" y="998664"/>
                  </a:lnTo>
                  <a:lnTo>
                    <a:pt x="3602304" y="1004722"/>
                  </a:lnTo>
                  <a:lnTo>
                    <a:pt x="3608349" y="1008811"/>
                  </a:lnTo>
                  <a:lnTo>
                    <a:pt x="3615804" y="1010323"/>
                  </a:lnTo>
                  <a:lnTo>
                    <a:pt x="3623246" y="1008811"/>
                  </a:lnTo>
                  <a:lnTo>
                    <a:pt x="3629279" y="1004760"/>
                  </a:lnTo>
                  <a:lnTo>
                    <a:pt x="3633368" y="998702"/>
                  </a:lnTo>
                  <a:lnTo>
                    <a:pt x="3634867" y="991285"/>
                  </a:lnTo>
                  <a:close/>
                </a:path>
                <a:path w="4362450" h="1536700">
                  <a:moveTo>
                    <a:pt x="3653879" y="1479791"/>
                  </a:moveTo>
                  <a:lnTo>
                    <a:pt x="3652393" y="1472374"/>
                  </a:lnTo>
                  <a:lnTo>
                    <a:pt x="3648316" y="1466316"/>
                  </a:lnTo>
                  <a:lnTo>
                    <a:pt x="3642271" y="1462227"/>
                  </a:lnTo>
                  <a:lnTo>
                    <a:pt x="3634816" y="1460715"/>
                  </a:lnTo>
                  <a:lnTo>
                    <a:pt x="3627374" y="1462227"/>
                  </a:lnTo>
                  <a:lnTo>
                    <a:pt x="3621341" y="1466291"/>
                  </a:lnTo>
                  <a:lnTo>
                    <a:pt x="3617252" y="1472336"/>
                  </a:lnTo>
                  <a:lnTo>
                    <a:pt x="3615740" y="1479753"/>
                  </a:lnTo>
                  <a:lnTo>
                    <a:pt x="3617239" y="1487170"/>
                  </a:lnTo>
                  <a:lnTo>
                    <a:pt x="3621303" y="1493227"/>
                  </a:lnTo>
                  <a:lnTo>
                    <a:pt x="3627361" y="1497317"/>
                  </a:lnTo>
                  <a:lnTo>
                    <a:pt x="3634816" y="1498815"/>
                  </a:lnTo>
                  <a:lnTo>
                    <a:pt x="3642258" y="1497317"/>
                  </a:lnTo>
                  <a:lnTo>
                    <a:pt x="3648291" y="1493253"/>
                  </a:lnTo>
                  <a:lnTo>
                    <a:pt x="3652380" y="1487208"/>
                  </a:lnTo>
                  <a:lnTo>
                    <a:pt x="3653879" y="1479791"/>
                  </a:lnTo>
                  <a:close/>
                </a:path>
                <a:path w="4362450" h="1536700">
                  <a:moveTo>
                    <a:pt x="3711105" y="991374"/>
                  </a:moveTo>
                  <a:lnTo>
                    <a:pt x="3709619" y="983957"/>
                  </a:lnTo>
                  <a:lnTo>
                    <a:pt x="3705542" y="977900"/>
                  </a:lnTo>
                  <a:lnTo>
                    <a:pt x="3699497" y="973810"/>
                  </a:lnTo>
                  <a:lnTo>
                    <a:pt x="3692042" y="972312"/>
                  </a:lnTo>
                  <a:lnTo>
                    <a:pt x="3684600" y="973810"/>
                  </a:lnTo>
                  <a:lnTo>
                    <a:pt x="3678567" y="977874"/>
                  </a:lnTo>
                  <a:lnTo>
                    <a:pt x="3674478" y="983919"/>
                  </a:lnTo>
                  <a:lnTo>
                    <a:pt x="3672967" y="991336"/>
                  </a:lnTo>
                  <a:lnTo>
                    <a:pt x="3674465" y="998753"/>
                  </a:lnTo>
                  <a:lnTo>
                    <a:pt x="3678542" y="1004811"/>
                  </a:lnTo>
                  <a:lnTo>
                    <a:pt x="3684587" y="1008900"/>
                  </a:lnTo>
                  <a:lnTo>
                    <a:pt x="3692042" y="1010412"/>
                  </a:lnTo>
                  <a:lnTo>
                    <a:pt x="3699484" y="1008900"/>
                  </a:lnTo>
                  <a:lnTo>
                    <a:pt x="3705517" y="1004836"/>
                  </a:lnTo>
                  <a:lnTo>
                    <a:pt x="3709606" y="998791"/>
                  </a:lnTo>
                  <a:lnTo>
                    <a:pt x="3711105" y="991374"/>
                  </a:lnTo>
                  <a:close/>
                </a:path>
                <a:path w="4362450" h="1536700">
                  <a:moveTo>
                    <a:pt x="3730117" y="1479880"/>
                  </a:moveTo>
                  <a:lnTo>
                    <a:pt x="3728631" y="1472463"/>
                  </a:lnTo>
                  <a:lnTo>
                    <a:pt x="3724554" y="1466405"/>
                  </a:lnTo>
                  <a:lnTo>
                    <a:pt x="3718509" y="1462316"/>
                  </a:lnTo>
                  <a:lnTo>
                    <a:pt x="3711054" y="1460804"/>
                  </a:lnTo>
                  <a:lnTo>
                    <a:pt x="3703612" y="1462316"/>
                  </a:lnTo>
                  <a:lnTo>
                    <a:pt x="3697579" y="1466367"/>
                  </a:lnTo>
                  <a:lnTo>
                    <a:pt x="3693490" y="1472425"/>
                  </a:lnTo>
                  <a:lnTo>
                    <a:pt x="3691979" y="1479829"/>
                  </a:lnTo>
                  <a:lnTo>
                    <a:pt x="3693477" y="1487258"/>
                  </a:lnTo>
                  <a:lnTo>
                    <a:pt x="3697541" y="1493316"/>
                  </a:lnTo>
                  <a:lnTo>
                    <a:pt x="3703599" y="1497406"/>
                  </a:lnTo>
                  <a:lnTo>
                    <a:pt x="3711054" y="1498904"/>
                  </a:lnTo>
                  <a:lnTo>
                    <a:pt x="3718496" y="1497406"/>
                  </a:lnTo>
                  <a:lnTo>
                    <a:pt x="3724529" y="1493342"/>
                  </a:lnTo>
                  <a:lnTo>
                    <a:pt x="3728618" y="1487297"/>
                  </a:lnTo>
                  <a:lnTo>
                    <a:pt x="3730117" y="1479880"/>
                  </a:lnTo>
                  <a:close/>
                </a:path>
                <a:path w="4362450" h="1536700">
                  <a:moveTo>
                    <a:pt x="3787343" y="991463"/>
                  </a:moveTo>
                  <a:lnTo>
                    <a:pt x="3785857" y="984046"/>
                  </a:lnTo>
                  <a:lnTo>
                    <a:pt x="3781780" y="977988"/>
                  </a:lnTo>
                  <a:lnTo>
                    <a:pt x="3775735" y="973899"/>
                  </a:lnTo>
                  <a:lnTo>
                    <a:pt x="3768280" y="972388"/>
                  </a:lnTo>
                  <a:lnTo>
                    <a:pt x="3760838" y="973899"/>
                  </a:lnTo>
                  <a:lnTo>
                    <a:pt x="3754805" y="977950"/>
                  </a:lnTo>
                  <a:lnTo>
                    <a:pt x="3750716" y="984008"/>
                  </a:lnTo>
                  <a:lnTo>
                    <a:pt x="3749205" y="991425"/>
                  </a:lnTo>
                  <a:lnTo>
                    <a:pt x="3750703" y="998842"/>
                  </a:lnTo>
                  <a:lnTo>
                    <a:pt x="3754780" y="1004900"/>
                  </a:lnTo>
                  <a:lnTo>
                    <a:pt x="3760825" y="1008989"/>
                  </a:lnTo>
                  <a:lnTo>
                    <a:pt x="3768280" y="1010488"/>
                  </a:lnTo>
                  <a:lnTo>
                    <a:pt x="3775722" y="1008989"/>
                  </a:lnTo>
                  <a:lnTo>
                    <a:pt x="3781755" y="1004925"/>
                  </a:lnTo>
                  <a:lnTo>
                    <a:pt x="3785844" y="998880"/>
                  </a:lnTo>
                  <a:lnTo>
                    <a:pt x="3787343" y="991463"/>
                  </a:lnTo>
                  <a:close/>
                </a:path>
                <a:path w="4362450" h="1536700">
                  <a:moveTo>
                    <a:pt x="3806355" y="1479969"/>
                  </a:moveTo>
                  <a:lnTo>
                    <a:pt x="3804869" y="1472552"/>
                  </a:lnTo>
                  <a:lnTo>
                    <a:pt x="3800792" y="1466481"/>
                  </a:lnTo>
                  <a:lnTo>
                    <a:pt x="3794747" y="1462405"/>
                  </a:lnTo>
                  <a:lnTo>
                    <a:pt x="3787292" y="1460893"/>
                  </a:lnTo>
                  <a:lnTo>
                    <a:pt x="3779850" y="1462405"/>
                  </a:lnTo>
                  <a:lnTo>
                    <a:pt x="3773817" y="1466456"/>
                  </a:lnTo>
                  <a:lnTo>
                    <a:pt x="3769728" y="1472514"/>
                  </a:lnTo>
                  <a:lnTo>
                    <a:pt x="3768217" y="1479918"/>
                  </a:lnTo>
                  <a:lnTo>
                    <a:pt x="3769715" y="1487335"/>
                  </a:lnTo>
                  <a:lnTo>
                    <a:pt x="3773779" y="1493393"/>
                  </a:lnTo>
                  <a:lnTo>
                    <a:pt x="3779837" y="1497482"/>
                  </a:lnTo>
                  <a:lnTo>
                    <a:pt x="3787292" y="1498993"/>
                  </a:lnTo>
                  <a:lnTo>
                    <a:pt x="3794734" y="1497482"/>
                  </a:lnTo>
                  <a:lnTo>
                    <a:pt x="3800767" y="1493431"/>
                  </a:lnTo>
                  <a:lnTo>
                    <a:pt x="3804856" y="1487373"/>
                  </a:lnTo>
                  <a:lnTo>
                    <a:pt x="3806355" y="1479969"/>
                  </a:lnTo>
                  <a:close/>
                </a:path>
                <a:path w="4362450" h="1536700">
                  <a:moveTo>
                    <a:pt x="3863581" y="991552"/>
                  </a:moveTo>
                  <a:lnTo>
                    <a:pt x="3862095" y="984135"/>
                  </a:lnTo>
                  <a:lnTo>
                    <a:pt x="3858018" y="978077"/>
                  </a:lnTo>
                  <a:lnTo>
                    <a:pt x="3851973" y="973988"/>
                  </a:lnTo>
                  <a:lnTo>
                    <a:pt x="3844518" y="972477"/>
                  </a:lnTo>
                  <a:lnTo>
                    <a:pt x="3837076" y="973988"/>
                  </a:lnTo>
                  <a:lnTo>
                    <a:pt x="3831044" y="978039"/>
                  </a:lnTo>
                  <a:lnTo>
                    <a:pt x="3826954" y="984097"/>
                  </a:lnTo>
                  <a:lnTo>
                    <a:pt x="3825443" y="991501"/>
                  </a:lnTo>
                  <a:lnTo>
                    <a:pt x="3826941" y="998918"/>
                  </a:lnTo>
                  <a:lnTo>
                    <a:pt x="3831018" y="1004976"/>
                  </a:lnTo>
                  <a:lnTo>
                    <a:pt x="3837063" y="1009065"/>
                  </a:lnTo>
                  <a:lnTo>
                    <a:pt x="3844518" y="1010577"/>
                  </a:lnTo>
                  <a:lnTo>
                    <a:pt x="3851960" y="1009065"/>
                  </a:lnTo>
                  <a:lnTo>
                    <a:pt x="3857993" y="1005014"/>
                  </a:lnTo>
                  <a:lnTo>
                    <a:pt x="3862082" y="998956"/>
                  </a:lnTo>
                  <a:lnTo>
                    <a:pt x="3863581" y="991552"/>
                  </a:lnTo>
                  <a:close/>
                </a:path>
                <a:path w="4362450" h="1536700">
                  <a:moveTo>
                    <a:pt x="3882593" y="1480045"/>
                  </a:moveTo>
                  <a:lnTo>
                    <a:pt x="3881107" y="1472628"/>
                  </a:lnTo>
                  <a:lnTo>
                    <a:pt x="3877030" y="1466570"/>
                  </a:lnTo>
                  <a:lnTo>
                    <a:pt x="3870985" y="1462481"/>
                  </a:lnTo>
                  <a:lnTo>
                    <a:pt x="3863530" y="1460982"/>
                  </a:lnTo>
                  <a:lnTo>
                    <a:pt x="3856088" y="1462481"/>
                  </a:lnTo>
                  <a:lnTo>
                    <a:pt x="3850055" y="1466545"/>
                  </a:lnTo>
                  <a:lnTo>
                    <a:pt x="3845966" y="1472590"/>
                  </a:lnTo>
                  <a:lnTo>
                    <a:pt x="3844455" y="1480007"/>
                  </a:lnTo>
                  <a:lnTo>
                    <a:pt x="3845953" y="1487424"/>
                  </a:lnTo>
                  <a:lnTo>
                    <a:pt x="3850017" y="1493481"/>
                  </a:lnTo>
                  <a:lnTo>
                    <a:pt x="3856075" y="1497571"/>
                  </a:lnTo>
                  <a:lnTo>
                    <a:pt x="3863530" y="1499082"/>
                  </a:lnTo>
                  <a:lnTo>
                    <a:pt x="3870972" y="1497571"/>
                  </a:lnTo>
                  <a:lnTo>
                    <a:pt x="3877005" y="1493520"/>
                  </a:lnTo>
                  <a:lnTo>
                    <a:pt x="3881094" y="1487462"/>
                  </a:lnTo>
                  <a:lnTo>
                    <a:pt x="3882593" y="1480045"/>
                  </a:lnTo>
                  <a:close/>
                </a:path>
                <a:path w="4362450" h="1536700">
                  <a:moveTo>
                    <a:pt x="3939819" y="991628"/>
                  </a:moveTo>
                  <a:lnTo>
                    <a:pt x="3938333" y="984211"/>
                  </a:lnTo>
                  <a:lnTo>
                    <a:pt x="3934256" y="978154"/>
                  </a:lnTo>
                  <a:lnTo>
                    <a:pt x="3928211" y="974064"/>
                  </a:lnTo>
                  <a:lnTo>
                    <a:pt x="3920756" y="972566"/>
                  </a:lnTo>
                  <a:lnTo>
                    <a:pt x="3913314" y="974064"/>
                  </a:lnTo>
                  <a:lnTo>
                    <a:pt x="3907282" y="978128"/>
                  </a:lnTo>
                  <a:lnTo>
                    <a:pt x="3903192" y="984173"/>
                  </a:lnTo>
                  <a:lnTo>
                    <a:pt x="3901681" y="991590"/>
                  </a:lnTo>
                  <a:lnTo>
                    <a:pt x="3903180" y="999007"/>
                  </a:lnTo>
                  <a:lnTo>
                    <a:pt x="3907256" y="1005065"/>
                  </a:lnTo>
                  <a:lnTo>
                    <a:pt x="3913301" y="1009154"/>
                  </a:lnTo>
                  <a:lnTo>
                    <a:pt x="3920756" y="1010666"/>
                  </a:lnTo>
                  <a:lnTo>
                    <a:pt x="3928199" y="1009154"/>
                  </a:lnTo>
                  <a:lnTo>
                    <a:pt x="3934231" y="1005103"/>
                  </a:lnTo>
                  <a:lnTo>
                    <a:pt x="3938320" y="999045"/>
                  </a:lnTo>
                  <a:lnTo>
                    <a:pt x="3939819" y="991628"/>
                  </a:lnTo>
                  <a:close/>
                </a:path>
                <a:path w="4362450" h="1536700">
                  <a:moveTo>
                    <a:pt x="3958831" y="1480134"/>
                  </a:moveTo>
                  <a:lnTo>
                    <a:pt x="3957345" y="1472717"/>
                  </a:lnTo>
                  <a:lnTo>
                    <a:pt x="3953268" y="1466659"/>
                  </a:lnTo>
                  <a:lnTo>
                    <a:pt x="3947223" y="1462570"/>
                  </a:lnTo>
                  <a:lnTo>
                    <a:pt x="3939768" y="1461058"/>
                  </a:lnTo>
                  <a:lnTo>
                    <a:pt x="3932326" y="1462570"/>
                  </a:lnTo>
                  <a:lnTo>
                    <a:pt x="3926294" y="1466634"/>
                  </a:lnTo>
                  <a:lnTo>
                    <a:pt x="3922204" y="1472679"/>
                  </a:lnTo>
                  <a:lnTo>
                    <a:pt x="3920693" y="1480096"/>
                  </a:lnTo>
                  <a:lnTo>
                    <a:pt x="3922191" y="1487512"/>
                  </a:lnTo>
                  <a:lnTo>
                    <a:pt x="3926255" y="1493570"/>
                  </a:lnTo>
                  <a:lnTo>
                    <a:pt x="3932313" y="1497660"/>
                  </a:lnTo>
                  <a:lnTo>
                    <a:pt x="3939768" y="1499158"/>
                  </a:lnTo>
                  <a:lnTo>
                    <a:pt x="3947210" y="1497660"/>
                  </a:lnTo>
                  <a:lnTo>
                    <a:pt x="3953243" y="1493596"/>
                  </a:lnTo>
                  <a:lnTo>
                    <a:pt x="3957332" y="1487551"/>
                  </a:lnTo>
                  <a:lnTo>
                    <a:pt x="3958831" y="1480134"/>
                  </a:lnTo>
                  <a:close/>
                </a:path>
                <a:path w="4362450" h="1536700">
                  <a:moveTo>
                    <a:pt x="4016057" y="991717"/>
                  </a:moveTo>
                  <a:lnTo>
                    <a:pt x="4014571" y="984300"/>
                  </a:lnTo>
                  <a:lnTo>
                    <a:pt x="4010495" y="978242"/>
                  </a:lnTo>
                  <a:lnTo>
                    <a:pt x="4004449" y="974153"/>
                  </a:lnTo>
                  <a:lnTo>
                    <a:pt x="3996994" y="972642"/>
                  </a:lnTo>
                  <a:lnTo>
                    <a:pt x="3989552" y="974153"/>
                  </a:lnTo>
                  <a:lnTo>
                    <a:pt x="3983520" y="978217"/>
                  </a:lnTo>
                  <a:lnTo>
                    <a:pt x="3979430" y="984262"/>
                  </a:lnTo>
                  <a:lnTo>
                    <a:pt x="3977919" y="991679"/>
                  </a:lnTo>
                  <a:lnTo>
                    <a:pt x="3979418" y="999096"/>
                  </a:lnTo>
                  <a:lnTo>
                    <a:pt x="3983494" y="1005154"/>
                  </a:lnTo>
                  <a:lnTo>
                    <a:pt x="3989540" y="1009243"/>
                  </a:lnTo>
                  <a:lnTo>
                    <a:pt x="3996994" y="1010742"/>
                  </a:lnTo>
                  <a:lnTo>
                    <a:pt x="4004437" y="1009243"/>
                  </a:lnTo>
                  <a:lnTo>
                    <a:pt x="4010469" y="1005179"/>
                  </a:lnTo>
                  <a:lnTo>
                    <a:pt x="4014559" y="999134"/>
                  </a:lnTo>
                  <a:lnTo>
                    <a:pt x="4016057" y="991717"/>
                  </a:lnTo>
                  <a:close/>
                </a:path>
                <a:path w="4362450" h="1536700">
                  <a:moveTo>
                    <a:pt x="4035069" y="1480223"/>
                  </a:moveTo>
                  <a:lnTo>
                    <a:pt x="4033583" y="1472806"/>
                  </a:lnTo>
                  <a:lnTo>
                    <a:pt x="4029506" y="1466748"/>
                  </a:lnTo>
                  <a:lnTo>
                    <a:pt x="4023461" y="1462659"/>
                  </a:lnTo>
                  <a:lnTo>
                    <a:pt x="4016006" y="1461147"/>
                  </a:lnTo>
                  <a:lnTo>
                    <a:pt x="4008564" y="1462659"/>
                  </a:lnTo>
                  <a:lnTo>
                    <a:pt x="4002532" y="1466710"/>
                  </a:lnTo>
                  <a:lnTo>
                    <a:pt x="3998442" y="1472768"/>
                  </a:lnTo>
                  <a:lnTo>
                    <a:pt x="3996931" y="1480172"/>
                  </a:lnTo>
                  <a:lnTo>
                    <a:pt x="3998430" y="1487589"/>
                  </a:lnTo>
                  <a:lnTo>
                    <a:pt x="4002494" y="1493659"/>
                  </a:lnTo>
                  <a:lnTo>
                    <a:pt x="4008551" y="1497749"/>
                  </a:lnTo>
                  <a:lnTo>
                    <a:pt x="4016006" y="1499247"/>
                  </a:lnTo>
                  <a:lnTo>
                    <a:pt x="4023449" y="1497749"/>
                  </a:lnTo>
                  <a:lnTo>
                    <a:pt x="4029481" y="1493685"/>
                  </a:lnTo>
                  <a:lnTo>
                    <a:pt x="4033570" y="1487639"/>
                  </a:lnTo>
                  <a:lnTo>
                    <a:pt x="4035069" y="1480223"/>
                  </a:lnTo>
                  <a:close/>
                </a:path>
                <a:path w="4362450" h="1536700">
                  <a:moveTo>
                    <a:pt x="4092295" y="991806"/>
                  </a:moveTo>
                  <a:lnTo>
                    <a:pt x="4090809" y="984389"/>
                  </a:lnTo>
                  <a:lnTo>
                    <a:pt x="4086733" y="978331"/>
                  </a:lnTo>
                  <a:lnTo>
                    <a:pt x="4080687" y="974242"/>
                  </a:lnTo>
                  <a:lnTo>
                    <a:pt x="4073233" y="972731"/>
                  </a:lnTo>
                  <a:lnTo>
                    <a:pt x="4065790" y="974242"/>
                  </a:lnTo>
                  <a:lnTo>
                    <a:pt x="4059758" y="978293"/>
                  </a:lnTo>
                  <a:lnTo>
                    <a:pt x="4055668" y="984351"/>
                  </a:lnTo>
                  <a:lnTo>
                    <a:pt x="4054157" y="991755"/>
                  </a:lnTo>
                  <a:lnTo>
                    <a:pt x="4055656" y="999185"/>
                  </a:lnTo>
                  <a:lnTo>
                    <a:pt x="4059732" y="1005243"/>
                  </a:lnTo>
                  <a:lnTo>
                    <a:pt x="4065778" y="1009332"/>
                  </a:lnTo>
                  <a:lnTo>
                    <a:pt x="4073233" y="1010831"/>
                  </a:lnTo>
                  <a:lnTo>
                    <a:pt x="4080675" y="1009332"/>
                  </a:lnTo>
                  <a:lnTo>
                    <a:pt x="4086707" y="1005268"/>
                  </a:lnTo>
                  <a:lnTo>
                    <a:pt x="4090797" y="999223"/>
                  </a:lnTo>
                  <a:lnTo>
                    <a:pt x="4092295" y="991806"/>
                  </a:lnTo>
                  <a:close/>
                </a:path>
                <a:path w="4362450" h="1536700">
                  <a:moveTo>
                    <a:pt x="4111307" y="1480312"/>
                  </a:moveTo>
                  <a:lnTo>
                    <a:pt x="4109821" y="1472895"/>
                  </a:lnTo>
                  <a:lnTo>
                    <a:pt x="4105745" y="1466824"/>
                  </a:lnTo>
                  <a:lnTo>
                    <a:pt x="4099699" y="1462735"/>
                  </a:lnTo>
                  <a:lnTo>
                    <a:pt x="4092244" y="1461236"/>
                  </a:lnTo>
                  <a:lnTo>
                    <a:pt x="4084802" y="1462735"/>
                  </a:lnTo>
                  <a:lnTo>
                    <a:pt x="4078770" y="1466799"/>
                  </a:lnTo>
                  <a:lnTo>
                    <a:pt x="4074680" y="1472844"/>
                  </a:lnTo>
                  <a:lnTo>
                    <a:pt x="4073169" y="1480261"/>
                  </a:lnTo>
                  <a:lnTo>
                    <a:pt x="4074668" y="1487678"/>
                  </a:lnTo>
                  <a:lnTo>
                    <a:pt x="4078732" y="1493735"/>
                  </a:lnTo>
                  <a:lnTo>
                    <a:pt x="4084790" y="1497825"/>
                  </a:lnTo>
                  <a:lnTo>
                    <a:pt x="4092244" y="1499336"/>
                  </a:lnTo>
                  <a:lnTo>
                    <a:pt x="4099687" y="1497825"/>
                  </a:lnTo>
                  <a:lnTo>
                    <a:pt x="4105719" y="1493774"/>
                  </a:lnTo>
                  <a:lnTo>
                    <a:pt x="4109809" y="1487716"/>
                  </a:lnTo>
                  <a:lnTo>
                    <a:pt x="4111307" y="1480312"/>
                  </a:lnTo>
                  <a:close/>
                </a:path>
                <a:path w="4362450" h="1536700">
                  <a:moveTo>
                    <a:pt x="4168533" y="991895"/>
                  </a:moveTo>
                  <a:lnTo>
                    <a:pt x="4167047" y="984478"/>
                  </a:lnTo>
                  <a:lnTo>
                    <a:pt x="4162971" y="978408"/>
                  </a:lnTo>
                  <a:lnTo>
                    <a:pt x="4156926" y="974331"/>
                  </a:lnTo>
                  <a:lnTo>
                    <a:pt x="4149471" y="972820"/>
                  </a:lnTo>
                  <a:lnTo>
                    <a:pt x="4142028" y="974331"/>
                  </a:lnTo>
                  <a:lnTo>
                    <a:pt x="4135996" y="978382"/>
                  </a:lnTo>
                  <a:lnTo>
                    <a:pt x="4131907" y="984440"/>
                  </a:lnTo>
                  <a:lnTo>
                    <a:pt x="4130395" y="991844"/>
                  </a:lnTo>
                  <a:lnTo>
                    <a:pt x="4131894" y="999261"/>
                  </a:lnTo>
                  <a:lnTo>
                    <a:pt x="4135971" y="1005319"/>
                  </a:lnTo>
                  <a:lnTo>
                    <a:pt x="4142016" y="1009408"/>
                  </a:lnTo>
                  <a:lnTo>
                    <a:pt x="4149471" y="1010920"/>
                  </a:lnTo>
                  <a:lnTo>
                    <a:pt x="4156913" y="1009408"/>
                  </a:lnTo>
                  <a:lnTo>
                    <a:pt x="4162945" y="1005357"/>
                  </a:lnTo>
                  <a:lnTo>
                    <a:pt x="4167035" y="999299"/>
                  </a:lnTo>
                  <a:lnTo>
                    <a:pt x="4168533" y="991895"/>
                  </a:lnTo>
                  <a:close/>
                </a:path>
                <a:path w="4362450" h="1536700">
                  <a:moveTo>
                    <a:pt x="4187545" y="1480388"/>
                  </a:moveTo>
                  <a:lnTo>
                    <a:pt x="4186059" y="1472971"/>
                  </a:lnTo>
                  <a:lnTo>
                    <a:pt x="4181983" y="1466913"/>
                  </a:lnTo>
                  <a:lnTo>
                    <a:pt x="4175937" y="1462824"/>
                  </a:lnTo>
                  <a:lnTo>
                    <a:pt x="4168483" y="1461325"/>
                  </a:lnTo>
                  <a:lnTo>
                    <a:pt x="4161040" y="1462824"/>
                  </a:lnTo>
                  <a:lnTo>
                    <a:pt x="4155008" y="1466888"/>
                  </a:lnTo>
                  <a:lnTo>
                    <a:pt x="4150918" y="1472933"/>
                  </a:lnTo>
                  <a:lnTo>
                    <a:pt x="4149407" y="1480350"/>
                  </a:lnTo>
                  <a:lnTo>
                    <a:pt x="4150906" y="1487766"/>
                  </a:lnTo>
                  <a:lnTo>
                    <a:pt x="4154970" y="1493824"/>
                  </a:lnTo>
                  <a:lnTo>
                    <a:pt x="4161028" y="1497914"/>
                  </a:lnTo>
                  <a:lnTo>
                    <a:pt x="4168483" y="1499425"/>
                  </a:lnTo>
                  <a:lnTo>
                    <a:pt x="4175925" y="1497914"/>
                  </a:lnTo>
                  <a:lnTo>
                    <a:pt x="4181957" y="1493850"/>
                  </a:lnTo>
                  <a:lnTo>
                    <a:pt x="4186047" y="1487805"/>
                  </a:lnTo>
                  <a:lnTo>
                    <a:pt x="4187545" y="1480388"/>
                  </a:lnTo>
                  <a:close/>
                </a:path>
                <a:path w="4362450" h="1536700">
                  <a:moveTo>
                    <a:pt x="4244772" y="991971"/>
                  </a:moveTo>
                  <a:lnTo>
                    <a:pt x="4243286" y="984554"/>
                  </a:lnTo>
                  <a:lnTo>
                    <a:pt x="4239209" y="978496"/>
                  </a:lnTo>
                  <a:lnTo>
                    <a:pt x="4233164" y="974407"/>
                  </a:lnTo>
                  <a:lnTo>
                    <a:pt x="4225709" y="972908"/>
                  </a:lnTo>
                  <a:lnTo>
                    <a:pt x="4218267" y="974407"/>
                  </a:lnTo>
                  <a:lnTo>
                    <a:pt x="4212234" y="978471"/>
                  </a:lnTo>
                  <a:lnTo>
                    <a:pt x="4208145" y="984516"/>
                  </a:lnTo>
                  <a:lnTo>
                    <a:pt x="4206633" y="991933"/>
                  </a:lnTo>
                  <a:lnTo>
                    <a:pt x="4208132" y="999350"/>
                  </a:lnTo>
                  <a:lnTo>
                    <a:pt x="4212209" y="1005408"/>
                  </a:lnTo>
                  <a:lnTo>
                    <a:pt x="4218254" y="1009497"/>
                  </a:lnTo>
                  <a:lnTo>
                    <a:pt x="4225709" y="1011008"/>
                  </a:lnTo>
                  <a:lnTo>
                    <a:pt x="4233151" y="1009497"/>
                  </a:lnTo>
                  <a:lnTo>
                    <a:pt x="4239184" y="1005446"/>
                  </a:lnTo>
                  <a:lnTo>
                    <a:pt x="4243273" y="999388"/>
                  </a:lnTo>
                  <a:lnTo>
                    <a:pt x="4244772" y="991971"/>
                  </a:lnTo>
                  <a:close/>
                </a:path>
                <a:path w="4362450" h="1536700">
                  <a:moveTo>
                    <a:pt x="4263783" y="1480477"/>
                  </a:moveTo>
                  <a:lnTo>
                    <a:pt x="4262298" y="1473060"/>
                  </a:lnTo>
                  <a:lnTo>
                    <a:pt x="4258221" y="1467002"/>
                  </a:lnTo>
                  <a:lnTo>
                    <a:pt x="4252176" y="1462913"/>
                  </a:lnTo>
                  <a:lnTo>
                    <a:pt x="4244721" y="1461401"/>
                  </a:lnTo>
                  <a:lnTo>
                    <a:pt x="4237279" y="1462913"/>
                  </a:lnTo>
                  <a:lnTo>
                    <a:pt x="4231246" y="1466977"/>
                  </a:lnTo>
                  <a:lnTo>
                    <a:pt x="4227157" y="1473022"/>
                  </a:lnTo>
                  <a:lnTo>
                    <a:pt x="4225645" y="1480439"/>
                  </a:lnTo>
                  <a:lnTo>
                    <a:pt x="4227144" y="1487855"/>
                  </a:lnTo>
                  <a:lnTo>
                    <a:pt x="4231208" y="1493913"/>
                  </a:lnTo>
                  <a:lnTo>
                    <a:pt x="4237266" y="1498003"/>
                  </a:lnTo>
                  <a:lnTo>
                    <a:pt x="4244721" y="1499501"/>
                  </a:lnTo>
                  <a:lnTo>
                    <a:pt x="4252163" y="1498003"/>
                  </a:lnTo>
                  <a:lnTo>
                    <a:pt x="4258195" y="1493939"/>
                  </a:lnTo>
                  <a:lnTo>
                    <a:pt x="4262285" y="1487893"/>
                  </a:lnTo>
                  <a:lnTo>
                    <a:pt x="4263783" y="1480477"/>
                  </a:lnTo>
                  <a:close/>
                </a:path>
                <a:path w="4362450" h="1536700">
                  <a:moveTo>
                    <a:pt x="4340022" y="1480566"/>
                  </a:moveTo>
                  <a:lnTo>
                    <a:pt x="4338536" y="1473149"/>
                  </a:lnTo>
                  <a:lnTo>
                    <a:pt x="4334459" y="1467091"/>
                  </a:lnTo>
                  <a:lnTo>
                    <a:pt x="4328414" y="1463001"/>
                  </a:lnTo>
                  <a:lnTo>
                    <a:pt x="4320959" y="1461490"/>
                  </a:lnTo>
                  <a:lnTo>
                    <a:pt x="4313517" y="1463001"/>
                  </a:lnTo>
                  <a:lnTo>
                    <a:pt x="4307484" y="1467053"/>
                  </a:lnTo>
                  <a:lnTo>
                    <a:pt x="4303395" y="1473111"/>
                  </a:lnTo>
                  <a:lnTo>
                    <a:pt x="4301883" y="1480515"/>
                  </a:lnTo>
                  <a:lnTo>
                    <a:pt x="4303382" y="1487932"/>
                  </a:lnTo>
                  <a:lnTo>
                    <a:pt x="4307446" y="1494002"/>
                  </a:lnTo>
                  <a:lnTo>
                    <a:pt x="4313504" y="1498092"/>
                  </a:lnTo>
                  <a:lnTo>
                    <a:pt x="4320959" y="1499590"/>
                  </a:lnTo>
                  <a:lnTo>
                    <a:pt x="4328401" y="1498092"/>
                  </a:lnTo>
                  <a:lnTo>
                    <a:pt x="4334434" y="1494028"/>
                  </a:lnTo>
                  <a:lnTo>
                    <a:pt x="4338523" y="1487982"/>
                  </a:lnTo>
                  <a:lnTo>
                    <a:pt x="4340022" y="1480566"/>
                  </a:lnTo>
                  <a:close/>
                </a:path>
                <a:path w="4362450" h="1536700">
                  <a:moveTo>
                    <a:pt x="4362285" y="992111"/>
                  </a:moveTo>
                  <a:lnTo>
                    <a:pt x="4248048" y="934834"/>
                  </a:lnTo>
                  <a:lnTo>
                    <a:pt x="4247921" y="1049134"/>
                  </a:lnTo>
                  <a:lnTo>
                    <a:pt x="4362285" y="992111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616080" y="3025140"/>
            <a:ext cx="905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7340" y="4508615"/>
            <a:ext cx="1219786" cy="120244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861129" y="5771388"/>
            <a:ext cx="56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0645" y="4244340"/>
            <a:ext cx="1890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0101" y="4244340"/>
            <a:ext cx="1797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57127" y="3819945"/>
            <a:ext cx="1776730" cy="1290320"/>
          </a:xfrm>
          <a:custGeom>
            <a:avLst/>
            <a:gdLst/>
            <a:ahLst/>
            <a:cxnLst/>
            <a:rect l="l" t="t" r="r" b="b"/>
            <a:pathLst>
              <a:path w="1776729" h="1290320">
                <a:moveTo>
                  <a:pt x="1760837" y="0"/>
                </a:moveTo>
                <a:lnTo>
                  <a:pt x="1753537" y="240"/>
                </a:lnTo>
                <a:lnTo>
                  <a:pt x="1746651" y="3372"/>
                </a:lnTo>
                <a:lnTo>
                  <a:pt x="1741489" y="8952"/>
                </a:lnTo>
                <a:lnTo>
                  <a:pt x="1738974" y="15808"/>
                </a:lnTo>
                <a:lnTo>
                  <a:pt x="1739214" y="23108"/>
                </a:lnTo>
                <a:lnTo>
                  <a:pt x="1742346" y="29994"/>
                </a:lnTo>
                <a:lnTo>
                  <a:pt x="1747904" y="35125"/>
                </a:lnTo>
                <a:lnTo>
                  <a:pt x="1754761" y="37640"/>
                </a:lnTo>
                <a:lnTo>
                  <a:pt x="1762060" y="37400"/>
                </a:lnTo>
                <a:lnTo>
                  <a:pt x="1768976" y="34246"/>
                </a:lnTo>
                <a:lnTo>
                  <a:pt x="1774108" y="28688"/>
                </a:lnTo>
                <a:lnTo>
                  <a:pt x="1776622" y="21831"/>
                </a:lnTo>
                <a:lnTo>
                  <a:pt x="1776383" y="14532"/>
                </a:lnTo>
                <a:lnTo>
                  <a:pt x="1773251" y="7646"/>
                </a:lnTo>
                <a:lnTo>
                  <a:pt x="1767693" y="2514"/>
                </a:lnTo>
                <a:lnTo>
                  <a:pt x="1760837" y="0"/>
                </a:lnTo>
                <a:close/>
              </a:path>
              <a:path w="1776729" h="1290320">
                <a:moveTo>
                  <a:pt x="1699058" y="44672"/>
                </a:moveTo>
                <a:lnTo>
                  <a:pt x="1691759" y="44912"/>
                </a:lnTo>
                <a:lnTo>
                  <a:pt x="1684873" y="48044"/>
                </a:lnTo>
                <a:lnTo>
                  <a:pt x="1679711" y="53624"/>
                </a:lnTo>
                <a:lnTo>
                  <a:pt x="1677196" y="60480"/>
                </a:lnTo>
                <a:lnTo>
                  <a:pt x="1677435" y="67779"/>
                </a:lnTo>
                <a:lnTo>
                  <a:pt x="1680566" y="74665"/>
                </a:lnTo>
                <a:lnTo>
                  <a:pt x="1686124" y="79797"/>
                </a:lnTo>
                <a:lnTo>
                  <a:pt x="1692981" y="82312"/>
                </a:lnTo>
                <a:lnTo>
                  <a:pt x="1700280" y="82072"/>
                </a:lnTo>
                <a:lnTo>
                  <a:pt x="1707197" y="78918"/>
                </a:lnTo>
                <a:lnTo>
                  <a:pt x="1712329" y="73360"/>
                </a:lnTo>
                <a:lnTo>
                  <a:pt x="1714844" y="66504"/>
                </a:lnTo>
                <a:lnTo>
                  <a:pt x="1714605" y="59205"/>
                </a:lnTo>
                <a:lnTo>
                  <a:pt x="1711473" y="52319"/>
                </a:lnTo>
                <a:lnTo>
                  <a:pt x="1705915" y="47187"/>
                </a:lnTo>
                <a:lnTo>
                  <a:pt x="1699058" y="44672"/>
                </a:lnTo>
                <a:close/>
              </a:path>
              <a:path w="1776729" h="1290320">
                <a:moveTo>
                  <a:pt x="1637278" y="89344"/>
                </a:moveTo>
                <a:lnTo>
                  <a:pt x="1629979" y="89585"/>
                </a:lnTo>
                <a:lnTo>
                  <a:pt x="1623093" y="92716"/>
                </a:lnTo>
                <a:lnTo>
                  <a:pt x="1617931" y="98298"/>
                </a:lnTo>
                <a:lnTo>
                  <a:pt x="1615416" y="105155"/>
                </a:lnTo>
                <a:lnTo>
                  <a:pt x="1615657" y="112454"/>
                </a:lnTo>
                <a:lnTo>
                  <a:pt x="1618788" y="119339"/>
                </a:lnTo>
                <a:lnTo>
                  <a:pt x="1624347" y="124471"/>
                </a:lnTo>
                <a:lnTo>
                  <a:pt x="1631204" y="126985"/>
                </a:lnTo>
                <a:lnTo>
                  <a:pt x="1638503" y="126744"/>
                </a:lnTo>
                <a:lnTo>
                  <a:pt x="1645419" y="123590"/>
                </a:lnTo>
                <a:lnTo>
                  <a:pt x="1650551" y="118032"/>
                </a:lnTo>
                <a:lnTo>
                  <a:pt x="1653065" y="111175"/>
                </a:lnTo>
                <a:lnTo>
                  <a:pt x="1652825" y="103876"/>
                </a:lnTo>
                <a:lnTo>
                  <a:pt x="1649693" y="96990"/>
                </a:lnTo>
                <a:lnTo>
                  <a:pt x="1644135" y="91859"/>
                </a:lnTo>
                <a:lnTo>
                  <a:pt x="1637278" y="89344"/>
                </a:lnTo>
                <a:close/>
              </a:path>
              <a:path w="1776729" h="1290320">
                <a:moveTo>
                  <a:pt x="1575499" y="134017"/>
                </a:moveTo>
                <a:lnTo>
                  <a:pt x="1568201" y="134257"/>
                </a:lnTo>
                <a:lnTo>
                  <a:pt x="1561315" y="137390"/>
                </a:lnTo>
                <a:lnTo>
                  <a:pt x="1556152" y="142970"/>
                </a:lnTo>
                <a:lnTo>
                  <a:pt x="1553638" y="149827"/>
                </a:lnTo>
                <a:lnTo>
                  <a:pt x="1553878" y="157126"/>
                </a:lnTo>
                <a:lnTo>
                  <a:pt x="1557011" y="164012"/>
                </a:lnTo>
                <a:lnTo>
                  <a:pt x="1562569" y="169143"/>
                </a:lnTo>
                <a:lnTo>
                  <a:pt x="1569425" y="171657"/>
                </a:lnTo>
                <a:lnTo>
                  <a:pt x="1576724" y="171417"/>
                </a:lnTo>
                <a:lnTo>
                  <a:pt x="1583641" y="168262"/>
                </a:lnTo>
                <a:lnTo>
                  <a:pt x="1588773" y="162704"/>
                </a:lnTo>
                <a:lnTo>
                  <a:pt x="1591287" y="155847"/>
                </a:lnTo>
                <a:lnTo>
                  <a:pt x="1591046" y="148548"/>
                </a:lnTo>
                <a:lnTo>
                  <a:pt x="1587914" y="141662"/>
                </a:lnTo>
                <a:lnTo>
                  <a:pt x="1582356" y="136531"/>
                </a:lnTo>
                <a:lnTo>
                  <a:pt x="1575499" y="134017"/>
                </a:lnTo>
                <a:close/>
              </a:path>
              <a:path w="1776729" h="1290320">
                <a:moveTo>
                  <a:pt x="1513720" y="178690"/>
                </a:moveTo>
                <a:lnTo>
                  <a:pt x="1506421" y="178930"/>
                </a:lnTo>
                <a:lnTo>
                  <a:pt x="1499535" y="182062"/>
                </a:lnTo>
                <a:lnTo>
                  <a:pt x="1494373" y="187642"/>
                </a:lnTo>
                <a:lnTo>
                  <a:pt x="1491859" y="194499"/>
                </a:lnTo>
                <a:lnTo>
                  <a:pt x="1492099" y="201798"/>
                </a:lnTo>
                <a:lnTo>
                  <a:pt x="1495231" y="208684"/>
                </a:lnTo>
                <a:lnTo>
                  <a:pt x="1500790" y="213815"/>
                </a:lnTo>
                <a:lnTo>
                  <a:pt x="1507647" y="216330"/>
                </a:lnTo>
                <a:lnTo>
                  <a:pt x="1514946" y="216089"/>
                </a:lnTo>
                <a:lnTo>
                  <a:pt x="1521862" y="212935"/>
                </a:lnTo>
                <a:lnTo>
                  <a:pt x="1526993" y="207377"/>
                </a:lnTo>
                <a:lnTo>
                  <a:pt x="1529508" y="200520"/>
                </a:lnTo>
                <a:lnTo>
                  <a:pt x="1529267" y="193221"/>
                </a:lnTo>
                <a:lnTo>
                  <a:pt x="1526136" y="186336"/>
                </a:lnTo>
                <a:lnTo>
                  <a:pt x="1520577" y="181204"/>
                </a:lnTo>
                <a:lnTo>
                  <a:pt x="1513720" y="178690"/>
                </a:lnTo>
                <a:close/>
              </a:path>
              <a:path w="1776729" h="1290320">
                <a:moveTo>
                  <a:pt x="1451941" y="223362"/>
                </a:moveTo>
                <a:lnTo>
                  <a:pt x="1444642" y="223602"/>
                </a:lnTo>
                <a:lnTo>
                  <a:pt x="1437756" y="226735"/>
                </a:lnTo>
                <a:lnTo>
                  <a:pt x="1432595" y="232315"/>
                </a:lnTo>
                <a:lnTo>
                  <a:pt x="1430080" y="239171"/>
                </a:lnTo>
                <a:lnTo>
                  <a:pt x="1430320" y="246470"/>
                </a:lnTo>
                <a:lnTo>
                  <a:pt x="1433452" y="253356"/>
                </a:lnTo>
                <a:lnTo>
                  <a:pt x="1439011" y="258488"/>
                </a:lnTo>
                <a:lnTo>
                  <a:pt x="1445868" y="261002"/>
                </a:lnTo>
                <a:lnTo>
                  <a:pt x="1453167" y="260762"/>
                </a:lnTo>
                <a:lnTo>
                  <a:pt x="1460083" y="257607"/>
                </a:lnTo>
                <a:lnTo>
                  <a:pt x="1465214" y="252049"/>
                </a:lnTo>
                <a:lnTo>
                  <a:pt x="1467729" y="245193"/>
                </a:lnTo>
                <a:lnTo>
                  <a:pt x="1467489" y="237894"/>
                </a:lnTo>
                <a:lnTo>
                  <a:pt x="1464356" y="231008"/>
                </a:lnTo>
                <a:lnTo>
                  <a:pt x="1458798" y="225877"/>
                </a:lnTo>
                <a:lnTo>
                  <a:pt x="1451941" y="223362"/>
                </a:lnTo>
                <a:close/>
              </a:path>
              <a:path w="1776729" h="1290320">
                <a:moveTo>
                  <a:pt x="1390169" y="268035"/>
                </a:moveTo>
                <a:lnTo>
                  <a:pt x="1382870" y="268273"/>
                </a:lnTo>
                <a:lnTo>
                  <a:pt x="1375984" y="271403"/>
                </a:lnTo>
                <a:lnTo>
                  <a:pt x="1370819" y="276982"/>
                </a:lnTo>
                <a:lnTo>
                  <a:pt x="1368302" y="283838"/>
                </a:lnTo>
                <a:lnTo>
                  <a:pt x="1368540" y="291137"/>
                </a:lnTo>
                <a:lnTo>
                  <a:pt x="1371671" y="298023"/>
                </a:lnTo>
                <a:lnTo>
                  <a:pt x="1377227" y="303157"/>
                </a:lnTo>
                <a:lnTo>
                  <a:pt x="1384083" y="305673"/>
                </a:lnTo>
                <a:lnTo>
                  <a:pt x="1391382" y="305436"/>
                </a:lnTo>
                <a:lnTo>
                  <a:pt x="1398300" y="302284"/>
                </a:lnTo>
                <a:lnTo>
                  <a:pt x="1403433" y="296727"/>
                </a:lnTo>
                <a:lnTo>
                  <a:pt x="1405949" y="289871"/>
                </a:lnTo>
                <a:lnTo>
                  <a:pt x="1405711" y="282572"/>
                </a:lnTo>
                <a:lnTo>
                  <a:pt x="1402581" y="275685"/>
                </a:lnTo>
                <a:lnTo>
                  <a:pt x="1397025" y="270552"/>
                </a:lnTo>
                <a:lnTo>
                  <a:pt x="1390169" y="268035"/>
                </a:lnTo>
                <a:close/>
              </a:path>
              <a:path w="1776729" h="1290320">
                <a:moveTo>
                  <a:pt x="1328390" y="312708"/>
                </a:moveTo>
                <a:lnTo>
                  <a:pt x="1321091" y="312946"/>
                </a:lnTo>
                <a:lnTo>
                  <a:pt x="1314204" y="316075"/>
                </a:lnTo>
                <a:lnTo>
                  <a:pt x="1309040" y="321654"/>
                </a:lnTo>
                <a:lnTo>
                  <a:pt x="1306524" y="328510"/>
                </a:lnTo>
                <a:lnTo>
                  <a:pt x="1306762" y="335810"/>
                </a:lnTo>
                <a:lnTo>
                  <a:pt x="1309891" y="342697"/>
                </a:lnTo>
                <a:lnTo>
                  <a:pt x="1315448" y="347830"/>
                </a:lnTo>
                <a:lnTo>
                  <a:pt x="1322304" y="350346"/>
                </a:lnTo>
                <a:lnTo>
                  <a:pt x="1329603" y="350108"/>
                </a:lnTo>
                <a:lnTo>
                  <a:pt x="1336521" y="346957"/>
                </a:lnTo>
                <a:lnTo>
                  <a:pt x="1341654" y="341400"/>
                </a:lnTo>
                <a:lnTo>
                  <a:pt x="1344170" y="334544"/>
                </a:lnTo>
                <a:lnTo>
                  <a:pt x="1343933" y="327245"/>
                </a:lnTo>
                <a:lnTo>
                  <a:pt x="1340803" y="320358"/>
                </a:lnTo>
                <a:lnTo>
                  <a:pt x="1335246" y="315225"/>
                </a:lnTo>
                <a:lnTo>
                  <a:pt x="1328390" y="312708"/>
                </a:lnTo>
                <a:close/>
              </a:path>
              <a:path w="1776729" h="1290320">
                <a:moveTo>
                  <a:pt x="1266611" y="357381"/>
                </a:moveTo>
                <a:lnTo>
                  <a:pt x="1259312" y="357618"/>
                </a:lnTo>
                <a:lnTo>
                  <a:pt x="1252425" y="360749"/>
                </a:lnTo>
                <a:lnTo>
                  <a:pt x="1247262" y="366327"/>
                </a:lnTo>
                <a:lnTo>
                  <a:pt x="1244745" y="373183"/>
                </a:lnTo>
                <a:lnTo>
                  <a:pt x="1244983" y="380482"/>
                </a:lnTo>
                <a:lnTo>
                  <a:pt x="1248112" y="387369"/>
                </a:lnTo>
                <a:lnTo>
                  <a:pt x="1253669" y="392502"/>
                </a:lnTo>
                <a:lnTo>
                  <a:pt x="1260525" y="395019"/>
                </a:lnTo>
                <a:lnTo>
                  <a:pt x="1267824" y="394781"/>
                </a:lnTo>
                <a:lnTo>
                  <a:pt x="1274742" y="391629"/>
                </a:lnTo>
                <a:lnTo>
                  <a:pt x="1279875" y="386072"/>
                </a:lnTo>
                <a:lnTo>
                  <a:pt x="1282392" y="379217"/>
                </a:lnTo>
                <a:lnTo>
                  <a:pt x="1282154" y="371917"/>
                </a:lnTo>
                <a:lnTo>
                  <a:pt x="1279024" y="365030"/>
                </a:lnTo>
                <a:lnTo>
                  <a:pt x="1273467" y="359897"/>
                </a:lnTo>
                <a:lnTo>
                  <a:pt x="1266611" y="357381"/>
                </a:lnTo>
                <a:close/>
              </a:path>
              <a:path w="1776729" h="1290320">
                <a:moveTo>
                  <a:pt x="1204833" y="402053"/>
                </a:moveTo>
                <a:lnTo>
                  <a:pt x="1197534" y="402291"/>
                </a:lnTo>
                <a:lnTo>
                  <a:pt x="1190647" y="405421"/>
                </a:lnTo>
                <a:lnTo>
                  <a:pt x="1185483" y="411000"/>
                </a:lnTo>
                <a:lnTo>
                  <a:pt x="1182966" y="417856"/>
                </a:lnTo>
                <a:lnTo>
                  <a:pt x="1183204" y="425155"/>
                </a:lnTo>
                <a:lnTo>
                  <a:pt x="1186334" y="432041"/>
                </a:lnTo>
                <a:lnTo>
                  <a:pt x="1191891" y="437174"/>
                </a:lnTo>
                <a:lnTo>
                  <a:pt x="1198746" y="439691"/>
                </a:lnTo>
                <a:lnTo>
                  <a:pt x="1206045" y="439453"/>
                </a:lnTo>
                <a:lnTo>
                  <a:pt x="1212964" y="436301"/>
                </a:lnTo>
                <a:lnTo>
                  <a:pt x="1218097" y="430745"/>
                </a:lnTo>
                <a:lnTo>
                  <a:pt x="1220613" y="423889"/>
                </a:lnTo>
                <a:lnTo>
                  <a:pt x="1220375" y="416590"/>
                </a:lnTo>
                <a:lnTo>
                  <a:pt x="1217245" y="409703"/>
                </a:lnTo>
                <a:lnTo>
                  <a:pt x="1211689" y="404570"/>
                </a:lnTo>
                <a:lnTo>
                  <a:pt x="1204833" y="402053"/>
                </a:lnTo>
                <a:close/>
              </a:path>
              <a:path w="1776729" h="1290320">
                <a:moveTo>
                  <a:pt x="1143054" y="446726"/>
                </a:moveTo>
                <a:lnTo>
                  <a:pt x="1135755" y="446963"/>
                </a:lnTo>
                <a:lnTo>
                  <a:pt x="1128868" y="450093"/>
                </a:lnTo>
                <a:lnTo>
                  <a:pt x="1123704" y="455672"/>
                </a:lnTo>
                <a:lnTo>
                  <a:pt x="1121188" y="462528"/>
                </a:lnTo>
                <a:lnTo>
                  <a:pt x="1121426" y="469827"/>
                </a:lnTo>
                <a:lnTo>
                  <a:pt x="1124555" y="476714"/>
                </a:lnTo>
                <a:lnTo>
                  <a:pt x="1130112" y="481847"/>
                </a:lnTo>
                <a:lnTo>
                  <a:pt x="1136967" y="484364"/>
                </a:lnTo>
                <a:lnTo>
                  <a:pt x="1144266" y="484126"/>
                </a:lnTo>
                <a:lnTo>
                  <a:pt x="1151185" y="480973"/>
                </a:lnTo>
                <a:lnTo>
                  <a:pt x="1156318" y="475417"/>
                </a:lnTo>
                <a:lnTo>
                  <a:pt x="1158834" y="468561"/>
                </a:lnTo>
                <a:lnTo>
                  <a:pt x="1158596" y="461262"/>
                </a:lnTo>
                <a:lnTo>
                  <a:pt x="1155466" y="454376"/>
                </a:lnTo>
                <a:lnTo>
                  <a:pt x="1149909" y="449242"/>
                </a:lnTo>
                <a:lnTo>
                  <a:pt x="1143054" y="446726"/>
                </a:lnTo>
                <a:close/>
              </a:path>
              <a:path w="1776729" h="1290320">
                <a:moveTo>
                  <a:pt x="1081275" y="491398"/>
                </a:moveTo>
                <a:lnTo>
                  <a:pt x="1073976" y="491636"/>
                </a:lnTo>
                <a:lnTo>
                  <a:pt x="1067089" y="494765"/>
                </a:lnTo>
                <a:lnTo>
                  <a:pt x="1061925" y="500345"/>
                </a:lnTo>
                <a:lnTo>
                  <a:pt x="1059409" y="507200"/>
                </a:lnTo>
                <a:lnTo>
                  <a:pt x="1059646" y="514499"/>
                </a:lnTo>
                <a:lnTo>
                  <a:pt x="1062776" y="521386"/>
                </a:lnTo>
                <a:lnTo>
                  <a:pt x="1068333" y="526519"/>
                </a:lnTo>
                <a:lnTo>
                  <a:pt x="1075189" y="529036"/>
                </a:lnTo>
                <a:lnTo>
                  <a:pt x="1082488" y="528798"/>
                </a:lnTo>
                <a:lnTo>
                  <a:pt x="1089406" y="525646"/>
                </a:lnTo>
                <a:lnTo>
                  <a:pt x="1094539" y="520089"/>
                </a:lnTo>
                <a:lnTo>
                  <a:pt x="1097056" y="513233"/>
                </a:lnTo>
                <a:lnTo>
                  <a:pt x="1096818" y="505934"/>
                </a:lnTo>
                <a:lnTo>
                  <a:pt x="1093688" y="499048"/>
                </a:lnTo>
                <a:lnTo>
                  <a:pt x="1088131" y="493914"/>
                </a:lnTo>
                <a:lnTo>
                  <a:pt x="1081275" y="491398"/>
                </a:lnTo>
                <a:close/>
              </a:path>
              <a:path w="1776729" h="1290320">
                <a:moveTo>
                  <a:pt x="1019497" y="536071"/>
                </a:moveTo>
                <a:lnTo>
                  <a:pt x="1012197" y="536308"/>
                </a:lnTo>
                <a:lnTo>
                  <a:pt x="1005310" y="539438"/>
                </a:lnTo>
                <a:lnTo>
                  <a:pt x="1000147" y="545017"/>
                </a:lnTo>
                <a:lnTo>
                  <a:pt x="997630" y="551873"/>
                </a:lnTo>
                <a:lnTo>
                  <a:pt x="997868" y="559172"/>
                </a:lnTo>
                <a:lnTo>
                  <a:pt x="1000998" y="566059"/>
                </a:lnTo>
                <a:lnTo>
                  <a:pt x="1006555" y="571192"/>
                </a:lnTo>
                <a:lnTo>
                  <a:pt x="1013410" y="573709"/>
                </a:lnTo>
                <a:lnTo>
                  <a:pt x="1020709" y="573471"/>
                </a:lnTo>
                <a:lnTo>
                  <a:pt x="1027626" y="570319"/>
                </a:lnTo>
                <a:lnTo>
                  <a:pt x="1032760" y="564762"/>
                </a:lnTo>
                <a:lnTo>
                  <a:pt x="1035276" y="557906"/>
                </a:lnTo>
                <a:lnTo>
                  <a:pt x="1035039" y="550607"/>
                </a:lnTo>
                <a:lnTo>
                  <a:pt x="1031909" y="543720"/>
                </a:lnTo>
                <a:lnTo>
                  <a:pt x="1026352" y="538587"/>
                </a:lnTo>
                <a:lnTo>
                  <a:pt x="1019497" y="536071"/>
                </a:lnTo>
                <a:close/>
              </a:path>
              <a:path w="1776729" h="1290320">
                <a:moveTo>
                  <a:pt x="957718" y="580743"/>
                </a:moveTo>
                <a:lnTo>
                  <a:pt x="950419" y="580981"/>
                </a:lnTo>
                <a:lnTo>
                  <a:pt x="943532" y="584111"/>
                </a:lnTo>
                <a:lnTo>
                  <a:pt x="938367" y="589690"/>
                </a:lnTo>
                <a:lnTo>
                  <a:pt x="935851" y="596545"/>
                </a:lnTo>
                <a:lnTo>
                  <a:pt x="936089" y="603845"/>
                </a:lnTo>
                <a:lnTo>
                  <a:pt x="939219" y="610732"/>
                </a:lnTo>
                <a:lnTo>
                  <a:pt x="944776" y="615865"/>
                </a:lnTo>
                <a:lnTo>
                  <a:pt x="951631" y="618381"/>
                </a:lnTo>
                <a:lnTo>
                  <a:pt x="958930" y="618143"/>
                </a:lnTo>
                <a:lnTo>
                  <a:pt x="965848" y="614991"/>
                </a:lnTo>
                <a:lnTo>
                  <a:pt x="970981" y="609435"/>
                </a:lnTo>
                <a:lnTo>
                  <a:pt x="973498" y="602579"/>
                </a:lnTo>
                <a:lnTo>
                  <a:pt x="973260" y="595280"/>
                </a:lnTo>
                <a:lnTo>
                  <a:pt x="970130" y="588392"/>
                </a:lnTo>
                <a:lnTo>
                  <a:pt x="964573" y="583260"/>
                </a:lnTo>
                <a:lnTo>
                  <a:pt x="957718" y="580743"/>
                </a:lnTo>
                <a:close/>
              </a:path>
              <a:path w="1776729" h="1290320">
                <a:moveTo>
                  <a:pt x="895939" y="625416"/>
                </a:moveTo>
                <a:lnTo>
                  <a:pt x="888640" y="625654"/>
                </a:lnTo>
                <a:lnTo>
                  <a:pt x="881753" y="628783"/>
                </a:lnTo>
                <a:lnTo>
                  <a:pt x="876589" y="634362"/>
                </a:lnTo>
                <a:lnTo>
                  <a:pt x="874072" y="641218"/>
                </a:lnTo>
                <a:lnTo>
                  <a:pt x="874310" y="648517"/>
                </a:lnTo>
                <a:lnTo>
                  <a:pt x="877440" y="655404"/>
                </a:lnTo>
                <a:lnTo>
                  <a:pt x="882996" y="660537"/>
                </a:lnTo>
                <a:lnTo>
                  <a:pt x="889852" y="663053"/>
                </a:lnTo>
                <a:lnTo>
                  <a:pt x="897152" y="662816"/>
                </a:lnTo>
                <a:lnTo>
                  <a:pt x="904069" y="659664"/>
                </a:lnTo>
                <a:lnTo>
                  <a:pt x="909202" y="654107"/>
                </a:lnTo>
                <a:lnTo>
                  <a:pt x="911719" y="647251"/>
                </a:lnTo>
                <a:lnTo>
                  <a:pt x="911481" y="639952"/>
                </a:lnTo>
                <a:lnTo>
                  <a:pt x="908352" y="633065"/>
                </a:lnTo>
                <a:lnTo>
                  <a:pt x="902795" y="627932"/>
                </a:lnTo>
                <a:lnTo>
                  <a:pt x="895939" y="625416"/>
                </a:lnTo>
                <a:close/>
              </a:path>
              <a:path w="1776729" h="1290320">
                <a:moveTo>
                  <a:pt x="834160" y="670088"/>
                </a:moveTo>
                <a:lnTo>
                  <a:pt x="826861" y="670326"/>
                </a:lnTo>
                <a:lnTo>
                  <a:pt x="819974" y="673456"/>
                </a:lnTo>
                <a:lnTo>
                  <a:pt x="814810" y="679035"/>
                </a:lnTo>
                <a:lnTo>
                  <a:pt x="812294" y="685891"/>
                </a:lnTo>
                <a:lnTo>
                  <a:pt x="812531" y="693190"/>
                </a:lnTo>
                <a:lnTo>
                  <a:pt x="815661" y="700076"/>
                </a:lnTo>
                <a:lnTo>
                  <a:pt x="821218" y="705210"/>
                </a:lnTo>
                <a:lnTo>
                  <a:pt x="828074" y="707726"/>
                </a:lnTo>
                <a:lnTo>
                  <a:pt x="835373" y="707488"/>
                </a:lnTo>
                <a:lnTo>
                  <a:pt x="842290" y="704336"/>
                </a:lnTo>
                <a:lnTo>
                  <a:pt x="847424" y="698779"/>
                </a:lnTo>
                <a:lnTo>
                  <a:pt x="849940" y="691924"/>
                </a:lnTo>
                <a:lnTo>
                  <a:pt x="849702" y="684625"/>
                </a:lnTo>
                <a:lnTo>
                  <a:pt x="846573" y="677738"/>
                </a:lnTo>
                <a:lnTo>
                  <a:pt x="841016" y="672605"/>
                </a:lnTo>
                <a:lnTo>
                  <a:pt x="834160" y="670088"/>
                </a:lnTo>
                <a:close/>
              </a:path>
              <a:path w="1776729" h="1290320">
                <a:moveTo>
                  <a:pt x="772381" y="714760"/>
                </a:moveTo>
                <a:lnTo>
                  <a:pt x="765082" y="714998"/>
                </a:lnTo>
                <a:lnTo>
                  <a:pt x="758196" y="718128"/>
                </a:lnTo>
                <a:lnTo>
                  <a:pt x="753031" y="723707"/>
                </a:lnTo>
                <a:lnTo>
                  <a:pt x="750515" y="730563"/>
                </a:lnTo>
                <a:lnTo>
                  <a:pt x="750753" y="737862"/>
                </a:lnTo>
                <a:lnTo>
                  <a:pt x="753883" y="744748"/>
                </a:lnTo>
                <a:lnTo>
                  <a:pt x="759439" y="749882"/>
                </a:lnTo>
                <a:lnTo>
                  <a:pt x="766295" y="752398"/>
                </a:lnTo>
                <a:lnTo>
                  <a:pt x="773594" y="752161"/>
                </a:lnTo>
                <a:lnTo>
                  <a:pt x="780512" y="749008"/>
                </a:lnTo>
                <a:lnTo>
                  <a:pt x="785645" y="743452"/>
                </a:lnTo>
                <a:lnTo>
                  <a:pt x="788162" y="736596"/>
                </a:lnTo>
                <a:lnTo>
                  <a:pt x="787924" y="729297"/>
                </a:lnTo>
                <a:lnTo>
                  <a:pt x="784793" y="722410"/>
                </a:lnTo>
                <a:lnTo>
                  <a:pt x="779237" y="717277"/>
                </a:lnTo>
                <a:lnTo>
                  <a:pt x="772381" y="714760"/>
                </a:lnTo>
                <a:close/>
              </a:path>
              <a:path w="1776729" h="1290320">
                <a:moveTo>
                  <a:pt x="710602" y="759433"/>
                </a:moveTo>
                <a:lnTo>
                  <a:pt x="703303" y="759671"/>
                </a:lnTo>
                <a:lnTo>
                  <a:pt x="696417" y="762800"/>
                </a:lnTo>
                <a:lnTo>
                  <a:pt x="691253" y="768380"/>
                </a:lnTo>
                <a:lnTo>
                  <a:pt x="688736" y="775235"/>
                </a:lnTo>
                <a:lnTo>
                  <a:pt x="688974" y="782535"/>
                </a:lnTo>
                <a:lnTo>
                  <a:pt x="692104" y="789422"/>
                </a:lnTo>
                <a:lnTo>
                  <a:pt x="697660" y="794555"/>
                </a:lnTo>
                <a:lnTo>
                  <a:pt x="704516" y="797071"/>
                </a:lnTo>
                <a:lnTo>
                  <a:pt x="711815" y="796833"/>
                </a:lnTo>
                <a:lnTo>
                  <a:pt x="718733" y="793682"/>
                </a:lnTo>
                <a:lnTo>
                  <a:pt x="723866" y="788125"/>
                </a:lnTo>
                <a:lnTo>
                  <a:pt x="726383" y="781269"/>
                </a:lnTo>
                <a:lnTo>
                  <a:pt x="726145" y="773970"/>
                </a:lnTo>
                <a:lnTo>
                  <a:pt x="723014" y="767083"/>
                </a:lnTo>
                <a:lnTo>
                  <a:pt x="717458" y="761950"/>
                </a:lnTo>
                <a:lnTo>
                  <a:pt x="710602" y="759433"/>
                </a:lnTo>
                <a:close/>
              </a:path>
              <a:path w="1776729" h="1290320">
                <a:moveTo>
                  <a:pt x="648824" y="804106"/>
                </a:moveTo>
                <a:lnTo>
                  <a:pt x="641525" y="804343"/>
                </a:lnTo>
                <a:lnTo>
                  <a:pt x="634638" y="807474"/>
                </a:lnTo>
                <a:lnTo>
                  <a:pt x="629474" y="813052"/>
                </a:lnTo>
                <a:lnTo>
                  <a:pt x="626958" y="819908"/>
                </a:lnTo>
                <a:lnTo>
                  <a:pt x="627195" y="827207"/>
                </a:lnTo>
                <a:lnTo>
                  <a:pt x="630325" y="834094"/>
                </a:lnTo>
                <a:lnTo>
                  <a:pt x="635882" y="839227"/>
                </a:lnTo>
                <a:lnTo>
                  <a:pt x="642737" y="841744"/>
                </a:lnTo>
                <a:lnTo>
                  <a:pt x="650036" y="841506"/>
                </a:lnTo>
                <a:lnTo>
                  <a:pt x="656954" y="838354"/>
                </a:lnTo>
                <a:lnTo>
                  <a:pt x="662087" y="832797"/>
                </a:lnTo>
                <a:lnTo>
                  <a:pt x="664604" y="825942"/>
                </a:lnTo>
                <a:lnTo>
                  <a:pt x="664366" y="818642"/>
                </a:lnTo>
                <a:lnTo>
                  <a:pt x="661236" y="811755"/>
                </a:lnTo>
                <a:lnTo>
                  <a:pt x="655679" y="806622"/>
                </a:lnTo>
                <a:lnTo>
                  <a:pt x="648824" y="804106"/>
                </a:lnTo>
                <a:close/>
              </a:path>
              <a:path w="1776729" h="1290320">
                <a:moveTo>
                  <a:pt x="587045" y="848778"/>
                </a:moveTo>
                <a:lnTo>
                  <a:pt x="579746" y="849016"/>
                </a:lnTo>
                <a:lnTo>
                  <a:pt x="572860" y="852146"/>
                </a:lnTo>
                <a:lnTo>
                  <a:pt x="567695" y="857725"/>
                </a:lnTo>
                <a:lnTo>
                  <a:pt x="565179" y="864581"/>
                </a:lnTo>
                <a:lnTo>
                  <a:pt x="565416" y="871880"/>
                </a:lnTo>
                <a:lnTo>
                  <a:pt x="568547" y="878766"/>
                </a:lnTo>
                <a:lnTo>
                  <a:pt x="574103" y="883899"/>
                </a:lnTo>
                <a:lnTo>
                  <a:pt x="580959" y="886416"/>
                </a:lnTo>
                <a:lnTo>
                  <a:pt x="588258" y="886178"/>
                </a:lnTo>
                <a:lnTo>
                  <a:pt x="595175" y="883026"/>
                </a:lnTo>
                <a:lnTo>
                  <a:pt x="600308" y="877470"/>
                </a:lnTo>
                <a:lnTo>
                  <a:pt x="602825" y="870614"/>
                </a:lnTo>
                <a:lnTo>
                  <a:pt x="602587" y="863314"/>
                </a:lnTo>
                <a:lnTo>
                  <a:pt x="599457" y="856427"/>
                </a:lnTo>
                <a:lnTo>
                  <a:pt x="593901" y="851294"/>
                </a:lnTo>
                <a:lnTo>
                  <a:pt x="587045" y="848778"/>
                </a:lnTo>
                <a:close/>
              </a:path>
              <a:path w="1776729" h="1290320">
                <a:moveTo>
                  <a:pt x="525266" y="893451"/>
                </a:moveTo>
                <a:lnTo>
                  <a:pt x="517967" y="893689"/>
                </a:lnTo>
                <a:lnTo>
                  <a:pt x="511081" y="896818"/>
                </a:lnTo>
                <a:lnTo>
                  <a:pt x="505917" y="902398"/>
                </a:lnTo>
                <a:lnTo>
                  <a:pt x="503400" y="909253"/>
                </a:lnTo>
                <a:lnTo>
                  <a:pt x="503638" y="916552"/>
                </a:lnTo>
                <a:lnTo>
                  <a:pt x="506768" y="923439"/>
                </a:lnTo>
                <a:lnTo>
                  <a:pt x="512324" y="928572"/>
                </a:lnTo>
                <a:lnTo>
                  <a:pt x="519180" y="931089"/>
                </a:lnTo>
                <a:lnTo>
                  <a:pt x="526479" y="930851"/>
                </a:lnTo>
                <a:lnTo>
                  <a:pt x="533397" y="927698"/>
                </a:lnTo>
                <a:lnTo>
                  <a:pt x="538530" y="922142"/>
                </a:lnTo>
                <a:lnTo>
                  <a:pt x="541046" y="915286"/>
                </a:lnTo>
                <a:lnTo>
                  <a:pt x="540808" y="907987"/>
                </a:lnTo>
                <a:lnTo>
                  <a:pt x="537678" y="901101"/>
                </a:lnTo>
                <a:lnTo>
                  <a:pt x="532122" y="895967"/>
                </a:lnTo>
                <a:lnTo>
                  <a:pt x="525266" y="893451"/>
                </a:lnTo>
                <a:close/>
              </a:path>
              <a:path w="1776729" h="1290320">
                <a:moveTo>
                  <a:pt x="463488" y="938123"/>
                </a:moveTo>
                <a:lnTo>
                  <a:pt x="456189" y="938361"/>
                </a:lnTo>
                <a:lnTo>
                  <a:pt x="449301" y="941491"/>
                </a:lnTo>
                <a:lnTo>
                  <a:pt x="444137" y="947070"/>
                </a:lnTo>
                <a:lnTo>
                  <a:pt x="441621" y="953925"/>
                </a:lnTo>
                <a:lnTo>
                  <a:pt x="441859" y="961224"/>
                </a:lnTo>
                <a:lnTo>
                  <a:pt x="444988" y="968111"/>
                </a:lnTo>
                <a:lnTo>
                  <a:pt x="450545" y="973244"/>
                </a:lnTo>
                <a:lnTo>
                  <a:pt x="457401" y="975761"/>
                </a:lnTo>
                <a:lnTo>
                  <a:pt x="464700" y="975523"/>
                </a:lnTo>
                <a:lnTo>
                  <a:pt x="471618" y="972371"/>
                </a:lnTo>
                <a:lnTo>
                  <a:pt x="476751" y="966814"/>
                </a:lnTo>
                <a:lnTo>
                  <a:pt x="479267" y="959959"/>
                </a:lnTo>
                <a:lnTo>
                  <a:pt x="479030" y="952660"/>
                </a:lnTo>
                <a:lnTo>
                  <a:pt x="475900" y="945773"/>
                </a:lnTo>
                <a:lnTo>
                  <a:pt x="470343" y="940640"/>
                </a:lnTo>
                <a:lnTo>
                  <a:pt x="463488" y="938123"/>
                </a:lnTo>
                <a:close/>
              </a:path>
              <a:path w="1776729" h="1290320">
                <a:moveTo>
                  <a:pt x="401709" y="982796"/>
                </a:moveTo>
                <a:lnTo>
                  <a:pt x="394410" y="983033"/>
                </a:lnTo>
                <a:lnTo>
                  <a:pt x="387522" y="986163"/>
                </a:lnTo>
                <a:lnTo>
                  <a:pt x="382359" y="991742"/>
                </a:lnTo>
                <a:lnTo>
                  <a:pt x="379842" y="998598"/>
                </a:lnTo>
                <a:lnTo>
                  <a:pt x="380080" y="1005897"/>
                </a:lnTo>
                <a:lnTo>
                  <a:pt x="383211" y="1012784"/>
                </a:lnTo>
                <a:lnTo>
                  <a:pt x="388767" y="1017917"/>
                </a:lnTo>
                <a:lnTo>
                  <a:pt x="395623" y="1020434"/>
                </a:lnTo>
                <a:lnTo>
                  <a:pt x="402922" y="1020196"/>
                </a:lnTo>
                <a:lnTo>
                  <a:pt x="409839" y="1017044"/>
                </a:lnTo>
                <a:lnTo>
                  <a:pt x="414972" y="1011487"/>
                </a:lnTo>
                <a:lnTo>
                  <a:pt x="417489" y="1004631"/>
                </a:lnTo>
                <a:lnTo>
                  <a:pt x="417251" y="997332"/>
                </a:lnTo>
                <a:lnTo>
                  <a:pt x="414121" y="990445"/>
                </a:lnTo>
                <a:lnTo>
                  <a:pt x="408565" y="985312"/>
                </a:lnTo>
                <a:lnTo>
                  <a:pt x="401709" y="982796"/>
                </a:lnTo>
                <a:close/>
              </a:path>
              <a:path w="1776729" h="1290320">
                <a:moveTo>
                  <a:pt x="339930" y="1027468"/>
                </a:moveTo>
                <a:lnTo>
                  <a:pt x="332631" y="1027706"/>
                </a:lnTo>
                <a:lnTo>
                  <a:pt x="325744" y="1030836"/>
                </a:lnTo>
                <a:lnTo>
                  <a:pt x="320580" y="1036415"/>
                </a:lnTo>
                <a:lnTo>
                  <a:pt x="318063" y="1043271"/>
                </a:lnTo>
                <a:lnTo>
                  <a:pt x="318301" y="1050570"/>
                </a:lnTo>
                <a:lnTo>
                  <a:pt x="321431" y="1057457"/>
                </a:lnTo>
                <a:lnTo>
                  <a:pt x="326988" y="1062590"/>
                </a:lnTo>
                <a:lnTo>
                  <a:pt x="333843" y="1065106"/>
                </a:lnTo>
                <a:lnTo>
                  <a:pt x="341142" y="1064868"/>
                </a:lnTo>
                <a:lnTo>
                  <a:pt x="348061" y="1061716"/>
                </a:lnTo>
                <a:lnTo>
                  <a:pt x="353194" y="1056160"/>
                </a:lnTo>
                <a:lnTo>
                  <a:pt x="355710" y="1049304"/>
                </a:lnTo>
                <a:lnTo>
                  <a:pt x="355472" y="1042005"/>
                </a:lnTo>
                <a:lnTo>
                  <a:pt x="352342" y="1035117"/>
                </a:lnTo>
                <a:lnTo>
                  <a:pt x="346786" y="1029985"/>
                </a:lnTo>
                <a:lnTo>
                  <a:pt x="339930" y="1027468"/>
                </a:lnTo>
                <a:close/>
              </a:path>
              <a:path w="1776729" h="1290320">
                <a:moveTo>
                  <a:pt x="278126" y="1072136"/>
                </a:moveTo>
                <a:lnTo>
                  <a:pt x="270828" y="1072384"/>
                </a:lnTo>
                <a:lnTo>
                  <a:pt x="263945" y="1075524"/>
                </a:lnTo>
                <a:lnTo>
                  <a:pt x="258788" y="1081109"/>
                </a:lnTo>
                <a:lnTo>
                  <a:pt x="256280" y="1087968"/>
                </a:lnTo>
                <a:lnTo>
                  <a:pt x="256528" y="1095267"/>
                </a:lnTo>
                <a:lnTo>
                  <a:pt x="259668" y="1102149"/>
                </a:lnTo>
                <a:lnTo>
                  <a:pt x="265231" y="1107275"/>
                </a:lnTo>
                <a:lnTo>
                  <a:pt x="272090" y="1109782"/>
                </a:lnTo>
                <a:lnTo>
                  <a:pt x="279389" y="1109535"/>
                </a:lnTo>
                <a:lnTo>
                  <a:pt x="286302" y="1106373"/>
                </a:lnTo>
                <a:lnTo>
                  <a:pt x="291428" y="1100810"/>
                </a:lnTo>
                <a:lnTo>
                  <a:pt x="293935" y="1093951"/>
                </a:lnTo>
                <a:lnTo>
                  <a:pt x="293688" y="1086652"/>
                </a:lnTo>
                <a:lnTo>
                  <a:pt x="290549" y="1079769"/>
                </a:lnTo>
                <a:lnTo>
                  <a:pt x="284986" y="1074644"/>
                </a:lnTo>
                <a:lnTo>
                  <a:pt x="278126" y="1072136"/>
                </a:lnTo>
                <a:close/>
              </a:path>
              <a:path w="1776729" h="1290320">
                <a:moveTo>
                  <a:pt x="216347" y="1116810"/>
                </a:moveTo>
                <a:lnTo>
                  <a:pt x="209048" y="1117057"/>
                </a:lnTo>
                <a:lnTo>
                  <a:pt x="202166" y="1120196"/>
                </a:lnTo>
                <a:lnTo>
                  <a:pt x="197010" y="1125781"/>
                </a:lnTo>
                <a:lnTo>
                  <a:pt x="194502" y="1132640"/>
                </a:lnTo>
                <a:lnTo>
                  <a:pt x="194749" y="1139939"/>
                </a:lnTo>
                <a:lnTo>
                  <a:pt x="197888" y="1146822"/>
                </a:lnTo>
                <a:lnTo>
                  <a:pt x="203452" y="1151947"/>
                </a:lnTo>
                <a:lnTo>
                  <a:pt x="210311" y="1154455"/>
                </a:lnTo>
                <a:lnTo>
                  <a:pt x="217610" y="1154208"/>
                </a:lnTo>
                <a:lnTo>
                  <a:pt x="224523" y="1151047"/>
                </a:lnTo>
                <a:lnTo>
                  <a:pt x="229649" y="1145483"/>
                </a:lnTo>
                <a:lnTo>
                  <a:pt x="232156" y="1138624"/>
                </a:lnTo>
                <a:lnTo>
                  <a:pt x="231909" y="1131325"/>
                </a:lnTo>
                <a:lnTo>
                  <a:pt x="228770" y="1124443"/>
                </a:lnTo>
                <a:lnTo>
                  <a:pt x="223206" y="1119317"/>
                </a:lnTo>
                <a:lnTo>
                  <a:pt x="216347" y="1116810"/>
                </a:lnTo>
                <a:close/>
              </a:path>
              <a:path w="1776729" h="1290320">
                <a:moveTo>
                  <a:pt x="154568" y="1161482"/>
                </a:moveTo>
                <a:lnTo>
                  <a:pt x="147269" y="1161729"/>
                </a:lnTo>
                <a:lnTo>
                  <a:pt x="140387" y="1164868"/>
                </a:lnTo>
                <a:lnTo>
                  <a:pt x="135230" y="1170454"/>
                </a:lnTo>
                <a:lnTo>
                  <a:pt x="132723" y="1177313"/>
                </a:lnTo>
                <a:lnTo>
                  <a:pt x="132970" y="1184612"/>
                </a:lnTo>
                <a:lnTo>
                  <a:pt x="136109" y="1191495"/>
                </a:lnTo>
                <a:lnTo>
                  <a:pt x="141673" y="1196621"/>
                </a:lnTo>
                <a:lnTo>
                  <a:pt x="148532" y="1199128"/>
                </a:lnTo>
                <a:lnTo>
                  <a:pt x="155831" y="1198881"/>
                </a:lnTo>
                <a:lnTo>
                  <a:pt x="162745" y="1195719"/>
                </a:lnTo>
                <a:lnTo>
                  <a:pt x="167871" y="1190156"/>
                </a:lnTo>
                <a:lnTo>
                  <a:pt x="170378" y="1183297"/>
                </a:lnTo>
                <a:lnTo>
                  <a:pt x="170130" y="1175998"/>
                </a:lnTo>
                <a:lnTo>
                  <a:pt x="166991" y="1169115"/>
                </a:lnTo>
                <a:lnTo>
                  <a:pt x="161427" y="1163989"/>
                </a:lnTo>
                <a:lnTo>
                  <a:pt x="154568" y="1161482"/>
                </a:lnTo>
                <a:close/>
              </a:path>
              <a:path w="1776729" h="1290320">
                <a:moveTo>
                  <a:pt x="59135" y="1176606"/>
                </a:moveTo>
                <a:lnTo>
                  <a:pt x="0" y="1289891"/>
                </a:lnTo>
                <a:lnTo>
                  <a:pt x="126109" y="1269227"/>
                </a:lnTo>
                <a:lnTo>
                  <a:pt x="107723" y="1243801"/>
                </a:lnTo>
                <a:lnTo>
                  <a:pt x="86754" y="1243801"/>
                </a:lnTo>
                <a:lnTo>
                  <a:pt x="79895" y="1241293"/>
                </a:lnTo>
                <a:lnTo>
                  <a:pt x="74331" y="1236167"/>
                </a:lnTo>
                <a:lnTo>
                  <a:pt x="71192" y="1229285"/>
                </a:lnTo>
                <a:lnTo>
                  <a:pt x="70944" y="1221986"/>
                </a:lnTo>
                <a:lnTo>
                  <a:pt x="73451" y="1215127"/>
                </a:lnTo>
                <a:lnTo>
                  <a:pt x="78609" y="1209541"/>
                </a:lnTo>
                <a:lnTo>
                  <a:pt x="81873" y="1208052"/>
                </a:lnTo>
                <a:lnTo>
                  <a:pt x="59135" y="1176606"/>
                </a:lnTo>
                <a:close/>
              </a:path>
              <a:path w="1776729" h="1290320">
                <a:moveTo>
                  <a:pt x="81873" y="1208052"/>
                </a:moveTo>
                <a:lnTo>
                  <a:pt x="78609" y="1209541"/>
                </a:lnTo>
                <a:lnTo>
                  <a:pt x="73451" y="1215127"/>
                </a:lnTo>
                <a:lnTo>
                  <a:pt x="70944" y="1221986"/>
                </a:lnTo>
                <a:lnTo>
                  <a:pt x="71192" y="1229285"/>
                </a:lnTo>
                <a:lnTo>
                  <a:pt x="74331" y="1236167"/>
                </a:lnTo>
                <a:lnTo>
                  <a:pt x="79895" y="1241293"/>
                </a:lnTo>
                <a:lnTo>
                  <a:pt x="86754" y="1243801"/>
                </a:lnTo>
                <a:lnTo>
                  <a:pt x="94053" y="1243553"/>
                </a:lnTo>
                <a:lnTo>
                  <a:pt x="100966" y="1240391"/>
                </a:lnTo>
                <a:lnTo>
                  <a:pt x="103371" y="1237781"/>
                </a:lnTo>
                <a:lnTo>
                  <a:pt x="81873" y="1208052"/>
                </a:lnTo>
                <a:close/>
              </a:path>
              <a:path w="1776729" h="1290320">
                <a:moveTo>
                  <a:pt x="103371" y="1237781"/>
                </a:moveTo>
                <a:lnTo>
                  <a:pt x="100966" y="1240391"/>
                </a:lnTo>
                <a:lnTo>
                  <a:pt x="94053" y="1243553"/>
                </a:lnTo>
                <a:lnTo>
                  <a:pt x="86754" y="1243801"/>
                </a:lnTo>
                <a:lnTo>
                  <a:pt x="107723" y="1243801"/>
                </a:lnTo>
                <a:lnTo>
                  <a:pt x="103371" y="1237781"/>
                </a:lnTo>
                <a:close/>
              </a:path>
              <a:path w="1776729" h="1290320">
                <a:moveTo>
                  <a:pt x="92790" y="1206154"/>
                </a:moveTo>
                <a:lnTo>
                  <a:pt x="85491" y="1206402"/>
                </a:lnTo>
                <a:lnTo>
                  <a:pt x="81873" y="1208052"/>
                </a:lnTo>
                <a:lnTo>
                  <a:pt x="103371" y="1237781"/>
                </a:lnTo>
                <a:lnTo>
                  <a:pt x="106092" y="1234828"/>
                </a:lnTo>
                <a:lnTo>
                  <a:pt x="108599" y="1227969"/>
                </a:lnTo>
                <a:lnTo>
                  <a:pt x="108352" y="1220670"/>
                </a:lnTo>
                <a:lnTo>
                  <a:pt x="105213" y="1213787"/>
                </a:lnTo>
                <a:lnTo>
                  <a:pt x="99649" y="1208662"/>
                </a:lnTo>
                <a:lnTo>
                  <a:pt x="92790" y="1206154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547" y="517651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>
                <a:solidFill>
                  <a:srgbClr val="404040"/>
                </a:solidFill>
              </a:rPr>
              <a:t>T</a:t>
            </a:r>
            <a:r>
              <a:rPr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b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endParaRPr spc="13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02888" y="1304093"/>
            <a:ext cx="3012440" cy="1658620"/>
            <a:chOff x="8202888" y="1304093"/>
            <a:chExt cx="3012440" cy="1658620"/>
          </a:xfrm>
        </p:grpSpPr>
        <p:sp>
          <p:nvSpPr>
            <p:cNvPr id="4" name="object 4"/>
            <p:cNvSpPr/>
            <p:nvPr/>
          </p:nvSpPr>
          <p:spPr>
            <a:xfrm>
              <a:off x="8221938" y="1536734"/>
              <a:ext cx="2974340" cy="1406525"/>
            </a:xfrm>
            <a:custGeom>
              <a:avLst/>
              <a:gdLst/>
              <a:ahLst/>
              <a:cxnLst/>
              <a:rect l="l" t="t" r="r" b="b"/>
              <a:pathLst>
                <a:path w="2974340" h="1406525">
                  <a:moveTo>
                    <a:pt x="0" y="0"/>
                  </a:moveTo>
                  <a:lnTo>
                    <a:pt x="2974181" y="0"/>
                  </a:lnTo>
                  <a:lnTo>
                    <a:pt x="2974181" y="1406363"/>
                  </a:lnTo>
                  <a:lnTo>
                    <a:pt x="0" y="14063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19365" y="1344955"/>
              <a:ext cx="2419350" cy="400685"/>
            </a:xfrm>
            <a:custGeom>
              <a:avLst/>
              <a:gdLst/>
              <a:ahLst/>
              <a:cxnLst/>
              <a:rect l="l" t="t" r="r" b="b"/>
              <a:pathLst>
                <a:path w="2419350" h="400685">
                  <a:moveTo>
                    <a:pt x="2418971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2418971" y="400110"/>
                  </a:lnTo>
                  <a:lnTo>
                    <a:pt x="2418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41127" y="1342193"/>
              <a:ext cx="378237" cy="3904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22077" y="1323143"/>
              <a:ext cx="416559" cy="428625"/>
            </a:xfrm>
            <a:custGeom>
              <a:avLst/>
              <a:gdLst/>
              <a:ahLst/>
              <a:cxnLst/>
              <a:rect l="l" t="t" r="r" b="b"/>
              <a:pathLst>
                <a:path w="416559" h="428625">
                  <a:moveTo>
                    <a:pt x="0" y="0"/>
                  </a:moveTo>
                  <a:lnTo>
                    <a:pt x="416337" y="0"/>
                  </a:lnTo>
                  <a:lnTo>
                    <a:pt x="416337" y="428595"/>
                  </a:lnTo>
                  <a:lnTo>
                    <a:pt x="0" y="42859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91178" y="1825452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30">
                  <a:moveTo>
                    <a:pt x="2418972" y="0"/>
                  </a:moveTo>
                  <a:lnTo>
                    <a:pt x="0" y="0"/>
                  </a:lnTo>
                  <a:lnTo>
                    <a:pt x="0" y="252119"/>
                  </a:lnTo>
                  <a:lnTo>
                    <a:pt x="2418972" y="252119"/>
                  </a:lnTo>
                  <a:lnTo>
                    <a:pt x="241897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91178" y="1825452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30">
                  <a:moveTo>
                    <a:pt x="0" y="0"/>
                  </a:moveTo>
                  <a:lnTo>
                    <a:pt x="2418973" y="0"/>
                  </a:lnTo>
                  <a:lnTo>
                    <a:pt x="241897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72127" y="1260347"/>
            <a:ext cx="245745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29845" indent="143510">
              <a:lnSpc>
                <a:spcPct val="134000"/>
              </a:lnSpc>
              <a:spcBef>
                <a:spcPts val="100"/>
              </a:spcBef>
            </a:pPr>
            <a:r>
              <a:rPr sz="20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3 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06483" y="3000404"/>
            <a:ext cx="3012440" cy="1658620"/>
            <a:chOff x="8206483" y="3000404"/>
            <a:chExt cx="3012440" cy="1658620"/>
          </a:xfrm>
        </p:grpSpPr>
        <p:sp>
          <p:nvSpPr>
            <p:cNvPr id="12" name="object 12"/>
            <p:cNvSpPr/>
            <p:nvPr/>
          </p:nvSpPr>
          <p:spPr>
            <a:xfrm>
              <a:off x="8225533" y="3233045"/>
              <a:ext cx="2974340" cy="1406525"/>
            </a:xfrm>
            <a:custGeom>
              <a:avLst/>
              <a:gdLst/>
              <a:ahLst/>
              <a:cxnLst/>
              <a:rect l="l" t="t" r="r" b="b"/>
              <a:pathLst>
                <a:path w="2974340" h="1406525">
                  <a:moveTo>
                    <a:pt x="0" y="0"/>
                  </a:moveTo>
                  <a:lnTo>
                    <a:pt x="2974181" y="0"/>
                  </a:lnTo>
                  <a:lnTo>
                    <a:pt x="2974181" y="1406363"/>
                  </a:lnTo>
                  <a:lnTo>
                    <a:pt x="0" y="14063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22960" y="3041266"/>
              <a:ext cx="2187575" cy="400685"/>
            </a:xfrm>
            <a:custGeom>
              <a:avLst/>
              <a:gdLst/>
              <a:ahLst/>
              <a:cxnLst/>
              <a:rect l="l" t="t" r="r" b="b"/>
              <a:pathLst>
                <a:path w="2187575" h="400685">
                  <a:moveTo>
                    <a:pt x="2187190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2187190" y="400110"/>
                  </a:lnTo>
                  <a:lnTo>
                    <a:pt x="2187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44723" y="3038504"/>
              <a:ext cx="378237" cy="3904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25673" y="3019454"/>
              <a:ext cx="416559" cy="428625"/>
            </a:xfrm>
            <a:custGeom>
              <a:avLst/>
              <a:gdLst/>
              <a:ahLst/>
              <a:cxnLst/>
              <a:rect l="l" t="t" r="r" b="b"/>
              <a:pathLst>
                <a:path w="416559" h="428625">
                  <a:moveTo>
                    <a:pt x="0" y="0"/>
                  </a:moveTo>
                  <a:lnTo>
                    <a:pt x="416337" y="0"/>
                  </a:lnTo>
                  <a:lnTo>
                    <a:pt x="416337" y="428595"/>
                  </a:lnTo>
                  <a:lnTo>
                    <a:pt x="0" y="42859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202888" y="4889742"/>
            <a:ext cx="3012440" cy="1617345"/>
            <a:chOff x="8202888" y="4889742"/>
            <a:chExt cx="3012440" cy="1617345"/>
          </a:xfrm>
        </p:grpSpPr>
        <p:sp>
          <p:nvSpPr>
            <p:cNvPr id="17" name="object 17"/>
            <p:cNvSpPr/>
            <p:nvPr/>
          </p:nvSpPr>
          <p:spPr>
            <a:xfrm>
              <a:off x="8221938" y="5081520"/>
              <a:ext cx="2974340" cy="1406525"/>
            </a:xfrm>
            <a:custGeom>
              <a:avLst/>
              <a:gdLst/>
              <a:ahLst/>
              <a:cxnLst/>
              <a:rect l="l" t="t" r="r" b="b"/>
              <a:pathLst>
                <a:path w="2974340" h="1406525">
                  <a:moveTo>
                    <a:pt x="0" y="0"/>
                  </a:moveTo>
                  <a:lnTo>
                    <a:pt x="2974181" y="0"/>
                  </a:lnTo>
                  <a:lnTo>
                    <a:pt x="2974181" y="1406363"/>
                  </a:lnTo>
                  <a:lnTo>
                    <a:pt x="0" y="14063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719365" y="4889742"/>
              <a:ext cx="1405255" cy="400685"/>
            </a:xfrm>
            <a:custGeom>
              <a:avLst/>
              <a:gdLst/>
              <a:ahLst/>
              <a:cxnLst/>
              <a:rect l="l" t="t" r="r" b="b"/>
              <a:pathLst>
                <a:path w="1405254" h="400685">
                  <a:moveTo>
                    <a:pt x="1404940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404940" y="400109"/>
                  </a:lnTo>
                  <a:lnTo>
                    <a:pt x="1404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822869" y="4908804"/>
            <a:ext cx="1198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Worker</a:t>
            </a:r>
            <a:r>
              <a:rPr sz="20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03027" y="4848879"/>
            <a:ext cx="454659" cy="466725"/>
            <a:chOff x="8303027" y="4848879"/>
            <a:chExt cx="454659" cy="466725"/>
          </a:xfrm>
        </p:grpSpPr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41127" y="4886979"/>
              <a:ext cx="378237" cy="3904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22077" y="4867929"/>
              <a:ext cx="416559" cy="428625"/>
            </a:xfrm>
            <a:custGeom>
              <a:avLst/>
              <a:gdLst/>
              <a:ahLst/>
              <a:cxnLst/>
              <a:rect l="l" t="t" r="r" b="b"/>
              <a:pathLst>
                <a:path w="416559" h="428625">
                  <a:moveTo>
                    <a:pt x="0" y="0"/>
                  </a:moveTo>
                  <a:lnTo>
                    <a:pt x="416337" y="0"/>
                  </a:lnTo>
                  <a:lnTo>
                    <a:pt x="416337" y="428595"/>
                  </a:lnTo>
                  <a:lnTo>
                    <a:pt x="0" y="42859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471936" y="2187098"/>
            <a:ext cx="245745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374015">
              <a:lnSpc>
                <a:spcPts val="2235"/>
              </a:lnSpc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71934" y="3889094"/>
            <a:ext cx="245745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401955">
              <a:lnSpc>
                <a:spcPts val="2250"/>
              </a:lnSpc>
            </a:pP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71934" y="4270856"/>
            <a:ext cx="245745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373380">
              <a:lnSpc>
                <a:spcPts val="2245"/>
              </a:lnSpc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475723" y="3502713"/>
            <a:ext cx="2457450" cy="290830"/>
            <a:chOff x="8475723" y="3502713"/>
            <a:chExt cx="2457450" cy="290830"/>
          </a:xfrm>
        </p:grpSpPr>
        <p:sp>
          <p:nvSpPr>
            <p:cNvPr id="27" name="object 27"/>
            <p:cNvSpPr/>
            <p:nvPr/>
          </p:nvSpPr>
          <p:spPr>
            <a:xfrm>
              <a:off x="8494773" y="3521763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29">
                  <a:moveTo>
                    <a:pt x="2418972" y="0"/>
                  </a:moveTo>
                  <a:lnTo>
                    <a:pt x="0" y="0"/>
                  </a:lnTo>
                  <a:lnTo>
                    <a:pt x="0" y="252119"/>
                  </a:lnTo>
                  <a:lnTo>
                    <a:pt x="2418972" y="252119"/>
                  </a:lnTo>
                  <a:lnTo>
                    <a:pt x="241897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494773" y="3521763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29">
                  <a:moveTo>
                    <a:pt x="0" y="0"/>
                  </a:moveTo>
                  <a:lnTo>
                    <a:pt x="2418973" y="0"/>
                  </a:lnTo>
                  <a:lnTo>
                    <a:pt x="241897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475723" y="2961131"/>
            <a:ext cx="245745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109855" indent="-8255">
              <a:lnSpc>
                <a:spcPct val="133000"/>
              </a:lnSpc>
              <a:spcBef>
                <a:spcPts val="100"/>
              </a:spcBef>
            </a:pPr>
            <a:r>
              <a:rPr sz="20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4 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articles-task-0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547" y="517651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>
                <a:solidFill>
                  <a:srgbClr val="404040"/>
                </a:solidFill>
              </a:rPr>
              <a:t>T</a:t>
            </a:r>
            <a:r>
              <a:rPr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b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endParaRPr spc="13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02888" y="1304093"/>
            <a:ext cx="3012440" cy="1658620"/>
            <a:chOff x="8202888" y="1304093"/>
            <a:chExt cx="3012440" cy="1658620"/>
          </a:xfrm>
        </p:grpSpPr>
        <p:sp>
          <p:nvSpPr>
            <p:cNvPr id="4" name="object 4"/>
            <p:cNvSpPr/>
            <p:nvPr/>
          </p:nvSpPr>
          <p:spPr>
            <a:xfrm>
              <a:off x="8221938" y="1536734"/>
              <a:ext cx="2974340" cy="1406525"/>
            </a:xfrm>
            <a:custGeom>
              <a:avLst/>
              <a:gdLst/>
              <a:ahLst/>
              <a:cxnLst/>
              <a:rect l="l" t="t" r="r" b="b"/>
              <a:pathLst>
                <a:path w="2974340" h="1406525">
                  <a:moveTo>
                    <a:pt x="0" y="0"/>
                  </a:moveTo>
                  <a:lnTo>
                    <a:pt x="2974181" y="0"/>
                  </a:lnTo>
                  <a:lnTo>
                    <a:pt x="2974181" y="1406363"/>
                  </a:lnTo>
                  <a:lnTo>
                    <a:pt x="0" y="14063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19365" y="1344955"/>
              <a:ext cx="2419350" cy="400685"/>
            </a:xfrm>
            <a:custGeom>
              <a:avLst/>
              <a:gdLst/>
              <a:ahLst/>
              <a:cxnLst/>
              <a:rect l="l" t="t" r="r" b="b"/>
              <a:pathLst>
                <a:path w="2419350" h="400685">
                  <a:moveTo>
                    <a:pt x="2418971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2418971" y="400110"/>
                  </a:lnTo>
                  <a:lnTo>
                    <a:pt x="2418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41127" y="1342193"/>
              <a:ext cx="378237" cy="3904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22077" y="1323143"/>
              <a:ext cx="416559" cy="428625"/>
            </a:xfrm>
            <a:custGeom>
              <a:avLst/>
              <a:gdLst/>
              <a:ahLst/>
              <a:cxnLst/>
              <a:rect l="l" t="t" r="r" b="b"/>
              <a:pathLst>
                <a:path w="416559" h="428625">
                  <a:moveTo>
                    <a:pt x="0" y="0"/>
                  </a:moveTo>
                  <a:lnTo>
                    <a:pt x="416337" y="0"/>
                  </a:lnTo>
                  <a:lnTo>
                    <a:pt x="416337" y="428595"/>
                  </a:lnTo>
                  <a:lnTo>
                    <a:pt x="0" y="42859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91178" y="1825452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30">
                  <a:moveTo>
                    <a:pt x="2418972" y="0"/>
                  </a:moveTo>
                  <a:lnTo>
                    <a:pt x="0" y="0"/>
                  </a:lnTo>
                  <a:lnTo>
                    <a:pt x="0" y="252119"/>
                  </a:lnTo>
                  <a:lnTo>
                    <a:pt x="2418972" y="252119"/>
                  </a:lnTo>
                  <a:lnTo>
                    <a:pt x="241897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91178" y="1825452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30">
                  <a:moveTo>
                    <a:pt x="0" y="0"/>
                  </a:moveTo>
                  <a:lnTo>
                    <a:pt x="2418973" y="0"/>
                  </a:lnTo>
                  <a:lnTo>
                    <a:pt x="241897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72127" y="1260347"/>
            <a:ext cx="245745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29845" indent="143510">
              <a:lnSpc>
                <a:spcPct val="134000"/>
              </a:lnSpc>
              <a:spcBef>
                <a:spcPts val="100"/>
              </a:spcBef>
            </a:pPr>
            <a:r>
              <a:rPr sz="20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3 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06483" y="3041266"/>
            <a:ext cx="3012440" cy="1617345"/>
            <a:chOff x="8206483" y="3041266"/>
            <a:chExt cx="3012440" cy="1617345"/>
          </a:xfrm>
        </p:grpSpPr>
        <p:sp>
          <p:nvSpPr>
            <p:cNvPr id="12" name="object 12"/>
            <p:cNvSpPr/>
            <p:nvPr/>
          </p:nvSpPr>
          <p:spPr>
            <a:xfrm>
              <a:off x="8225533" y="3233045"/>
              <a:ext cx="2974340" cy="1406525"/>
            </a:xfrm>
            <a:custGeom>
              <a:avLst/>
              <a:gdLst/>
              <a:ahLst/>
              <a:cxnLst/>
              <a:rect l="l" t="t" r="r" b="b"/>
              <a:pathLst>
                <a:path w="2974340" h="1406525">
                  <a:moveTo>
                    <a:pt x="0" y="0"/>
                  </a:moveTo>
                  <a:lnTo>
                    <a:pt x="2974181" y="0"/>
                  </a:lnTo>
                  <a:lnTo>
                    <a:pt x="2974181" y="1406363"/>
                  </a:lnTo>
                  <a:lnTo>
                    <a:pt x="0" y="14063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22960" y="3041266"/>
              <a:ext cx="2187575" cy="400685"/>
            </a:xfrm>
            <a:custGeom>
              <a:avLst/>
              <a:gdLst/>
              <a:ahLst/>
              <a:cxnLst/>
              <a:rect l="l" t="t" r="r" b="b"/>
              <a:pathLst>
                <a:path w="2187575" h="400685">
                  <a:moveTo>
                    <a:pt x="2187190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2187190" y="400110"/>
                  </a:lnTo>
                  <a:lnTo>
                    <a:pt x="2187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805635" y="3061715"/>
            <a:ext cx="20218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06623" y="3000404"/>
            <a:ext cx="454659" cy="466725"/>
            <a:chOff x="8306623" y="3000404"/>
            <a:chExt cx="454659" cy="466725"/>
          </a:xfrm>
        </p:grpSpPr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44723" y="3038504"/>
              <a:ext cx="378237" cy="3904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325673" y="3019454"/>
              <a:ext cx="416559" cy="428625"/>
            </a:xfrm>
            <a:custGeom>
              <a:avLst/>
              <a:gdLst/>
              <a:ahLst/>
              <a:cxnLst/>
              <a:rect l="l" t="t" r="r" b="b"/>
              <a:pathLst>
                <a:path w="416559" h="428625">
                  <a:moveTo>
                    <a:pt x="0" y="0"/>
                  </a:moveTo>
                  <a:lnTo>
                    <a:pt x="416337" y="0"/>
                  </a:lnTo>
                  <a:lnTo>
                    <a:pt x="416337" y="428595"/>
                  </a:lnTo>
                  <a:lnTo>
                    <a:pt x="0" y="42859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8202888" y="4848879"/>
            <a:ext cx="3012440" cy="1658620"/>
            <a:chOff x="8202888" y="4848879"/>
            <a:chExt cx="3012440" cy="1658620"/>
          </a:xfrm>
        </p:grpSpPr>
        <p:sp>
          <p:nvSpPr>
            <p:cNvPr id="19" name="object 19"/>
            <p:cNvSpPr/>
            <p:nvPr/>
          </p:nvSpPr>
          <p:spPr>
            <a:xfrm>
              <a:off x="8221938" y="5081520"/>
              <a:ext cx="2974340" cy="1406525"/>
            </a:xfrm>
            <a:custGeom>
              <a:avLst/>
              <a:gdLst/>
              <a:ahLst/>
              <a:cxnLst/>
              <a:rect l="l" t="t" r="r" b="b"/>
              <a:pathLst>
                <a:path w="2974340" h="1406525">
                  <a:moveTo>
                    <a:pt x="0" y="0"/>
                  </a:moveTo>
                  <a:lnTo>
                    <a:pt x="2974181" y="0"/>
                  </a:lnTo>
                  <a:lnTo>
                    <a:pt x="2974181" y="1406363"/>
                  </a:lnTo>
                  <a:lnTo>
                    <a:pt x="0" y="14063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719365" y="4889742"/>
              <a:ext cx="1405255" cy="400685"/>
            </a:xfrm>
            <a:custGeom>
              <a:avLst/>
              <a:gdLst/>
              <a:ahLst/>
              <a:cxnLst/>
              <a:rect l="l" t="t" r="r" b="b"/>
              <a:pathLst>
                <a:path w="1405254" h="400685">
                  <a:moveTo>
                    <a:pt x="1404940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404940" y="400109"/>
                  </a:lnTo>
                  <a:lnTo>
                    <a:pt x="1404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41127" y="4886979"/>
              <a:ext cx="378237" cy="3904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22077" y="4867929"/>
              <a:ext cx="416559" cy="428625"/>
            </a:xfrm>
            <a:custGeom>
              <a:avLst/>
              <a:gdLst/>
              <a:ahLst/>
              <a:cxnLst/>
              <a:rect l="l" t="t" r="r" b="b"/>
              <a:pathLst>
                <a:path w="416559" h="428625">
                  <a:moveTo>
                    <a:pt x="0" y="0"/>
                  </a:moveTo>
                  <a:lnTo>
                    <a:pt x="416337" y="0"/>
                  </a:lnTo>
                  <a:lnTo>
                    <a:pt x="416337" y="428595"/>
                  </a:lnTo>
                  <a:lnTo>
                    <a:pt x="0" y="42859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490985" y="5375606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29">
                  <a:moveTo>
                    <a:pt x="2418972" y="0"/>
                  </a:moveTo>
                  <a:lnTo>
                    <a:pt x="0" y="0"/>
                  </a:lnTo>
                  <a:lnTo>
                    <a:pt x="0" y="252119"/>
                  </a:lnTo>
                  <a:lnTo>
                    <a:pt x="2418972" y="252119"/>
                  </a:lnTo>
                  <a:lnTo>
                    <a:pt x="241897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490985" y="5375606"/>
              <a:ext cx="2419350" cy="252729"/>
            </a:xfrm>
            <a:custGeom>
              <a:avLst/>
              <a:gdLst/>
              <a:ahLst/>
              <a:cxnLst/>
              <a:rect l="l" t="t" r="r" b="b"/>
              <a:pathLst>
                <a:path w="2419350" h="252729">
                  <a:moveTo>
                    <a:pt x="0" y="0"/>
                  </a:moveTo>
                  <a:lnTo>
                    <a:pt x="2418973" y="0"/>
                  </a:lnTo>
                  <a:lnTo>
                    <a:pt x="2418973" y="252120"/>
                  </a:lnTo>
                  <a:lnTo>
                    <a:pt x="0" y="2521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471936" y="2187098"/>
            <a:ext cx="245745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374015">
              <a:lnSpc>
                <a:spcPts val="2235"/>
              </a:lnSpc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71934" y="4799076"/>
            <a:ext cx="2457450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254635" indent="12700">
              <a:lnSpc>
                <a:spcPct val="136000"/>
              </a:lnSpc>
              <a:spcBef>
                <a:spcPts val="100"/>
              </a:spcBef>
            </a:pP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Worker </a:t>
            </a:r>
            <a:r>
              <a:rPr sz="20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3 </a:t>
            </a:r>
            <a:r>
              <a:rPr sz="20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71934" y="3889094"/>
            <a:ext cx="245745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401955">
              <a:lnSpc>
                <a:spcPts val="2250"/>
              </a:lnSpc>
            </a:pP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71934" y="4270856"/>
            <a:ext cx="2457450" cy="2908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373380">
              <a:lnSpc>
                <a:spcPts val="2245"/>
              </a:lnSpc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elastic-task-3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613" y="2981286"/>
            <a:ext cx="1853713" cy="1853713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23145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224532"/>
            <a:ext cx="427037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Connect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491740">
              <a:lnSpc>
                <a:spcPct val="161000"/>
              </a:lnSpc>
              <a:spcBef>
                <a:spcPts val="6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Workers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135" y="1919732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542" y="517651"/>
            <a:ext cx="6250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404040"/>
                </a:solidFill>
              </a:rPr>
              <a:t>Kafka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Connect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89255" y="1705416"/>
            <a:ext cx="5608320" cy="3550285"/>
            <a:chOff x="1089255" y="1705416"/>
            <a:chExt cx="5608320" cy="35502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9255" y="1705416"/>
              <a:ext cx="1160004" cy="12024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4778" y="4053207"/>
              <a:ext cx="1202442" cy="120244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11056" y="2951988"/>
            <a:ext cx="905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1855" y="4421193"/>
            <a:ext cx="2686685" cy="1421765"/>
            <a:chOff x="1161855" y="4421193"/>
            <a:chExt cx="2686685" cy="14217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855" y="4640341"/>
              <a:ext cx="1219786" cy="12024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81642" y="4421193"/>
              <a:ext cx="1466850" cy="820419"/>
            </a:xfrm>
            <a:custGeom>
              <a:avLst/>
              <a:gdLst/>
              <a:ahLst/>
              <a:cxnLst/>
              <a:rect l="l" t="t" r="r" b="b"/>
              <a:pathLst>
                <a:path w="1466850" h="820420">
                  <a:moveTo>
                    <a:pt x="1445872" y="0"/>
                  </a:moveTo>
                  <a:lnTo>
                    <a:pt x="1438659" y="2281"/>
                  </a:lnTo>
                  <a:lnTo>
                    <a:pt x="1432864" y="7200"/>
                  </a:lnTo>
                  <a:lnTo>
                    <a:pt x="1429543" y="13704"/>
                  </a:lnTo>
                  <a:lnTo>
                    <a:pt x="1428903" y="20979"/>
                  </a:lnTo>
                  <a:lnTo>
                    <a:pt x="1431184" y="28191"/>
                  </a:lnTo>
                  <a:lnTo>
                    <a:pt x="1436085" y="33954"/>
                  </a:lnTo>
                  <a:lnTo>
                    <a:pt x="1442589" y="37275"/>
                  </a:lnTo>
                  <a:lnTo>
                    <a:pt x="1449864" y="37915"/>
                  </a:lnTo>
                  <a:lnTo>
                    <a:pt x="1457111" y="35614"/>
                  </a:lnTo>
                  <a:lnTo>
                    <a:pt x="1462874" y="30714"/>
                  </a:lnTo>
                  <a:lnTo>
                    <a:pt x="1466194" y="24210"/>
                  </a:lnTo>
                  <a:lnTo>
                    <a:pt x="1466833" y="16935"/>
                  </a:lnTo>
                  <a:lnTo>
                    <a:pt x="1464552" y="9723"/>
                  </a:lnTo>
                  <a:lnTo>
                    <a:pt x="1459651" y="3960"/>
                  </a:lnTo>
                  <a:lnTo>
                    <a:pt x="1453147" y="639"/>
                  </a:lnTo>
                  <a:lnTo>
                    <a:pt x="1445872" y="0"/>
                  </a:lnTo>
                  <a:close/>
                </a:path>
                <a:path w="1466850" h="820420">
                  <a:moveTo>
                    <a:pt x="1379171" y="36920"/>
                  </a:moveTo>
                  <a:lnTo>
                    <a:pt x="1371959" y="39201"/>
                  </a:lnTo>
                  <a:lnTo>
                    <a:pt x="1366162" y="44119"/>
                  </a:lnTo>
                  <a:lnTo>
                    <a:pt x="1362841" y="50623"/>
                  </a:lnTo>
                  <a:lnTo>
                    <a:pt x="1362201" y="57898"/>
                  </a:lnTo>
                  <a:lnTo>
                    <a:pt x="1364482" y="65111"/>
                  </a:lnTo>
                  <a:lnTo>
                    <a:pt x="1369383" y="70874"/>
                  </a:lnTo>
                  <a:lnTo>
                    <a:pt x="1375887" y="74195"/>
                  </a:lnTo>
                  <a:lnTo>
                    <a:pt x="1383161" y="74835"/>
                  </a:lnTo>
                  <a:lnTo>
                    <a:pt x="1390408" y="72536"/>
                  </a:lnTo>
                  <a:lnTo>
                    <a:pt x="1396171" y="67636"/>
                  </a:lnTo>
                  <a:lnTo>
                    <a:pt x="1399492" y="61132"/>
                  </a:lnTo>
                  <a:lnTo>
                    <a:pt x="1400132" y="53856"/>
                  </a:lnTo>
                  <a:lnTo>
                    <a:pt x="1397850" y="46643"/>
                  </a:lnTo>
                  <a:lnTo>
                    <a:pt x="1392950" y="40880"/>
                  </a:lnTo>
                  <a:lnTo>
                    <a:pt x="1386446" y="37559"/>
                  </a:lnTo>
                  <a:lnTo>
                    <a:pt x="1379171" y="36920"/>
                  </a:lnTo>
                  <a:close/>
                </a:path>
                <a:path w="1466850" h="820420">
                  <a:moveTo>
                    <a:pt x="1312466" y="73840"/>
                  </a:moveTo>
                  <a:lnTo>
                    <a:pt x="1305253" y="76122"/>
                  </a:lnTo>
                  <a:lnTo>
                    <a:pt x="1299458" y="81042"/>
                  </a:lnTo>
                  <a:lnTo>
                    <a:pt x="1296138" y="87547"/>
                  </a:lnTo>
                  <a:lnTo>
                    <a:pt x="1295500" y="94822"/>
                  </a:lnTo>
                  <a:lnTo>
                    <a:pt x="1297782" y="102034"/>
                  </a:lnTo>
                  <a:lnTo>
                    <a:pt x="1302684" y="107796"/>
                  </a:lnTo>
                  <a:lnTo>
                    <a:pt x="1309188" y="111116"/>
                  </a:lnTo>
                  <a:lnTo>
                    <a:pt x="1316463" y="111755"/>
                  </a:lnTo>
                  <a:lnTo>
                    <a:pt x="1323709" y="109455"/>
                  </a:lnTo>
                  <a:lnTo>
                    <a:pt x="1329471" y="104553"/>
                  </a:lnTo>
                  <a:lnTo>
                    <a:pt x="1332791" y="98048"/>
                  </a:lnTo>
                  <a:lnTo>
                    <a:pt x="1333430" y="90773"/>
                  </a:lnTo>
                  <a:lnTo>
                    <a:pt x="1331147" y="83561"/>
                  </a:lnTo>
                  <a:lnTo>
                    <a:pt x="1326246" y="77799"/>
                  </a:lnTo>
                  <a:lnTo>
                    <a:pt x="1319741" y="74479"/>
                  </a:lnTo>
                  <a:lnTo>
                    <a:pt x="1312466" y="73840"/>
                  </a:lnTo>
                  <a:close/>
                </a:path>
                <a:path w="1466850" h="820420">
                  <a:moveTo>
                    <a:pt x="1245764" y="110760"/>
                  </a:moveTo>
                  <a:lnTo>
                    <a:pt x="1238552" y="113042"/>
                  </a:lnTo>
                  <a:lnTo>
                    <a:pt x="1232756" y="117963"/>
                  </a:lnTo>
                  <a:lnTo>
                    <a:pt x="1229436" y="124467"/>
                  </a:lnTo>
                  <a:lnTo>
                    <a:pt x="1228798" y="131742"/>
                  </a:lnTo>
                  <a:lnTo>
                    <a:pt x="1231080" y="138954"/>
                  </a:lnTo>
                  <a:lnTo>
                    <a:pt x="1235982" y="144717"/>
                  </a:lnTo>
                  <a:lnTo>
                    <a:pt x="1242487" y="148036"/>
                  </a:lnTo>
                  <a:lnTo>
                    <a:pt x="1249761" y="148675"/>
                  </a:lnTo>
                  <a:lnTo>
                    <a:pt x="1257007" y="146375"/>
                  </a:lnTo>
                  <a:lnTo>
                    <a:pt x="1262769" y="141473"/>
                  </a:lnTo>
                  <a:lnTo>
                    <a:pt x="1266089" y="134969"/>
                  </a:lnTo>
                  <a:lnTo>
                    <a:pt x="1266727" y="127693"/>
                  </a:lnTo>
                  <a:lnTo>
                    <a:pt x="1264446" y="120481"/>
                  </a:lnTo>
                  <a:lnTo>
                    <a:pt x="1259544" y="114719"/>
                  </a:lnTo>
                  <a:lnTo>
                    <a:pt x="1253039" y="111399"/>
                  </a:lnTo>
                  <a:lnTo>
                    <a:pt x="1245764" y="110760"/>
                  </a:lnTo>
                  <a:close/>
                </a:path>
                <a:path w="1466850" h="820420">
                  <a:moveTo>
                    <a:pt x="1179066" y="147680"/>
                  </a:moveTo>
                  <a:lnTo>
                    <a:pt x="1171853" y="149961"/>
                  </a:lnTo>
                  <a:lnTo>
                    <a:pt x="1166057" y="154880"/>
                  </a:lnTo>
                  <a:lnTo>
                    <a:pt x="1162736" y="161384"/>
                  </a:lnTo>
                  <a:lnTo>
                    <a:pt x="1162096" y="168659"/>
                  </a:lnTo>
                  <a:lnTo>
                    <a:pt x="1164376" y="175872"/>
                  </a:lnTo>
                  <a:lnTo>
                    <a:pt x="1169277" y="181635"/>
                  </a:lnTo>
                  <a:lnTo>
                    <a:pt x="1175781" y="184956"/>
                  </a:lnTo>
                  <a:lnTo>
                    <a:pt x="1183056" y="185596"/>
                  </a:lnTo>
                  <a:lnTo>
                    <a:pt x="1190302" y="183296"/>
                  </a:lnTo>
                  <a:lnTo>
                    <a:pt x="1196065" y="178396"/>
                  </a:lnTo>
                  <a:lnTo>
                    <a:pt x="1199386" y="171892"/>
                  </a:lnTo>
                  <a:lnTo>
                    <a:pt x="1200026" y="164617"/>
                  </a:lnTo>
                  <a:lnTo>
                    <a:pt x="1197745" y="157405"/>
                  </a:lnTo>
                  <a:lnTo>
                    <a:pt x="1192845" y="151641"/>
                  </a:lnTo>
                  <a:lnTo>
                    <a:pt x="1186341" y="148320"/>
                  </a:lnTo>
                  <a:lnTo>
                    <a:pt x="1179066" y="147680"/>
                  </a:lnTo>
                  <a:close/>
                </a:path>
                <a:path w="1466850" h="820420">
                  <a:moveTo>
                    <a:pt x="1112364" y="184601"/>
                  </a:moveTo>
                  <a:lnTo>
                    <a:pt x="1105151" y="186882"/>
                  </a:lnTo>
                  <a:lnTo>
                    <a:pt x="1099355" y="191800"/>
                  </a:lnTo>
                  <a:lnTo>
                    <a:pt x="1096034" y="198305"/>
                  </a:lnTo>
                  <a:lnTo>
                    <a:pt x="1095394" y="205579"/>
                  </a:lnTo>
                  <a:lnTo>
                    <a:pt x="1097674" y="212792"/>
                  </a:lnTo>
                  <a:lnTo>
                    <a:pt x="1102575" y="218555"/>
                  </a:lnTo>
                  <a:lnTo>
                    <a:pt x="1109079" y="221876"/>
                  </a:lnTo>
                  <a:lnTo>
                    <a:pt x="1116353" y="222516"/>
                  </a:lnTo>
                  <a:lnTo>
                    <a:pt x="1123600" y="220216"/>
                  </a:lnTo>
                  <a:lnTo>
                    <a:pt x="1129363" y="215316"/>
                  </a:lnTo>
                  <a:lnTo>
                    <a:pt x="1132684" y="208812"/>
                  </a:lnTo>
                  <a:lnTo>
                    <a:pt x="1133324" y="201538"/>
                  </a:lnTo>
                  <a:lnTo>
                    <a:pt x="1131044" y="194325"/>
                  </a:lnTo>
                  <a:lnTo>
                    <a:pt x="1126143" y="188562"/>
                  </a:lnTo>
                  <a:lnTo>
                    <a:pt x="1119639" y="185241"/>
                  </a:lnTo>
                  <a:lnTo>
                    <a:pt x="1112364" y="184601"/>
                  </a:lnTo>
                  <a:close/>
                </a:path>
                <a:path w="1466850" h="820420">
                  <a:moveTo>
                    <a:pt x="1045662" y="221521"/>
                  </a:moveTo>
                  <a:lnTo>
                    <a:pt x="1038449" y="223802"/>
                  </a:lnTo>
                  <a:lnTo>
                    <a:pt x="1032653" y="228720"/>
                  </a:lnTo>
                  <a:lnTo>
                    <a:pt x="1029332" y="235225"/>
                  </a:lnTo>
                  <a:lnTo>
                    <a:pt x="1028692" y="242500"/>
                  </a:lnTo>
                  <a:lnTo>
                    <a:pt x="1030973" y="249712"/>
                  </a:lnTo>
                  <a:lnTo>
                    <a:pt x="1035873" y="255475"/>
                  </a:lnTo>
                  <a:lnTo>
                    <a:pt x="1042377" y="258796"/>
                  </a:lnTo>
                  <a:lnTo>
                    <a:pt x="1049652" y="259436"/>
                  </a:lnTo>
                  <a:lnTo>
                    <a:pt x="1056899" y="257137"/>
                  </a:lnTo>
                  <a:lnTo>
                    <a:pt x="1062661" y="252237"/>
                  </a:lnTo>
                  <a:lnTo>
                    <a:pt x="1065982" y="245733"/>
                  </a:lnTo>
                  <a:lnTo>
                    <a:pt x="1066622" y="238458"/>
                  </a:lnTo>
                  <a:lnTo>
                    <a:pt x="1064342" y="231245"/>
                  </a:lnTo>
                  <a:lnTo>
                    <a:pt x="1059441" y="225482"/>
                  </a:lnTo>
                  <a:lnTo>
                    <a:pt x="1052937" y="222161"/>
                  </a:lnTo>
                  <a:lnTo>
                    <a:pt x="1045662" y="221521"/>
                  </a:lnTo>
                  <a:close/>
                </a:path>
                <a:path w="1466850" h="820420">
                  <a:moveTo>
                    <a:pt x="978960" y="258441"/>
                  </a:moveTo>
                  <a:lnTo>
                    <a:pt x="971748" y="260722"/>
                  </a:lnTo>
                  <a:lnTo>
                    <a:pt x="965951" y="265641"/>
                  </a:lnTo>
                  <a:lnTo>
                    <a:pt x="962630" y="272145"/>
                  </a:lnTo>
                  <a:lnTo>
                    <a:pt x="961990" y="279420"/>
                  </a:lnTo>
                  <a:lnTo>
                    <a:pt x="964271" y="286632"/>
                  </a:lnTo>
                  <a:lnTo>
                    <a:pt x="969171" y="292395"/>
                  </a:lnTo>
                  <a:lnTo>
                    <a:pt x="975675" y="295716"/>
                  </a:lnTo>
                  <a:lnTo>
                    <a:pt x="982950" y="296356"/>
                  </a:lnTo>
                  <a:lnTo>
                    <a:pt x="990196" y="294057"/>
                  </a:lnTo>
                  <a:lnTo>
                    <a:pt x="995959" y="289157"/>
                  </a:lnTo>
                  <a:lnTo>
                    <a:pt x="999280" y="282653"/>
                  </a:lnTo>
                  <a:lnTo>
                    <a:pt x="999920" y="275378"/>
                  </a:lnTo>
                  <a:lnTo>
                    <a:pt x="997639" y="268165"/>
                  </a:lnTo>
                  <a:lnTo>
                    <a:pt x="992739" y="262403"/>
                  </a:lnTo>
                  <a:lnTo>
                    <a:pt x="986235" y="259081"/>
                  </a:lnTo>
                  <a:lnTo>
                    <a:pt x="978960" y="258441"/>
                  </a:lnTo>
                  <a:close/>
                </a:path>
                <a:path w="1466850" h="820420">
                  <a:moveTo>
                    <a:pt x="912257" y="295361"/>
                  </a:moveTo>
                  <a:lnTo>
                    <a:pt x="905045" y="297642"/>
                  </a:lnTo>
                  <a:lnTo>
                    <a:pt x="899249" y="302562"/>
                  </a:lnTo>
                  <a:lnTo>
                    <a:pt x="895928" y="309066"/>
                  </a:lnTo>
                  <a:lnTo>
                    <a:pt x="895288" y="316341"/>
                  </a:lnTo>
                  <a:lnTo>
                    <a:pt x="897569" y="323554"/>
                  </a:lnTo>
                  <a:lnTo>
                    <a:pt x="902470" y="329316"/>
                  </a:lnTo>
                  <a:lnTo>
                    <a:pt x="908974" y="332637"/>
                  </a:lnTo>
                  <a:lnTo>
                    <a:pt x="916248" y="333277"/>
                  </a:lnTo>
                  <a:lnTo>
                    <a:pt x="923495" y="330977"/>
                  </a:lnTo>
                  <a:lnTo>
                    <a:pt x="929258" y="326077"/>
                  </a:lnTo>
                  <a:lnTo>
                    <a:pt x="932579" y="319573"/>
                  </a:lnTo>
                  <a:lnTo>
                    <a:pt x="933219" y="312298"/>
                  </a:lnTo>
                  <a:lnTo>
                    <a:pt x="930937" y="305085"/>
                  </a:lnTo>
                  <a:lnTo>
                    <a:pt x="926037" y="299322"/>
                  </a:lnTo>
                  <a:lnTo>
                    <a:pt x="919532" y="296001"/>
                  </a:lnTo>
                  <a:lnTo>
                    <a:pt x="912257" y="295361"/>
                  </a:lnTo>
                  <a:close/>
                </a:path>
                <a:path w="1466850" h="820420">
                  <a:moveTo>
                    <a:pt x="845556" y="332282"/>
                  </a:moveTo>
                  <a:lnTo>
                    <a:pt x="838343" y="334562"/>
                  </a:lnTo>
                  <a:lnTo>
                    <a:pt x="832547" y="339482"/>
                  </a:lnTo>
                  <a:lnTo>
                    <a:pt x="829226" y="345986"/>
                  </a:lnTo>
                  <a:lnTo>
                    <a:pt x="828587" y="353261"/>
                  </a:lnTo>
                  <a:lnTo>
                    <a:pt x="830868" y="360474"/>
                  </a:lnTo>
                  <a:lnTo>
                    <a:pt x="835768" y="366237"/>
                  </a:lnTo>
                  <a:lnTo>
                    <a:pt x="842272" y="369558"/>
                  </a:lnTo>
                  <a:lnTo>
                    <a:pt x="849547" y="370197"/>
                  </a:lnTo>
                  <a:lnTo>
                    <a:pt x="856794" y="367897"/>
                  </a:lnTo>
                  <a:lnTo>
                    <a:pt x="862556" y="362997"/>
                  </a:lnTo>
                  <a:lnTo>
                    <a:pt x="865877" y="356493"/>
                  </a:lnTo>
                  <a:lnTo>
                    <a:pt x="866516" y="349218"/>
                  </a:lnTo>
                  <a:lnTo>
                    <a:pt x="864236" y="342006"/>
                  </a:lnTo>
                  <a:lnTo>
                    <a:pt x="859335" y="336243"/>
                  </a:lnTo>
                  <a:lnTo>
                    <a:pt x="852831" y="332922"/>
                  </a:lnTo>
                  <a:lnTo>
                    <a:pt x="845556" y="332282"/>
                  </a:lnTo>
                  <a:close/>
                </a:path>
                <a:path w="1466850" h="820420">
                  <a:moveTo>
                    <a:pt x="778854" y="369202"/>
                  </a:moveTo>
                  <a:lnTo>
                    <a:pt x="771641" y="371482"/>
                  </a:lnTo>
                  <a:lnTo>
                    <a:pt x="765846" y="376402"/>
                  </a:lnTo>
                  <a:lnTo>
                    <a:pt x="762524" y="382907"/>
                  </a:lnTo>
                  <a:lnTo>
                    <a:pt x="761884" y="390182"/>
                  </a:lnTo>
                  <a:lnTo>
                    <a:pt x="764165" y="397394"/>
                  </a:lnTo>
                  <a:lnTo>
                    <a:pt x="769066" y="403157"/>
                  </a:lnTo>
                  <a:lnTo>
                    <a:pt x="775570" y="406478"/>
                  </a:lnTo>
                  <a:lnTo>
                    <a:pt x="782845" y="407118"/>
                  </a:lnTo>
                  <a:lnTo>
                    <a:pt x="790091" y="404817"/>
                  </a:lnTo>
                  <a:lnTo>
                    <a:pt x="795854" y="399917"/>
                  </a:lnTo>
                  <a:lnTo>
                    <a:pt x="799175" y="393413"/>
                  </a:lnTo>
                  <a:lnTo>
                    <a:pt x="799815" y="386138"/>
                  </a:lnTo>
                  <a:lnTo>
                    <a:pt x="797534" y="378926"/>
                  </a:lnTo>
                  <a:lnTo>
                    <a:pt x="792633" y="373163"/>
                  </a:lnTo>
                  <a:lnTo>
                    <a:pt x="786129" y="369842"/>
                  </a:lnTo>
                  <a:lnTo>
                    <a:pt x="778854" y="369202"/>
                  </a:lnTo>
                  <a:close/>
                </a:path>
                <a:path w="1466850" h="820420">
                  <a:moveTo>
                    <a:pt x="712152" y="406123"/>
                  </a:moveTo>
                  <a:lnTo>
                    <a:pt x="704940" y="408404"/>
                  </a:lnTo>
                  <a:lnTo>
                    <a:pt x="699143" y="413322"/>
                  </a:lnTo>
                  <a:lnTo>
                    <a:pt x="695822" y="419827"/>
                  </a:lnTo>
                  <a:lnTo>
                    <a:pt x="695183" y="427102"/>
                  </a:lnTo>
                  <a:lnTo>
                    <a:pt x="697463" y="434314"/>
                  </a:lnTo>
                  <a:lnTo>
                    <a:pt x="702364" y="440077"/>
                  </a:lnTo>
                  <a:lnTo>
                    <a:pt x="708868" y="443398"/>
                  </a:lnTo>
                  <a:lnTo>
                    <a:pt x="716143" y="444038"/>
                  </a:lnTo>
                  <a:lnTo>
                    <a:pt x="723389" y="441737"/>
                  </a:lnTo>
                  <a:lnTo>
                    <a:pt x="729152" y="436837"/>
                  </a:lnTo>
                  <a:lnTo>
                    <a:pt x="732473" y="430333"/>
                  </a:lnTo>
                  <a:lnTo>
                    <a:pt x="733112" y="423059"/>
                  </a:lnTo>
                  <a:lnTo>
                    <a:pt x="730831" y="415846"/>
                  </a:lnTo>
                  <a:lnTo>
                    <a:pt x="725931" y="410083"/>
                  </a:lnTo>
                  <a:lnTo>
                    <a:pt x="719427" y="406762"/>
                  </a:lnTo>
                  <a:lnTo>
                    <a:pt x="712152" y="406123"/>
                  </a:lnTo>
                  <a:close/>
                </a:path>
                <a:path w="1466850" h="820420">
                  <a:moveTo>
                    <a:pt x="645451" y="443043"/>
                  </a:moveTo>
                  <a:lnTo>
                    <a:pt x="638238" y="445324"/>
                  </a:lnTo>
                  <a:lnTo>
                    <a:pt x="632441" y="450243"/>
                  </a:lnTo>
                  <a:lnTo>
                    <a:pt x="629121" y="456747"/>
                  </a:lnTo>
                  <a:lnTo>
                    <a:pt x="628481" y="464022"/>
                  </a:lnTo>
                  <a:lnTo>
                    <a:pt x="630762" y="471235"/>
                  </a:lnTo>
                  <a:lnTo>
                    <a:pt x="635662" y="476997"/>
                  </a:lnTo>
                  <a:lnTo>
                    <a:pt x="642167" y="480318"/>
                  </a:lnTo>
                  <a:lnTo>
                    <a:pt x="649442" y="480958"/>
                  </a:lnTo>
                  <a:lnTo>
                    <a:pt x="656687" y="478659"/>
                  </a:lnTo>
                  <a:lnTo>
                    <a:pt x="662450" y="473758"/>
                  </a:lnTo>
                  <a:lnTo>
                    <a:pt x="665771" y="467254"/>
                  </a:lnTo>
                  <a:lnTo>
                    <a:pt x="666411" y="459979"/>
                  </a:lnTo>
                  <a:lnTo>
                    <a:pt x="664129" y="452766"/>
                  </a:lnTo>
                  <a:lnTo>
                    <a:pt x="659229" y="447003"/>
                  </a:lnTo>
                  <a:lnTo>
                    <a:pt x="652725" y="443682"/>
                  </a:lnTo>
                  <a:lnTo>
                    <a:pt x="645451" y="443043"/>
                  </a:lnTo>
                  <a:close/>
                </a:path>
                <a:path w="1466850" h="820420">
                  <a:moveTo>
                    <a:pt x="578748" y="479963"/>
                  </a:moveTo>
                  <a:lnTo>
                    <a:pt x="571535" y="482244"/>
                  </a:lnTo>
                  <a:lnTo>
                    <a:pt x="565739" y="487163"/>
                  </a:lnTo>
                  <a:lnTo>
                    <a:pt x="562418" y="493667"/>
                  </a:lnTo>
                  <a:lnTo>
                    <a:pt x="561779" y="500942"/>
                  </a:lnTo>
                  <a:lnTo>
                    <a:pt x="564060" y="508155"/>
                  </a:lnTo>
                  <a:lnTo>
                    <a:pt x="568961" y="513917"/>
                  </a:lnTo>
                  <a:lnTo>
                    <a:pt x="575465" y="517238"/>
                  </a:lnTo>
                  <a:lnTo>
                    <a:pt x="582739" y="517878"/>
                  </a:lnTo>
                  <a:lnTo>
                    <a:pt x="589986" y="515579"/>
                  </a:lnTo>
                  <a:lnTo>
                    <a:pt x="595748" y="510678"/>
                  </a:lnTo>
                  <a:lnTo>
                    <a:pt x="599069" y="504174"/>
                  </a:lnTo>
                  <a:lnTo>
                    <a:pt x="599709" y="496899"/>
                  </a:lnTo>
                  <a:lnTo>
                    <a:pt x="597428" y="489686"/>
                  </a:lnTo>
                  <a:lnTo>
                    <a:pt x="592527" y="483924"/>
                  </a:lnTo>
                  <a:lnTo>
                    <a:pt x="586023" y="480603"/>
                  </a:lnTo>
                  <a:lnTo>
                    <a:pt x="578748" y="479963"/>
                  </a:lnTo>
                  <a:close/>
                </a:path>
                <a:path w="1466850" h="820420">
                  <a:moveTo>
                    <a:pt x="512046" y="516883"/>
                  </a:moveTo>
                  <a:lnTo>
                    <a:pt x="504833" y="519164"/>
                  </a:lnTo>
                  <a:lnTo>
                    <a:pt x="499038" y="524083"/>
                  </a:lnTo>
                  <a:lnTo>
                    <a:pt x="495717" y="530587"/>
                  </a:lnTo>
                  <a:lnTo>
                    <a:pt x="495077" y="537862"/>
                  </a:lnTo>
                  <a:lnTo>
                    <a:pt x="497358" y="545075"/>
                  </a:lnTo>
                  <a:lnTo>
                    <a:pt x="502258" y="550838"/>
                  </a:lnTo>
                  <a:lnTo>
                    <a:pt x="508762" y="554159"/>
                  </a:lnTo>
                  <a:lnTo>
                    <a:pt x="516037" y="554798"/>
                  </a:lnTo>
                  <a:lnTo>
                    <a:pt x="523284" y="552499"/>
                  </a:lnTo>
                  <a:lnTo>
                    <a:pt x="529047" y="547598"/>
                  </a:lnTo>
                  <a:lnTo>
                    <a:pt x="532368" y="541094"/>
                  </a:lnTo>
                  <a:lnTo>
                    <a:pt x="533007" y="533819"/>
                  </a:lnTo>
                  <a:lnTo>
                    <a:pt x="530726" y="526607"/>
                  </a:lnTo>
                  <a:lnTo>
                    <a:pt x="525825" y="520844"/>
                  </a:lnTo>
                  <a:lnTo>
                    <a:pt x="519321" y="517523"/>
                  </a:lnTo>
                  <a:lnTo>
                    <a:pt x="512046" y="516883"/>
                  </a:lnTo>
                  <a:close/>
                </a:path>
                <a:path w="1466850" h="820420">
                  <a:moveTo>
                    <a:pt x="445344" y="553803"/>
                  </a:moveTo>
                  <a:lnTo>
                    <a:pt x="438132" y="556084"/>
                  </a:lnTo>
                  <a:lnTo>
                    <a:pt x="432336" y="561003"/>
                  </a:lnTo>
                  <a:lnTo>
                    <a:pt x="429015" y="567507"/>
                  </a:lnTo>
                  <a:lnTo>
                    <a:pt x="428375" y="574782"/>
                  </a:lnTo>
                  <a:lnTo>
                    <a:pt x="430656" y="581995"/>
                  </a:lnTo>
                  <a:lnTo>
                    <a:pt x="435557" y="587758"/>
                  </a:lnTo>
                  <a:lnTo>
                    <a:pt x="442061" y="591079"/>
                  </a:lnTo>
                  <a:lnTo>
                    <a:pt x="449335" y="591718"/>
                  </a:lnTo>
                  <a:lnTo>
                    <a:pt x="456581" y="589419"/>
                  </a:lnTo>
                  <a:lnTo>
                    <a:pt x="462344" y="584519"/>
                  </a:lnTo>
                  <a:lnTo>
                    <a:pt x="465665" y="578014"/>
                  </a:lnTo>
                  <a:lnTo>
                    <a:pt x="466305" y="570739"/>
                  </a:lnTo>
                  <a:lnTo>
                    <a:pt x="464024" y="563527"/>
                  </a:lnTo>
                  <a:lnTo>
                    <a:pt x="459124" y="557764"/>
                  </a:lnTo>
                  <a:lnTo>
                    <a:pt x="452619" y="554443"/>
                  </a:lnTo>
                  <a:lnTo>
                    <a:pt x="445344" y="553803"/>
                  </a:lnTo>
                  <a:close/>
                </a:path>
                <a:path w="1466850" h="820420">
                  <a:moveTo>
                    <a:pt x="378658" y="590722"/>
                  </a:moveTo>
                  <a:lnTo>
                    <a:pt x="371443" y="592997"/>
                  </a:lnTo>
                  <a:lnTo>
                    <a:pt x="365643" y="597912"/>
                  </a:lnTo>
                  <a:lnTo>
                    <a:pt x="362317" y="604413"/>
                  </a:lnTo>
                  <a:lnTo>
                    <a:pt x="361672" y="611688"/>
                  </a:lnTo>
                  <a:lnTo>
                    <a:pt x="363947" y="618902"/>
                  </a:lnTo>
                  <a:lnTo>
                    <a:pt x="368843" y="624669"/>
                  </a:lnTo>
                  <a:lnTo>
                    <a:pt x="375344" y="627995"/>
                  </a:lnTo>
                  <a:lnTo>
                    <a:pt x="382619" y="628640"/>
                  </a:lnTo>
                  <a:lnTo>
                    <a:pt x="389867" y="626347"/>
                  </a:lnTo>
                  <a:lnTo>
                    <a:pt x="395633" y="621451"/>
                  </a:lnTo>
                  <a:lnTo>
                    <a:pt x="398959" y="614949"/>
                  </a:lnTo>
                  <a:lnTo>
                    <a:pt x="399604" y="607675"/>
                  </a:lnTo>
                  <a:lnTo>
                    <a:pt x="397329" y="600461"/>
                  </a:lnTo>
                  <a:lnTo>
                    <a:pt x="392433" y="594694"/>
                  </a:lnTo>
                  <a:lnTo>
                    <a:pt x="385932" y="591367"/>
                  </a:lnTo>
                  <a:lnTo>
                    <a:pt x="378658" y="590722"/>
                  </a:lnTo>
                  <a:close/>
                </a:path>
                <a:path w="1466850" h="820420">
                  <a:moveTo>
                    <a:pt x="311955" y="627642"/>
                  </a:moveTo>
                  <a:lnTo>
                    <a:pt x="304741" y="629917"/>
                  </a:lnTo>
                  <a:lnTo>
                    <a:pt x="298941" y="634832"/>
                  </a:lnTo>
                  <a:lnTo>
                    <a:pt x="295615" y="641334"/>
                  </a:lnTo>
                  <a:lnTo>
                    <a:pt x="294969" y="648608"/>
                  </a:lnTo>
                  <a:lnTo>
                    <a:pt x="297244" y="655823"/>
                  </a:lnTo>
                  <a:lnTo>
                    <a:pt x="302140" y="661589"/>
                  </a:lnTo>
                  <a:lnTo>
                    <a:pt x="308642" y="664915"/>
                  </a:lnTo>
                  <a:lnTo>
                    <a:pt x="315916" y="665560"/>
                  </a:lnTo>
                  <a:lnTo>
                    <a:pt x="323165" y="663267"/>
                  </a:lnTo>
                  <a:lnTo>
                    <a:pt x="328931" y="658371"/>
                  </a:lnTo>
                  <a:lnTo>
                    <a:pt x="332257" y="651870"/>
                  </a:lnTo>
                  <a:lnTo>
                    <a:pt x="332903" y="644595"/>
                  </a:lnTo>
                  <a:lnTo>
                    <a:pt x="330627" y="637381"/>
                  </a:lnTo>
                  <a:lnTo>
                    <a:pt x="325731" y="631614"/>
                  </a:lnTo>
                  <a:lnTo>
                    <a:pt x="319230" y="628287"/>
                  </a:lnTo>
                  <a:lnTo>
                    <a:pt x="311955" y="627642"/>
                  </a:lnTo>
                  <a:close/>
                </a:path>
                <a:path w="1466850" h="820420">
                  <a:moveTo>
                    <a:pt x="245254" y="664562"/>
                  </a:moveTo>
                  <a:lnTo>
                    <a:pt x="238039" y="666837"/>
                  </a:lnTo>
                  <a:lnTo>
                    <a:pt x="232239" y="671753"/>
                  </a:lnTo>
                  <a:lnTo>
                    <a:pt x="228913" y="678254"/>
                  </a:lnTo>
                  <a:lnTo>
                    <a:pt x="228267" y="685529"/>
                  </a:lnTo>
                  <a:lnTo>
                    <a:pt x="230543" y="692743"/>
                  </a:lnTo>
                  <a:lnTo>
                    <a:pt x="235439" y="698509"/>
                  </a:lnTo>
                  <a:lnTo>
                    <a:pt x="241940" y="701835"/>
                  </a:lnTo>
                  <a:lnTo>
                    <a:pt x="249215" y="702481"/>
                  </a:lnTo>
                  <a:lnTo>
                    <a:pt x="256462" y="700188"/>
                  </a:lnTo>
                  <a:lnTo>
                    <a:pt x="262229" y="695291"/>
                  </a:lnTo>
                  <a:lnTo>
                    <a:pt x="265556" y="688790"/>
                  </a:lnTo>
                  <a:lnTo>
                    <a:pt x="266201" y="681515"/>
                  </a:lnTo>
                  <a:lnTo>
                    <a:pt x="263926" y="674301"/>
                  </a:lnTo>
                  <a:lnTo>
                    <a:pt x="259030" y="668534"/>
                  </a:lnTo>
                  <a:lnTo>
                    <a:pt x="252528" y="665208"/>
                  </a:lnTo>
                  <a:lnTo>
                    <a:pt x="245254" y="664562"/>
                  </a:lnTo>
                  <a:close/>
                </a:path>
                <a:path w="1466850" h="820420">
                  <a:moveTo>
                    <a:pt x="178552" y="701483"/>
                  </a:moveTo>
                  <a:lnTo>
                    <a:pt x="171338" y="703758"/>
                  </a:lnTo>
                  <a:lnTo>
                    <a:pt x="165537" y="708673"/>
                  </a:lnTo>
                  <a:lnTo>
                    <a:pt x="162211" y="715174"/>
                  </a:lnTo>
                  <a:lnTo>
                    <a:pt x="161566" y="722449"/>
                  </a:lnTo>
                  <a:lnTo>
                    <a:pt x="163841" y="729663"/>
                  </a:lnTo>
                  <a:lnTo>
                    <a:pt x="168737" y="735429"/>
                  </a:lnTo>
                  <a:lnTo>
                    <a:pt x="175239" y="738755"/>
                  </a:lnTo>
                  <a:lnTo>
                    <a:pt x="182513" y="739401"/>
                  </a:lnTo>
                  <a:lnTo>
                    <a:pt x="189760" y="737108"/>
                  </a:lnTo>
                  <a:lnTo>
                    <a:pt x="195528" y="732212"/>
                  </a:lnTo>
                  <a:lnTo>
                    <a:pt x="198854" y="725710"/>
                  </a:lnTo>
                  <a:lnTo>
                    <a:pt x="199499" y="718436"/>
                  </a:lnTo>
                  <a:lnTo>
                    <a:pt x="197224" y="711221"/>
                  </a:lnTo>
                  <a:lnTo>
                    <a:pt x="192328" y="705455"/>
                  </a:lnTo>
                  <a:lnTo>
                    <a:pt x="185826" y="702129"/>
                  </a:lnTo>
                  <a:lnTo>
                    <a:pt x="178552" y="701483"/>
                  </a:lnTo>
                  <a:close/>
                </a:path>
                <a:path w="1466850" h="820420">
                  <a:moveTo>
                    <a:pt x="72326" y="715015"/>
                  </a:moveTo>
                  <a:lnTo>
                    <a:pt x="0" y="820369"/>
                  </a:lnTo>
                  <a:lnTo>
                    <a:pt x="127679" y="815017"/>
                  </a:lnTo>
                  <a:lnTo>
                    <a:pt x="104862" y="773796"/>
                  </a:lnTo>
                  <a:lnTo>
                    <a:pt x="102035" y="772350"/>
                  </a:lnTo>
                  <a:lnTo>
                    <a:pt x="97139" y="766583"/>
                  </a:lnTo>
                  <a:lnTo>
                    <a:pt x="94864" y="759369"/>
                  </a:lnTo>
                  <a:lnTo>
                    <a:pt x="95142" y="756235"/>
                  </a:lnTo>
                  <a:lnTo>
                    <a:pt x="72326" y="715015"/>
                  </a:lnTo>
                  <a:close/>
                </a:path>
                <a:path w="1466850" h="820420">
                  <a:moveTo>
                    <a:pt x="111850" y="738404"/>
                  </a:moveTo>
                  <a:lnTo>
                    <a:pt x="104635" y="740679"/>
                  </a:lnTo>
                  <a:lnTo>
                    <a:pt x="98835" y="745593"/>
                  </a:lnTo>
                  <a:lnTo>
                    <a:pt x="95509" y="752095"/>
                  </a:lnTo>
                  <a:lnTo>
                    <a:pt x="95142" y="756235"/>
                  </a:lnTo>
                  <a:lnTo>
                    <a:pt x="104862" y="773796"/>
                  </a:lnTo>
                  <a:lnTo>
                    <a:pt x="108537" y="775676"/>
                  </a:lnTo>
                  <a:lnTo>
                    <a:pt x="115811" y="776322"/>
                  </a:lnTo>
                  <a:lnTo>
                    <a:pt x="123059" y="774028"/>
                  </a:lnTo>
                  <a:lnTo>
                    <a:pt x="128825" y="769132"/>
                  </a:lnTo>
                  <a:lnTo>
                    <a:pt x="132151" y="762630"/>
                  </a:lnTo>
                  <a:lnTo>
                    <a:pt x="132797" y="755356"/>
                  </a:lnTo>
                  <a:lnTo>
                    <a:pt x="130522" y="748141"/>
                  </a:lnTo>
                  <a:lnTo>
                    <a:pt x="125626" y="742375"/>
                  </a:lnTo>
                  <a:lnTo>
                    <a:pt x="119125" y="739049"/>
                  </a:lnTo>
                  <a:lnTo>
                    <a:pt x="111850" y="738404"/>
                  </a:lnTo>
                  <a:close/>
                </a:path>
                <a:path w="1466850" h="820420">
                  <a:moveTo>
                    <a:pt x="95142" y="756235"/>
                  </a:moveTo>
                  <a:lnTo>
                    <a:pt x="94864" y="759369"/>
                  </a:lnTo>
                  <a:lnTo>
                    <a:pt x="97139" y="766583"/>
                  </a:lnTo>
                  <a:lnTo>
                    <a:pt x="102035" y="772350"/>
                  </a:lnTo>
                  <a:lnTo>
                    <a:pt x="104862" y="773796"/>
                  </a:lnTo>
                  <a:lnTo>
                    <a:pt x="95142" y="756235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485644" y="5905500"/>
            <a:ext cx="56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0481" y="5317235"/>
            <a:ext cx="1890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79224" y="3013506"/>
            <a:ext cx="2723515" cy="1200150"/>
            <a:chOff x="8379224" y="3013506"/>
            <a:chExt cx="2723515" cy="12001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2930" y="3013506"/>
              <a:ext cx="1329813" cy="11995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379219" y="3371722"/>
              <a:ext cx="1394460" cy="698500"/>
            </a:xfrm>
            <a:custGeom>
              <a:avLst/>
              <a:gdLst/>
              <a:ahLst/>
              <a:cxnLst/>
              <a:rect l="l" t="t" r="r" b="b"/>
              <a:pathLst>
                <a:path w="1394459" h="698500">
                  <a:moveTo>
                    <a:pt x="114363" y="584187"/>
                  </a:moveTo>
                  <a:lnTo>
                    <a:pt x="95275" y="593712"/>
                  </a:lnTo>
                  <a:lnTo>
                    <a:pt x="95275" y="622261"/>
                  </a:lnTo>
                  <a:lnTo>
                    <a:pt x="87833" y="623773"/>
                  </a:lnTo>
                  <a:lnTo>
                    <a:pt x="95275" y="622261"/>
                  </a:lnTo>
                  <a:lnTo>
                    <a:pt x="95275" y="593712"/>
                  </a:lnTo>
                  <a:lnTo>
                    <a:pt x="0" y="641210"/>
                  </a:lnTo>
                  <a:lnTo>
                    <a:pt x="114236" y="698487"/>
                  </a:lnTo>
                  <a:lnTo>
                    <a:pt x="114274" y="660361"/>
                  </a:lnTo>
                  <a:lnTo>
                    <a:pt x="114300" y="641527"/>
                  </a:lnTo>
                  <a:lnTo>
                    <a:pt x="114300" y="641146"/>
                  </a:lnTo>
                  <a:lnTo>
                    <a:pt x="114325" y="622261"/>
                  </a:lnTo>
                  <a:lnTo>
                    <a:pt x="114363" y="584187"/>
                  </a:lnTo>
                  <a:close/>
                </a:path>
                <a:path w="1394459" h="698500">
                  <a:moveTo>
                    <a:pt x="133286" y="55867"/>
                  </a:moveTo>
                  <a:lnTo>
                    <a:pt x="131800" y="48450"/>
                  </a:lnTo>
                  <a:lnTo>
                    <a:pt x="127723" y="42392"/>
                  </a:lnTo>
                  <a:lnTo>
                    <a:pt x="121666" y="38303"/>
                  </a:lnTo>
                  <a:lnTo>
                    <a:pt x="114223" y="36791"/>
                  </a:lnTo>
                  <a:lnTo>
                    <a:pt x="106781" y="38303"/>
                  </a:lnTo>
                  <a:lnTo>
                    <a:pt x="100736" y="42367"/>
                  </a:lnTo>
                  <a:lnTo>
                    <a:pt x="96647" y="48412"/>
                  </a:lnTo>
                  <a:lnTo>
                    <a:pt x="95148" y="55829"/>
                  </a:lnTo>
                  <a:lnTo>
                    <a:pt x="96634" y="63246"/>
                  </a:lnTo>
                  <a:lnTo>
                    <a:pt x="100711" y="69303"/>
                  </a:lnTo>
                  <a:lnTo>
                    <a:pt x="106756" y="73393"/>
                  </a:lnTo>
                  <a:lnTo>
                    <a:pt x="114211" y="74891"/>
                  </a:lnTo>
                  <a:lnTo>
                    <a:pt x="121653" y="73393"/>
                  </a:lnTo>
                  <a:lnTo>
                    <a:pt x="127685" y="69329"/>
                  </a:lnTo>
                  <a:lnTo>
                    <a:pt x="131775" y="63284"/>
                  </a:lnTo>
                  <a:lnTo>
                    <a:pt x="133286" y="55867"/>
                  </a:lnTo>
                  <a:close/>
                </a:path>
                <a:path w="1394459" h="698500">
                  <a:moveTo>
                    <a:pt x="190576" y="641426"/>
                  </a:moveTo>
                  <a:lnTo>
                    <a:pt x="189090" y="634009"/>
                  </a:lnTo>
                  <a:lnTo>
                    <a:pt x="185013" y="627951"/>
                  </a:lnTo>
                  <a:lnTo>
                    <a:pt x="178955" y="623862"/>
                  </a:lnTo>
                  <a:lnTo>
                    <a:pt x="171513" y="622350"/>
                  </a:lnTo>
                  <a:lnTo>
                    <a:pt x="164071" y="623862"/>
                  </a:lnTo>
                  <a:lnTo>
                    <a:pt x="158026" y="627913"/>
                  </a:lnTo>
                  <a:lnTo>
                    <a:pt x="153949" y="633971"/>
                  </a:lnTo>
                  <a:lnTo>
                    <a:pt x="152438" y="641375"/>
                  </a:lnTo>
                  <a:lnTo>
                    <a:pt x="153924" y="648792"/>
                  </a:lnTo>
                  <a:lnTo>
                    <a:pt x="158000" y="654862"/>
                  </a:lnTo>
                  <a:lnTo>
                    <a:pt x="164058" y="658952"/>
                  </a:lnTo>
                  <a:lnTo>
                    <a:pt x="171500" y="660450"/>
                  </a:lnTo>
                  <a:lnTo>
                    <a:pt x="178943" y="658952"/>
                  </a:lnTo>
                  <a:lnTo>
                    <a:pt x="184975" y="654888"/>
                  </a:lnTo>
                  <a:lnTo>
                    <a:pt x="189064" y="648843"/>
                  </a:lnTo>
                  <a:lnTo>
                    <a:pt x="190576" y="641426"/>
                  </a:lnTo>
                  <a:close/>
                </a:path>
                <a:path w="1394459" h="698500">
                  <a:moveTo>
                    <a:pt x="209524" y="55956"/>
                  </a:moveTo>
                  <a:lnTo>
                    <a:pt x="208038" y="48539"/>
                  </a:lnTo>
                  <a:lnTo>
                    <a:pt x="203962" y="42481"/>
                  </a:lnTo>
                  <a:lnTo>
                    <a:pt x="197904" y="38392"/>
                  </a:lnTo>
                  <a:lnTo>
                    <a:pt x="190461" y="36880"/>
                  </a:lnTo>
                  <a:lnTo>
                    <a:pt x="183019" y="38392"/>
                  </a:lnTo>
                  <a:lnTo>
                    <a:pt x="176974" y="42443"/>
                  </a:lnTo>
                  <a:lnTo>
                    <a:pt x="172885" y="48501"/>
                  </a:lnTo>
                  <a:lnTo>
                    <a:pt x="171386" y="55905"/>
                  </a:lnTo>
                  <a:lnTo>
                    <a:pt x="172872" y="63322"/>
                  </a:lnTo>
                  <a:lnTo>
                    <a:pt x="176949" y="69392"/>
                  </a:lnTo>
                  <a:lnTo>
                    <a:pt x="182994" y="73482"/>
                  </a:lnTo>
                  <a:lnTo>
                    <a:pt x="190449" y="74980"/>
                  </a:lnTo>
                  <a:lnTo>
                    <a:pt x="197891" y="73482"/>
                  </a:lnTo>
                  <a:lnTo>
                    <a:pt x="203923" y="69418"/>
                  </a:lnTo>
                  <a:lnTo>
                    <a:pt x="208013" y="63373"/>
                  </a:lnTo>
                  <a:lnTo>
                    <a:pt x="209524" y="55956"/>
                  </a:lnTo>
                  <a:close/>
                </a:path>
                <a:path w="1394459" h="698500">
                  <a:moveTo>
                    <a:pt x="266814" y="641515"/>
                  </a:moveTo>
                  <a:lnTo>
                    <a:pt x="265328" y="634098"/>
                  </a:lnTo>
                  <a:lnTo>
                    <a:pt x="261251" y="628027"/>
                  </a:lnTo>
                  <a:lnTo>
                    <a:pt x="255193" y="623938"/>
                  </a:lnTo>
                  <a:lnTo>
                    <a:pt x="247751" y="622439"/>
                  </a:lnTo>
                  <a:lnTo>
                    <a:pt x="240309" y="623938"/>
                  </a:lnTo>
                  <a:lnTo>
                    <a:pt x="234264" y="628002"/>
                  </a:lnTo>
                  <a:lnTo>
                    <a:pt x="230174" y="634047"/>
                  </a:lnTo>
                  <a:lnTo>
                    <a:pt x="228676" y="641464"/>
                  </a:lnTo>
                  <a:lnTo>
                    <a:pt x="230162" y="648881"/>
                  </a:lnTo>
                  <a:lnTo>
                    <a:pt x="234238" y="654939"/>
                  </a:lnTo>
                  <a:lnTo>
                    <a:pt x="240296" y="659028"/>
                  </a:lnTo>
                  <a:lnTo>
                    <a:pt x="247738" y="660539"/>
                  </a:lnTo>
                  <a:lnTo>
                    <a:pt x="255181" y="659028"/>
                  </a:lnTo>
                  <a:lnTo>
                    <a:pt x="261213" y="654977"/>
                  </a:lnTo>
                  <a:lnTo>
                    <a:pt x="265303" y="648919"/>
                  </a:lnTo>
                  <a:lnTo>
                    <a:pt x="266814" y="641515"/>
                  </a:lnTo>
                  <a:close/>
                </a:path>
                <a:path w="1394459" h="698500">
                  <a:moveTo>
                    <a:pt x="285762" y="56045"/>
                  </a:moveTo>
                  <a:lnTo>
                    <a:pt x="284276" y="48628"/>
                  </a:lnTo>
                  <a:lnTo>
                    <a:pt x="280200" y="42557"/>
                  </a:lnTo>
                  <a:lnTo>
                    <a:pt x="274142" y="38468"/>
                  </a:lnTo>
                  <a:lnTo>
                    <a:pt x="266700" y="36969"/>
                  </a:lnTo>
                  <a:lnTo>
                    <a:pt x="259257" y="38468"/>
                  </a:lnTo>
                  <a:lnTo>
                    <a:pt x="253212" y="42532"/>
                  </a:lnTo>
                  <a:lnTo>
                    <a:pt x="249123" y="48577"/>
                  </a:lnTo>
                  <a:lnTo>
                    <a:pt x="247624" y="55994"/>
                  </a:lnTo>
                  <a:lnTo>
                    <a:pt x="249110" y="63411"/>
                  </a:lnTo>
                  <a:lnTo>
                    <a:pt x="253187" y="69469"/>
                  </a:lnTo>
                  <a:lnTo>
                    <a:pt x="259232" y="73558"/>
                  </a:lnTo>
                  <a:lnTo>
                    <a:pt x="266687" y="75069"/>
                  </a:lnTo>
                  <a:lnTo>
                    <a:pt x="274129" y="73558"/>
                  </a:lnTo>
                  <a:lnTo>
                    <a:pt x="280162" y="69507"/>
                  </a:lnTo>
                  <a:lnTo>
                    <a:pt x="284251" y="63449"/>
                  </a:lnTo>
                  <a:lnTo>
                    <a:pt x="285762" y="56045"/>
                  </a:lnTo>
                  <a:close/>
                </a:path>
                <a:path w="1394459" h="698500">
                  <a:moveTo>
                    <a:pt x="343052" y="641591"/>
                  </a:moveTo>
                  <a:lnTo>
                    <a:pt x="341566" y="634174"/>
                  </a:lnTo>
                  <a:lnTo>
                    <a:pt x="337489" y="628116"/>
                  </a:lnTo>
                  <a:lnTo>
                    <a:pt x="331431" y="624027"/>
                  </a:lnTo>
                  <a:lnTo>
                    <a:pt x="323989" y="622528"/>
                  </a:lnTo>
                  <a:lnTo>
                    <a:pt x="316547" y="624027"/>
                  </a:lnTo>
                  <a:lnTo>
                    <a:pt x="310502" y="628091"/>
                  </a:lnTo>
                  <a:lnTo>
                    <a:pt x="306412" y="634136"/>
                  </a:lnTo>
                  <a:lnTo>
                    <a:pt x="304914" y="641553"/>
                  </a:lnTo>
                  <a:lnTo>
                    <a:pt x="306400" y="648970"/>
                  </a:lnTo>
                  <a:lnTo>
                    <a:pt x="310476" y="655027"/>
                  </a:lnTo>
                  <a:lnTo>
                    <a:pt x="316534" y="659117"/>
                  </a:lnTo>
                  <a:lnTo>
                    <a:pt x="323977" y="660628"/>
                  </a:lnTo>
                  <a:lnTo>
                    <a:pt x="331419" y="659117"/>
                  </a:lnTo>
                  <a:lnTo>
                    <a:pt x="337451" y="655053"/>
                  </a:lnTo>
                  <a:lnTo>
                    <a:pt x="341541" y="649008"/>
                  </a:lnTo>
                  <a:lnTo>
                    <a:pt x="343052" y="641591"/>
                  </a:lnTo>
                  <a:close/>
                </a:path>
                <a:path w="1394459" h="698500">
                  <a:moveTo>
                    <a:pt x="362000" y="56121"/>
                  </a:moveTo>
                  <a:lnTo>
                    <a:pt x="360514" y="48704"/>
                  </a:lnTo>
                  <a:lnTo>
                    <a:pt x="356438" y="42646"/>
                  </a:lnTo>
                  <a:lnTo>
                    <a:pt x="350380" y="38557"/>
                  </a:lnTo>
                  <a:lnTo>
                    <a:pt x="342938" y="37058"/>
                  </a:lnTo>
                  <a:lnTo>
                    <a:pt x="335495" y="38557"/>
                  </a:lnTo>
                  <a:lnTo>
                    <a:pt x="329450" y="42621"/>
                  </a:lnTo>
                  <a:lnTo>
                    <a:pt x="325361" y="48666"/>
                  </a:lnTo>
                  <a:lnTo>
                    <a:pt x="323862" y="56083"/>
                  </a:lnTo>
                  <a:lnTo>
                    <a:pt x="325348" y="63500"/>
                  </a:lnTo>
                  <a:lnTo>
                    <a:pt x="329425" y="69557"/>
                  </a:lnTo>
                  <a:lnTo>
                    <a:pt x="335470" y="73647"/>
                  </a:lnTo>
                  <a:lnTo>
                    <a:pt x="342925" y="75158"/>
                  </a:lnTo>
                  <a:lnTo>
                    <a:pt x="350367" y="73647"/>
                  </a:lnTo>
                  <a:lnTo>
                    <a:pt x="356400" y="69596"/>
                  </a:lnTo>
                  <a:lnTo>
                    <a:pt x="360489" y="63538"/>
                  </a:lnTo>
                  <a:lnTo>
                    <a:pt x="362000" y="56121"/>
                  </a:lnTo>
                  <a:close/>
                </a:path>
                <a:path w="1394459" h="698500">
                  <a:moveTo>
                    <a:pt x="419290" y="641680"/>
                  </a:moveTo>
                  <a:lnTo>
                    <a:pt x="417804" y="634263"/>
                  </a:lnTo>
                  <a:lnTo>
                    <a:pt x="413727" y="628205"/>
                  </a:lnTo>
                  <a:lnTo>
                    <a:pt x="407670" y="624116"/>
                  </a:lnTo>
                  <a:lnTo>
                    <a:pt x="400227" y="622604"/>
                  </a:lnTo>
                  <a:lnTo>
                    <a:pt x="392785" y="624116"/>
                  </a:lnTo>
                  <a:lnTo>
                    <a:pt x="386740" y="628167"/>
                  </a:lnTo>
                  <a:lnTo>
                    <a:pt x="382651" y="634225"/>
                  </a:lnTo>
                  <a:lnTo>
                    <a:pt x="381152" y="641642"/>
                  </a:lnTo>
                  <a:lnTo>
                    <a:pt x="382638" y="649058"/>
                  </a:lnTo>
                  <a:lnTo>
                    <a:pt x="386715" y="655116"/>
                  </a:lnTo>
                  <a:lnTo>
                    <a:pt x="392772" y="659206"/>
                  </a:lnTo>
                  <a:lnTo>
                    <a:pt x="400215" y="660704"/>
                  </a:lnTo>
                  <a:lnTo>
                    <a:pt x="407657" y="659206"/>
                  </a:lnTo>
                  <a:lnTo>
                    <a:pt x="413689" y="655142"/>
                  </a:lnTo>
                  <a:lnTo>
                    <a:pt x="417779" y="649097"/>
                  </a:lnTo>
                  <a:lnTo>
                    <a:pt x="419290" y="641680"/>
                  </a:lnTo>
                  <a:close/>
                </a:path>
                <a:path w="1394459" h="698500">
                  <a:moveTo>
                    <a:pt x="438238" y="56210"/>
                  </a:moveTo>
                  <a:lnTo>
                    <a:pt x="436753" y="48793"/>
                  </a:lnTo>
                  <a:lnTo>
                    <a:pt x="432676" y="42735"/>
                  </a:lnTo>
                  <a:lnTo>
                    <a:pt x="426618" y="38646"/>
                  </a:lnTo>
                  <a:lnTo>
                    <a:pt x="419176" y="37134"/>
                  </a:lnTo>
                  <a:lnTo>
                    <a:pt x="411734" y="38646"/>
                  </a:lnTo>
                  <a:lnTo>
                    <a:pt x="405688" y="42710"/>
                  </a:lnTo>
                  <a:lnTo>
                    <a:pt x="401599" y="48755"/>
                  </a:lnTo>
                  <a:lnTo>
                    <a:pt x="400100" y="56172"/>
                  </a:lnTo>
                  <a:lnTo>
                    <a:pt x="401586" y="63588"/>
                  </a:lnTo>
                  <a:lnTo>
                    <a:pt x="405663" y="69646"/>
                  </a:lnTo>
                  <a:lnTo>
                    <a:pt x="411708" y="73736"/>
                  </a:lnTo>
                  <a:lnTo>
                    <a:pt x="419163" y="75234"/>
                  </a:lnTo>
                  <a:lnTo>
                    <a:pt x="426605" y="73736"/>
                  </a:lnTo>
                  <a:lnTo>
                    <a:pt x="432638" y="69672"/>
                  </a:lnTo>
                  <a:lnTo>
                    <a:pt x="436727" y="63627"/>
                  </a:lnTo>
                  <a:lnTo>
                    <a:pt x="438238" y="56210"/>
                  </a:lnTo>
                  <a:close/>
                </a:path>
                <a:path w="1394459" h="698500">
                  <a:moveTo>
                    <a:pt x="495528" y="641769"/>
                  </a:moveTo>
                  <a:lnTo>
                    <a:pt x="494042" y="634352"/>
                  </a:lnTo>
                  <a:lnTo>
                    <a:pt x="489966" y="628294"/>
                  </a:lnTo>
                  <a:lnTo>
                    <a:pt x="483908" y="624205"/>
                  </a:lnTo>
                  <a:lnTo>
                    <a:pt x="476465" y="622693"/>
                  </a:lnTo>
                  <a:lnTo>
                    <a:pt x="469023" y="624205"/>
                  </a:lnTo>
                  <a:lnTo>
                    <a:pt x="462978" y="628256"/>
                  </a:lnTo>
                  <a:lnTo>
                    <a:pt x="458889" y="634314"/>
                  </a:lnTo>
                  <a:lnTo>
                    <a:pt x="457390" y="641718"/>
                  </a:lnTo>
                  <a:lnTo>
                    <a:pt x="458876" y="649135"/>
                  </a:lnTo>
                  <a:lnTo>
                    <a:pt x="462953" y="655205"/>
                  </a:lnTo>
                  <a:lnTo>
                    <a:pt x="469011" y="659295"/>
                  </a:lnTo>
                  <a:lnTo>
                    <a:pt x="476453" y="660793"/>
                  </a:lnTo>
                  <a:lnTo>
                    <a:pt x="483895" y="659295"/>
                  </a:lnTo>
                  <a:lnTo>
                    <a:pt x="489927" y="655231"/>
                  </a:lnTo>
                  <a:lnTo>
                    <a:pt x="494017" y="649185"/>
                  </a:lnTo>
                  <a:lnTo>
                    <a:pt x="495528" y="641769"/>
                  </a:lnTo>
                  <a:close/>
                </a:path>
                <a:path w="1394459" h="698500">
                  <a:moveTo>
                    <a:pt x="514477" y="56299"/>
                  </a:moveTo>
                  <a:lnTo>
                    <a:pt x="512991" y="48882"/>
                  </a:lnTo>
                  <a:lnTo>
                    <a:pt x="508914" y="42824"/>
                  </a:lnTo>
                  <a:lnTo>
                    <a:pt x="502856" y="38735"/>
                  </a:lnTo>
                  <a:lnTo>
                    <a:pt x="495414" y="37223"/>
                  </a:lnTo>
                  <a:lnTo>
                    <a:pt x="487972" y="38735"/>
                  </a:lnTo>
                  <a:lnTo>
                    <a:pt x="481926" y="42786"/>
                  </a:lnTo>
                  <a:lnTo>
                    <a:pt x="477837" y="48844"/>
                  </a:lnTo>
                  <a:lnTo>
                    <a:pt x="476338" y="56248"/>
                  </a:lnTo>
                  <a:lnTo>
                    <a:pt x="477824" y="63665"/>
                  </a:lnTo>
                  <a:lnTo>
                    <a:pt x="481901" y="69735"/>
                  </a:lnTo>
                  <a:lnTo>
                    <a:pt x="487946" y="73825"/>
                  </a:lnTo>
                  <a:lnTo>
                    <a:pt x="495401" y="75323"/>
                  </a:lnTo>
                  <a:lnTo>
                    <a:pt x="502843" y="73825"/>
                  </a:lnTo>
                  <a:lnTo>
                    <a:pt x="508876" y="69761"/>
                  </a:lnTo>
                  <a:lnTo>
                    <a:pt x="512965" y="63715"/>
                  </a:lnTo>
                  <a:lnTo>
                    <a:pt x="514477" y="56299"/>
                  </a:lnTo>
                  <a:close/>
                </a:path>
                <a:path w="1394459" h="698500">
                  <a:moveTo>
                    <a:pt x="571766" y="641845"/>
                  </a:moveTo>
                  <a:lnTo>
                    <a:pt x="570280" y="634441"/>
                  </a:lnTo>
                  <a:lnTo>
                    <a:pt x="566204" y="628370"/>
                  </a:lnTo>
                  <a:lnTo>
                    <a:pt x="560146" y="624281"/>
                  </a:lnTo>
                  <a:lnTo>
                    <a:pt x="552704" y="622782"/>
                  </a:lnTo>
                  <a:lnTo>
                    <a:pt x="545261" y="624281"/>
                  </a:lnTo>
                  <a:lnTo>
                    <a:pt x="539216" y="628345"/>
                  </a:lnTo>
                  <a:lnTo>
                    <a:pt x="535127" y="634390"/>
                  </a:lnTo>
                  <a:lnTo>
                    <a:pt x="533628" y="641807"/>
                  </a:lnTo>
                  <a:lnTo>
                    <a:pt x="535114" y="649224"/>
                  </a:lnTo>
                  <a:lnTo>
                    <a:pt x="539191" y="655281"/>
                  </a:lnTo>
                  <a:lnTo>
                    <a:pt x="545249" y="659371"/>
                  </a:lnTo>
                  <a:lnTo>
                    <a:pt x="552691" y="660882"/>
                  </a:lnTo>
                  <a:lnTo>
                    <a:pt x="560133" y="659371"/>
                  </a:lnTo>
                  <a:lnTo>
                    <a:pt x="566166" y="655320"/>
                  </a:lnTo>
                  <a:lnTo>
                    <a:pt x="570255" y="649262"/>
                  </a:lnTo>
                  <a:lnTo>
                    <a:pt x="571766" y="641845"/>
                  </a:lnTo>
                  <a:close/>
                </a:path>
                <a:path w="1394459" h="698500">
                  <a:moveTo>
                    <a:pt x="590715" y="56375"/>
                  </a:moveTo>
                  <a:lnTo>
                    <a:pt x="589229" y="48971"/>
                  </a:lnTo>
                  <a:lnTo>
                    <a:pt x="585152" y="42900"/>
                  </a:lnTo>
                  <a:lnTo>
                    <a:pt x="579094" y="38811"/>
                  </a:lnTo>
                  <a:lnTo>
                    <a:pt x="571652" y="37312"/>
                  </a:lnTo>
                  <a:lnTo>
                    <a:pt x="564210" y="38811"/>
                  </a:lnTo>
                  <a:lnTo>
                    <a:pt x="558165" y="42875"/>
                  </a:lnTo>
                  <a:lnTo>
                    <a:pt x="554075" y="48920"/>
                  </a:lnTo>
                  <a:lnTo>
                    <a:pt x="552577" y="56337"/>
                  </a:lnTo>
                  <a:lnTo>
                    <a:pt x="554062" y="63754"/>
                  </a:lnTo>
                  <a:lnTo>
                    <a:pt x="558139" y="69811"/>
                  </a:lnTo>
                  <a:lnTo>
                    <a:pt x="564184" y="73901"/>
                  </a:lnTo>
                  <a:lnTo>
                    <a:pt x="571639" y="75412"/>
                  </a:lnTo>
                  <a:lnTo>
                    <a:pt x="579081" y="73901"/>
                  </a:lnTo>
                  <a:lnTo>
                    <a:pt x="585114" y="69850"/>
                  </a:lnTo>
                  <a:lnTo>
                    <a:pt x="589203" y="63792"/>
                  </a:lnTo>
                  <a:lnTo>
                    <a:pt x="590715" y="56375"/>
                  </a:lnTo>
                  <a:close/>
                </a:path>
                <a:path w="1394459" h="698500">
                  <a:moveTo>
                    <a:pt x="648004" y="641934"/>
                  </a:moveTo>
                  <a:lnTo>
                    <a:pt x="646518" y="634517"/>
                  </a:lnTo>
                  <a:lnTo>
                    <a:pt x="642442" y="628459"/>
                  </a:lnTo>
                  <a:lnTo>
                    <a:pt x="636384" y="624370"/>
                  </a:lnTo>
                  <a:lnTo>
                    <a:pt x="628942" y="622871"/>
                  </a:lnTo>
                  <a:lnTo>
                    <a:pt x="621499" y="624370"/>
                  </a:lnTo>
                  <a:lnTo>
                    <a:pt x="615454" y="628434"/>
                  </a:lnTo>
                  <a:lnTo>
                    <a:pt x="611365" y="634479"/>
                  </a:lnTo>
                  <a:lnTo>
                    <a:pt x="609866" y="641896"/>
                  </a:lnTo>
                  <a:lnTo>
                    <a:pt x="611352" y="649312"/>
                  </a:lnTo>
                  <a:lnTo>
                    <a:pt x="615429" y="655370"/>
                  </a:lnTo>
                  <a:lnTo>
                    <a:pt x="621474" y="659460"/>
                  </a:lnTo>
                  <a:lnTo>
                    <a:pt x="628929" y="660971"/>
                  </a:lnTo>
                  <a:lnTo>
                    <a:pt x="636371" y="659460"/>
                  </a:lnTo>
                  <a:lnTo>
                    <a:pt x="642404" y="655396"/>
                  </a:lnTo>
                  <a:lnTo>
                    <a:pt x="646493" y="649351"/>
                  </a:lnTo>
                  <a:lnTo>
                    <a:pt x="648004" y="641934"/>
                  </a:lnTo>
                  <a:close/>
                </a:path>
                <a:path w="1394459" h="698500">
                  <a:moveTo>
                    <a:pt x="666953" y="56464"/>
                  </a:moveTo>
                  <a:lnTo>
                    <a:pt x="665467" y="49047"/>
                  </a:lnTo>
                  <a:lnTo>
                    <a:pt x="661390" y="42989"/>
                  </a:lnTo>
                  <a:lnTo>
                    <a:pt x="655332" y="38900"/>
                  </a:lnTo>
                  <a:lnTo>
                    <a:pt x="647890" y="37401"/>
                  </a:lnTo>
                  <a:lnTo>
                    <a:pt x="640448" y="38900"/>
                  </a:lnTo>
                  <a:lnTo>
                    <a:pt x="634403" y="42964"/>
                  </a:lnTo>
                  <a:lnTo>
                    <a:pt x="630313" y="49009"/>
                  </a:lnTo>
                  <a:lnTo>
                    <a:pt x="628815" y="56426"/>
                  </a:lnTo>
                  <a:lnTo>
                    <a:pt x="630301" y="63842"/>
                  </a:lnTo>
                  <a:lnTo>
                    <a:pt x="634377" y="69900"/>
                  </a:lnTo>
                  <a:lnTo>
                    <a:pt x="640422" y="73990"/>
                  </a:lnTo>
                  <a:lnTo>
                    <a:pt x="647877" y="75501"/>
                  </a:lnTo>
                  <a:lnTo>
                    <a:pt x="655320" y="73990"/>
                  </a:lnTo>
                  <a:lnTo>
                    <a:pt x="661352" y="69926"/>
                  </a:lnTo>
                  <a:lnTo>
                    <a:pt x="665441" y="63881"/>
                  </a:lnTo>
                  <a:lnTo>
                    <a:pt x="666953" y="56464"/>
                  </a:lnTo>
                  <a:close/>
                </a:path>
                <a:path w="1394459" h="698500">
                  <a:moveTo>
                    <a:pt x="724242" y="642023"/>
                  </a:moveTo>
                  <a:lnTo>
                    <a:pt x="722757" y="634606"/>
                  </a:lnTo>
                  <a:lnTo>
                    <a:pt x="718680" y="628548"/>
                  </a:lnTo>
                  <a:lnTo>
                    <a:pt x="712622" y="624459"/>
                  </a:lnTo>
                  <a:lnTo>
                    <a:pt x="705180" y="622947"/>
                  </a:lnTo>
                  <a:lnTo>
                    <a:pt x="697738" y="624459"/>
                  </a:lnTo>
                  <a:lnTo>
                    <a:pt x="691692" y="628510"/>
                  </a:lnTo>
                  <a:lnTo>
                    <a:pt x="687603" y="634568"/>
                  </a:lnTo>
                  <a:lnTo>
                    <a:pt x="686104" y="641985"/>
                  </a:lnTo>
                  <a:lnTo>
                    <a:pt x="687590" y="649401"/>
                  </a:lnTo>
                  <a:lnTo>
                    <a:pt x="691667" y="655459"/>
                  </a:lnTo>
                  <a:lnTo>
                    <a:pt x="697725" y="659549"/>
                  </a:lnTo>
                  <a:lnTo>
                    <a:pt x="705167" y="661047"/>
                  </a:lnTo>
                  <a:lnTo>
                    <a:pt x="712609" y="659549"/>
                  </a:lnTo>
                  <a:lnTo>
                    <a:pt x="718642" y="655485"/>
                  </a:lnTo>
                  <a:lnTo>
                    <a:pt x="722731" y="649439"/>
                  </a:lnTo>
                  <a:lnTo>
                    <a:pt x="724242" y="642023"/>
                  </a:lnTo>
                  <a:close/>
                </a:path>
                <a:path w="1394459" h="698500">
                  <a:moveTo>
                    <a:pt x="743191" y="56553"/>
                  </a:moveTo>
                  <a:lnTo>
                    <a:pt x="741705" y="49136"/>
                  </a:lnTo>
                  <a:lnTo>
                    <a:pt x="737628" y="43078"/>
                  </a:lnTo>
                  <a:lnTo>
                    <a:pt x="731570" y="38989"/>
                  </a:lnTo>
                  <a:lnTo>
                    <a:pt x="724128" y="37477"/>
                  </a:lnTo>
                  <a:lnTo>
                    <a:pt x="716686" y="38989"/>
                  </a:lnTo>
                  <a:lnTo>
                    <a:pt x="710641" y="43040"/>
                  </a:lnTo>
                  <a:lnTo>
                    <a:pt x="706551" y="49098"/>
                  </a:lnTo>
                  <a:lnTo>
                    <a:pt x="705053" y="56515"/>
                  </a:lnTo>
                  <a:lnTo>
                    <a:pt x="706539" y="63931"/>
                  </a:lnTo>
                  <a:lnTo>
                    <a:pt x="710615" y="69989"/>
                  </a:lnTo>
                  <a:lnTo>
                    <a:pt x="716661" y="74079"/>
                  </a:lnTo>
                  <a:lnTo>
                    <a:pt x="724115" y="75577"/>
                  </a:lnTo>
                  <a:lnTo>
                    <a:pt x="731558" y="74079"/>
                  </a:lnTo>
                  <a:lnTo>
                    <a:pt x="737590" y="70015"/>
                  </a:lnTo>
                  <a:lnTo>
                    <a:pt x="741680" y="63969"/>
                  </a:lnTo>
                  <a:lnTo>
                    <a:pt x="743191" y="56553"/>
                  </a:lnTo>
                  <a:close/>
                </a:path>
                <a:path w="1394459" h="698500">
                  <a:moveTo>
                    <a:pt x="800481" y="642112"/>
                  </a:moveTo>
                  <a:lnTo>
                    <a:pt x="798995" y="634695"/>
                  </a:lnTo>
                  <a:lnTo>
                    <a:pt x="794918" y="628637"/>
                  </a:lnTo>
                  <a:lnTo>
                    <a:pt x="788860" y="624547"/>
                  </a:lnTo>
                  <a:lnTo>
                    <a:pt x="781418" y="623036"/>
                  </a:lnTo>
                  <a:lnTo>
                    <a:pt x="773976" y="624547"/>
                  </a:lnTo>
                  <a:lnTo>
                    <a:pt x="767930" y="628599"/>
                  </a:lnTo>
                  <a:lnTo>
                    <a:pt x="763841" y="634657"/>
                  </a:lnTo>
                  <a:lnTo>
                    <a:pt x="762342" y="642061"/>
                  </a:lnTo>
                  <a:lnTo>
                    <a:pt x="763828" y="649478"/>
                  </a:lnTo>
                  <a:lnTo>
                    <a:pt x="767905" y="655535"/>
                  </a:lnTo>
                  <a:lnTo>
                    <a:pt x="773963" y="659625"/>
                  </a:lnTo>
                  <a:lnTo>
                    <a:pt x="781405" y="661136"/>
                  </a:lnTo>
                  <a:lnTo>
                    <a:pt x="788847" y="659625"/>
                  </a:lnTo>
                  <a:lnTo>
                    <a:pt x="794880" y="655574"/>
                  </a:lnTo>
                  <a:lnTo>
                    <a:pt x="798969" y="649516"/>
                  </a:lnTo>
                  <a:lnTo>
                    <a:pt x="800481" y="642112"/>
                  </a:lnTo>
                  <a:close/>
                </a:path>
                <a:path w="1394459" h="698500">
                  <a:moveTo>
                    <a:pt x="819429" y="56642"/>
                  </a:moveTo>
                  <a:lnTo>
                    <a:pt x="817943" y="49225"/>
                  </a:lnTo>
                  <a:lnTo>
                    <a:pt x="813866" y="43167"/>
                  </a:lnTo>
                  <a:lnTo>
                    <a:pt x="807808" y="39077"/>
                  </a:lnTo>
                  <a:lnTo>
                    <a:pt x="800366" y="37566"/>
                  </a:lnTo>
                  <a:lnTo>
                    <a:pt x="792924" y="39077"/>
                  </a:lnTo>
                  <a:lnTo>
                    <a:pt x="786879" y="43129"/>
                  </a:lnTo>
                  <a:lnTo>
                    <a:pt x="782789" y="49187"/>
                  </a:lnTo>
                  <a:lnTo>
                    <a:pt x="781291" y="56591"/>
                  </a:lnTo>
                  <a:lnTo>
                    <a:pt x="782777" y="64008"/>
                  </a:lnTo>
                  <a:lnTo>
                    <a:pt x="786853" y="70078"/>
                  </a:lnTo>
                  <a:lnTo>
                    <a:pt x="792899" y="74155"/>
                  </a:lnTo>
                  <a:lnTo>
                    <a:pt x="800354" y="75666"/>
                  </a:lnTo>
                  <a:lnTo>
                    <a:pt x="807796" y="74155"/>
                  </a:lnTo>
                  <a:lnTo>
                    <a:pt x="813828" y="70104"/>
                  </a:lnTo>
                  <a:lnTo>
                    <a:pt x="817918" y="64046"/>
                  </a:lnTo>
                  <a:lnTo>
                    <a:pt x="819429" y="56642"/>
                  </a:lnTo>
                  <a:close/>
                </a:path>
                <a:path w="1394459" h="698500">
                  <a:moveTo>
                    <a:pt x="876719" y="642188"/>
                  </a:moveTo>
                  <a:lnTo>
                    <a:pt x="875233" y="634771"/>
                  </a:lnTo>
                  <a:lnTo>
                    <a:pt x="871156" y="628713"/>
                  </a:lnTo>
                  <a:lnTo>
                    <a:pt x="865098" y="624624"/>
                  </a:lnTo>
                  <a:lnTo>
                    <a:pt x="857656" y="623125"/>
                  </a:lnTo>
                  <a:lnTo>
                    <a:pt x="850214" y="624624"/>
                  </a:lnTo>
                  <a:lnTo>
                    <a:pt x="844169" y="628688"/>
                  </a:lnTo>
                  <a:lnTo>
                    <a:pt x="840079" y="634733"/>
                  </a:lnTo>
                  <a:lnTo>
                    <a:pt x="838581" y="642150"/>
                  </a:lnTo>
                  <a:lnTo>
                    <a:pt x="840066" y="649566"/>
                  </a:lnTo>
                  <a:lnTo>
                    <a:pt x="844143" y="655624"/>
                  </a:lnTo>
                  <a:lnTo>
                    <a:pt x="850201" y="659714"/>
                  </a:lnTo>
                  <a:lnTo>
                    <a:pt x="857643" y="661225"/>
                  </a:lnTo>
                  <a:lnTo>
                    <a:pt x="865085" y="659714"/>
                  </a:lnTo>
                  <a:lnTo>
                    <a:pt x="871118" y="655662"/>
                  </a:lnTo>
                  <a:lnTo>
                    <a:pt x="875207" y="649605"/>
                  </a:lnTo>
                  <a:lnTo>
                    <a:pt x="876719" y="642188"/>
                  </a:lnTo>
                  <a:close/>
                </a:path>
                <a:path w="1394459" h="698500">
                  <a:moveTo>
                    <a:pt x="895667" y="56718"/>
                  </a:moveTo>
                  <a:lnTo>
                    <a:pt x="894181" y="49301"/>
                  </a:lnTo>
                  <a:lnTo>
                    <a:pt x="890104" y="43243"/>
                  </a:lnTo>
                  <a:lnTo>
                    <a:pt x="884047" y="39154"/>
                  </a:lnTo>
                  <a:lnTo>
                    <a:pt x="876604" y="37655"/>
                  </a:lnTo>
                  <a:lnTo>
                    <a:pt x="869162" y="39154"/>
                  </a:lnTo>
                  <a:lnTo>
                    <a:pt x="863117" y="43218"/>
                  </a:lnTo>
                  <a:lnTo>
                    <a:pt x="859028" y="49263"/>
                  </a:lnTo>
                  <a:lnTo>
                    <a:pt x="857529" y="56680"/>
                  </a:lnTo>
                  <a:lnTo>
                    <a:pt x="859015" y="64096"/>
                  </a:lnTo>
                  <a:lnTo>
                    <a:pt x="863092" y="70154"/>
                  </a:lnTo>
                  <a:lnTo>
                    <a:pt x="869137" y="74244"/>
                  </a:lnTo>
                  <a:lnTo>
                    <a:pt x="876592" y="75755"/>
                  </a:lnTo>
                  <a:lnTo>
                    <a:pt x="884034" y="74244"/>
                  </a:lnTo>
                  <a:lnTo>
                    <a:pt x="890066" y="70192"/>
                  </a:lnTo>
                  <a:lnTo>
                    <a:pt x="894156" y="64135"/>
                  </a:lnTo>
                  <a:lnTo>
                    <a:pt x="895667" y="56718"/>
                  </a:lnTo>
                  <a:close/>
                </a:path>
                <a:path w="1394459" h="698500">
                  <a:moveTo>
                    <a:pt x="952957" y="642277"/>
                  </a:moveTo>
                  <a:lnTo>
                    <a:pt x="951471" y="634860"/>
                  </a:lnTo>
                  <a:lnTo>
                    <a:pt x="947394" y="628802"/>
                  </a:lnTo>
                  <a:lnTo>
                    <a:pt x="941336" y="624713"/>
                  </a:lnTo>
                  <a:lnTo>
                    <a:pt x="933894" y="623201"/>
                  </a:lnTo>
                  <a:lnTo>
                    <a:pt x="926452" y="624713"/>
                  </a:lnTo>
                  <a:lnTo>
                    <a:pt x="920407" y="628777"/>
                  </a:lnTo>
                  <a:lnTo>
                    <a:pt x="916317" y="634822"/>
                  </a:lnTo>
                  <a:lnTo>
                    <a:pt x="914819" y="642239"/>
                  </a:lnTo>
                  <a:lnTo>
                    <a:pt x="916305" y="649655"/>
                  </a:lnTo>
                  <a:lnTo>
                    <a:pt x="920381" y="655713"/>
                  </a:lnTo>
                  <a:lnTo>
                    <a:pt x="926426" y="659803"/>
                  </a:lnTo>
                  <a:lnTo>
                    <a:pt x="933881" y="661301"/>
                  </a:lnTo>
                  <a:lnTo>
                    <a:pt x="941324" y="659803"/>
                  </a:lnTo>
                  <a:lnTo>
                    <a:pt x="947356" y="655739"/>
                  </a:lnTo>
                  <a:lnTo>
                    <a:pt x="951445" y="649693"/>
                  </a:lnTo>
                  <a:lnTo>
                    <a:pt x="952957" y="642277"/>
                  </a:lnTo>
                  <a:close/>
                </a:path>
                <a:path w="1394459" h="698500">
                  <a:moveTo>
                    <a:pt x="971905" y="56807"/>
                  </a:moveTo>
                  <a:lnTo>
                    <a:pt x="970419" y="49390"/>
                  </a:lnTo>
                  <a:lnTo>
                    <a:pt x="966343" y="43332"/>
                  </a:lnTo>
                  <a:lnTo>
                    <a:pt x="960285" y="39243"/>
                  </a:lnTo>
                  <a:lnTo>
                    <a:pt x="952842" y="37731"/>
                  </a:lnTo>
                  <a:lnTo>
                    <a:pt x="945400" y="39243"/>
                  </a:lnTo>
                  <a:lnTo>
                    <a:pt x="939355" y="43307"/>
                  </a:lnTo>
                  <a:lnTo>
                    <a:pt x="935266" y="49352"/>
                  </a:lnTo>
                  <a:lnTo>
                    <a:pt x="933767" y="56769"/>
                  </a:lnTo>
                  <a:lnTo>
                    <a:pt x="935253" y="64185"/>
                  </a:lnTo>
                  <a:lnTo>
                    <a:pt x="939330" y="70243"/>
                  </a:lnTo>
                  <a:lnTo>
                    <a:pt x="945375" y="74333"/>
                  </a:lnTo>
                  <a:lnTo>
                    <a:pt x="952830" y="75831"/>
                  </a:lnTo>
                  <a:lnTo>
                    <a:pt x="960272" y="74333"/>
                  </a:lnTo>
                  <a:lnTo>
                    <a:pt x="966304" y="70269"/>
                  </a:lnTo>
                  <a:lnTo>
                    <a:pt x="970394" y="64223"/>
                  </a:lnTo>
                  <a:lnTo>
                    <a:pt x="971905" y="56807"/>
                  </a:lnTo>
                  <a:close/>
                </a:path>
                <a:path w="1394459" h="698500">
                  <a:moveTo>
                    <a:pt x="1029195" y="642366"/>
                  </a:moveTo>
                  <a:lnTo>
                    <a:pt x="1027709" y="634949"/>
                  </a:lnTo>
                  <a:lnTo>
                    <a:pt x="1023632" y="628891"/>
                  </a:lnTo>
                  <a:lnTo>
                    <a:pt x="1017574" y="624801"/>
                  </a:lnTo>
                  <a:lnTo>
                    <a:pt x="1010132" y="623290"/>
                  </a:lnTo>
                  <a:lnTo>
                    <a:pt x="1002690" y="624801"/>
                  </a:lnTo>
                  <a:lnTo>
                    <a:pt x="996645" y="628853"/>
                  </a:lnTo>
                  <a:lnTo>
                    <a:pt x="992555" y="634911"/>
                  </a:lnTo>
                  <a:lnTo>
                    <a:pt x="991057" y="642315"/>
                  </a:lnTo>
                  <a:lnTo>
                    <a:pt x="992543" y="649744"/>
                  </a:lnTo>
                  <a:lnTo>
                    <a:pt x="996619" y="655802"/>
                  </a:lnTo>
                  <a:lnTo>
                    <a:pt x="1002665" y="659892"/>
                  </a:lnTo>
                  <a:lnTo>
                    <a:pt x="1010119" y="661390"/>
                  </a:lnTo>
                  <a:lnTo>
                    <a:pt x="1017562" y="659892"/>
                  </a:lnTo>
                  <a:lnTo>
                    <a:pt x="1023594" y="655828"/>
                  </a:lnTo>
                  <a:lnTo>
                    <a:pt x="1027684" y="649782"/>
                  </a:lnTo>
                  <a:lnTo>
                    <a:pt x="1029195" y="642366"/>
                  </a:lnTo>
                  <a:close/>
                </a:path>
                <a:path w="1394459" h="698500">
                  <a:moveTo>
                    <a:pt x="1048143" y="56896"/>
                  </a:moveTo>
                  <a:lnTo>
                    <a:pt x="1046657" y="49479"/>
                  </a:lnTo>
                  <a:lnTo>
                    <a:pt x="1042581" y="43421"/>
                  </a:lnTo>
                  <a:lnTo>
                    <a:pt x="1036523" y="39331"/>
                  </a:lnTo>
                  <a:lnTo>
                    <a:pt x="1029081" y="37820"/>
                  </a:lnTo>
                  <a:lnTo>
                    <a:pt x="1021638" y="39331"/>
                  </a:lnTo>
                  <a:lnTo>
                    <a:pt x="1015593" y="43383"/>
                  </a:lnTo>
                  <a:lnTo>
                    <a:pt x="1011504" y="49441"/>
                  </a:lnTo>
                  <a:lnTo>
                    <a:pt x="1010005" y="56857"/>
                  </a:lnTo>
                  <a:lnTo>
                    <a:pt x="1011491" y="64274"/>
                  </a:lnTo>
                  <a:lnTo>
                    <a:pt x="1015568" y="70332"/>
                  </a:lnTo>
                  <a:lnTo>
                    <a:pt x="1021613" y="74422"/>
                  </a:lnTo>
                  <a:lnTo>
                    <a:pt x="1029068" y="75920"/>
                  </a:lnTo>
                  <a:lnTo>
                    <a:pt x="1036510" y="74422"/>
                  </a:lnTo>
                  <a:lnTo>
                    <a:pt x="1042543" y="70358"/>
                  </a:lnTo>
                  <a:lnTo>
                    <a:pt x="1046632" y="64312"/>
                  </a:lnTo>
                  <a:lnTo>
                    <a:pt x="1048143" y="56896"/>
                  </a:lnTo>
                  <a:close/>
                </a:path>
                <a:path w="1394459" h="698500">
                  <a:moveTo>
                    <a:pt x="1105433" y="642454"/>
                  </a:moveTo>
                  <a:lnTo>
                    <a:pt x="1103947" y="635038"/>
                  </a:lnTo>
                  <a:lnTo>
                    <a:pt x="1099870" y="628967"/>
                  </a:lnTo>
                  <a:lnTo>
                    <a:pt x="1093812" y="624890"/>
                  </a:lnTo>
                  <a:lnTo>
                    <a:pt x="1086370" y="623379"/>
                  </a:lnTo>
                  <a:lnTo>
                    <a:pt x="1078928" y="624890"/>
                  </a:lnTo>
                  <a:lnTo>
                    <a:pt x="1072883" y="628942"/>
                  </a:lnTo>
                  <a:lnTo>
                    <a:pt x="1068793" y="635000"/>
                  </a:lnTo>
                  <a:lnTo>
                    <a:pt x="1067295" y="642404"/>
                  </a:lnTo>
                  <a:lnTo>
                    <a:pt x="1068781" y="649820"/>
                  </a:lnTo>
                  <a:lnTo>
                    <a:pt x="1072857" y="655878"/>
                  </a:lnTo>
                  <a:lnTo>
                    <a:pt x="1078903" y="659968"/>
                  </a:lnTo>
                  <a:lnTo>
                    <a:pt x="1086358" y="661479"/>
                  </a:lnTo>
                  <a:lnTo>
                    <a:pt x="1093800" y="659968"/>
                  </a:lnTo>
                  <a:lnTo>
                    <a:pt x="1099832" y="655916"/>
                  </a:lnTo>
                  <a:lnTo>
                    <a:pt x="1103922" y="649859"/>
                  </a:lnTo>
                  <a:lnTo>
                    <a:pt x="1105433" y="642454"/>
                  </a:lnTo>
                  <a:close/>
                </a:path>
                <a:path w="1394459" h="698500">
                  <a:moveTo>
                    <a:pt x="1124381" y="56984"/>
                  </a:moveTo>
                  <a:lnTo>
                    <a:pt x="1122895" y="49568"/>
                  </a:lnTo>
                  <a:lnTo>
                    <a:pt x="1118819" y="43497"/>
                  </a:lnTo>
                  <a:lnTo>
                    <a:pt x="1112761" y="39420"/>
                  </a:lnTo>
                  <a:lnTo>
                    <a:pt x="1105319" y="37909"/>
                  </a:lnTo>
                  <a:lnTo>
                    <a:pt x="1097876" y="39420"/>
                  </a:lnTo>
                  <a:lnTo>
                    <a:pt x="1091831" y="43472"/>
                  </a:lnTo>
                  <a:lnTo>
                    <a:pt x="1087742" y="49530"/>
                  </a:lnTo>
                  <a:lnTo>
                    <a:pt x="1086243" y="56934"/>
                  </a:lnTo>
                  <a:lnTo>
                    <a:pt x="1087729" y="64350"/>
                  </a:lnTo>
                  <a:lnTo>
                    <a:pt x="1091806" y="70408"/>
                  </a:lnTo>
                  <a:lnTo>
                    <a:pt x="1097851" y="74498"/>
                  </a:lnTo>
                  <a:lnTo>
                    <a:pt x="1105306" y="76009"/>
                  </a:lnTo>
                  <a:lnTo>
                    <a:pt x="1112748" y="74498"/>
                  </a:lnTo>
                  <a:lnTo>
                    <a:pt x="1118781" y="70446"/>
                  </a:lnTo>
                  <a:lnTo>
                    <a:pt x="1122870" y="64389"/>
                  </a:lnTo>
                  <a:lnTo>
                    <a:pt x="1124381" y="56984"/>
                  </a:lnTo>
                  <a:close/>
                </a:path>
                <a:path w="1394459" h="698500">
                  <a:moveTo>
                    <a:pt x="1181671" y="642531"/>
                  </a:moveTo>
                  <a:lnTo>
                    <a:pt x="1180185" y="635114"/>
                  </a:lnTo>
                  <a:lnTo>
                    <a:pt x="1176108" y="629056"/>
                  </a:lnTo>
                  <a:lnTo>
                    <a:pt x="1170051" y="624967"/>
                  </a:lnTo>
                  <a:lnTo>
                    <a:pt x="1162608" y="623468"/>
                  </a:lnTo>
                  <a:lnTo>
                    <a:pt x="1155166" y="624967"/>
                  </a:lnTo>
                  <a:lnTo>
                    <a:pt x="1149121" y="629031"/>
                  </a:lnTo>
                  <a:lnTo>
                    <a:pt x="1145032" y="635076"/>
                  </a:lnTo>
                  <a:lnTo>
                    <a:pt x="1143533" y="642493"/>
                  </a:lnTo>
                  <a:lnTo>
                    <a:pt x="1145019" y="649909"/>
                  </a:lnTo>
                  <a:lnTo>
                    <a:pt x="1149096" y="655967"/>
                  </a:lnTo>
                  <a:lnTo>
                    <a:pt x="1155141" y="660057"/>
                  </a:lnTo>
                  <a:lnTo>
                    <a:pt x="1162596" y="661568"/>
                  </a:lnTo>
                  <a:lnTo>
                    <a:pt x="1170038" y="660057"/>
                  </a:lnTo>
                  <a:lnTo>
                    <a:pt x="1176070" y="656005"/>
                  </a:lnTo>
                  <a:lnTo>
                    <a:pt x="1180160" y="649947"/>
                  </a:lnTo>
                  <a:lnTo>
                    <a:pt x="1181671" y="642531"/>
                  </a:lnTo>
                  <a:close/>
                </a:path>
                <a:path w="1394459" h="698500">
                  <a:moveTo>
                    <a:pt x="1200619" y="57061"/>
                  </a:moveTo>
                  <a:lnTo>
                    <a:pt x="1199134" y="49644"/>
                  </a:lnTo>
                  <a:lnTo>
                    <a:pt x="1195057" y="43586"/>
                  </a:lnTo>
                  <a:lnTo>
                    <a:pt x="1188999" y="39497"/>
                  </a:lnTo>
                  <a:lnTo>
                    <a:pt x="1181557" y="37998"/>
                  </a:lnTo>
                  <a:lnTo>
                    <a:pt x="1174115" y="39497"/>
                  </a:lnTo>
                  <a:lnTo>
                    <a:pt x="1168069" y="43561"/>
                  </a:lnTo>
                  <a:lnTo>
                    <a:pt x="1163980" y="49606"/>
                  </a:lnTo>
                  <a:lnTo>
                    <a:pt x="1162481" y="57023"/>
                  </a:lnTo>
                  <a:lnTo>
                    <a:pt x="1163967" y="64439"/>
                  </a:lnTo>
                  <a:lnTo>
                    <a:pt x="1168044" y="70497"/>
                  </a:lnTo>
                  <a:lnTo>
                    <a:pt x="1174089" y="74587"/>
                  </a:lnTo>
                  <a:lnTo>
                    <a:pt x="1181544" y="76098"/>
                  </a:lnTo>
                  <a:lnTo>
                    <a:pt x="1188986" y="74587"/>
                  </a:lnTo>
                  <a:lnTo>
                    <a:pt x="1195019" y="70535"/>
                  </a:lnTo>
                  <a:lnTo>
                    <a:pt x="1199108" y="64477"/>
                  </a:lnTo>
                  <a:lnTo>
                    <a:pt x="1200619" y="57061"/>
                  </a:lnTo>
                  <a:close/>
                </a:path>
                <a:path w="1394459" h="698500">
                  <a:moveTo>
                    <a:pt x="1257909" y="642620"/>
                  </a:moveTo>
                  <a:lnTo>
                    <a:pt x="1256423" y="635203"/>
                  </a:lnTo>
                  <a:lnTo>
                    <a:pt x="1252347" y="629145"/>
                  </a:lnTo>
                  <a:lnTo>
                    <a:pt x="1246289" y="625055"/>
                  </a:lnTo>
                  <a:lnTo>
                    <a:pt x="1238846" y="623544"/>
                  </a:lnTo>
                  <a:lnTo>
                    <a:pt x="1231404" y="625055"/>
                  </a:lnTo>
                  <a:lnTo>
                    <a:pt x="1225359" y="629119"/>
                  </a:lnTo>
                  <a:lnTo>
                    <a:pt x="1221270" y="635165"/>
                  </a:lnTo>
                  <a:lnTo>
                    <a:pt x="1219771" y="642581"/>
                  </a:lnTo>
                  <a:lnTo>
                    <a:pt x="1221257" y="649998"/>
                  </a:lnTo>
                  <a:lnTo>
                    <a:pt x="1225334" y="656056"/>
                  </a:lnTo>
                  <a:lnTo>
                    <a:pt x="1231379" y="660146"/>
                  </a:lnTo>
                  <a:lnTo>
                    <a:pt x="1238834" y="661644"/>
                  </a:lnTo>
                  <a:lnTo>
                    <a:pt x="1246276" y="660146"/>
                  </a:lnTo>
                  <a:lnTo>
                    <a:pt x="1252308" y="656082"/>
                  </a:lnTo>
                  <a:lnTo>
                    <a:pt x="1256398" y="650036"/>
                  </a:lnTo>
                  <a:lnTo>
                    <a:pt x="1257909" y="642620"/>
                  </a:lnTo>
                  <a:close/>
                </a:path>
                <a:path w="1394459" h="698500">
                  <a:moveTo>
                    <a:pt x="1276858" y="57150"/>
                  </a:moveTo>
                  <a:lnTo>
                    <a:pt x="1275372" y="49733"/>
                  </a:lnTo>
                  <a:lnTo>
                    <a:pt x="1271295" y="43675"/>
                  </a:lnTo>
                  <a:lnTo>
                    <a:pt x="1265237" y="39585"/>
                  </a:lnTo>
                  <a:lnTo>
                    <a:pt x="1257795" y="38074"/>
                  </a:lnTo>
                  <a:lnTo>
                    <a:pt x="1250353" y="39585"/>
                  </a:lnTo>
                  <a:lnTo>
                    <a:pt x="1244307" y="43649"/>
                  </a:lnTo>
                  <a:lnTo>
                    <a:pt x="1240218" y="49695"/>
                  </a:lnTo>
                  <a:lnTo>
                    <a:pt x="1238719" y="57111"/>
                  </a:lnTo>
                  <a:lnTo>
                    <a:pt x="1240205" y="64528"/>
                  </a:lnTo>
                  <a:lnTo>
                    <a:pt x="1244282" y="70586"/>
                  </a:lnTo>
                  <a:lnTo>
                    <a:pt x="1250327" y="74676"/>
                  </a:lnTo>
                  <a:lnTo>
                    <a:pt x="1257782" y="76174"/>
                  </a:lnTo>
                  <a:lnTo>
                    <a:pt x="1265224" y="74676"/>
                  </a:lnTo>
                  <a:lnTo>
                    <a:pt x="1271257" y="70612"/>
                  </a:lnTo>
                  <a:lnTo>
                    <a:pt x="1275346" y="64566"/>
                  </a:lnTo>
                  <a:lnTo>
                    <a:pt x="1276858" y="57150"/>
                  </a:lnTo>
                  <a:close/>
                </a:path>
                <a:path w="1394459" h="698500">
                  <a:moveTo>
                    <a:pt x="1394371" y="57277"/>
                  </a:moveTo>
                  <a:lnTo>
                    <a:pt x="1280134" y="0"/>
                  </a:lnTo>
                  <a:lnTo>
                    <a:pt x="1280007" y="114300"/>
                  </a:lnTo>
                  <a:lnTo>
                    <a:pt x="1394371" y="57277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230241" y="2287618"/>
            <a:ext cx="5476875" cy="1247140"/>
            <a:chOff x="2230241" y="2287618"/>
            <a:chExt cx="5476875" cy="1247140"/>
          </a:xfrm>
        </p:grpSpPr>
        <p:sp>
          <p:nvSpPr>
            <p:cNvPr id="16" name="object 16"/>
            <p:cNvSpPr/>
            <p:nvPr/>
          </p:nvSpPr>
          <p:spPr>
            <a:xfrm>
              <a:off x="2230241" y="2287618"/>
              <a:ext cx="1684020" cy="845819"/>
            </a:xfrm>
            <a:custGeom>
              <a:avLst/>
              <a:gdLst/>
              <a:ahLst/>
              <a:cxnLst/>
              <a:rect l="l" t="t" r="r" b="b"/>
              <a:pathLst>
                <a:path w="1684020" h="845819">
                  <a:moveTo>
                    <a:pt x="20180" y="0"/>
                  </a:moveTo>
                  <a:lnTo>
                    <a:pt x="12941" y="965"/>
                  </a:lnTo>
                  <a:lnTo>
                    <a:pt x="6592" y="4574"/>
                  </a:lnTo>
                  <a:lnTo>
                    <a:pt x="1954" y="10550"/>
                  </a:lnTo>
                  <a:lnTo>
                    <a:pt x="0" y="17858"/>
                  </a:lnTo>
                  <a:lnTo>
                    <a:pt x="965" y="25097"/>
                  </a:lnTo>
                  <a:lnTo>
                    <a:pt x="4574" y="31446"/>
                  </a:lnTo>
                  <a:lnTo>
                    <a:pt x="10550" y="36084"/>
                  </a:lnTo>
                  <a:lnTo>
                    <a:pt x="17892" y="38056"/>
                  </a:lnTo>
                  <a:lnTo>
                    <a:pt x="25131" y="37091"/>
                  </a:lnTo>
                  <a:lnTo>
                    <a:pt x="31480" y="33482"/>
                  </a:lnTo>
                  <a:lnTo>
                    <a:pt x="36117" y="27505"/>
                  </a:lnTo>
                  <a:lnTo>
                    <a:pt x="38073" y="20198"/>
                  </a:lnTo>
                  <a:lnTo>
                    <a:pt x="37108" y="12959"/>
                  </a:lnTo>
                  <a:lnTo>
                    <a:pt x="33499" y="6610"/>
                  </a:lnTo>
                  <a:lnTo>
                    <a:pt x="27488" y="1955"/>
                  </a:lnTo>
                  <a:lnTo>
                    <a:pt x="20180" y="0"/>
                  </a:lnTo>
                  <a:close/>
                </a:path>
                <a:path w="1684020" h="845819">
                  <a:moveTo>
                    <a:pt x="88470" y="33893"/>
                  </a:moveTo>
                  <a:lnTo>
                    <a:pt x="81231" y="34858"/>
                  </a:lnTo>
                  <a:lnTo>
                    <a:pt x="74882" y="38466"/>
                  </a:lnTo>
                  <a:lnTo>
                    <a:pt x="70245" y="44443"/>
                  </a:lnTo>
                  <a:lnTo>
                    <a:pt x="68289" y="51751"/>
                  </a:lnTo>
                  <a:lnTo>
                    <a:pt x="69254" y="58990"/>
                  </a:lnTo>
                  <a:lnTo>
                    <a:pt x="72863" y="65339"/>
                  </a:lnTo>
                  <a:lnTo>
                    <a:pt x="78839" y="69976"/>
                  </a:lnTo>
                  <a:lnTo>
                    <a:pt x="86181" y="71948"/>
                  </a:lnTo>
                  <a:lnTo>
                    <a:pt x="93420" y="70984"/>
                  </a:lnTo>
                  <a:lnTo>
                    <a:pt x="99769" y="67375"/>
                  </a:lnTo>
                  <a:lnTo>
                    <a:pt x="104407" y="61399"/>
                  </a:lnTo>
                  <a:lnTo>
                    <a:pt x="106362" y="54091"/>
                  </a:lnTo>
                  <a:lnTo>
                    <a:pt x="105397" y="46852"/>
                  </a:lnTo>
                  <a:lnTo>
                    <a:pt x="101789" y="40503"/>
                  </a:lnTo>
                  <a:lnTo>
                    <a:pt x="95778" y="35849"/>
                  </a:lnTo>
                  <a:lnTo>
                    <a:pt x="88470" y="33893"/>
                  </a:lnTo>
                  <a:close/>
                </a:path>
                <a:path w="1684020" h="845819">
                  <a:moveTo>
                    <a:pt x="156761" y="67786"/>
                  </a:moveTo>
                  <a:lnTo>
                    <a:pt x="149522" y="68751"/>
                  </a:lnTo>
                  <a:lnTo>
                    <a:pt x="143173" y="72359"/>
                  </a:lnTo>
                  <a:lnTo>
                    <a:pt x="138535" y="78335"/>
                  </a:lnTo>
                  <a:lnTo>
                    <a:pt x="136579" y="85643"/>
                  </a:lnTo>
                  <a:lnTo>
                    <a:pt x="137544" y="92882"/>
                  </a:lnTo>
                  <a:lnTo>
                    <a:pt x="141153" y="99231"/>
                  </a:lnTo>
                  <a:lnTo>
                    <a:pt x="147129" y="103869"/>
                  </a:lnTo>
                  <a:lnTo>
                    <a:pt x="154471" y="105842"/>
                  </a:lnTo>
                  <a:lnTo>
                    <a:pt x="161710" y="104877"/>
                  </a:lnTo>
                  <a:lnTo>
                    <a:pt x="168059" y="101268"/>
                  </a:lnTo>
                  <a:lnTo>
                    <a:pt x="172697" y="95291"/>
                  </a:lnTo>
                  <a:lnTo>
                    <a:pt x="174653" y="87984"/>
                  </a:lnTo>
                  <a:lnTo>
                    <a:pt x="173688" y="80745"/>
                  </a:lnTo>
                  <a:lnTo>
                    <a:pt x="170078" y="74397"/>
                  </a:lnTo>
                  <a:lnTo>
                    <a:pt x="164069" y="69741"/>
                  </a:lnTo>
                  <a:lnTo>
                    <a:pt x="156761" y="67786"/>
                  </a:lnTo>
                  <a:close/>
                </a:path>
                <a:path w="1684020" h="845819">
                  <a:moveTo>
                    <a:pt x="225050" y="101679"/>
                  </a:moveTo>
                  <a:lnTo>
                    <a:pt x="217811" y="102644"/>
                  </a:lnTo>
                  <a:lnTo>
                    <a:pt x="211462" y="106253"/>
                  </a:lnTo>
                  <a:lnTo>
                    <a:pt x="206824" y="112229"/>
                  </a:lnTo>
                  <a:lnTo>
                    <a:pt x="204869" y="119537"/>
                  </a:lnTo>
                  <a:lnTo>
                    <a:pt x="205834" y="126776"/>
                  </a:lnTo>
                  <a:lnTo>
                    <a:pt x="209443" y="133125"/>
                  </a:lnTo>
                  <a:lnTo>
                    <a:pt x="215420" y="137763"/>
                  </a:lnTo>
                  <a:lnTo>
                    <a:pt x="222761" y="139735"/>
                  </a:lnTo>
                  <a:lnTo>
                    <a:pt x="230000" y="138770"/>
                  </a:lnTo>
                  <a:lnTo>
                    <a:pt x="236349" y="135161"/>
                  </a:lnTo>
                  <a:lnTo>
                    <a:pt x="240986" y="129185"/>
                  </a:lnTo>
                  <a:lnTo>
                    <a:pt x="242942" y="121877"/>
                  </a:lnTo>
                  <a:lnTo>
                    <a:pt x="241977" y="114638"/>
                  </a:lnTo>
                  <a:lnTo>
                    <a:pt x="238368" y="108289"/>
                  </a:lnTo>
                  <a:lnTo>
                    <a:pt x="232358" y="103635"/>
                  </a:lnTo>
                  <a:lnTo>
                    <a:pt x="225050" y="101679"/>
                  </a:lnTo>
                  <a:close/>
                </a:path>
                <a:path w="1684020" h="845819">
                  <a:moveTo>
                    <a:pt x="293340" y="135572"/>
                  </a:moveTo>
                  <a:lnTo>
                    <a:pt x="286101" y="136537"/>
                  </a:lnTo>
                  <a:lnTo>
                    <a:pt x="279752" y="140146"/>
                  </a:lnTo>
                  <a:lnTo>
                    <a:pt x="275115" y="146122"/>
                  </a:lnTo>
                  <a:lnTo>
                    <a:pt x="273159" y="153430"/>
                  </a:lnTo>
                  <a:lnTo>
                    <a:pt x="274124" y="160669"/>
                  </a:lnTo>
                  <a:lnTo>
                    <a:pt x="277733" y="167018"/>
                  </a:lnTo>
                  <a:lnTo>
                    <a:pt x="283709" y="171655"/>
                  </a:lnTo>
                  <a:lnTo>
                    <a:pt x="291051" y="173628"/>
                  </a:lnTo>
                  <a:lnTo>
                    <a:pt x="298290" y="172663"/>
                  </a:lnTo>
                  <a:lnTo>
                    <a:pt x="304639" y="169054"/>
                  </a:lnTo>
                  <a:lnTo>
                    <a:pt x="309277" y="163077"/>
                  </a:lnTo>
                  <a:lnTo>
                    <a:pt x="311232" y="155770"/>
                  </a:lnTo>
                  <a:lnTo>
                    <a:pt x="310267" y="148532"/>
                  </a:lnTo>
                  <a:lnTo>
                    <a:pt x="306659" y="142183"/>
                  </a:lnTo>
                  <a:lnTo>
                    <a:pt x="300648" y="137528"/>
                  </a:lnTo>
                  <a:lnTo>
                    <a:pt x="293340" y="135572"/>
                  </a:lnTo>
                  <a:close/>
                </a:path>
                <a:path w="1684020" h="845819">
                  <a:moveTo>
                    <a:pt x="361630" y="169466"/>
                  </a:moveTo>
                  <a:lnTo>
                    <a:pt x="354391" y="170430"/>
                  </a:lnTo>
                  <a:lnTo>
                    <a:pt x="348042" y="174039"/>
                  </a:lnTo>
                  <a:lnTo>
                    <a:pt x="343404" y="180015"/>
                  </a:lnTo>
                  <a:lnTo>
                    <a:pt x="341448" y="187323"/>
                  </a:lnTo>
                  <a:lnTo>
                    <a:pt x="342413" y="194562"/>
                  </a:lnTo>
                  <a:lnTo>
                    <a:pt x="346023" y="200911"/>
                  </a:lnTo>
                  <a:lnTo>
                    <a:pt x="351999" y="205549"/>
                  </a:lnTo>
                  <a:lnTo>
                    <a:pt x="359340" y="207521"/>
                  </a:lnTo>
                  <a:lnTo>
                    <a:pt x="366579" y="206556"/>
                  </a:lnTo>
                  <a:lnTo>
                    <a:pt x="372928" y="202947"/>
                  </a:lnTo>
                  <a:lnTo>
                    <a:pt x="377566" y="196971"/>
                  </a:lnTo>
                  <a:lnTo>
                    <a:pt x="379522" y="189663"/>
                  </a:lnTo>
                  <a:lnTo>
                    <a:pt x="378557" y="182424"/>
                  </a:lnTo>
                  <a:lnTo>
                    <a:pt x="374948" y="176075"/>
                  </a:lnTo>
                  <a:lnTo>
                    <a:pt x="368937" y="171421"/>
                  </a:lnTo>
                  <a:lnTo>
                    <a:pt x="361630" y="169466"/>
                  </a:lnTo>
                  <a:close/>
                </a:path>
                <a:path w="1684020" h="845819">
                  <a:moveTo>
                    <a:pt x="429920" y="203358"/>
                  </a:moveTo>
                  <a:lnTo>
                    <a:pt x="422681" y="204323"/>
                  </a:lnTo>
                  <a:lnTo>
                    <a:pt x="416332" y="207932"/>
                  </a:lnTo>
                  <a:lnTo>
                    <a:pt x="411694" y="213908"/>
                  </a:lnTo>
                  <a:lnTo>
                    <a:pt x="409739" y="221216"/>
                  </a:lnTo>
                  <a:lnTo>
                    <a:pt x="410704" y="228455"/>
                  </a:lnTo>
                  <a:lnTo>
                    <a:pt x="414312" y="234804"/>
                  </a:lnTo>
                  <a:lnTo>
                    <a:pt x="420289" y="239441"/>
                  </a:lnTo>
                  <a:lnTo>
                    <a:pt x="427631" y="241415"/>
                  </a:lnTo>
                  <a:lnTo>
                    <a:pt x="434870" y="240450"/>
                  </a:lnTo>
                  <a:lnTo>
                    <a:pt x="441219" y="236841"/>
                  </a:lnTo>
                  <a:lnTo>
                    <a:pt x="445856" y="230864"/>
                  </a:lnTo>
                  <a:lnTo>
                    <a:pt x="447812" y="223557"/>
                  </a:lnTo>
                  <a:lnTo>
                    <a:pt x="446847" y="216318"/>
                  </a:lnTo>
                  <a:lnTo>
                    <a:pt x="443238" y="209969"/>
                  </a:lnTo>
                  <a:lnTo>
                    <a:pt x="437228" y="205314"/>
                  </a:lnTo>
                  <a:lnTo>
                    <a:pt x="429920" y="203358"/>
                  </a:lnTo>
                  <a:close/>
                </a:path>
                <a:path w="1684020" h="845819">
                  <a:moveTo>
                    <a:pt x="498210" y="237251"/>
                  </a:moveTo>
                  <a:lnTo>
                    <a:pt x="490971" y="238216"/>
                  </a:lnTo>
                  <a:lnTo>
                    <a:pt x="484622" y="241825"/>
                  </a:lnTo>
                  <a:lnTo>
                    <a:pt x="479984" y="247802"/>
                  </a:lnTo>
                  <a:lnTo>
                    <a:pt x="478028" y="255109"/>
                  </a:lnTo>
                  <a:lnTo>
                    <a:pt x="478993" y="262348"/>
                  </a:lnTo>
                  <a:lnTo>
                    <a:pt x="482602" y="268697"/>
                  </a:lnTo>
                  <a:lnTo>
                    <a:pt x="488579" y="273335"/>
                  </a:lnTo>
                  <a:lnTo>
                    <a:pt x="495920" y="275307"/>
                  </a:lnTo>
                  <a:lnTo>
                    <a:pt x="503159" y="274342"/>
                  </a:lnTo>
                  <a:lnTo>
                    <a:pt x="509508" y="270734"/>
                  </a:lnTo>
                  <a:lnTo>
                    <a:pt x="514145" y="264757"/>
                  </a:lnTo>
                  <a:lnTo>
                    <a:pt x="516102" y="257450"/>
                  </a:lnTo>
                  <a:lnTo>
                    <a:pt x="515137" y="250211"/>
                  </a:lnTo>
                  <a:lnTo>
                    <a:pt x="511528" y="243862"/>
                  </a:lnTo>
                  <a:lnTo>
                    <a:pt x="505517" y="239208"/>
                  </a:lnTo>
                  <a:lnTo>
                    <a:pt x="498210" y="237251"/>
                  </a:lnTo>
                  <a:close/>
                </a:path>
                <a:path w="1684020" h="845819">
                  <a:moveTo>
                    <a:pt x="566500" y="271144"/>
                  </a:moveTo>
                  <a:lnTo>
                    <a:pt x="559261" y="272109"/>
                  </a:lnTo>
                  <a:lnTo>
                    <a:pt x="552912" y="275718"/>
                  </a:lnTo>
                  <a:lnTo>
                    <a:pt x="548274" y="281694"/>
                  </a:lnTo>
                  <a:lnTo>
                    <a:pt x="546318" y="289002"/>
                  </a:lnTo>
                  <a:lnTo>
                    <a:pt x="547283" y="296241"/>
                  </a:lnTo>
                  <a:lnTo>
                    <a:pt x="550892" y="302590"/>
                  </a:lnTo>
                  <a:lnTo>
                    <a:pt x="556868" y="307228"/>
                  </a:lnTo>
                  <a:lnTo>
                    <a:pt x="564210" y="309200"/>
                  </a:lnTo>
                  <a:lnTo>
                    <a:pt x="571449" y="308236"/>
                  </a:lnTo>
                  <a:lnTo>
                    <a:pt x="577798" y="304627"/>
                  </a:lnTo>
                  <a:lnTo>
                    <a:pt x="582436" y="298650"/>
                  </a:lnTo>
                  <a:lnTo>
                    <a:pt x="584391" y="291343"/>
                  </a:lnTo>
                  <a:lnTo>
                    <a:pt x="583427" y="284104"/>
                  </a:lnTo>
                  <a:lnTo>
                    <a:pt x="579818" y="277754"/>
                  </a:lnTo>
                  <a:lnTo>
                    <a:pt x="573807" y="273100"/>
                  </a:lnTo>
                  <a:lnTo>
                    <a:pt x="566500" y="271144"/>
                  </a:lnTo>
                  <a:close/>
                </a:path>
                <a:path w="1684020" h="845819">
                  <a:moveTo>
                    <a:pt x="634789" y="305038"/>
                  </a:moveTo>
                  <a:lnTo>
                    <a:pt x="627551" y="306002"/>
                  </a:lnTo>
                  <a:lnTo>
                    <a:pt x="621202" y="309611"/>
                  </a:lnTo>
                  <a:lnTo>
                    <a:pt x="616565" y="315588"/>
                  </a:lnTo>
                  <a:lnTo>
                    <a:pt x="614609" y="322895"/>
                  </a:lnTo>
                  <a:lnTo>
                    <a:pt x="615573" y="330134"/>
                  </a:lnTo>
                  <a:lnTo>
                    <a:pt x="619182" y="336484"/>
                  </a:lnTo>
                  <a:lnTo>
                    <a:pt x="625159" y="341121"/>
                  </a:lnTo>
                  <a:lnTo>
                    <a:pt x="632500" y="343093"/>
                  </a:lnTo>
                  <a:lnTo>
                    <a:pt x="639739" y="342129"/>
                  </a:lnTo>
                  <a:lnTo>
                    <a:pt x="646088" y="338520"/>
                  </a:lnTo>
                  <a:lnTo>
                    <a:pt x="650726" y="332544"/>
                  </a:lnTo>
                  <a:lnTo>
                    <a:pt x="652682" y="325236"/>
                  </a:lnTo>
                  <a:lnTo>
                    <a:pt x="651717" y="317997"/>
                  </a:lnTo>
                  <a:lnTo>
                    <a:pt x="648108" y="311648"/>
                  </a:lnTo>
                  <a:lnTo>
                    <a:pt x="642097" y="306994"/>
                  </a:lnTo>
                  <a:lnTo>
                    <a:pt x="634789" y="305038"/>
                  </a:lnTo>
                  <a:close/>
                </a:path>
                <a:path w="1684020" h="845819">
                  <a:moveTo>
                    <a:pt x="703079" y="338931"/>
                  </a:moveTo>
                  <a:lnTo>
                    <a:pt x="695840" y="339896"/>
                  </a:lnTo>
                  <a:lnTo>
                    <a:pt x="689491" y="343504"/>
                  </a:lnTo>
                  <a:lnTo>
                    <a:pt x="684854" y="349480"/>
                  </a:lnTo>
                  <a:lnTo>
                    <a:pt x="682898" y="356788"/>
                  </a:lnTo>
                  <a:lnTo>
                    <a:pt x="683863" y="364027"/>
                  </a:lnTo>
                  <a:lnTo>
                    <a:pt x="687472" y="370376"/>
                  </a:lnTo>
                  <a:lnTo>
                    <a:pt x="693448" y="375014"/>
                  </a:lnTo>
                  <a:lnTo>
                    <a:pt x="700790" y="376986"/>
                  </a:lnTo>
                  <a:lnTo>
                    <a:pt x="708029" y="376022"/>
                  </a:lnTo>
                  <a:lnTo>
                    <a:pt x="714378" y="372413"/>
                  </a:lnTo>
                  <a:lnTo>
                    <a:pt x="719015" y="366436"/>
                  </a:lnTo>
                  <a:lnTo>
                    <a:pt x="720971" y="359129"/>
                  </a:lnTo>
                  <a:lnTo>
                    <a:pt x="720006" y="351890"/>
                  </a:lnTo>
                  <a:lnTo>
                    <a:pt x="716397" y="345541"/>
                  </a:lnTo>
                  <a:lnTo>
                    <a:pt x="710387" y="340886"/>
                  </a:lnTo>
                  <a:lnTo>
                    <a:pt x="703079" y="338931"/>
                  </a:lnTo>
                  <a:close/>
                </a:path>
                <a:path w="1684020" h="845819">
                  <a:moveTo>
                    <a:pt x="771370" y="372823"/>
                  </a:moveTo>
                  <a:lnTo>
                    <a:pt x="764131" y="373788"/>
                  </a:lnTo>
                  <a:lnTo>
                    <a:pt x="757782" y="377397"/>
                  </a:lnTo>
                  <a:lnTo>
                    <a:pt x="753144" y="383374"/>
                  </a:lnTo>
                  <a:lnTo>
                    <a:pt x="751188" y="390681"/>
                  </a:lnTo>
                  <a:lnTo>
                    <a:pt x="752153" y="397920"/>
                  </a:lnTo>
                  <a:lnTo>
                    <a:pt x="755762" y="404269"/>
                  </a:lnTo>
                  <a:lnTo>
                    <a:pt x="761738" y="408908"/>
                  </a:lnTo>
                  <a:lnTo>
                    <a:pt x="769080" y="410880"/>
                  </a:lnTo>
                  <a:lnTo>
                    <a:pt x="776319" y="409915"/>
                  </a:lnTo>
                  <a:lnTo>
                    <a:pt x="782668" y="406306"/>
                  </a:lnTo>
                  <a:lnTo>
                    <a:pt x="787306" y="400330"/>
                  </a:lnTo>
                  <a:lnTo>
                    <a:pt x="789261" y="393022"/>
                  </a:lnTo>
                  <a:lnTo>
                    <a:pt x="788296" y="385783"/>
                  </a:lnTo>
                  <a:lnTo>
                    <a:pt x="784687" y="379434"/>
                  </a:lnTo>
                  <a:lnTo>
                    <a:pt x="778677" y="374779"/>
                  </a:lnTo>
                  <a:lnTo>
                    <a:pt x="771370" y="372823"/>
                  </a:lnTo>
                  <a:close/>
                </a:path>
                <a:path w="1684020" h="845819">
                  <a:moveTo>
                    <a:pt x="839659" y="406717"/>
                  </a:moveTo>
                  <a:lnTo>
                    <a:pt x="832420" y="407682"/>
                  </a:lnTo>
                  <a:lnTo>
                    <a:pt x="826071" y="411291"/>
                  </a:lnTo>
                  <a:lnTo>
                    <a:pt x="821433" y="417267"/>
                  </a:lnTo>
                  <a:lnTo>
                    <a:pt x="819478" y="424575"/>
                  </a:lnTo>
                  <a:lnTo>
                    <a:pt x="820443" y="431814"/>
                  </a:lnTo>
                  <a:lnTo>
                    <a:pt x="824051" y="438163"/>
                  </a:lnTo>
                  <a:lnTo>
                    <a:pt x="830027" y="442800"/>
                  </a:lnTo>
                  <a:lnTo>
                    <a:pt x="837370" y="444772"/>
                  </a:lnTo>
                  <a:lnTo>
                    <a:pt x="844609" y="443808"/>
                  </a:lnTo>
                  <a:lnTo>
                    <a:pt x="850958" y="440199"/>
                  </a:lnTo>
                  <a:lnTo>
                    <a:pt x="855595" y="434222"/>
                  </a:lnTo>
                  <a:lnTo>
                    <a:pt x="857551" y="426915"/>
                  </a:lnTo>
                  <a:lnTo>
                    <a:pt x="856586" y="419676"/>
                  </a:lnTo>
                  <a:lnTo>
                    <a:pt x="852977" y="413327"/>
                  </a:lnTo>
                  <a:lnTo>
                    <a:pt x="846967" y="408673"/>
                  </a:lnTo>
                  <a:lnTo>
                    <a:pt x="839659" y="406717"/>
                  </a:lnTo>
                  <a:close/>
                </a:path>
                <a:path w="1684020" h="845819">
                  <a:moveTo>
                    <a:pt x="907949" y="440609"/>
                  </a:moveTo>
                  <a:lnTo>
                    <a:pt x="900710" y="441574"/>
                  </a:lnTo>
                  <a:lnTo>
                    <a:pt x="894361" y="445184"/>
                  </a:lnTo>
                  <a:lnTo>
                    <a:pt x="889724" y="451160"/>
                  </a:lnTo>
                  <a:lnTo>
                    <a:pt x="887768" y="458468"/>
                  </a:lnTo>
                  <a:lnTo>
                    <a:pt x="888733" y="465706"/>
                  </a:lnTo>
                  <a:lnTo>
                    <a:pt x="892342" y="472055"/>
                  </a:lnTo>
                  <a:lnTo>
                    <a:pt x="898318" y="476693"/>
                  </a:lnTo>
                  <a:lnTo>
                    <a:pt x="905659" y="478666"/>
                  </a:lnTo>
                  <a:lnTo>
                    <a:pt x="912899" y="477701"/>
                  </a:lnTo>
                  <a:lnTo>
                    <a:pt x="919248" y="474092"/>
                  </a:lnTo>
                  <a:lnTo>
                    <a:pt x="923885" y="468116"/>
                  </a:lnTo>
                  <a:lnTo>
                    <a:pt x="925841" y="460808"/>
                  </a:lnTo>
                  <a:lnTo>
                    <a:pt x="924876" y="453569"/>
                  </a:lnTo>
                  <a:lnTo>
                    <a:pt x="921267" y="447220"/>
                  </a:lnTo>
                  <a:lnTo>
                    <a:pt x="915257" y="442565"/>
                  </a:lnTo>
                  <a:lnTo>
                    <a:pt x="907949" y="440609"/>
                  </a:lnTo>
                  <a:close/>
                </a:path>
                <a:path w="1684020" h="845819">
                  <a:moveTo>
                    <a:pt x="976239" y="474503"/>
                  </a:moveTo>
                  <a:lnTo>
                    <a:pt x="969000" y="475468"/>
                  </a:lnTo>
                  <a:lnTo>
                    <a:pt x="962651" y="479077"/>
                  </a:lnTo>
                  <a:lnTo>
                    <a:pt x="958013" y="485053"/>
                  </a:lnTo>
                  <a:lnTo>
                    <a:pt x="956057" y="492361"/>
                  </a:lnTo>
                  <a:lnTo>
                    <a:pt x="957022" y="499600"/>
                  </a:lnTo>
                  <a:lnTo>
                    <a:pt x="960631" y="505949"/>
                  </a:lnTo>
                  <a:lnTo>
                    <a:pt x="966608" y="510586"/>
                  </a:lnTo>
                  <a:lnTo>
                    <a:pt x="973949" y="512559"/>
                  </a:lnTo>
                  <a:lnTo>
                    <a:pt x="981188" y="511594"/>
                  </a:lnTo>
                  <a:lnTo>
                    <a:pt x="987537" y="507985"/>
                  </a:lnTo>
                  <a:lnTo>
                    <a:pt x="992175" y="502009"/>
                  </a:lnTo>
                  <a:lnTo>
                    <a:pt x="994130" y="494701"/>
                  </a:lnTo>
                  <a:lnTo>
                    <a:pt x="993166" y="487462"/>
                  </a:lnTo>
                  <a:lnTo>
                    <a:pt x="989557" y="481113"/>
                  </a:lnTo>
                  <a:lnTo>
                    <a:pt x="983546" y="476459"/>
                  </a:lnTo>
                  <a:lnTo>
                    <a:pt x="976239" y="474503"/>
                  </a:lnTo>
                  <a:close/>
                </a:path>
                <a:path w="1684020" h="845819">
                  <a:moveTo>
                    <a:pt x="1044529" y="508396"/>
                  </a:moveTo>
                  <a:lnTo>
                    <a:pt x="1037290" y="509361"/>
                  </a:lnTo>
                  <a:lnTo>
                    <a:pt x="1030941" y="512970"/>
                  </a:lnTo>
                  <a:lnTo>
                    <a:pt x="1026303" y="518947"/>
                  </a:lnTo>
                  <a:lnTo>
                    <a:pt x="1024348" y="526254"/>
                  </a:lnTo>
                  <a:lnTo>
                    <a:pt x="1025313" y="533492"/>
                  </a:lnTo>
                  <a:lnTo>
                    <a:pt x="1028921" y="539841"/>
                  </a:lnTo>
                  <a:lnTo>
                    <a:pt x="1034897" y="544479"/>
                  </a:lnTo>
                  <a:lnTo>
                    <a:pt x="1042240" y="546452"/>
                  </a:lnTo>
                  <a:lnTo>
                    <a:pt x="1049479" y="545487"/>
                  </a:lnTo>
                  <a:lnTo>
                    <a:pt x="1055828" y="541879"/>
                  </a:lnTo>
                  <a:lnTo>
                    <a:pt x="1060465" y="535902"/>
                  </a:lnTo>
                  <a:lnTo>
                    <a:pt x="1062421" y="528595"/>
                  </a:lnTo>
                  <a:lnTo>
                    <a:pt x="1061456" y="521356"/>
                  </a:lnTo>
                  <a:lnTo>
                    <a:pt x="1057847" y="515007"/>
                  </a:lnTo>
                  <a:lnTo>
                    <a:pt x="1051837" y="510351"/>
                  </a:lnTo>
                  <a:lnTo>
                    <a:pt x="1044529" y="508396"/>
                  </a:lnTo>
                  <a:close/>
                </a:path>
                <a:path w="1684020" h="845819">
                  <a:moveTo>
                    <a:pt x="1112819" y="542289"/>
                  </a:moveTo>
                  <a:lnTo>
                    <a:pt x="1105580" y="543254"/>
                  </a:lnTo>
                  <a:lnTo>
                    <a:pt x="1099231" y="546863"/>
                  </a:lnTo>
                  <a:lnTo>
                    <a:pt x="1094593" y="552839"/>
                  </a:lnTo>
                  <a:lnTo>
                    <a:pt x="1092637" y="560147"/>
                  </a:lnTo>
                  <a:lnTo>
                    <a:pt x="1093602" y="567386"/>
                  </a:lnTo>
                  <a:lnTo>
                    <a:pt x="1097211" y="573735"/>
                  </a:lnTo>
                  <a:lnTo>
                    <a:pt x="1103188" y="578373"/>
                  </a:lnTo>
                  <a:lnTo>
                    <a:pt x="1110529" y="580345"/>
                  </a:lnTo>
                  <a:lnTo>
                    <a:pt x="1117768" y="579380"/>
                  </a:lnTo>
                  <a:lnTo>
                    <a:pt x="1124117" y="575772"/>
                  </a:lnTo>
                  <a:lnTo>
                    <a:pt x="1128754" y="569795"/>
                  </a:lnTo>
                  <a:lnTo>
                    <a:pt x="1130710" y="562487"/>
                  </a:lnTo>
                  <a:lnTo>
                    <a:pt x="1129746" y="555248"/>
                  </a:lnTo>
                  <a:lnTo>
                    <a:pt x="1126137" y="548899"/>
                  </a:lnTo>
                  <a:lnTo>
                    <a:pt x="1120126" y="544245"/>
                  </a:lnTo>
                  <a:lnTo>
                    <a:pt x="1112819" y="542289"/>
                  </a:lnTo>
                  <a:close/>
                </a:path>
                <a:path w="1684020" h="845819">
                  <a:moveTo>
                    <a:pt x="1181108" y="576182"/>
                  </a:moveTo>
                  <a:lnTo>
                    <a:pt x="1173869" y="577147"/>
                  </a:lnTo>
                  <a:lnTo>
                    <a:pt x="1167521" y="580756"/>
                  </a:lnTo>
                  <a:lnTo>
                    <a:pt x="1162883" y="586732"/>
                  </a:lnTo>
                  <a:lnTo>
                    <a:pt x="1160927" y="594040"/>
                  </a:lnTo>
                  <a:lnTo>
                    <a:pt x="1161892" y="601279"/>
                  </a:lnTo>
                  <a:lnTo>
                    <a:pt x="1165501" y="607628"/>
                  </a:lnTo>
                  <a:lnTo>
                    <a:pt x="1171477" y="612265"/>
                  </a:lnTo>
                  <a:lnTo>
                    <a:pt x="1178819" y="614238"/>
                  </a:lnTo>
                  <a:lnTo>
                    <a:pt x="1186058" y="613273"/>
                  </a:lnTo>
                  <a:lnTo>
                    <a:pt x="1192407" y="609664"/>
                  </a:lnTo>
                  <a:lnTo>
                    <a:pt x="1197045" y="603687"/>
                  </a:lnTo>
                  <a:lnTo>
                    <a:pt x="1199000" y="596380"/>
                  </a:lnTo>
                  <a:lnTo>
                    <a:pt x="1198035" y="589142"/>
                  </a:lnTo>
                  <a:lnTo>
                    <a:pt x="1194427" y="582793"/>
                  </a:lnTo>
                  <a:lnTo>
                    <a:pt x="1188416" y="578138"/>
                  </a:lnTo>
                  <a:lnTo>
                    <a:pt x="1181108" y="576182"/>
                  </a:lnTo>
                  <a:close/>
                </a:path>
                <a:path w="1684020" h="845819">
                  <a:moveTo>
                    <a:pt x="1249398" y="610076"/>
                  </a:moveTo>
                  <a:lnTo>
                    <a:pt x="1242160" y="611040"/>
                  </a:lnTo>
                  <a:lnTo>
                    <a:pt x="1235811" y="614649"/>
                  </a:lnTo>
                  <a:lnTo>
                    <a:pt x="1231173" y="620625"/>
                  </a:lnTo>
                  <a:lnTo>
                    <a:pt x="1229218" y="627933"/>
                  </a:lnTo>
                  <a:lnTo>
                    <a:pt x="1230182" y="635172"/>
                  </a:lnTo>
                  <a:lnTo>
                    <a:pt x="1233791" y="641521"/>
                  </a:lnTo>
                  <a:lnTo>
                    <a:pt x="1239768" y="646159"/>
                  </a:lnTo>
                  <a:lnTo>
                    <a:pt x="1247109" y="648131"/>
                  </a:lnTo>
                  <a:lnTo>
                    <a:pt x="1254348" y="647166"/>
                  </a:lnTo>
                  <a:lnTo>
                    <a:pt x="1260697" y="643557"/>
                  </a:lnTo>
                  <a:lnTo>
                    <a:pt x="1265335" y="637581"/>
                  </a:lnTo>
                  <a:lnTo>
                    <a:pt x="1267291" y="630273"/>
                  </a:lnTo>
                  <a:lnTo>
                    <a:pt x="1266326" y="623034"/>
                  </a:lnTo>
                  <a:lnTo>
                    <a:pt x="1262717" y="616685"/>
                  </a:lnTo>
                  <a:lnTo>
                    <a:pt x="1256705" y="612031"/>
                  </a:lnTo>
                  <a:lnTo>
                    <a:pt x="1249398" y="610076"/>
                  </a:lnTo>
                  <a:close/>
                </a:path>
                <a:path w="1684020" h="845819">
                  <a:moveTo>
                    <a:pt x="1317689" y="643968"/>
                  </a:moveTo>
                  <a:lnTo>
                    <a:pt x="1310450" y="644933"/>
                  </a:lnTo>
                  <a:lnTo>
                    <a:pt x="1304100" y="648542"/>
                  </a:lnTo>
                  <a:lnTo>
                    <a:pt x="1299463" y="654518"/>
                  </a:lnTo>
                  <a:lnTo>
                    <a:pt x="1297507" y="661826"/>
                  </a:lnTo>
                  <a:lnTo>
                    <a:pt x="1298472" y="669065"/>
                  </a:lnTo>
                  <a:lnTo>
                    <a:pt x="1302081" y="675414"/>
                  </a:lnTo>
                  <a:lnTo>
                    <a:pt x="1308057" y="680051"/>
                  </a:lnTo>
                  <a:lnTo>
                    <a:pt x="1315399" y="682025"/>
                  </a:lnTo>
                  <a:lnTo>
                    <a:pt x="1322638" y="681060"/>
                  </a:lnTo>
                  <a:lnTo>
                    <a:pt x="1328987" y="677451"/>
                  </a:lnTo>
                  <a:lnTo>
                    <a:pt x="1333624" y="671474"/>
                  </a:lnTo>
                  <a:lnTo>
                    <a:pt x="1335580" y="664167"/>
                  </a:lnTo>
                  <a:lnTo>
                    <a:pt x="1334615" y="656928"/>
                  </a:lnTo>
                  <a:lnTo>
                    <a:pt x="1331006" y="650579"/>
                  </a:lnTo>
                  <a:lnTo>
                    <a:pt x="1324996" y="645924"/>
                  </a:lnTo>
                  <a:lnTo>
                    <a:pt x="1317689" y="643968"/>
                  </a:lnTo>
                  <a:close/>
                </a:path>
                <a:path w="1684020" h="845819">
                  <a:moveTo>
                    <a:pt x="1385979" y="677862"/>
                  </a:moveTo>
                  <a:lnTo>
                    <a:pt x="1378739" y="678826"/>
                  </a:lnTo>
                  <a:lnTo>
                    <a:pt x="1372391" y="682435"/>
                  </a:lnTo>
                  <a:lnTo>
                    <a:pt x="1367753" y="688412"/>
                  </a:lnTo>
                  <a:lnTo>
                    <a:pt x="1365797" y="695719"/>
                  </a:lnTo>
                  <a:lnTo>
                    <a:pt x="1366762" y="702958"/>
                  </a:lnTo>
                  <a:lnTo>
                    <a:pt x="1370371" y="709307"/>
                  </a:lnTo>
                  <a:lnTo>
                    <a:pt x="1376347" y="713945"/>
                  </a:lnTo>
                  <a:lnTo>
                    <a:pt x="1383689" y="715917"/>
                  </a:lnTo>
                  <a:lnTo>
                    <a:pt x="1390928" y="714952"/>
                  </a:lnTo>
                  <a:lnTo>
                    <a:pt x="1397277" y="711344"/>
                  </a:lnTo>
                  <a:lnTo>
                    <a:pt x="1401915" y="705367"/>
                  </a:lnTo>
                  <a:lnTo>
                    <a:pt x="1403870" y="698060"/>
                  </a:lnTo>
                  <a:lnTo>
                    <a:pt x="1402905" y="690821"/>
                  </a:lnTo>
                  <a:lnTo>
                    <a:pt x="1399296" y="684472"/>
                  </a:lnTo>
                  <a:lnTo>
                    <a:pt x="1393286" y="679818"/>
                  </a:lnTo>
                  <a:lnTo>
                    <a:pt x="1385979" y="677862"/>
                  </a:lnTo>
                  <a:close/>
                </a:path>
                <a:path w="1684020" h="845819">
                  <a:moveTo>
                    <a:pt x="1454268" y="711754"/>
                  </a:moveTo>
                  <a:lnTo>
                    <a:pt x="1447029" y="712719"/>
                  </a:lnTo>
                  <a:lnTo>
                    <a:pt x="1440680" y="716328"/>
                  </a:lnTo>
                  <a:lnTo>
                    <a:pt x="1436042" y="722304"/>
                  </a:lnTo>
                  <a:lnTo>
                    <a:pt x="1434087" y="729612"/>
                  </a:lnTo>
                  <a:lnTo>
                    <a:pt x="1435052" y="736851"/>
                  </a:lnTo>
                  <a:lnTo>
                    <a:pt x="1438661" y="743200"/>
                  </a:lnTo>
                  <a:lnTo>
                    <a:pt x="1444638" y="747838"/>
                  </a:lnTo>
                  <a:lnTo>
                    <a:pt x="1451978" y="749811"/>
                  </a:lnTo>
                  <a:lnTo>
                    <a:pt x="1459217" y="748846"/>
                  </a:lnTo>
                  <a:lnTo>
                    <a:pt x="1465566" y="745237"/>
                  </a:lnTo>
                  <a:lnTo>
                    <a:pt x="1470204" y="739260"/>
                  </a:lnTo>
                  <a:lnTo>
                    <a:pt x="1472160" y="731953"/>
                  </a:lnTo>
                  <a:lnTo>
                    <a:pt x="1471195" y="724714"/>
                  </a:lnTo>
                  <a:lnTo>
                    <a:pt x="1467586" y="718365"/>
                  </a:lnTo>
                  <a:lnTo>
                    <a:pt x="1461576" y="713710"/>
                  </a:lnTo>
                  <a:lnTo>
                    <a:pt x="1454268" y="711754"/>
                  </a:lnTo>
                  <a:close/>
                </a:path>
                <a:path w="1684020" h="845819">
                  <a:moveTo>
                    <a:pt x="1522558" y="745648"/>
                  </a:moveTo>
                  <a:lnTo>
                    <a:pt x="1515319" y="746613"/>
                  </a:lnTo>
                  <a:lnTo>
                    <a:pt x="1508970" y="750221"/>
                  </a:lnTo>
                  <a:lnTo>
                    <a:pt x="1504333" y="756198"/>
                  </a:lnTo>
                  <a:lnTo>
                    <a:pt x="1502377" y="763505"/>
                  </a:lnTo>
                  <a:lnTo>
                    <a:pt x="1503342" y="770744"/>
                  </a:lnTo>
                  <a:lnTo>
                    <a:pt x="1506951" y="777094"/>
                  </a:lnTo>
                  <a:lnTo>
                    <a:pt x="1512927" y="781731"/>
                  </a:lnTo>
                  <a:lnTo>
                    <a:pt x="1520269" y="783703"/>
                  </a:lnTo>
                  <a:lnTo>
                    <a:pt x="1527508" y="782739"/>
                  </a:lnTo>
                  <a:lnTo>
                    <a:pt x="1533857" y="779130"/>
                  </a:lnTo>
                  <a:lnTo>
                    <a:pt x="1538494" y="773154"/>
                  </a:lnTo>
                  <a:lnTo>
                    <a:pt x="1540450" y="765846"/>
                  </a:lnTo>
                  <a:lnTo>
                    <a:pt x="1539485" y="758607"/>
                  </a:lnTo>
                  <a:lnTo>
                    <a:pt x="1535876" y="752258"/>
                  </a:lnTo>
                  <a:lnTo>
                    <a:pt x="1529866" y="747604"/>
                  </a:lnTo>
                  <a:lnTo>
                    <a:pt x="1522558" y="745648"/>
                  </a:lnTo>
                  <a:close/>
                </a:path>
                <a:path w="1684020" h="845819">
                  <a:moveTo>
                    <a:pt x="1574097" y="808974"/>
                  </a:moveTo>
                  <a:lnTo>
                    <a:pt x="1555917" y="845602"/>
                  </a:lnTo>
                  <a:lnTo>
                    <a:pt x="1683707" y="845224"/>
                  </a:lnTo>
                  <a:lnTo>
                    <a:pt x="1662860" y="817597"/>
                  </a:lnTo>
                  <a:lnTo>
                    <a:pt x="1588559" y="817597"/>
                  </a:lnTo>
                  <a:lnTo>
                    <a:pt x="1581217" y="815624"/>
                  </a:lnTo>
                  <a:lnTo>
                    <a:pt x="1575241" y="810986"/>
                  </a:lnTo>
                  <a:lnTo>
                    <a:pt x="1574097" y="808974"/>
                  </a:lnTo>
                  <a:close/>
                </a:path>
                <a:path w="1684020" h="845819">
                  <a:moveTo>
                    <a:pt x="1590848" y="779541"/>
                  </a:moveTo>
                  <a:lnTo>
                    <a:pt x="1588553" y="779847"/>
                  </a:lnTo>
                  <a:lnTo>
                    <a:pt x="1574097" y="808974"/>
                  </a:lnTo>
                  <a:lnTo>
                    <a:pt x="1575241" y="810986"/>
                  </a:lnTo>
                  <a:lnTo>
                    <a:pt x="1581217" y="815624"/>
                  </a:lnTo>
                  <a:lnTo>
                    <a:pt x="1588559" y="817597"/>
                  </a:lnTo>
                  <a:lnTo>
                    <a:pt x="1595797" y="816632"/>
                  </a:lnTo>
                  <a:lnTo>
                    <a:pt x="1602147" y="813023"/>
                  </a:lnTo>
                  <a:lnTo>
                    <a:pt x="1606785" y="807046"/>
                  </a:lnTo>
                  <a:lnTo>
                    <a:pt x="1608740" y="799739"/>
                  </a:lnTo>
                  <a:lnTo>
                    <a:pt x="1607775" y="792500"/>
                  </a:lnTo>
                  <a:lnTo>
                    <a:pt x="1604166" y="786151"/>
                  </a:lnTo>
                  <a:lnTo>
                    <a:pt x="1598155" y="781496"/>
                  </a:lnTo>
                  <a:lnTo>
                    <a:pt x="1590848" y="779541"/>
                  </a:lnTo>
                  <a:close/>
                </a:path>
                <a:path w="1684020" h="845819">
                  <a:moveTo>
                    <a:pt x="1634141" y="779541"/>
                  </a:moveTo>
                  <a:lnTo>
                    <a:pt x="1590848" y="779541"/>
                  </a:lnTo>
                  <a:lnTo>
                    <a:pt x="1598155" y="781496"/>
                  </a:lnTo>
                  <a:lnTo>
                    <a:pt x="1604166" y="786151"/>
                  </a:lnTo>
                  <a:lnTo>
                    <a:pt x="1607775" y="792500"/>
                  </a:lnTo>
                  <a:lnTo>
                    <a:pt x="1608740" y="799739"/>
                  </a:lnTo>
                  <a:lnTo>
                    <a:pt x="1606785" y="807046"/>
                  </a:lnTo>
                  <a:lnTo>
                    <a:pt x="1602147" y="813023"/>
                  </a:lnTo>
                  <a:lnTo>
                    <a:pt x="1595797" y="816632"/>
                  </a:lnTo>
                  <a:lnTo>
                    <a:pt x="1588559" y="817597"/>
                  </a:lnTo>
                  <a:lnTo>
                    <a:pt x="1662860" y="817597"/>
                  </a:lnTo>
                  <a:lnTo>
                    <a:pt x="1634141" y="779541"/>
                  </a:lnTo>
                  <a:close/>
                </a:path>
                <a:path w="1684020" h="845819">
                  <a:moveTo>
                    <a:pt x="1588553" y="779847"/>
                  </a:moveTo>
                  <a:lnTo>
                    <a:pt x="1583609" y="780506"/>
                  </a:lnTo>
                  <a:lnTo>
                    <a:pt x="1577261" y="784114"/>
                  </a:lnTo>
                  <a:lnTo>
                    <a:pt x="1572623" y="790090"/>
                  </a:lnTo>
                  <a:lnTo>
                    <a:pt x="1570667" y="797398"/>
                  </a:lnTo>
                  <a:lnTo>
                    <a:pt x="1571632" y="804637"/>
                  </a:lnTo>
                  <a:lnTo>
                    <a:pt x="1574097" y="808974"/>
                  </a:lnTo>
                  <a:lnTo>
                    <a:pt x="1588553" y="779847"/>
                  </a:lnTo>
                  <a:close/>
                </a:path>
                <a:path w="1684020" h="845819">
                  <a:moveTo>
                    <a:pt x="1606731" y="743219"/>
                  </a:moveTo>
                  <a:lnTo>
                    <a:pt x="1588553" y="779847"/>
                  </a:lnTo>
                  <a:lnTo>
                    <a:pt x="1590848" y="779541"/>
                  </a:lnTo>
                  <a:lnTo>
                    <a:pt x="1634141" y="779541"/>
                  </a:lnTo>
                  <a:lnTo>
                    <a:pt x="1606731" y="743219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486" y="2331710"/>
              <a:ext cx="1202442" cy="12024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0519" y="2321199"/>
              <a:ext cx="1202442" cy="120244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106224" y="3555492"/>
            <a:ext cx="7220584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6130" algn="l"/>
              </a:tabLst>
            </a:pPr>
            <a:r>
              <a:rPr sz="3000" spc="-7" baseline="3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3000" spc="-142" baseline="3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44" baseline="3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	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4012" y="1785053"/>
            <a:ext cx="4360726" cy="4025693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542" y="517651"/>
            <a:ext cx="6250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404040"/>
                </a:solidFill>
              </a:rPr>
              <a:t>Kafka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Connect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89255" y="1403078"/>
            <a:ext cx="10013950" cy="4439920"/>
            <a:chOff x="1089255" y="1403078"/>
            <a:chExt cx="10013950" cy="443992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9255" y="1705416"/>
              <a:ext cx="1160004" cy="12024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30312" y="2287688"/>
              <a:ext cx="1466850" cy="819785"/>
            </a:xfrm>
            <a:custGeom>
              <a:avLst/>
              <a:gdLst/>
              <a:ahLst/>
              <a:cxnLst/>
              <a:rect l="l" t="t" r="r" b="b"/>
              <a:pathLst>
                <a:path w="1466850" h="819785">
                  <a:moveTo>
                    <a:pt x="20953" y="0"/>
                  </a:moveTo>
                  <a:lnTo>
                    <a:pt x="13678" y="642"/>
                  </a:lnTo>
                  <a:lnTo>
                    <a:pt x="7175" y="3966"/>
                  </a:lnTo>
                  <a:lnTo>
                    <a:pt x="2278" y="9731"/>
                  </a:lnTo>
                  <a:lnTo>
                    <a:pt x="0" y="16944"/>
                  </a:lnTo>
                  <a:lnTo>
                    <a:pt x="642" y="24219"/>
                  </a:lnTo>
                  <a:lnTo>
                    <a:pt x="3966" y="30722"/>
                  </a:lnTo>
                  <a:lnTo>
                    <a:pt x="9731" y="35620"/>
                  </a:lnTo>
                  <a:lnTo>
                    <a:pt x="16978" y="37916"/>
                  </a:lnTo>
                  <a:lnTo>
                    <a:pt x="24253" y="37274"/>
                  </a:lnTo>
                  <a:lnTo>
                    <a:pt x="30755" y="33950"/>
                  </a:lnTo>
                  <a:lnTo>
                    <a:pt x="35653" y="28185"/>
                  </a:lnTo>
                  <a:lnTo>
                    <a:pt x="37931" y="20971"/>
                  </a:lnTo>
                  <a:lnTo>
                    <a:pt x="37289" y="13697"/>
                  </a:lnTo>
                  <a:lnTo>
                    <a:pt x="33965" y="7194"/>
                  </a:lnTo>
                  <a:lnTo>
                    <a:pt x="28167" y="2277"/>
                  </a:lnTo>
                  <a:lnTo>
                    <a:pt x="20953" y="0"/>
                  </a:lnTo>
                  <a:close/>
                </a:path>
                <a:path w="1466850" h="819785">
                  <a:moveTo>
                    <a:pt x="87671" y="36888"/>
                  </a:moveTo>
                  <a:lnTo>
                    <a:pt x="80396" y="37531"/>
                  </a:lnTo>
                  <a:lnTo>
                    <a:pt x="73894" y="40856"/>
                  </a:lnTo>
                  <a:lnTo>
                    <a:pt x="68996" y="46622"/>
                  </a:lnTo>
                  <a:lnTo>
                    <a:pt x="66718" y="53835"/>
                  </a:lnTo>
                  <a:lnTo>
                    <a:pt x="67362" y="61110"/>
                  </a:lnTo>
                  <a:lnTo>
                    <a:pt x="70686" y="67612"/>
                  </a:lnTo>
                  <a:lnTo>
                    <a:pt x="76451" y="72509"/>
                  </a:lnTo>
                  <a:lnTo>
                    <a:pt x="83697" y="74806"/>
                  </a:lnTo>
                  <a:lnTo>
                    <a:pt x="90972" y="74163"/>
                  </a:lnTo>
                  <a:lnTo>
                    <a:pt x="97475" y="70839"/>
                  </a:lnTo>
                  <a:lnTo>
                    <a:pt x="102373" y="65074"/>
                  </a:lnTo>
                  <a:lnTo>
                    <a:pt x="104650" y="57860"/>
                  </a:lnTo>
                  <a:lnTo>
                    <a:pt x="104007" y="50585"/>
                  </a:lnTo>
                  <a:lnTo>
                    <a:pt x="100683" y="44082"/>
                  </a:lnTo>
                  <a:lnTo>
                    <a:pt x="94885" y="39166"/>
                  </a:lnTo>
                  <a:lnTo>
                    <a:pt x="87671" y="36888"/>
                  </a:lnTo>
                  <a:close/>
                </a:path>
                <a:path w="1466850" h="819785">
                  <a:moveTo>
                    <a:pt x="154392" y="73778"/>
                  </a:moveTo>
                  <a:lnTo>
                    <a:pt x="147117" y="74421"/>
                  </a:lnTo>
                  <a:lnTo>
                    <a:pt x="140614" y="77744"/>
                  </a:lnTo>
                  <a:lnTo>
                    <a:pt x="135715" y="83509"/>
                  </a:lnTo>
                  <a:lnTo>
                    <a:pt x="133437" y="90723"/>
                  </a:lnTo>
                  <a:lnTo>
                    <a:pt x="134080" y="97997"/>
                  </a:lnTo>
                  <a:lnTo>
                    <a:pt x="137404" y="104500"/>
                  </a:lnTo>
                  <a:lnTo>
                    <a:pt x="143169" y="109398"/>
                  </a:lnTo>
                  <a:lnTo>
                    <a:pt x="150415" y="111695"/>
                  </a:lnTo>
                  <a:lnTo>
                    <a:pt x="157690" y="111052"/>
                  </a:lnTo>
                  <a:lnTo>
                    <a:pt x="164193" y="107729"/>
                  </a:lnTo>
                  <a:lnTo>
                    <a:pt x="169091" y="101964"/>
                  </a:lnTo>
                  <a:lnTo>
                    <a:pt x="171369" y="94751"/>
                  </a:lnTo>
                  <a:lnTo>
                    <a:pt x="170727" y="87476"/>
                  </a:lnTo>
                  <a:lnTo>
                    <a:pt x="167403" y="80973"/>
                  </a:lnTo>
                  <a:lnTo>
                    <a:pt x="161605" y="76056"/>
                  </a:lnTo>
                  <a:lnTo>
                    <a:pt x="154392" y="73778"/>
                  </a:lnTo>
                  <a:close/>
                </a:path>
                <a:path w="1466850" h="819785">
                  <a:moveTo>
                    <a:pt x="221111" y="110667"/>
                  </a:moveTo>
                  <a:lnTo>
                    <a:pt x="213836" y="111310"/>
                  </a:lnTo>
                  <a:lnTo>
                    <a:pt x="207333" y="114634"/>
                  </a:lnTo>
                  <a:lnTo>
                    <a:pt x="202435" y="120399"/>
                  </a:lnTo>
                  <a:lnTo>
                    <a:pt x="200157" y="127612"/>
                  </a:lnTo>
                  <a:lnTo>
                    <a:pt x="200799" y="134886"/>
                  </a:lnTo>
                  <a:lnTo>
                    <a:pt x="204123" y="141389"/>
                  </a:lnTo>
                  <a:lnTo>
                    <a:pt x="209887" y="146287"/>
                  </a:lnTo>
                  <a:lnTo>
                    <a:pt x="217134" y="148584"/>
                  </a:lnTo>
                  <a:lnTo>
                    <a:pt x="224409" y="147941"/>
                  </a:lnTo>
                  <a:lnTo>
                    <a:pt x="230912" y="144618"/>
                  </a:lnTo>
                  <a:lnTo>
                    <a:pt x="235810" y="138853"/>
                  </a:lnTo>
                  <a:lnTo>
                    <a:pt x="238088" y="131639"/>
                  </a:lnTo>
                  <a:lnTo>
                    <a:pt x="237446" y="124365"/>
                  </a:lnTo>
                  <a:lnTo>
                    <a:pt x="234122" y="117862"/>
                  </a:lnTo>
                  <a:lnTo>
                    <a:pt x="228324" y="112945"/>
                  </a:lnTo>
                  <a:lnTo>
                    <a:pt x="221111" y="110667"/>
                  </a:lnTo>
                  <a:close/>
                </a:path>
                <a:path w="1466850" h="819785">
                  <a:moveTo>
                    <a:pt x="287829" y="147556"/>
                  </a:moveTo>
                  <a:lnTo>
                    <a:pt x="280555" y="148199"/>
                  </a:lnTo>
                  <a:lnTo>
                    <a:pt x="274052" y="151522"/>
                  </a:lnTo>
                  <a:lnTo>
                    <a:pt x="269154" y="157287"/>
                  </a:lnTo>
                  <a:lnTo>
                    <a:pt x="266876" y="164501"/>
                  </a:lnTo>
                  <a:lnTo>
                    <a:pt x="267518" y="171776"/>
                  </a:lnTo>
                  <a:lnTo>
                    <a:pt x="270842" y="178279"/>
                  </a:lnTo>
                  <a:lnTo>
                    <a:pt x="276607" y="183177"/>
                  </a:lnTo>
                  <a:lnTo>
                    <a:pt x="283853" y="185473"/>
                  </a:lnTo>
                  <a:lnTo>
                    <a:pt x="291128" y="184831"/>
                  </a:lnTo>
                  <a:lnTo>
                    <a:pt x="297631" y="181507"/>
                  </a:lnTo>
                  <a:lnTo>
                    <a:pt x="302530" y="175743"/>
                  </a:lnTo>
                  <a:lnTo>
                    <a:pt x="304807" y="168529"/>
                  </a:lnTo>
                  <a:lnTo>
                    <a:pt x="304165" y="161254"/>
                  </a:lnTo>
                  <a:lnTo>
                    <a:pt x="300841" y="154751"/>
                  </a:lnTo>
                  <a:lnTo>
                    <a:pt x="295043" y="149835"/>
                  </a:lnTo>
                  <a:lnTo>
                    <a:pt x="287829" y="147556"/>
                  </a:lnTo>
                  <a:close/>
                </a:path>
                <a:path w="1466850" h="819785">
                  <a:moveTo>
                    <a:pt x="354549" y="184445"/>
                  </a:moveTo>
                  <a:lnTo>
                    <a:pt x="347274" y="185088"/>
                  </a:lnTo>
                  <a:lnTo>
                    <a:pt x="340771" y="188412"/>
                  </a:lnTo>
                  <a:lnTo>
                    <a:pt x="335872" y="194177"/>
                  </a:lnTo>
                  <a:lnTo>
                    <a:pt x="333595" y="201390"/>
                  </a:lnTo>
                  <a:lnTo>
                    <a:pt x="334238" y="208665"/>
                  </a:lnTo>
                  <a:lnTo>
                    <a:pt x="337561" y="215167"/>
                  </a:lnTo>
                  <a:lnTo>
                    <a:pt x="343326" y="220066"/>
                  </a:lnTo>
                  <a:lnTo>
                    <a:pt x="350573" y="222362"/>
                  </a:lnTo>
                  <a:lnTo>
                    <a:pt x="357847" y="221719"/>
                  </a:lnTo>
                  <a:lnTo>
                    <a:pt x="364350" y="218396"/>
                  </a:lnTo>
                  <a:lnTo>
                    <a:pt x="369248" y="212631"/>
                  </a:lnTo>
                  <a:lnTo>
                    <a:pt x="371526" y="205418"/>
                  </a:lnTo>
                  <a:lnTo>
                    <a:pt x="370884" y="198143"/>
                  </a:lnTo>
                  <a:lnTo>
                    <a:pt x="367560" y="191641"/>
                  </a:lnTo>
                  <a:lnTo>
                    <a:pt x="361763" y="186723"/>
                  </a:lnTo>
                  <a:lnTo>
                    <a:pt x="354549" y="184445"/>
                  </a:lnTo>
                  <a:close/>
                </a:path>
                <a:path w="1466850" h="819785">
                  <a:moveTo>
                    <a:pt x="421268" y="221335"/>
                  </a:moveTo>
                  <a:lnTo>
                    <a:pt x="413993" y="221977"/>
                  </a:lnTo>
                  <a:lnTo>
                    <a:pt x="407490" y="225301"/>
                  </a:lnTo>
                  <a:lnTo>
                    <a:pt x="402592" y="231065"/>
                  </a:lnTo>
                  <a:lnTo>
                    <a:pt x="400314" y="238279"/>
                  </a:lnTo>
                  <a:lnTo>
                    <a:pt x="400956" y="245554"/>
                  </a:lnTo>
                  <a:lnTo>
                    <a:pt x="404280" y="252057"/>
                  </a:lnTo>
                  <a:lnTo>
                    <a:pt x="410044" y="256955"/>
                  </a:lnTo>
                  <a:lnTo>
                    <a:pt x="417291" y="259251"/>
                  </a:lnTo>
                  <a:lnTo>
                    <a:pt x="424566" y="258609"/>
                  </a:lnTo>
                  <a:lnTo>
                    <a:pt x="431069" y="255286"/>
                  </a:lnTo>
                  <a:lnTo>
                    <a:pt x="435967" y="249521"/>
                  </a:lnTo>
                  <a:lnTo>
                    <a:pt x="438246" y="242307"/>
                  </a:lnTo>
                  <a:lnTo>
                    <a:pt x="437603" y="235032"/>
                  </a:lnTo>
                  <a:lnTo>
                    <a:pt x="434279" y="228529"/>
                  </a:lnTo>
                  <a:lnTo>
                    <a:pt x="428481" y="223613"/>
                  </a:lnTo>
                  <a:lnTo>
                    <a:pt x="421268" y="221335"/>
                  </a:lnTo>
                  <a:close/>
                </a:path>
                <a:path w="1466850" h="819785">
                  <a:moveTo>
                    <a:pt x="487987" y="258224"/>
                  </a:moveTo>
                  <a:lnTo>
                    <a:pt x="480712" y="258866"/>
                  </a:lnTo>
                  <a:lnTo>
                    <a:pt x="474210" y="262190"/>
                  </a:lnTo>
                  <a:lnTo>
                    <a:pt x="469311" y="267955"/>
                  </a:lnTo>
                  <a:lnTo>
                    <a:pt x="467033" y="275168"/>
                  </a:lnTo>
                  <a:lnTo>
                    <a:pt x="467675" y="282443"/>
                  </a:lnTo>
                  <a:lnTo>
                    <a:pt x="470999" y="288946"/>
                  </a:lnTo>
                  <a:lnTo>
                    <a:pt x="476764" y="293844"/>
                  </a:lnTo>
                  <a:lnTo>
                    <a:pt x="484010" y="296141"/>
                  </a:lnTo>
                  <a:lnTo>
                    <a:pt x="491285" y="295498"/>
                  </a:lnTo>
                  <a:lnTo>
                    <a:pt x="497788" y="292175"/>
                  </a:lnTo>
                  <a:lnTo>
                    <a:pt x="502687" y="286410"/>
                  </a:lnTo>
                  <a:lnTo>
                    <a:pt x="504965" y="279197"/>
                  </a:lnTo>
                  <a:lnTo>
                    <a:pt x="504322" y="271922"/>
                  </a:lnTo>
                  <a:lnTo>
                    <a:pt x="500998" y="265419"/>
                  </a:lnTo>
                  <a:lnTo>
                    <a:pt x="495200" y="260502"/>
                  </a:lnTo>
                  <a:lnTo>
                    <a:pt x="487987" y="258224"/>
                  </a:lnTo>
                  <a:close/>
                </a:path>
                <a:path w="1466850" h="819785">
                  <a:moveTo>
                    <a:pt x="554713" y="295114"/>
                  </a:moveTo>
                  <a:lnTo>
                    <a:pt x="547438" y="295754"/>
                  </a:lnTo>
                  <a:lnTo>
                    <a:pt x="540934" y="299074"/>
                  </a:lnTo>
                  <a:lnTo>
                    <a:pt x="536033" y="304837"/>
                  </a:lnTo>
                  <a:lnTo>
                    <a:pt x="533753" y="312050"/>
                  </a:lnTo>
                  <a:lnTo>
                    <a:pt x="534393" y="319325"/>
                  </a:lnTo>
                  <a:lnTo>
                    <a:pt x="537714" y="325829"/>
                  </a:lnTo>
                  <a:lnTo>
                    <a:pt x="543477" y="330730"/>
                  </a:lnTo>
                  <a:lnTo>
                    <a:pt x="550722" y="333029"/>
                  </a:lnTo>
                  <a:lnTo>
                    <a:pt x="557997" y="332389"/>
                  </a:lnTo>
                  <a:lnTo>
                    <a:pt x="564502" y="329068"/>
                  </a:lnTo>
                  <a:lnTo>
                    <a:pt x="569402" y="323305"/>
                  </a:lnTo>
                  <a:lnTo>
                    <a:pt x="571683" y="316093"/>
                  </a:lnTo>
                  <a:lnTo>
                    <a:pt x="571043" y="308818"/>
                  </a:lnTo>
                  <a:lnTo>
                    <a:pt x="567722" y="302314"/>
                  </a:lnTo>
                  <a:lnTo>
                    <a:pt x="561926" y="297395"/>
                  </a:lnTo>
                  <a:lnTo>
                    <a:pt x="554713" y="295114"/>
                  </a:lnTo>
                  <a:close/>
                </a:path>
                <a:path w="1466850" h="819785">
                  <a:moveTo>
                    <a:pt x="621433" y="332003"/>
                  </a:moveTo>
                  <a:lnTo>
                    <a:pt x="614158" y="332643"/>
                  </a:lnTo>
                  <a:lnTo>
                    <a:pt x="607654" y="335964"/>
                  </a:lnTo>
                  <a:lnTo>
                    <a:pt x="602753" y="341726"/>
                  </a:lnTo>
                  <a:lnTo>
                    <a:pt x="600472" y="348939"/>
                  </a:lnTo>
                  <a:lnTo>
                    <a:pt x="601111" y="356214"/>
                  </a:lnTo>
                  <a:lnTo>
                    <a:pt x="604432" y="362718"/>
                  </a:lnTo>
                  <a:lnTo>
                    <a:pt x="610195" y="367619"/>
                  </a:lnTo>
                  <a:lnTo>
                    <a:pt x="617442" y="369918"/>
                  </a:lnTo>
                  <a:lnTo>
                    <a:pt x="624717" y="369279"/>
                  </a:lnTo>
                  <a:lnTo>
                    <a:pt x="631221" y="365958"/>
                  </a:lnTo>
                  <a:lnTo>
                    <a:pt x="636121" y="360195"/>
                  </a:lnTo>
                  <a:lnTo>
                    <a:pt x="638402" y="352982"/>
                  </a:lnTo>
                  <a:lnTo>
                    <a:pt x="637762" y="345707"/>
                  </a:lnTo>
                  <a:lnTo>
                    <a:pt x="634441" y="339203"/>
                  </a:lnTo>
                  <a:lnTo>
                    <a:pt x="628645" y="334284"/>
                  </a:lnTo>
                  <a:lnTo>
                    <a:pt x="621433" y="332003"/>
                  </a:lnTo>
                  <a:close/>
                </a:path>
                <a:path w="1466850" h="819785">
                  <a:moveTo>
                    <a:pt x="688152" y="368892"/>
                  </a:moveTo>
                  <a:lnTo>
                    <a:pt x="680876" y="369532"/>
                  </a:lnTo>
                  <a:lnTo>
                    <a:pt x="674372" y="372853"/>
                  </a:lnTo>
                  <a:lnTo>
                    <a:pt x="669472" y="378616"/>
                  </a:lnTo>
                  <a:lnTo>
                    <a:pt x="667191" y="385829"/>
                  </a:lnTo>
                  <a:lnTo>
                    <a:pt x="667831" y="393104"/>
                  </a:lnTo>
                  <a:lnTo>
                    <a:pt x="671152" y="399608"/>
                  </a:lnTo>
                  <a:lnTo>
                    <a:pt x="676914" y="404508"/>
                  </a:lnTo>
                  <a:lnTo>
                    <a:pt x="684160" y="406807"/>
                  </a:lnTo>
                  <a:lnTo>
                    <a:pt x="691435" y="406168"/>
                  </a:lnTo>
                  <a:lnTo>
                    <a:pt x="697939" y="402847"/>
                  </a:lnTo>
                  <a:lnTo>
                    <a:pt x="702840" y="397085"/>
                  </a:lnTo>
                  <a:lnTo>
                    <a:pt x="705121" y="389871"/>
                  </a:lnTo>
                  <a:lnTo>
                    <a:pt x="704482" y="382597"/>
                  </a:lnTo>
                  <a:lnTo>
                    <a:pt x="701161" y="376092"/>
                  </a:lnTo>
                  <a:lnTo>
                    <a:pt x="695365" y="371173"/>
                  </a:lnTo>
                  <a:lnTo>
                    <a:pt x="688152" y="368892"/>
                  </a:lnTo>
                  <a:close/>
                </a:path>
                <a:path w="1466850" h="819785">
                  <a:moveTo>
                    <a:pt x="754870" y="405781"/>
                  </a:moveTo>
                  <a:lnTo>
                    <a:pt x="747596" y="406421"/>
                  </a:lnTo>
                  <a:lnTo>
                    <a:pt x="741091" y="409742"/>
                  </a:lnTo>
                  <a:lnTo>
                    <a:pt x="736190" y="415505"/>
                  </a:lnTo>
                  <a:lnTo>
                    <a:pt x="733910" y="422717"/>
                  </a:lnTo>
                  <a:lnTo>
                    <a:pt x="734550" y="429992"/>
                  </a:lnTo>
                  <a:lnTo>
                    <a:pt x="737871" y="436497"/>
                  </a:lnTo>
                  <a:lnTo>
                    <a:pt x="743634" y="441397"/>
                  </a:lnTo>
                  <a:lnTo>
                    <a:pt x="750879" y="443696"/>
                  </a:lnTo>
                  <a:lnTo>
                    <a:pt x="758154" y="443057"/>
                  </a:lnTo>
                  <a:lnTo>
                    <a:pt x="764659" y="439736"/>
                  </a:lnTo>
                  <a:lnTo>
                    <a:pt x="769560" y="433973"/>
                  </a:lnTo>
                  <a:lnTo>
                    <a:pt x="771840" y="426760"/>
                  </a:lnTo>
                  <a:lnTo>
                    <a:pt x="771200" y="419485"/>
                  </a:lnTo>
                  <a:lnTo>
                    <a:pt x="767879" y="412981"/>
                  </a:lnTo>
                  <a:lnTo>
                    <a:pt x="762083" y="408062"/>
                  </a:lnTo>
                  <a:lnTo>
                    <a:pt x="754870" y="405781"/>
                  </a:lnTo>
                  <a:close/>
                </a:path>
                <a:path w="1466850" h="819785">
                  <a:moveTo>
                    <a:pt x="821590" y="442671"/>
                  </a:moveTo>
                  <a:lnTo>
                    <a:pt x="814315" y="443311"/>
                  </a:lnTo>
                  <a:lnTo>
                    <a:pt x="807811" y="446632"/>
                  </a:lnTo>
                  <a:lnTo>
                    <a:pt x="802910" y="452394"/>
                  </a:lnTo>
                  <a:lnTo>
                    <a:pt x="800629" y="459607"/>
                  </a:lnTo>
                  <a:lnTo>
                    <a:pt x="801269" y="466882"/>
                  </a:lnTo>
                  <a:lnTo>
                    <a:pt x="804589" y="473386"/>
                  </a:lnTo>
                  <a:lnTo>
                    <a:pt x="810352" y="478287"/>
                  </a:lnTo>
                  <a:lnTo>
                    <a:pt x="817599" y="480586"/>
                  </a:lnTo>
                  <a:lnTo>
                    <a:pt x="824874" y="479946"/>
                  </a:lnTo>
                  <a:lnTo>
                    <a:pt x="831378" y="476625"/>
                  </a:lnTo>
                  <a:lnTo>
                    <a:pt x="836278" y="470863"/>
                  </a:lnTo>
                  <a:lnTo>
                    <a:pt x="838559" y="463650"/>
                  </a:lnTo>
                  <a:lnTo>
                    <a:pt x="837919" y="456375"/>
                  </a:lnTo>
                  <a:lnTo>
                    <a:pt x="834598" y="449871"/>
                  </a:lnTo>
                  <a:lnTo>
                    <a:pt x="828803" y="444952"/>
                  </a:lnTo>
                  <a:lnTo>
                    <a:pt x="821590" y="442671"/>
                  </a:lnTo>
                  <a:close/>
                </a:path>
                <a:path w="1466850" h="819785">
                  <a:moveTo>
                    <a:pt x="888309" y="479560"/>
                  </a:moveTo>
                  <a:lnTo>
                    <a:pt x="881034" y="480200"/>
                  </a:lnTo>
                  <a:lnTo>
                    <a:pt x="874530" y="483520"/>
                  </a:lnTo>
                  <a:lnTo>
                    <a:pt x="869629" y="489283"/>
                  </a:lnTo>
                  <a:lnTo>
                    <a:pt x="867348" y="496496"/>
                  </a:lnTo>
                  <a:lnTo>
                    <a:pt x="867988" y="503771"/>
                  </a:lnTo>
                  <a:lnTo>
                    <a:pt x="871309" y="510275"/>
                  </a:lnTo>
                  <a:lnTo>
                    <a:pt x="877071" y="515175"/>
                  </a:lnTo>
                  <a:lnTo>
                    <a:pt x="884318" y="517475"/>
                  </a:lnTo>
                  <a:lnTo>
                    <a:pt x="891592" y="516835"/>
                  </a:lnTo>
                  <a:lnTo>
                    <a:pt x="898097" y="513514"/>
                  </a:lnTo>
                  <a:lnTo>
                    <a:pt x="902997" y="507751"/>
                  </a:lnTo>
                  <a:lnTo>
                    <a:pt x="905278" y="500539"/>
                  </a:lnTo>
                  <a:lnTo>
                    <a:pt x="904639" y="493264"/>
                  </a:lnTo>
                  <a:lnTo>
                    <a:pt x="901318" y="486760"/>
                  </a:lnTo>
                  <a:lnTo>
                    <a:pt x="895522" y="481841"/>
                  </a:lnTo>
                  <a:lnTo>
                    <a:pt x="888309" y="479560"/>
                  </a:lnTo>
                  <a:close/>
                </a:path>
                <a:path w="1466850" h="819785">
                  <a:moveTo>
                    <a:pt x="955028" y="516449"/>
                  </a:moveTo>
                  <a:lnTo>
                    <a:pt x="947753" y="517089"/>
                  </a:lnTo>
                  <a:lnTo>
                    <a:pt x="941249" y="520410"/>
                  </a:lnTo>
                  <a:lnTo>
                    <a:pt x="936349" y="526172"/>
                  </a:lnTo>
                  <a:lnTo>
                    <a:pt x="934067" y="533385"/>
                  </a:lnTo>
                  <a:lnTo>
                    <a:pt x="934707" y="540660"/>
                  </a:lnTo>
                  <a:lnTo>
                    <a:pt x="938028" y="547164"/>
                  </a:lnTo>
                  <a:lnTo>
                    <a:pt x="943791" y="552065"/>
                  </a:lnTo>
                  <a:lnTo>
                    <a:pt x="951036" y="554364"/>
                  </a:lnTo>
                  <a:lnTo>
                    <a:pt x="958311" y="553724"/>
                  </a:lnTo>
                  <a:lnTo>
                    <a:pt x="964816" y="550403"/>
                  </a:lnTo>
                  <a:lnTo>
                    <a:pt x="969717" y="544641"/>
                  </a:lnTo>
                  <a:lnTo>
                    <a:pt x="971997" y="537428"/>
                  </a:lnTo>
                  <a:lnTo>
                    <a:pt x="971358" y="530153"/>
                  </a:lnTo>
                  <a:lnTo>
                    <a:pt x="968037" y="523649"/>
                  </a:lnTo>
                  <a:lnTo>
                    <a:pt x="962240" y="518730"/>
                  </a:lnTo>
                  <a:lnTo>
                    <a:pt x="955028" y="516449"/>
                  </a:lnTo>
                  <a:close/>
                </a:path>
                <a:path w="1466850" h="819785">
                  <a:moveTo>
                    <a:pt x="1021747" y="553338"/>
                  </a:moveTo>
                  <a:lnTo>
                    <a:pt x="1014472" y="553978"/>
                  </a:lnTo>
                  <a:lnTo>
                    <a:pt x="1007968" y="557299"/>
                  </a:lnTo>
                  <a:lnTo>
                    <a:pt x="1003067" y="563062"/>
                  </a:lnTo>
                  <a:lnTo>
                    <a:pt x="1000786" y="570275"/>
                  </a:lnTo>
                  <a:lnTo>
                    <a:pt x="1001426" y="577549"/>
                  </a:lnTo>
                  <a:lnTo>
                    <a:pt x="1004747" y="584053"/>
                  </a:lnTo>
                  <a:lnTo>
                    <a:pt x="1010510" y="588954"/>
                  </a:lnTo>
                  <a:lnTo>
                    <a:pt x="1017756" y="591253"/>
                  </a:lnTo>
                  <a:lnTo>
                    <a:pt x="1025031" y="590614"/>
                  </a:lnTo>
                  <a:lnTo>
                    <a:pt x="1031535" y="587293"/>
                  </a:lnTo>
                  <a:lnTo>
                    <a:pt x="1036436" y="581530"/>
                  </a:lnTo>
                  <a:lnTo>
                    <a:pt x="1038717" y="574317"/>
                  </a:lnTo>
                  <a:lnTo>
                    <a:pt x="1038077" y="567042"/>
                  </a:lnTo>
                  <a:lnTo>
                    <a:pt x="1034756" y="560538"/>
                  </a:lnTo>
                  <a:lnTo>
                    <a:pt x="1028960" y="555619"/>
                  </a:lnTo>
                  <a:lnTo>
                    <a:pt x="1021747" y="553338"/>
                  </a:lnTo>
                  <a:close/>
                </a:path>
                <a:path w="1466850" h="819785">
                  <a:moveTo>
                    <a:pt x="1088451" y="590225"/>
                  </a:moveTo>
                  <a:lnTo>
                    <a:pt x="1081176" y="590871"/>
                  </a:lnTo>
                  <a:lnTo>
                    <a:pt x="1074675" y="594197"/>
                  </a:lnTo>
                  <a:lnTo>
                    <a:pt x="1069779" y="599964"/>
                  </a:lnTo>
                  <a:lnTo>
                    <a:pt x="1067504" y="607179"/>
                  </a:lnTo>
                  <a:lnTo>
                    <a:pt x="1068150" y="614453"/>
                  </a:lnTo>
                  <a:lnTo>
                    <a:pt x="1071476" y="620955"/>
                  </a:lnTo>
                  <a:lnTo>
                    <a:pt x="1077242" y="625851"/>
                  </a:lnTo>
                  <a:lnTo>
                    <a:pt x="1084490" y="628144"/>
                  </a:lnTo>
                  <a:lnTo>
                    <a:pt x="1091764" y="627499"/>
                  </a:lnTo>
                  <a:lnTo>
                    <a:pt x="1098266" y="624173"/>
                  </a:lnTo>
                  <a:lnTo>
                    <a:pt x="1103162" y="618406"/>
                  </a:lnTo>
                  <a:lnTo>
                    <a:pt x="1105437" y="611191"/>
                  </a:lnTo>
                  <a:lnTo>
                    <a:pt x="1104792" y="603917"/>
                  </a:lnTo>
                  <a:lnTo>
                    <a:pt x="1101466" y="597416"/>
                  </a:lnTo>
                  <a:lnTo>
                    <a:pt x="1095665" y="592501"/>
                  </a:lnTo>
                  <a:lnTo>
                    <a:pt x="1088451" y="590225"/>
                  </a:lnTo>
                  <a:close/>
                </a:path>
                <a:path w="1466850" h="819785">
                  <a:moveTo>
                    <a:pt x="1155170" y="627115"/>
                  </a:moveTo>
                  <a:lnTo>
                    <a:pt x="1147896" y="627761"/>
                  </a:lnTo>
                  <a:lnTo>
                    <a:pt x="1141394" y="631086"/>
                  </a:lnTo>
                  <a:lnTo>
                    <a:pt x="1136498" y="636853"/>
                  </a:lnTo>
                  <a:lnTo>
                    <a:pt x="1134223" y="644068"/>
                  </a:lnTo>
                  <a:lnTo>
                    <a:pt x="1134868" y="651342"/>
                  </a:lnTo>
                  <a:lnTo>
                    <a:pt x="1138195" y="657843"/>
                  </a:lnTo>
                  <a:lnTo>
                    <a:pt x="1143962" y="662739"/>
                  </a:lnTo>
                  <a:lnTo>
                    <a:pt x="1151209" y="665034"/>
                  </a:lnTo>
                  <a:lnTo>
                    <a:pt x="1158484" y="664388"/>
                  </a:lnTo>
                  <a:lnTo>
                    <a:pt x="1164985" y="661062"/>
                  </a:lnTo>
                  <a:lnTo>
                    <a:pt x="1169881" y="655295"/>
                  </a:lnTo>
                  <a:lnTo>
                    <a:pt x="1172157" y="648080"/>
                  </a:lnTo>
                  <a:lnTo>
                    <a:pt x="1171511" y="640806"/>
                  </a:lnTo>
                  <a:lnTo>
                    <a:pt x="1168185" y="634304"/>
                  </a:lnTo>
                  <a:lnTo>
                    <a:pt x="1162385" y="629390"/>
                  </a:lnTo>
                  <a:lnTo>
                    <a:pt x="1155170" y="627115"/>
                  </a:lnTo>
                  <a:close/>
                </a:path>
                <a:path w="1466850" h="819785">
                  <a:moveTo>
                    <a:pt x="1221890" y="664004"/>
                  </a:moveTo>
                  <a:lnTo>
                    <a:pt x="1214615" y="664650"/>
                  </a:lnTo>
                  <a:lnTo>
                    <a:pt x="1208114" y="667976"/>
                  </a:lnTo>
                  <a:lnTo>
                    <a:pt x="1203218" y="673743"/>
                  </a:lnTo>
                  <a:lnTo>
                    <a:pt x="1200942" y="680957"/>
                  </a:lnTo>
                  <a:lnTo>
                    <a:pt x="1201588" y="688231"/>
                  </a:lnTo>
                  <a:lnTo>
                    <a:pt x="1204914" y="694733"/>
                  </a:lnTo>
                  <a:lnTo>
                    <a:pt x="1210680" y="699629"/>
                  </a:lnTo>
                  <a:lnTo>
                    <a:pt x="1217929" y="701922"/>
                  </a:lnTo>
                  <a:lnTo>
                    <a:pt x="1225203" y="701277"/>
                  </a:lnTo>
                  <a:lnTo>
                    <a:pt x="1231705" y="697951"/>
                  </a:lnTo>
                  <a:lnTo>
                    <a:pt x="1236601" y="692184"/>
                  </a:lnTo>
                  <a:lnTo>
                    <a:pt x="1238876" y="684970"/>
                  </a:lnTo>
                  <a:lnTo>
                    <a:pt x="1238231" y="677696"/>
                  </a:lnTo>
                  <a:lnTo>
                    <a:pt x="1234904" y="671194"/>
                  </a:lnTo>
                  <a:lnTo>
                    <a:pt x="1229104" y="666279"/>
                  </a:lnTo>
                  <a:lnTo>
                    <a:pt x="1221890" y="664004"/>
                  </a:lnTo>
                  <a:close/>
                </a:path>
                <a:path w="1466850" h="819785">
                  <a:moveTo>
                    <a:pt x="1288609" y="700893"/>
                  </a:moveTo>
                  <a:lnTo>
                    <a:pt x="1281334" y="701539"/>
                  </a:lnTo>
                  <a:lnTo>
                    <a:pt x="1274833" y="704865"/>
                  </a:lnTo>
                  <a:lnTo>
                    <a:pt x="1269937" y="710631"/>
                  </a:lnTo>
                  <a:lnTo>
                    <a:pt x="1267662" y="717846"/>
                  </a:lnTo>
                  <a:lnTo>
                    <a:pt x="1268307" y="725121"/>
                  </a:lnTo>
                  <a:lnTo>
                    <a:pt x="1271633" y="731622"/>
                  </a:lnTo>
                  <a:lnTo>
                    <a:pt x="1277400" y="736517"/>
                  </a:lnTo>
                  <a:lnTo>
                    <a:pt x="1284647" y="738812"/>
                  </a:lnTo>
                  <a:lnTo>
                    <a:pt x="1291922" y="738166"/>
                  </a:lnTo>
                  <a:lnTo>
                    <a:pt x="1298423" y="734840"/>
                  </a:lnTo>
                  <a:lnTo>
                    <a:pt x="1303319" y="729074"/>
                  </a:lnTo>
                  <a:lnTo>
                    <a:pt x="1305594" y="721859"/>
                  </a:lnTo>
                  <a:lnTo>
                    <a:pt x="1304949" y="714584"/>
                  </a:lnTo>
                  <a:lnTo>
                    <a:pt x="1301623" y="708083"/>
                  </a:lnTo>
                  <a:lnTo>
                    <a:pt x="1295823" y="703168"/>
                  </a:lnTo>
                  <a:lnTo>
                    <a:pt x="1288609" y="700893"/>
                  </a:lnTo>
                  <a:close/>
                </a:path>
                <a:path w="1466850" h="819785">
                  <a:moveTo>
                    <a:pt x="1394415" y="714144"/>
                  </a:moveTo>
                  <a:lnTo>
                    <a:pt x="1371960" y="754757"/>
                  </a:lnTo>
                  <a:lnTo>
                    <a:pt x="1372314" y="758748"/>
                  </a:lnTo>
                  <a:lnTo>
                    <a:pt x="1370038" y="765962"/>
                  </a:lnTo>
                  <a:lnTo>
                    <a:pt x="1365142" y="771729"/>
                  </a:lnTo>
                  <a:lnTo>
                    <a:pt x="1361564" y="773560"/>
                  </a:lnTo>
                  <a:lnTo>
                    <a:pt x="1339109" y="814173"/>
                  </a:lnTo>
                  <a:lnTo>
                    <a:pt x="1466791" y="819465"/>
                  </a:lnTo>
                  <a:lnTo>
                    <a:pt x="1394415" y="714144"/>
                  </a:lnTo>
                  <a:close/>
                </a:path>
                <a:path w="1466850" h="819785">
                  <a:moveTo>
                    <a:pt x="1355327" y="737783"/>
                  </a:moveTo>
                  <a:lnTo>
                    <a:pt x="1348053" y="738428"/>
                  </a:lnTo>
                  <a:lnTo>
                    <a:pt x="1341551" y="741754"/>
                  </a:lnTo>
                  <a:lnTo>
                    <a:pt x="1336655" y="747521"/>
                  </a:lnTo>
                  <a:lnTo>
                    <a:pt x="1334382" y="754757"/>
                  </a:lnTo>
                  <a:lnTo>
                    <a:pt x="1335025" y="762009"/>
                  </a:lnTo>
                  <a:lnTo>
                    <a:pt x="1338352" y="768511"/>
                  </a:lnTo>
                  <a:lnTo>
                    <a:pt x="1344119" y="773407"/>
                  </a:lnTo>
                  <a:lnTo>
                    <a:pt x="1351366" y="775701"/>
                  </a:lnTo>
                  <a:lnTo>
                    <a:pt x="1358641" y="775055"/>
                  </a:lnTo>
                  <a:lnTo>
                    <a:pt x="1361564" y="773560"/>
                  </a:lnTo>
                  <a:lnTo>
                    <a:pt x="1371958" y="754735"/>
                  </a:lnTo>
                  <a:lnTo>
                    <a:pt x="1371668" y="751474"/>
                  </a:lnTo>
                  <a:lnTo>
                    <a:pt x="1368342" y="744972"/>
                  </a:lnTo>
                  <a:lnTo>
                    <a:pt x="1362542" y="740058"/>
                  </a:lnTo>
                  <a:lnTo>
                    <a:pt x="1355327" y="737783"/>
                  </a:lnTo>
                  <a:close/>
                </a:path>
                <a:path w="1466850" h="819785">
                  <a:moveTo>
                    <a:pt x="1371960" y="754757"/>
                  </a:moveTo>
                  <a:lnTo>
                    <a:pt x="1361564" y="773560"/>
                  </a:lnTo>
                  <a:lnTo>
                    <a:pt x="1365142" y="771729"/>
                  </a:lnTo>
                  <a:lnTo>
                    <a:pt x="1370038" y="765962"/>
                  </a:lnTo>
                  <a:lnTo>
                    <a:pt x="1372314" y="758748"/>
                  </a:lnTo>
                  <a:lnTo>
                    <a:pt x="1371960" y="754757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33948" y="1804103"/>
              <a:ext cx="4323080" cy="3987800"/>
            </a:xfrm>
            <a:custGeom>
              <a:avLst/>
              <a:gdLst/>
              <a:ahLst/>
              <a:cxnLst/>
              <a:rect l="l" t="t" r="r" b="b"/>
              <a:pathLst>
                <a:path w="4323080" h="3987800">
                  <a:moveTo>
                    <a:pt x="0" y="0"/>
                  </a:moveTo>
                  <a:lnTo>
                    <a:pt x="4322627" y="0"/>
                  </a:lnTo>
                  <a:lnTo>
                    <a:pt x="4322627" y="3987594"/>
                  </a:lnTo>
                  <a:lnTo>
                    <a:pt x="0" y="398759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1163" y="1441178"/>
              <a:ext cx="725850" cy="7258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22113" y="1422128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39" h="764539">
                  <a:moveTo>
                    <a:pt x="0" y="0"/>
                  </a:moveTo>
                  <a:lnTo>
                    <a:pt x="763949" y="0"/>
                  </a:lnTo>
                  <a:lnTo>
                    <a:pt x="763949" y="763949"/>
                  </a:lnTo>
                  <a:lnTo>
                    <a:pt x="0" y="76394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67014" y="1608407"/>
              <a:ext cx="2068830" cy="400685"/>
            </a:xfrm>
            <a:custGeom>
              <a:avLst/>
              <a:gdLst/>
              <a:ahLst/>
              <a:cxnLst/>
              <a:rect l="l" t="t" r="r" b="b"/>
              <a:pathLst>
                <a:path w="2068829" h="400685">
                  <a:moveTo>
                    <a:pt x="2068513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2068513" y="400109"/>
                  </a:lnTo>
                  <a:lnTo>
                    <a:pt x="2068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855" y="4640341"/>
              <a:ext cx="1219786" cy="12024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81642" y="4442660"/>
              <a:ext cx="1334770" cy="799465"/>
            </a:xfrm>
            <a:custGeom>
              <a:avLst/>
              <a:gdLst/>
              <a:ahLst/>
              <a:cxnLst/>
              <a:rect l="l" t="t" r="r" b="b"/>
              <a:pathLst>
                <a:path w="1334770" h="799464">
                  <a:moveTo>
                    <a:pt x="1312886" y="0"/>
                  </a:moveTo>
                  <a:lnTo>
                    <a:pt x="1305744" y="2494"/>
                  </a:lnTo>
                  <a:lnTo>
                    <a:pt x="1300096" y="7583"/>
                  </a:lnTo>
                  <a:lnTo>
                    <a:pt x="1296970" y="14183"/>
                  </a:lnTo>
                  <a:lnTo>
                    <a:pt x="1296547" y="21473"/>
                  </a:lnTo>
                  <a:lnTo>
                    <a:pt x="1299042" y="28615"/>
                  </a:lnTo>
                  <a:lnTo>
                    <a:pt x="1304111" y="34230"/>
                  </a:lnTo>
                  <a:lnTo>
                    <a:pt x="1310711" y="37356"/>
                  </a:lnTo>
                  <a:lnTo>
                    <a:pt x="1318002" y="37779"/>
                  </a:lnTo>
                  <a:lnTo>
                    <a:pt x="1325176" y="35266"/>
                  </a:lnTo>
                  <a:lnTo>
                    <a:pt x="1330791" y="30196"/>
                  </a:lnTo>
                  <a:lnTo>
                    <a:pt x="1333917" y="23595"/>
                  </a:lnTo>
                  <a:lnTo>
                    <a:pt x="1334340" y="16305"/>
                  </a:lnTo>
                  <a:lnTo>
                    <a:pt x="1331846" y="9164"/>
                  </a:lnTo>
                  <a:lnTo>
                    <a:pt x="1326776" y="3549"/>
                  </a:lnTo>
                  <a:lnTo>
                    <a:pt x="1320176" y="423"/>
                  </a:lnTo>
                  <a:lnTo>
                    <a:pt x="1312886" y="0"/>
                  </a:lnTo>
                  <a:close/>
                </a:path>
                <a:path w="1334770" h="799464">
                  <a:moveTo>
                    <a:pt x="1247309" y="38884"/>
                  </a:moveTo>
                  <a:lnTo>
                    <a:pt x="1240167" y="41379"/>
                  </a:lnTo>
                  <a:lnTo>
                    <a:pt x="1234520" y="46467"/>
                  </a:lnTo>
                  <a:lnTo>
                    <a:pt x="1231394" y="53067"/>
                  </a:lnTo>
                  <a:lnTo>
                    <a:pt x="1230971" y="60358"/>
                  </a:lnTo>
                  <a:lnTo>
                    <a:pt x="1233465" y="67500"/>
                  </a:lnTo>
                  <a:lnTo>
                    <a:pt x="1238535" y="73115"/>
                  </a:lnTo>
                  <a:lnTo>
                    <a:pt x="1245135" y="76241"/>
                  </a:lnTo>
                  <a:lnTo>
                    <a:pt x="1252426" y="76664"/>
                  </a:lnTo>
                  <a:lnTo>
                    <a:pt x="1259599" y="74150"/>
                  </a:lnTo>
                  <a:lnTo>
                    <a:pt x="1265214" y="69080"/>
                  </a:lnTo>
                  <a:lnTo>
                    <a:pt x="1268340" y="62480"/>
                  </a:lnTo>
                  <a:lnTo>
                    <a:pt x="1268764" y="55189"/>
                  </a:lnTo>
                  <a:lnTo>
                    <a:pt x="1266270" y="48047"/>
                  </a:lnTo>
                  <a:lnTo>
                    <a:pt x="1261200" y="42433"/>
                  </a:lnTo>
                  <a:lnTo>
                    <a:pt x="1254600" y="39307"/>
                  </a:lnTo>
                  <a:lnTo>
                    <a:pt x="1247309" y="38884"/>
                  </a:lnTo>
                  <a:close/>
                </a:path>
                <a:path w="1334770" h="799464">
                  <a:moveTo>
                    <a:pt x="1181733" y="77768"/>
                  </a:moveTo>
                  <a:lnTo>
                    <a:pt x="1174591" y="80262"/>
                  </a:lnTo>
                  <a:lnTo>
                    <a:pt x="1168944" y="85352"/>
                  </a:lnTo>
                  <a:lnTo>
                    <a:pt x="1165818" y="91952"/>
                  </a:lnTo>
                  <a:lnTo>
                    <a:pt x="1165395" y="99243"/>
                  </a:lnTo>
                  <a:lnTo>
                    <a:pt x="1167889" y="106385"/>
                  </a:lnTo>
                  <a:lnTo>
                    <a:pt x="1172959" y="111999"/>
                  </a:lnTo>
                  <a:lnTo>
                    <a:pt x="1179559" y="115125"/>
                  </a:lnTo>
                  <a:lnTo>
                    <a:pt x="1186850" y="115548"/>
                  </a:lnTo>
                  <a:lnTo>
                    <a:pt x="1194024" y="113034"/>
                  </a:lnTo>
                  <a:lnTo>
                    <a:pt x="1199638" y="107964"/>
                  </a:lnTo>
                  <a:lnTo>
                    <a:pt x="1202765" y="101364"/>
                  </a:lnTo>
                  <a:lnTo>
                    <a:pt x="1203188" y="94073"/>
                  </a:lnTo>
                  <a:lnTo>
                    <a:pt x="1200693" y="86932"/>
                  </a:lnTo>
                  <a:lnTo>
                    <a:pt x="1195624" y="81317"/>
                  </a:lnTo>
                  <a:lnTo>
                    <a:pt x="1189024" y="78191"/>
                  </a:lnTo>
                  <a:lnTo>
                    <a:pt x="1181733" y="77768"/>
                  </a:lnTo>
                  <a:close/>
                </a:path>
                <a:path w="1334770" h="799464">
                  <a:moveTo>
                    <a:pt x="1116156" y="116653"/>
                  </a:moveTo>
                  <a:lnTo>
                    <a:pt x="1109014" y="119147"/>
                  </a:lnTo>
                  <a:lnTo>
                    <a:pt x="1103367" y="124236"/>
                  </a:lnTo>
                  <a:lnTo>
                    <a:pt x="1100241" y="130837"/>
                  </a:lnTo>
                  <a:lnTo>
                    <a:pt x="1099818" y="138127"/>
                  </a:lnTo>
                  <a:lnTo>
                    <a:pt x="1102313" y="145268"/>
                  </a:lnTo>
                  <a:lnTo>
                    <a:pt x="1107383" y="150883"/>
                  </a:lnTo>
                  <a:lnTo>
                    <a:pt x="1113983" y="154009"/>
                  </a:lnTo>
                  <a:lnTo>
                    <a:pt x="1121274" y="154432"/>
                  </a:lnTo>
                  <a:lnTo>
                    <a:pt x="1128448" y="151918"/>
                  </a:lnTo>
                  <a:lnTo>
                    <a:pt x="1134063" y="146849"/>
                  </a:lnTo>
                  <a:lnTo>
                    <a:pt x="1137189" y="140248"/>
                  </a:lnTo>
                  <a:lnTo>
                    <a:pt x="1137611" y="132958"/>
                  </a:lnTo>
                  <a:lnTo>
                    <a:pt x="1135117" y="125816"/>
                  </a:lnTo>
                  <a:lnTo>
                    <a:pt x="1130047" y="120202"/>
                  </a:lnTo>
                  <a:lnTo>
                    <a:pt x="1123447" y="117076"/>
                  </a:lnTo>
                  <a:lnTo>
                    <a:pt x="1116156" y="116653"/>
                  </a:lnTo>
                  <a:close/>
                </a:path>
                <a:path w="1334770" h="799464">
                  <a:moveTo>
                    <a:pt x="1050581" y="155537"/>
                  </a:moveTo>
                  <a:lnTo>
                    <a:pt x="1043439" y="158032"/>
                  </a:lnTo>
                  <a:lnTo>
                    <a:pt x="1037791" y="163120"/>
                  </a:lnTo>
                  <a:lnTo>
                    <a:pt x="1034665" y="169720"/>
                  </a:lnTo>
                  <a:lnTo>
                    <a:pt x="1034242" y="177011"/>
                  </a:lnTo>
                  <a:lnTo>
                    <a:pt x="1036736" y="184153"/>
                  </a:lnTo>
                  <a:lnTo>
                    <a:pt x="1041806" y="189767"/>
                  </a:lnTo>
                  <a:lnTo>
                    <a:pt x="1048406" y="192894"/>
                  </a:lnTo>
                  <a:lnTo>
                    <a:pt x="1055696" y="193317"/>
                  </a:lnTo>
                  <a:lnTo>
                    <a:pt x="1062871" y="190803"/>
                  </a:lnTo>
                  <a:lnTo>
                    <a:pt x="1068486" y="185733"/>
                  </a:lnTo>
                  <a:lnTo>
                    <a:pt x="1071612" y="179133"/>
                  </a:lnTo>
                  <a:lnTo>
                    <a:pt x="1072035" y="171843"/>
                  </a:lnTo>
                  <a:lnTo>
                    <a:pt x="1069541" y="164702"/>
                  </a:lnTo>
                  <a:lnTo>
                    <a:pt x="1064471" y="159087"/>
                  </a:lnTo>
                  <a:lnTo>
                    <a:pt x="1057871" y="155960"/>
                  </a:lnTo>
                  <a:lnTo>
                    <a:pt x="1050581" y="155537"/>
                  </a:lnTo>
                  <a:close/>
                </a:path>
                <a:path w="1334770" h="799464">
                  <a:moveTo>
                    <a:pt x="985005" y="194421"/>
                  </a:moveTo>
                  <a:lnTo>
                    <a:pt x="977863" y="196915"/>
                  </a:lnTo>
                  <a:lnTo>
                    <a:pt x="972215" y="202005"/>
                  </a:lnTo>
                  <a:lnTo>
                    <a:pt x="969089" y="208605"/>
                  </a:lnTo>
                  <a:lnTo>
                    <a:pt x="968665" y="215896"/>
                  </a:lnTo>
                  <a:lnTo>
                    <a:pt x="971160" y="223037"/>
                  </a:lnTo>
                  <a:lnTo>
                    <a:pt x="976229" y="228652"/>
                  </a:lnTo>
                  <a:lnTo>
                    <a:pt x="982829" y="231778"/>
                  </a:lnTo>
                  <a:lnTo>
                    <a:pt x="990120" y="232201"/>
                  </a:lnTo>
                  <a:lnTo>
                    <a:pt x="997295" y="229688"/>
                  </a:lnTo>
                  <a:lnTo>
                    <a:pt x="1002910" y="224618"/>
                  </a:lnTo>
                  <a:lnTo>
                    <a:pt x="1006036" y="218018"/>
                  </a:lnTo>
                  <a:lnTo>
                    <a:pt x="1006459" y="210727"/>
                  </a:lnTo>
                  <a:lnTo>
                    <a:pt x="1003965" y="203585"/>
                  </a:lnTo>
                  <a:lnTo>
                    <a:pt x="998895" y="197971"/>
                  </a:lnTo>
                  <a:lnTo>
                    <a:pt x="992295" y="194845"/>
                  </a:lnTo>
                  <a:lnTo>
                    <a:pt x="985005" y="194421"/>
                  </a:lnTo>
                  <a:close/>
                </a:path>
                <a:path w="1334770" h="799464">
                  <a:moveTo>
                    <a:pt x="919428" y="233306"/>
                  </a:moveTo>
                  <a:lnTo>
                    <a:pt x="912286" y="235800"/>
                  </a:lnTo>
                  <a:lnTo>
                    <a:pt x="906639" y="240889"/>
                  </a:lnTo>
                  <a:lnTo>
                    <a:pt x="903513" y="247489"/>
                  </a:lnTo>
                  <a:lnTo>
                    <a:pt x="903089" y="254780"/>
                  </a:lnTo>
                  <a:lnTo>
                    <a:pt x="905583" y="261922"/>
                  </a:lnTo>
                  <a:lnTo>
                    <a:pt x="910653" y="267536"/>
                  </a:lnTo>
                  <a:lnTo>
                    <a:pt x="917253" y="270663"/>
                  </a:lnTo>
                  <a:lnTo>
                    <a:pt x="924544" y="271086"/>
                  </a:lnTo>
                  <a:lnTo>
                    <a:pt x="931718" y="268573"/>
                  </a:lnTo>
                  <a:lnTo>
                    <a:pt x="937333" y="263503"/>
                  </a:lnTo>
                  <a:lnTo>
                    <a:pt x="940459" y="256903"/>
                  </a:lnTo>
                  <a:lnTo>
                    <a:pt x="940883" y="249612"/>
                  </a:lnTo>
                  <a:lnTo>
                    <a:pt x="938389" y="242470"/>
                  </a:lnTo>
                  <a:lnTo>
                    <a:pt x="933319" y="236856"/>
                  </a:lnTo>
                  <a:lnTo>
                    <a:pt x="926719" y="233729"/>
                  </a:lnTo>
                  <a:lnTo>
                    <a:pt x="919428" y="233306"/>
                  </a:lnTo>
                  <a:close/>
                </a:path>
                <a:path w="1334770" h="799464">
                  <a:moveTo>
                    <a:pt x="853852" y="272190"/>
                  </a:moveTo>
                  <a:lnTo>
                    <a:pt x="846710" y="274685"/>
                  </a:lnTo>
                  <a:lnTo>
                    <a:pt x="841063" y="279774"/>
                  </a:lnTo>
                  <a:lnTo>
                    <a:pt x="837936" y="286374"/>
                  </a:lnTo>
                  <a:lnTo>
                    <a:pt x="837513" y="293665"/>
                  </a:lnTo>
                  <a:lnTo>
                    <a:pt x="840007" y="300806"/>
                  </a:lnTo>
                  <a:lnTo>
                    <a:pt x="845077" y="306421"/>
                  </a:lnTo>
                  <a:lnTo>
                    <a:pt x="851677" y="309547"/>
                  </a:lnTo>
                  <a:lnTo>
                    <a:pt x="858967" y="309970"/>
                  </a:lnTo>
                  <a:lnTo>
                    <a:pt x="866142" y="307456"/>
                  </a:lnTo>
                  <a:lnTo>
                    <a:pt x="871757" y="302387"/>
                  </a:lnTo>
                  <a:lnTo>
                    <a:pt x="874883" y="295787"/>
                  </a:lnTo>
                  <a:lnTo>
                    <a:pt x="875306" y="288496"/>
                  </a:lnTo>
                  <a:lnTo>
                    <a:pt x="872812" y="281355"/>
                  </a:lnTo>
                  <a:lnTo>
                    <a:pt x="867743" y="275740"/>
                  </a:lnTo>
                  <a:lnTo>
                    <a:pt x="861143" y="272614"/>
                  </a:lnTo>
                  <a:lnTo>
                    <a:pt x="853852" y="272190"/>
                  </a:lnTo>
                  <a:close/>
                </a:path>
                <a:path w="1334770" h="799464">
                  <a:moveTo>
                    <a:pt x="788268" y="311076"/>
                  </a:moveTo>
                  <a:lnTo>
                    <a:pt x="781127" y="313574"/>
                  </a:lnTo>
                  <a:lnTo>
                    <a:pt x="775482" y="318665"/>
                  </a:lnTo>
                  <a:lnTo>
                    <a:pt x="772358" y="325266"/>
                  </a:lnTo>
                  <a:lnTo>
                    <a:pt x="771938" y="332557"/>
                  </a:lnTo>
                  <a:lnTo>
                    <a:pt x="774435" y="339698"/>
                  </a:lnTo>
                  <a:lnTo>
                    <a:pt x="779507" y="345310"/>
                  </a:lnTo>
                  <a:lnTo>
                    <a:pt x="786109" y="348433"/>
                  </a:lnTo>
                  <a:lnTo>
                    <a:pt x="793399" y="348853"/>
                  </a:lnTo>
                  <a:lnTo>
                    <a:pt x="800573" y="346337"/>
                  </a:lnTo>
                  <a:lnTo>
                    <a:pt x="806186" y="341265"/>
                  </a:lnTo>
                  <a:lnTo>
                    <a:pt x="809309" y="334664"/>
                  </a:lnTo>
                  <a:lnTo>
                    <a:pt x="809729" y="327373"/>
                  </a:lnTo>
                  <a:lnTo>
                    <a:pt x="807232" y="320232"/>
                  </a:lnTo>
                  <a:lnTo>
                    <a:pt x="802160" y="314620"/>
                  </a:lnTo>
                  <a:lnTo>
                    <a:pt x="795559" y="311496"/>
                  </a:lnTo>
                  <a:lnTo>
                    <a:pt x="788268" y="311076"/>
                  </a:lnTo>
                  <a:close/>
                </a:path>
                <a:path w="1334770" h="799464">
                  <a:moveTo>
                    <a:pt x="722691" y="349960"/>
                  </a:moveTo>
                  <a:lnTo>
                    <a:pt x="715551" y="352457"/>
                  </a:lnTo>
                  <a:lnTo>
                    <a:pt x="709905" y="357549"/>
                  </a:lnTo>
                  <a:lnTo>
                    <a:pt x="706782" y="364150"/>
                  </a:lnTo>
                  <a:lnTo>
                    <a:pt x="706362" y="371441"/>
                  </a:lnTo>
                  <a:lnTo>
                    <a:pt x="708859" y="378581"/>
                  </a:lnTo>
                  <a:lnTo>
                    <a:pt x="713931" y="384194"/>
                  </a:lnTo>
                  <a:lnTo>
                    <a:pt x="720532" y="387318"/>
                  </a:lnTo>
                  <a:lnTo>
                    <a:pt x="727823" y="387738"/>
                  </a:lnTo>
                  <a:lnTo>
                    <a:pt x="734997" y="385222"/>
                  </a:lnTo>
                  <a:lnTo>
                    <a:pt x="740609" y="380150"/>
                  </a:lnTo>
                  <a:lnTo>
                    <a:pt x="743732" y="373548"/>
                  </a:lnTo>
                  <a:lnTo>
                    <a:pt x="744153" y="366258"/>
                  </a:lnTo>
                  <a:lnTo>
                    <a:pt x="741655" y="359117"/>
                  </a:lnTo>
                  <a:lnTo>
                    <a:pt x="736584" y="353505"/>
                  </a:lnTo>
                  <a:lnTo>
                    <a:pt x="729982" y="350381"/>
                  </a:lnTo>
                  <a:lnTo>
                    <a:pt x="722691" y="349960"/>
                  </a:lnTo>
                  <a:close/>
                </a:path>
                <a:path w="1334770" h="799464">
                  <a:moveTo>
                    <a:pt x="657115" y="388845"/>
                  </a:moveTo>
                  <a:lnTo>
                    <a:pt x="649974" y="391342"/>
                  </a:lnTo>
                  <a:lnTo>
                    <a:pt x="644330" y="396433"/>
                  </a:lnTo>
                  <a:lnTo>
                    <a:pt x="641206" y="403034"/>
                  </a:lnTo>
                  <a:lnTo>
                    <a:pt x="640785" y="410325"/>
                  </a:lnTo>
                  <a:lnTo>
                    <a:pt x="643282" y="417466"/>
                  </a:lnTo>
                  <a:lnTo>
                    <a:pt x="648354" y="423079"/>
                  </a:lnTo>
                  <a:lnTo>
                    <a:pt x="654956" y="426202"/>
                  </a:lnTo>
                  <a:lnTo>
                    <a:pt x="662247" y="426623"/>
                  </a:lnTo>
                  <a:lnTo>
                    <a:pt x="669420" y="424106"/>
                  </a:lnTo>
                  <a:lnTo>
                    <a:pt x="675033" y="419034"/>
                  </a:lnTo>
                  <a:lnTo>
                    <a:pt x="678156" y="412432"/>
                  </a:lnTo>
                  <a:lnTo>
                    <a:pt x="678576" y="405142"/>
                  </a:lnTo>
                  <a:lnTo>
                    <a:pt x="676079" y="398001"/>
                  </a:lnTo>
                  <a:lnTo>
                    <a:pt x="671007" y="392388"/>
                  </a:lnTo>
                  <a:lnTo>
                    <a:pt x="664406" y="389265"/>
                  </a:lnTo>
                  <a:lnTo>
                    <a:pt x="657115" y="388845"/>
                  </a:lnTo>
                  <a:close/>
                </a:path>
                <a:path w="1334770" h="799464">
                  <a:moveTo>
                    <a:pt x="591538" y="427729"/>
                  </a:moveTo>
                  <a:lnTo>
                    <a:pt x="584398" y="430227"/>
                  </a:lnTo>
                  <a:lnTo>
                    <a:pt x="578753" y="435318"/>
                  </a:lnTo>
                  <a:lnTo>
                    <a:pt x="575630" y="441919"/>
                  </a:lnTo>
                  <a:lnTo>
                    <a:pt x="575209" y="449210"/>
                  </a:lnTo>
                  <a:lnTo>
                    <a:pt x="577706" y="456351"/>
                  </a:lnTo>
                  <a:lnTo>
                    <a:pt x="582778" y="461963"/>
                  </a:lnTo>
                  <a:lnTo>
                    <a:pt x="589380" y="465087"/>
                  </a:lnTo>
                  <a:lnTo>
                    <a:pt x="596670" y="465507"/>
                  </a:lnTo>
                  <a:lnTo>
                    <a:pt x="603844" y="462991"/>
                  </a:lnTo>
                  <a:lnTo>
                    <a:pt x="609456" y="457919"/>
                  </a:lnTo>
                  <a:lnTo>
                    <a:pt x="612580" y="451317"/>
                  </a:lnTo>
                  <a:lnTo>
                    <a:pt x="613000" y="444026"/>
                  </a:lnTo>
                  <a:lnTo>
                    <a:pt x="610502" y="436886"/>
                  </a:lnTo>
                  <a:lnTo>
                    <a:pt x="605431" y="431273"/>
                  </a:lnTo>
                  <a:lnTo>
                    <a:pt x="598829" y="428150"/>
                  </a:lnTo>
                  <a:lnTo>
                    <a:pt x="591538" y="427729"/>
                  </a:lnTo>
                  <a:close/>
                </a:path>
                <a:path w="1334770" h="799464">
                  <a:moveTo>
                    <a:pt x="525963" y="466614"/>
                  </a:moveTo>
                  <a:lnTo>
                    <a:pt x="518822" y="469111"/>
                  </a:lnTo>
                  <a:lnTo>
                    <a:pt x="513177" y="474203"/>
                  </a:lnTo>
                  <a:lnTo>
                    <a:pt x="510053" y="480804"/>
                  </a:lnTo>
                  <a:lnTo>
                    <a:pt x="509633" y="488095"/>
                  </a:lnTo>
                  <a:lnTo>
                    <a:pt x="512130" y="495236"/>
                  </a:lnTo>
                  <a:lnTo>
                    <a:pt x="517202" y="500848"/>
                  </a:lnTo>
                  <a:lnTo>
                    <a:pt x="523803" y="503972"/>
                  </a:lnTo>
                  <a:lnTo>
                    <a:pt x="531094" y="504392"/>
                  </a:lnTo>
                  <a:lnTo>
                    <a:pt x="538267" y="501875"/>
                  </a:lnTo>
                  <a:lnTo>
                    <a:pt x="543880" y="496803"/>
                  </a:lnTo>
                  <a:lnTo>
                    <a:pt x="547004" y="490202"/>
                  </a:lnTo>
                  <a:lnTo>
                    <a:pt x="547424" y="482911"/>
                  </a:lnTo>
                  <a:lnTo>
                    <a:pt x="544927" y="475771"/>
                  </a:lnTo>
                  <a:lnTo>
                    <a:pt x="539855" y="470158"/>
                  </a:lnTo>
                  <a:lnTo>
                    <a:pt x="533254" y="467034"/>
                  </a:lnTo>
                  <a:lnTo>
                    <a:pt x="525963" y="466614"/>
                  </a:lnTo>
                  <a:close/>
                </a:path>
                <a:path w="1334770" h="799464">
                  <a:moveTo>
                    <a:pt x="460387" y="505498"/>
                  </a:moveTo>
                  <a:lnTo>
                    <a:pt x="453246" y="507996"/>
                  </a:lnTo>
                  <a:lnTo>
                    <a:pt x="447600" y="513086"/>
                  </a:lnTo>
                  <a:lnTo>
                    <a:pt x="444477" y="519688"/>
                  </a:lnTo>
                  <a:lnTo>
                    <a:pt x="444057" y="526979"/>
                  </a:lnTo>
                  <a:lnTo>
                    <a:pt x="446554" y="534119"/>
                  </a:lnTo>
                  <a:lnTo>
                    <a:pt x="451626" y="539732"/>
                  </a:lnTo>
                  <a:lnTo>
                    <a:pt x="458227" y="542856"/>
                  </a:lnTo>
                  <a:lnTo>
                    <a:pt x="465518" y="543276"/>
                  </a:lnTo>
                  <a:lnTo>
                    <a:pt x="472691" y="540759"/>
                  </a:lnTo>
                  <a:lnTo>
                    <a:pt x="478304" y="535687"/>
                  </a:lnTo>
                  <a:lnTo>
                    <a:pt x="481427" y="529086"/>
                  </a:lnTo>
                  <a:lnTo>
                    <a:pt x="481848" y="521795"/>
                  </a:lnTo>
                  <a:lnTo>
                    <a:pt x="479351" y="514654"/>
                  </a:lnTo>
                  <a:lnTo>
                    <a:pt x="474278" y="509042"/>
                  </a:lnTo>
                  <a:lnTo>
                    <a:pt x="467677" y="505918"/>
                  </a:lnTo>
                  <a:lnTo>
                    <a:pt x="460387" y="505498"/>
                  </a:lnTo>
                  <a:close/>
                </a:path>
                <a:path w="1334770" h="799464">
                  <a:moveTo>
                    <a:pt x="394810" y="544383"/>
                  </a:moveTo>
                  <a:lnTo>
                    <a:pt x="387670" y="546880"/>
                  </a:lnTo>
                  <a:lnTo>
                    <a:pt x="382024" y="551971"/>
                  </a:lnTo>
                  <a:lnTo>
                    <a:pt x="378900" y="558573"/>
                  </a:lnTo>
                  <a:lnTo>
                    <a:pt x="378480" y="565864"/>
                  </a:lnTo>
                  <a:lnTo>
                    <a:pt x="380978" y="573004"/>
                  </a:lnTo>
                  <a:lnTo>
                    <a:pt x="386050" y="578617"/>
                  </a:lnTo>
                  <a:lnTo>
                    <a:pt x="392651" y="581740"/>
                  </a:lnTo>
                  <a:lnTo>
                    <a:pt x="399942" y="582160"/>
                  </a:lnTo>
                  <a:lnTo>
                    <a:pt x="407115" y="579644"/>
                  </a:lnTo>
                  <a:lnTo>
                    <a:pt x="412727" y="574572"/>
                  </a:lnTo>
                  <a:lnTo>
                    <a:pt x="415851" y="567971"/>
                  </a:lnTo>
                  <a:lnTo>
                    <a:pt x="416271" y="560680"/>
                  </a:lnTo>
                  <a:lnTo>
                    <a:pt x="413774" y="553539"/>
                  </a:lnTo>
                  <a:lnTo>
                    <a:pt x="408703" y="547926"/>
                  </a:lnTo>
                  <a:lnTo>
                    <a:pt x="402101" y="544803"/>
                  </a:lnTo>
                  <a:lnTo>
                    <a:pt x="394810" y="544383"/>
                  </a:lnTo>
                  <a:close/>
                </a:path>
                <a:path w="1334770" h="799464">
                  <a:moveTo>
                    <a:pt x="329234" y="583267"/>
                  </a:moveTo>
                  <a:lnTo>
                    <a:pt x="322093" y="585764"/>
                  </a:lnTo>
                  <a:lnTo>
                    <a:pt x="316448" y="590856"/>
                  </a:lnTo>
                  <a:lnTo>
                    <a:pt x="313324" y="597458"/>
                  </a:lnTo>
                  <a:lnTo>
                    <a:pt x="312904" y="604748"/>
                  </a:lnTo>
                  <a:lnTo>
                    <a:pt x="315401" y="611889"/>
                  </a:lnTo>
                  <a:lnTo>
                    <a:pt x="320473" y="617502"/>
                  </a:lnTo>
                  <a:lnTo>
                    <a:pt x="327075" y="620625"/>
                  </a:lnTo>
                  <a:lnTo>
                    <a:pt x="334366" y="621045"/>
                  </a:lnTo>
                  <a:lnTo>
                    <a:pt x="341539" y="618529"/>
                  </a:lnTo>
                  <a:lnTo>
                    <a:pt x="347152" y="613456"/>
                  </a:lnTo>
                  <a:lnTo>
                    <a:pt x="350275" y="606855"/>
                  </a:lnTo>
                  <a:lnTo>
                    <a:pt x="350695" y="599564"/>
                  </a:lnTo>
                  <a:lnTo>
                    <a:pt x="348198" y="592424"/>
                  </a:lnTo>
                  <a:lnTo>
                    <a:pt x="343126" y="586811"/>
                  </a:lnTo>
                  <a:lnTo>
                    <a:pt x="336525" y="583688"/>
                  </a:lnTo>
                  <a:lnTo>
                    <a:pt x="329234" y="583267"/>
                  </a:lnTo>
                  <a:close/>
                </a:path>
                <a:path w="1334770" h="799464">
                  <a:moveTo>
                    <a:pt x="263657" y="622152"/>
                  </a:moveTo>
                  <a:lnTo>
                    <a:pt x="256517" y="624649"/>
                  </a:lnTo>
                  <a:lnTo>
                    <a:pt x="250871" y="629740"/>
                  </a:lnTo>
                  <a:lnTo>
                    <a:pt x="247748" y="636341"/>
                  </a:lnTo>
                  <a:lnTo>
                    <a:pt x="247328" y="643632"/>
                  </a:lnTo>
                  <a:lnTo>
                    <a:pt x="249825" y="650773"/>
                  </a:lnTo>
                  <a:lnTo>
                    <a:pt x="254897" y="656385"/>
                  </a:lnTo>
                  <a:lnTo>
                    <a:pt x="261498" y="659509"/>
                  </a:lnTo>
                  <a:lnTo>
                    <a:pt x="268789" y="659930"/>
                  </a:lnTo>
                  <a:lnTo>
                    <a:pt x="275963" y="657412"/>
                  </a:lnTo>
                  <a:lnTo>
                    <a:pt x="281575" y="652340"/>
                  </a:lnTo>
                  <a:lnTo>
                    <a:pt x="284699" y="645739"/>
                  </a:lnTo>
                  <a:lnTo>
                    <a:pt x="285119" y="638448"/>
                  </a:lnTo>
                  <a:lnTo>
                    <a:pt x="282621" y="631307"/>
                  </a:lnTo>
                  <a:lnTo>
                    <a:pt x="277550" y="625695"/>
                  </a:lnTo>
                  <a:lnTo>
                    <a:pt x="270948" y="622572"/>
                  </a:lnTo>
                  <a:lnTo>
                    <a:pt x="263657" y="622152"/>
                  </a:lnTo>
                  <a:close/>
                </a:path>
                <a:path w="1334770" h="799464">
                  <a:moveTo>
                    <a:pt x="198081" y="661036"/>
                  </a:moveTo>
                  <a:lnTo>
                    <a:pt x="190940" y="663534"/>
                  </a:lnTo>
                  <a:lnTo>
                    <a:pt x="185295" y="668625"/>
                  </a:lnTo>
                  <a:lnTo>
                    <a:pt x="182171" y="675226"/>
                  </a:lnTo>
                  <a:lnTo>
                    <a:pt x="181751" y="682517"/>
                  </a:lnTo>
                  <a:lnTo>
                    <a:pt x="184249" y="689658"/>
                  </a:lnTo>
                  <a:lnTo>
                    <a:pt x="189320" y="695270"/>
                  </a:lnTo>
                  <a:lnTo>
                    <a:pt x="195922" y="698393"/>
                  </a:lnTo>
                  <a:lnTo>
                    <a:pt x="203213" y="698813"/>
                  </a:lnTo>
                  <a:lnTo>
                    <a:pt x="210386" y="696297"/>
                  </a:lnTo>
                  <a:lnTo>
                    <a:pt x="215999" y="691225"/>
                  </a:lnTo>
                  <a:lnTo>
                    <a:pt x="219122" y="684624"/>
                  </a:lnTo>
                  <a:lnTo>
                    <a:pt x="219542" y="677333"/>
                  </a:lnTo>
                  <a:lnTo>
                    <a:pt x="217045" y="670192"/>
                  </a:lnTo>
                  <a:lnTo>
                    <a:pt x="211973" y="664580"/>
                  </a:lnTo>
                  <a:lnTo>
                    <a:pt x="205372" y="661456"/>
                  </a:lnTo>
                  <a:lnTo>
                    <a:pt x="198081" y="661036"/>
                  </a:lnTo>
                  <a:close/>
                </a:path>
                <a:path w="1334770" h="799464">
                  <a:moveTo>
                    <a:pt x="69166" y="691446"/>
                  </a:moveTo>
                  <a:lnTo>
                    <a:pt x="0" y="798902"/>
                  </a:lnTo>
                  <a:lnTo>
                    <a:pt x="127464" y="789762"/>
                  </a:lnTo>
                  <a:lnTo>
                    <a:pt x="69166" y="691446"/>
                  </a:lnTo>
                  <a:close/>
                </a:path>
                <a:path w="1334770" h="799464">
                  <a:moveTo>
                    <a:pt x="132504" y="699920"/>
                  </a:moveTo>
                  <a:lnTo>
                    <a:pt x="125364" y="702417"/>
                  </a:lnTo>
                  <a:lnTo>
                    <a:pt x="119718" y="707509"/>
                  </a:lnTo>
                  <a:lnTo>
                    <a:pt x="116595" y="714111"/>
                  </a:lnTo>
                  <a:lnTo>
                    <a:pt x="116175" y="721402"/>
                  </a:lnTo>
                  <a:lnTo>
                    <a:pt x="118672" y="728542"/>
                  </a:lnTo>
                  <a:lnTo>
                    <a:pt x="123744" y="734155"/>
                  </a:lnTo>
                  <a:lnTo>
                    <a:pt x="130345" y="737278"/>
                  </a:lnTo>
                  <a:lnTo>
                    <a:pt x="137636" y="737698"/>
                  </a:lnTo>
                  <a:lnTo>
                    <a:pt x="144810" y="735182"/>
                  </a:lnTo>
                  <a:lnTo>
                    <a:pt x="150422" y="730110"/>
                  </a:lnTo>
                  <a:lnTo>
                    <a:pt x="153546" y="723508"/>
                  </a:lnTo>
                  <a:lnTo>
                    <a:pt x="153966" y="716218"/>
                  </a:lnTo>
                  <a:lnTo>
                    <a:pt x="151469" y="709077"/>
                  </a:lnTo>
                  <a:lnTo>
                    <a:pt x="146397" y="703465"/>
                  </a:lnTo>
                  <a:lnTo>
                    <a:pt x="139795" y="700341"/>
                  </a:lnTo>
                  <a:lnTo>
                    <a:pt x="132504" y="69992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2930" y="3013506"/>
              <a:ext cx="1329813" cy="11995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22703" y="3323615"/>
              <a:ext cx="1250950" cy="965200"/>
            </a:xfrm>
            <a:custGeom>
              <a:avLst/>
              <a:gdLst/>
              <a:ahLst/>
              <a:cxnLst/>
              <a:rect l="l" t="t" r="r" b="b"/>
              <a:pathLst>
                <a:path w="1250950" h="965200">
                  <a:moveTo>
                    <a:pt x="38049" y="20345"/>
                  </a:moveTo>
                  <a:lnTo>
                    <a:pt x="37071" y="12839"/>
                  </a:lnTo>
                  <a:lnTo>
                    <a:pt x="33426" y="6515"/>
                  </a:lnTo>
                  <a:lnTo>
                    <a:pt x="27673" y="2019"/>
                  </a:lnTo>
                  <a:lnTo>
                    <a:pt x="20332" y="0"/>
                  </a:lnTo>
                  <a:lnTo>
                    <a:pt x="12839" y="977"/>
                  </a:lnTo>
                  <a:lnTo>
                    <a:pt x="6515" y="4622"/>
                  </a:lnTo>
                  <a:lnTo>
                    <a:pt x="2019" y="10375"/>
                  </a:lnTo>
                  <a:lnTo>
                    <a:pt x="0" y="17678"/>
                  </a:lnTo>
                  <a:lnTo>
                    <a:pt x="977" y="25171"/>
                  </a:lnTo>
                  <a:lnTo>
                    <a:pt x="4622" y="31496"/>
                  </a:lnTo>
                  <a:lnTo>
                    <a:pt x="10375" y="35991"/>
                  </a:lnTo>
                  <a:lnTo>
                    <a:pt x="17678" y="38011"/>
                  </a:lnTo>
                  <a:lnTo>
                    <a:pt x="25209" y="37033"/>
                  </a:lnTo>
                  <a:lnTo>
                    <a:pt x="31534" y="33388"/>
                  </a:lnTo>
                  <a:lnTo>
                    <a:pt x="36029" y="27635"/>
                  </a:lnTo>
                  <a:lnTo>
                    <a:pt x="38049" y="20345"/>
                  </a:lnTo>
                  <a:close/>
                </a:path>
                <a:path w="1250950" h="965200">
                  <a:moveTo>
                    <a:pt x="114096" y="25679"/>
                  </a:moveTo>
                  <a:lnTo>
                    <a:pt x="113118" y="18173"/>
                  </a:lnTo>
                  <a:lnTo>
                    <a:pt x="109474" y="11849"/>
                  </a:lnTo>
                  <a:lnTo>
                    <a:pt x="103720" y="7353"/>
                  </a:lnTo>
                  <a:lnTo>
                    <a:pt x="96393" y="5334"/>
                  </a:lnTo>
                  <a:lnTo>
                    <a:pt x="88887" y="6311"/>
                  </a:lnTo>
                  <a:lnTo>
                    <a:pt x="82562" y="9956"/>
                  </a:lnTo>
                  <a:lnTo>
                    <a:pt x="78066" y="15709"/>
                  </a:lnTo>
                  <a:lnTo>
                    <a:pt x="76047" y="23012"/>
                  </a:lnTo>
                  <a:lnTo>
                    <a:pt x="77025" y="30505"/>
                  </a:lnTo>
                  <a:lnTo>
                    <a:pt x="80670" y="36830"/>
                  </a:lnTo>
                  <a:lnTo>
                    <a:pt x="86436" y="41325"/>
                  </a:lnTo>
                  <a:lnTo>
                    <a:pt x="93726" y="43345"/>
                  </a:lnTo>
                  <a:lnTo>
                    <a:pt x="101257" y="42367"/>
                  </a:lnTo>
                  <a:lnTo>
                    <a:pt x="107594" y="38722"/>
                  </a:lnTo>
                  <a:lnTo>
                    <a:pt x="112090" y="32969"/>
                  </a:lnTo>
                  <a:lnTo>
                    <a:pt x="114096" y="25679"/>
                  </a:lnTo>
                  <a:close/>
                </a:path>
                <a:path w="1250950" h="965200">
                  <a:moveTo>
                    <a:pt x="142074" y="965136"/>
                  </a:moveTo>
                  <a:lnTo>
                    <a:pt x="135547" y="931341"/>
                  </a:lnTo>
                  <a:lnTo>
                    <a:pt x="131267" y="909205"/>
                  </a:lnTo>
                  <a:lnTo>
                    <a:pt x="131203" y="916584"/>
                  </a:lnTo>
                  <a:lnTo>
                    <a:pt x="131127" y="908685"/>
                  </a:lnTo>
                  <a:lnTo>
                    <a:pt x="131191" y="908837"/>
                  </a:lnTo>
                  <a:lnTo>
                    <a:pt x="128308" y="893927"/>
                  </a:lnTo>
                  <a:lnTo>
                    <a:pt x="120383" y="852906"/>
                  </a:lnTo>
                  <a:lnTo>
                    <a:pt x="19011" y="930706"/>
                  </a:lnTo>
                  <a:lnTo>
                    <a:pt x="142074" y="965136"/>
                  </a:lnTo>
                  <a:close/>
                </a:path>
                <a:path w="1250950" h="965200">
                  <a:moveTo>
                    <a:pt x="190144" y="31013"/>
                  </a:moveTo>
                  <a:lnTo>
                    <a:pt x="189179" y="23507"/>
                  </a:lnTo>
                  <a:lnTo>
                    <a:pt x="185521" y="17183"/>
                  </a:lnTo>
                  <a:lnTo>
                    <a:pt x="179768" y="12687"/>
                  </a:lnTo>
                  <a:lnTo>
                    <a:pt x="172440" y="10668"/>
                  </a:lnTo>
                  <a:lnTo>
                    <a:pt x="164934" y="11645"/>
                  </a:lnTo>
                  <a:lnTo>
                    <a:pt x="158610" y="15290"/>
                  </a:lnTo>
                  <a:lnTo>
                    <a:pt x="154114" y="21043"/>
                  </a:lnTo>
                  <a:lnTo>
                    <a:pt x="152107" y="28333"/>
                  </a:lnTo>
                  <a:lnTo>
                    <a:pt x="153073" y="35839"/>
                  </a:lnTo>
                  <a:lnTo>
                    <a:pt x="156730" y="42164"/>
                  </a:lnTo>
                  <a:lnTo>
                    <a:pt x="162483" y="46659"/>
                  </a:lnTo>
                  <a:lnTo>
                    <a:pt x="169773" y="48679"/>
                  </a:lnTo>
                  <a:lnTo>
                    <a:pt x="177317" y="47701"/>
                  </a:lnTo>
                  <a:lnTo>
                    <a:pt x="183642" y="44056"/>
                  </a:lnTo>
                  <a:lnTo>
                    <a:pt x="188137" y="38303"/>
                  </a:lnTo>
                  <a:lnTo>
                    <a:pt x="190144" y="31013"/>
                  </a:lnTo>
                  <a:close/>
                </a:path>
                <a:path w="1250950" h="965200">
                  <a:moveTo>
                    <a:pt x="206121" y="894549"/>
                  </a:moveTo>
                  <a:lnTo>
                    <a:pt x="203238" y="887552"/>
                  </a:lnTo>
                  <a:lnTo>
                    <a:pt x="198081" y="882383"/>
                  </a:lnTo>
                  <a:lnTo>
                    <a:pt x="191363" y="879525"/>
                  </a:lnTo>
                  <a:lnTo>
                    <a:pt x="183769" y="879462"/>
                  </a:lnTo>
                  <a:lnTo>
                    <a:pt x="176771" y="882345"/>
                  </a:lnTo>
                  <a:lnTo>
                    <a:pt x="171602" y="887501"/>
                  </a:lnTo>
                  <a:lnTo>
                    <a:pt x="168732" y="894219"/>
                  </a:lnTo>
                  <a:lnTo>
                    <a:pt x="168668" y="901788"/>
                  </a:lnTo>
                  <a:lnTo>
                    <a:pt x="171551" y="908786"/>
                  </a:lnTo>
                  <a:lnTo>
                    <a:pt x="176707" y="913955"/>
                  </a:lnTo>
                  <a:lnTo>
                    <a:pt x="183426" y="916813"/>
                  </a:lnTo>
                  <a:lnTo>
                    <a:pt x="190995" y="916876"/>
                  </a:lnTo>
                  <a:lnTo>
                    <a:pt x="198031" y="913993"/>
                  </a:lnTo>
                  <a:lnTo>
                    <a:pt x="203200" y="908837"/>
                  </a:lnTo>
                  <a:lnTo>
                    <a:pt x="206057" y="902119"/>
                  </a:lnTo>
                  <a:lnTo>
                    <a:pt x="206121" y="894549"/>
                  </a:lnTo>
                  <a:close/>
                </a:path>
                <a:path w="1250950" h="965200">
                  <a:moveTo>
                    <a:pt x="266204" y="36334"/>
                  </a:moveTo>
                  <a:lnTo>
                    <a:pt x="265226" y="28841"/>
                  </a:lnTo>
                  <a:lnTo>
                    <a:pt x="261581" y="22517"/>
                  </a:lnTo>
                  <a:lnTo>
                    <a:pt x="255816" y="18021"/>
                  </a:lnTo>
                  <a:lnTo>
                    <a:pt x="248488" y="16002"/>
                  </a:lnTo>
                  <a:lnTo>
                    <a:pt x="240995" y="16979"/>
                  </a:lnTo>
                  <a:lnTo>
                    <a:pt x="234670" y="20624"/>
                  </a:lnTo>
                  <a:lnTo>
                    <a:pt x="230162" y="26377"/>
                  </a:lnTo>
                  <a:lnTo>
                    <a:pt x="228155" y="33667"/>
                  </a:lnTo>
                  <a:lnTo>
                    <a:pt x="229133" y="41173"/>
                  </a:lnTo>
                  <a:lnTo>
                    <a:pt x="232778" y="47498"/>
                  </a:lnTo>
                  <a:lnTo>
                    <a:pt x="238531" y="51993"/>
                  </a:lnTo>
                  <a:lnTo>
                    <a:pt x="245821" y="54013"/>
                  </a:lnTo>
                  <a:lnTo>
                    <a:pt x="253365" y="53035"/>
                  </a:lnTo>
                  <a:lnTo>
                    <a:pt x="259689" y="49390"/>
                  </a:lnTo>
                  <a:lnTo>
                    <a:pt x="264185" y="43637"/>
                  </a:lnTo>
                  <a:lnTo>
                    <a:pt x="266204" y="36334"/>
                  </a:lnTo>
                  <a:close/>
                </a:path>
                <a:path w="1250950" h="965200">
                  <a:moveTo>
                    <a:pt x="280974" y="880084"/>
                  </a:moveTo>
                  <a:lnTo>
                    <a:pt x="278091" y="873086"/>
                  </a:lnTo>
                  <a:lnTo>
                    <a:pt x="272935" y="867918"/>
                  </a:lnTo>
                  <a:lnTo>
                    <a:pt x="266217" y="865060"/>
                  </a:lnTo>
                  <a:lnTo>
                    <a:pt x="258610" y="864997"/>
                  </a:lnTo>
                  <a:lnTo>
                    <a:pt x="251625" y="867879"/>
                  </a:lnTo>
                  <a:lnTo>
                    <a:pt x="246443" y="873036"/>
                  </a:lnTo>
                  <a:lnTo>
                    <a:pt x="243586" y="879754"/>
                  </a:lnTo>
                  <a:lnTo>
                    <a:pt x="243522" y="887323"/>
                  </a:lnTo>
                  <a:lnTo>
                    <a:pt x="246405" y="894321"/>
                  </a:lnTo>
                  <a:lnTo>
                    <a:pt x="251561" y="899490"/>
                  </a:lnTo>
                  <a:lnTo>
                    <a:pt x="258279" y="902347"/>
                  </a:lnTo>
                  <a:lnTo>
                    <a:pt x="265849" y="902411"/>
                  </a:lnTo>
                  <a:lnTo>
                    <a:pt x="272884" y="899528"/>
                  </a:lnTo>
                  <a:lnTo>
                    <a:pt x="278053" y="894372"/>
                  </a:lnTo>
                  <a:lnTo>
                    <a:pt x="280911" y="887641"/>
                  </a:lnTo>
                  <a:lnTo>
                    <a:pt x="280974" y="880084"/>
                  </a:lnTo>
                  <a:close/>
                </a:path>
                <a:path w="1250950" h="965200">
                  <a:moveTo>
                    <a:pt x="342252" y="41668"/>
                  </a:moveTo>
                  <a:lnTo>
                    <a:pt x="341274" y="34175"/>
                  </a:lnTo>
                  <a:lnTo>
                    <a:pt x="337629" y="27851"/>
                  </a:lnTo>
                  <a:lnTo>
                    <a:pt x="331876" y="23355"/>
                  </a:lnTo>
                  <a:lnTo>
                    <a:pt x="324548" y="21336"/>
                  </a:lnTo>
                  <a:lnTo>
                    <a:pt x="317042" y="22313"/>
                  </a:lnTo>
                  <a:lnTo>
                    <a:pt x="310718" y="25958"/>
                  </a:lnTo>
                  <a:lnTo>
                    <a:pt x="306222" y="31711"/>
                  </a:lnTo>
                  <a:lnTo>
                    <a:pt x="304203" y="39001"/>
                  </a:lnTo>
                  <a:lnTo>
                    <a:pt x="305181" y="46507"/>
                  </a:lnTo>
                  <a:lnTo>
                    <a:pt x="308825" y="52832"/>
                  </a:lnTo>
                  <a:lnTo>
                    <a:pt x="314591" y="57327"/>
                  </a:lnTo>
                  <a:lnTo>
                    <a:pt x="321881" y="59347"/>
                  </a:lnTo>
                  <a:lnTo>
                    <a:pt x="329412" y="58369"/>
                  </a:lnTo>
                  <a:lnTo>
                    <a:pt x="335737" y="54724"/>
                  </a:lnTo>
                  <a:lnTo>
                    <a:pt x="340245" y="48971"/>
                  </a:lnTo>
                  <a:lnTo>
                    <a:pt x="342252" y="41668"/>
                  </a:lnTo>
                  <a:close/>
                </a:path>
                <a:path w="1250950" h="965200">
                  <a:moveTo>
                    <a:pt x="355828" y="865619"/>
                  </a:moveTo>
                  <a:lnTo>
                    <a:pt x="352945" y="858621"/>
                  </a:lnTo>
                  <a:lnTo>
                    <a:pt x="347789" y="853452"/>
                  </a:lnTo>
                  <a:lnTo>
                    <a:pt x="341071" y="850595"/>
                  </a:lnTo>
                  <a:lnTo>
                    <a:pt x="333463" y="850531"/>
                  </a:lnTo>
                  <a:lnTo>
                    <a:pt x="326478" y="853414"/>
                  </a:lnTo>
                  <a:lnTo>
                    <a:pt x="321297" y="858570"/>
                  </a:lnTo>
                  <a:lnTo>
                    <a:pt x="318439" y="865289"/>
                  </a:lnTo>
                  <a:lnTo>
                    <a:pt x="318376" y="872858"/>
                  </a:lnTo>
                  <a:lnTo>
                    <a:pt x="321259" y="879856"/>
                  </a:lnTo>
                  <a:lnTo>
                    <a:pt x="326415" y="885024"/>
                  </a:lnTo>
                  <a:lnTo>
                    <a:pt x="333133" y="887882"/>
                  </a:lnTo>
                  <a:lnTo>
                    <a:pt x="340702" y="887945"/>
                  </a:lnTo>
                  <a:lnTo>
                    <a:pt x="347738" y="885063"/>
                  </a:lnTo>
                  <a:lnTo>
                    <a:pt x="352907" y="879906"/>
                  </a:lnTo>
                  <a:lnTo>
                    <a:pt x="355765" y="873175"/>
                  </a:lnTo>
                  <a:lnTo>
                    <a:pt x="355828" y="865619"/>
                  </a:lnTo>
                  <a:close/>
                </a:path>
                <a:path w="1250950" h="965200">
                  <a:moveTo>
                    <a:pt x="418299" y="47002"/>
                  </a:moveTo>
                  <a:lnTo>
                    <a:pt x="417322" y="39509"/>
                  </a:lnTo>
                  <a:lnTo>
                    <a:pt x="413677" y="33185"/>
                  </a:lnTo>
                  <a:lnTo>
                    <a:pt x="407924" y="28689"/>
                  </a:lnTo>
                  <a:lnTo>
                    <a:pt x="400596" y="26670"/>
                  </a:lnTo>
                  <a:lnTo>
                    <a:pt x="393090" y="27647"/>
                  </a:lnTo>
                  <a:lnTo>
                    <a:pt x="386765" y="31292"/>
                  </a:lnTo>
                  <a:lnTo>
                    <a:pt x="382270" y="37045"/>
                  </a:lnTo>
                  <a:lnTo>
                    <a:pt x="380263" y="44335"/>
                  </a:lnTo>
                  <a:lnTo>
                    <a:pt x="381228" y="51841"/>
                  </a:lnTo>
                  <a:lnTo>
                    <a:pt x="384886" y="58166"/>
                  </a:lnTo>
                  <a:lnTo>
                    <a:pt x="390639" y="62661"/>
                  </a:lnTo>
                  <a:lnTo>
                    <a:pt x="397929" y="64668"/>
                  </a:lnTo>
                  <a:lnTo>
                    <a:pt x="405472" y="63703"/>
                  </a:lnTo>
                  <a:lnTo>
                    <a:pt x="411797" y="60058"/>
                  </a:lnTo>
                  <a:lnTo>
                    <a:pt x="416293" y="54305"/>
                  </a:lnTo>
                  <a:lnTo>
                    <a:pt x="418299" y="47002"/>
                  </a:lnTo>
                  <a:close/>
                </a:path>
                <a:path w="1250950" h="965200">
                  <a:moveTo>
                    <a:pt x="430682" y="851154"/>
                  </a:moveTo>
                  <a:lnTo>
                    <a:pt x="427799" y="844156"/>
                  </a:lnTo>
                  <a:lnTo>
                    <a:pt x="422643" y="838987"/>
                  </a:lnTo>
                  <a:lnTo>
                    <a:pt x="415925" y="836129"/>
                  </a:lnTo>
                  <a:lnTo>
                    <a:pt x="408330" y="836066"/>
                  </a:lnTo>
                  <a:lnTo>
                    <a:pt x="401332" y="838949"/>
                  </a:lnTo>
                  <a:lnTo>
                    <a:pt x="396151" y="844105"/>
                  </a:lnTo>
                  <a:lnTo>
                    <a:pt x="393293" y="850823"/>
                  </a:lnTo>
                  <a:lnTo>
                    <a:pt x="393230" y="858380"/>
                  </a:lnTo>
                  <a:lnTo>
                    <a:pt x="396113" y="865378"/>
                  </a:lnTo>
                  <a:lnTo>
                    <a:pt x="401269" y="870559"/>
                  </a:lnTo>
                  <a:lnTo>
                    <a:pt x="407987" y="873417"/>
                  </a:lnTo>
                  <a:lnTo>
                    <a:pt x="415556" y="873480"/>
                  </a:lnTo>
                  <a:lnTo>
                    <a:pt x="422579" y="870597"/>
                  </a:lnTo>
                  <a:lnTo>
                    <a:pt x="427761" y="865441"/>
                  </a:lnTo>
                  <a:lnTo>
                    <a:pt x="430618" y="858710"/>
                  </a:lnTo>
                  <a:lnTo>
                    <a:pt x="430682" y="851154"/>
                  </a:lnTo>
                  <a:close/>
                </a:path>
                <a:path w="1250950" h="965200">
                  <a:moveTo>
                    <a:pt x="494360" y="52336"/>
                  </a:moveTo>
                  <a:lnTo>
                    <a:pt x="493382" y="44843"/>
                  </a:lnTo>
                  <a:lnTo>
                    <a:pt x="489737" y="38506"/>
                  </a:lnTo>
                  <a:lnTo>
                    <a:pt x="483971" y="34010"/>
                  </a:lnTo>
                  <a:lnTo>
                    <a:pt x="476643" y="32004"/>
                  </a:lnTo>
                  <a:lnTo>
                    <a:pt x="469150" y="32981"/>
                  </a:lnTo>
                  <a:lnTo>
                    <a:pt x="462813" y="36626"/>
                  </a:lnTo>
                  <a:lnTo>
                    <a:pt x="458317" y="42379"/>
                  </a:lnTo>
                  <a:lnTo>
                    <a:pt x="456311" y="49669"/>
                  </a:lnTo>
                  <a:lnTo>
                    <a:pt x="457288" y="57175"/>
                  </a:lnTo>
                  <a:lnTo>
                    <a:pt x="460933" y="63500"/>
                  </a:lnTo>
                  <a:lnTo>
                    <a:pt x="466686" y="67995"/>
                  </a:lnTo>
                  <a:lnTo>
                    <a:pt x="473976" y="70002"/>
                  </a:lnTo>
                  <a:lnTo>
                    <a:pt x="481520" y="69037"/>
                  </a:lnTo>
                  <a:lnTo>
                    <a:pt x="487845" y="65392"/>
                  </a:lnTo>
                  <a:lnTo>
                    <a:pt x="492340" y="59626"/>
                  </a:lnTo>
                  <a:lnTo>
                    <a:pt x="494360" y="52336"/>
                  </a:lnTo>
                  <a:close/>
                </a:path>
                <a:path w="1250950" h="965200">
                  <a:moveTo>
                    <a:pt x="505536" y="836688"/>
                  </a:moveTo>
                  <a:lnTo>
                    <a:pt x="502653" y="829691"/>
                  </a:lnTo>
                  <a:lnTo>
                    <a:pt x="497497" y="824522"/>
                  </a:lnTo>
                  <a:lnTo>
                    <a:pt x="490778" y="821664"/>
                  </a:lnTo>
                  <a:lnTo>
                    <a:pt x="483171" y="821601"/>
                  </a:lnTo>
                  <a:lnTo>
                    <a:pt x="476173" y="824484"/>
                  </a:lnTo>
                  <a:lnTo>
                    <a:pt x="471004" y="829640"/>
                  </a:lnTo>
                  <a:lnTo>
                    <a:pt x="468147" y="836358"/>
                  </a:lnTo>
                  <a:lnTo>
                    <a:pt x="468083" y="843915"/>
                  </a:lnTo>
                  <a:lnTo>
                    <a:pt x="470966" y="850912"/>
                  </a:lnTo>
                  <a:lnTo>
                    <a:pt x="476123" y="856081"/>
                  </a:lnTo>
                  <a:lnTo>
                    <a:pt x="482841" y="858951"/>
                  </a:lnTo>
                  <a:lnTo>
                    <a:pt x="490410" y="859015"/>
                  </a:lnTo>
                  <a:lnTo>
                    <a:pt x="497433" y="856132"/>
                  </a:lnTo>
                  <a:lnTo>
                    <a:pt x="502602" y="850976"/>
                  </a:lnTo>
                  <a:lnTo>
                    <a:pt x="505472" y="844245"/>
                  </a:lnTo>
                  <a:lnTo>
                    <a:pt x="505536" y="836688"/>
                  </a:lnTo>
                  <a:close/>
                </a:path>
                <a:path w="1250950" h="965200">
                  <a:moveTo>
                    <a:pt x="570407" y="57670"/>
                  </a:moveTo>
                  <a:lnTo>
                    <a:pt x="569429" y="50177"/>
                  </a:lnTo>
                  <a:lnTo>
                    <a:pt x="565785" y="43840"/>
                  </a:lnTo>
                  <a:lnTo>
                    <a:pt x="560031" y="39344"/>
                  </a:lnTo>
                  <a:lnTo>
                    <a:pt x="552691" y="37338"/>
                  </a:lnTo>
                  <a:lnTo>
                    <a:pt x="545198" y="38303"/>
                  </a:lnTo>
                  <a:lnTo>
                    <a:pt x="538873" y="41960"/>
                  </a:lnTo>
                  <a:lnTo>
                    <a:pt x="534377" y="47713"/>
                  </a:lnTo>
                  <a:lnTo>
                    <a:pt x="532358" y="55003"/>
                  </a:lnTo>
                  <a:lnTo>
                    <a:pt x="533336" y="62509"/>
                  </a:lnTo>
                  <a:lnTo>
                    <a:pt x="536981" y="68834"/>
                  </a:lnTo>
                  <a:lnTo>
                    <a:pt x="542734" y="73329"/>
                  </a:lnTo>
                  <a:lnTo>
                    <a:pt x="550037" y="75336"/>
                  </a:lnTo>
                  <a:lnTo>
                    <a:pt x="557568" y="74371"/>
                  </a:lnTo>
                  <a:lnTo>
                    <a:pt x="563892" y="70726"/>
                  </a:lnTo>
                  <a:lnTo>
                    <a:pt x="568388" y="64960"/>
                  </a:lnTo>
                  <a:lnTo>
                    <a:pt x="570407" y="57670"/>
                  </a:lnTo>
                  <a:close/>
                </a:path>
                <a:path w="1250950" h="965200">
                  <a:moveTo>
                    <a:pt x="580390" y="822223"/>
                  </a:moveTo>
                  <a:lnTo>
                    <a:pt x="577507" y="815225"/>
                  </a:lnTo>
                  <a:lnTo>
                    <a:pt x="572350" y="810056"/>
                  </a:lnTo>
                  <a:lnTo>
                    <a:pt x="565632" y="807199"/>
                  </a:lnTo>
                  <a:lnTo>
                    <a:pt x="558038" y="807135"/>
                  </a:lnTo>
                  <a:lnTo>
                    <a:pt x="551040" y="810006"/>
                  </a:lnTo>
                  <a:lnTo>
                    <a:pt x="545858" y="815162"/>
                  </a:lnTo>
                  <a:lnTo>
                    <a:pt x="543001" y="821893"/>
                  </a:lnTo>
                  <a:lnTo>
                    <a:pt x="542937" y="829449"/>
                  </a:lnTo>
                  <a:lnTo>
                    <a:pt x="545807" y="836447"/>
                  </a:lnTo>
                  <a:lnTo>
                    <a:pt x="550976" y="841616"/>
                  </a:lnTo>
                  <a:lnTo>
                    <a:pt x="557695" y="844486"/>
                  </a:lnTo>
                  <a:lnTo>
                    <a:pt x="565251" y="844550"/>
                  </a:lnTo>
                  <a:lnTo>
                    <a:pt x="572287" y="841667"/>
                  </a:lnTo>
                  <a:lnTo>
                    <a:pt x="577456" y="836510"/>
                  </a:lnTo>
                  <a:lnTo>
                    <a:pt x="580326" y="829792"/>
                  </a:lnTo>
                  <a:lnTo>
                    <a:pt x="580390" y="822223"/>
                  </a:lnTo>
                  <a:close/>
                </a:path>
                <a:path w="1250950" h="965200">
                  <a:moveTo>
                    <a:pt x="646455" y="63004"/>
                  </a:moveTo>
                  <a:lnTo>
                    <a:pt x="645477" y="55499"/>
                  </a:lnTo>
                  <a:lnTo>
                    <a:pt x="641832" y="49174"/>
                  </a:lnTo>
                  <a:lnTo>
                    <a:pt x="636079" y="44678"/>
                  </a:lnTo>
                  <a:lnTo>
                    <a:pt x="628751" y="42672"/>
                  </a:lnTo>
                  <a:lnTo>
                    <a:pt x="621245" y="43637"/>
                  </a:lnTo>
                  <a:lnTo>
                    <a:pt x="614921" y="47294"/>
                  </a:lnTo>
                  <a:lnTo>
                    <a:pt x="610425" y="53047"/>
                  </a:lnTo>
                  <a:lnTo>
                    <a:pt x="608418" y="60337"/>
                  </a:lnTo>
                  <a:lnTo>
                    <a:pt x="609384" y="67843"/>
                  </a:lnTo>
                  <a:lnTo>
                    <a:pt x="613041" y="74168"/>
                  </a:lnTo>
                  <a:lnTo>
                    <a:pt x="618794" y="78663"/>
                  </a:lnTo>
                  <a:lnTo>
                    <a:pt x="626084" y="80670"/>
                  </a:lnTo>
                  <a:lnTo>
                    <a:pt x="633628" y="79705"/>
                  </a:lnTo>
                  <a:lnTo>
                    <a:pt x="639953" y="76047"/>
                  </a:lnTo>
                  <a:lnTo>
                    <a:pt x="644448" y="70294"/>
                  </a:lnTo>
                  <a:lnTo>
                    <a:pt x="646455" y="63004"/>
                  </a:lnTo>
                  <a:close/>
                </a:path>
                <a:path w="1250950" h="965200">
                  <a:moveTo>
                    <a:pt x="655243" y="807758"/>
                  </a:moveTo>
                  <a:lnTo>
                    <a:pt x="652360" y="800760"/>
                  </a:lnTo>
                  <a:lnTo>
                    <a:pt x="647204" y="795591"/>
                  </a:lnTo>
                  <a:lnTo>
                    <a:pt x="640486" y="792721"/>
                  </a:lnTo>
                  <a:lnTo>
                    <a:pt x="632891" y="792670"/>
                  </a:lnTo>
                  <a:lnTo>
                    <a:pt x="625894" y="795540"/>
                  </a:lnTo>
                  <a:lnTo>
                    <a:pt x="620712" y="800696"/>
                  </a:lnTo>
                  <a:lnTo>
                    <a:pt x="617855" y="807415"/>
                  </a:lnTo>
                  <a:lnTo>
                    <a:pt x="617791" y="814984"/>
                  </a:lnTo>
                  <a:lnTo>
                    <a:pt x="620661" y="821982"/>
                  </a:lnTo>
                  <a:lnTo>
                    <a:pt x="625817" y="827151"/>
                  </a:lnTo>
                  <a:lnTo>
                    <a:pt x="632536" y="830021"/>
                  </a:lnTo>
                  <a:lnTo>
                    <a:pt x="640105" y="830084"/>
                  </a:lnTo>
                  <a:lnTo>
                    <a:pt x="647141" y="827201"/>
                  </a:lnTo>
                  <a:lnTo>
                    <a:pt x="652310" y="822045"/>
                  </a:lnTo>
                  <a:lnTo>
                    <a:pt x="655180" y="815327"/>
                  </a:lnTo>
                  <a:lnTo>
                    <a:pt x="655243" y="807758"/>
                  </a:lnTo>
                  <a:close/>
                </a:path>
                <a:path w="1250950" h="965200">
                  <a:moveTo>
                    <a:pt x="722503" y="68338"/>
                  </a:moveTo>
                  <a:lnTo>
                    <a:pt x="721537" y="60833"/>
                  </a:lnTo>
                  <a:lnTo>
                    <a:pt x="717880" y="54508"/>
                  </a:lnTo>
                  <a:lnTo>
                    <a:pt x="712127" y="50012"/>
                  </a:lnTo>
                  <a:lnTo>
                    <a:pt x="704799" y="48006"/>
                  </a:lnTo>
                  <a:lnTo>
                    <a:pt x="697293" y="48971"/>
                  </a:lnTo>
                  <a:lnTo>
                    <a:pt x="690968" y="52628"/>
                  </a:lnTo>
                  <a:lnTo>
                    <a:pt x="686473" y="58381"/>
                  </a:lnTo>
                  <a:lnTo>
                    <a:pt x="684466" y="65671"/>
                  </a:lnTo>
                  <a:lnTo>
                    <a:pt x="685444" y="73177"/>
                  </a:lnTo>
                  <a:lnTo>
                    <a:pt x="689089" y="79502"/>
                  </a:lnTo>
                  <a:lnTo>
                    <a:pt x="694842" y="83997"/>
                  </a:lnTo>
                  <a:lnTo>
                    <a:pt x="702132" y="86004"/>
                  </a:lnTo>
                  <a:lnTo>
                    <a:pt x="709676" y="85039"/>
                  </a:lnTo>
                  <a:lnTo>
                    <a:pt x="716000" y="81381"/>
                  </a:lnTo>
                  <a:lnTo>
                    <a:pt x="720496" y="75628"/>
                  </a:lnTo>
                  <a:lnTo>
                    <a:pt x="722503" y="68338"/>
                  </a:lnTo>
                  <a:close/>
                </a:path>
                <a:path w="1250950" h="965200">
                  <a:moveTo>
                    <a:pt x="730097" y="793292"/>
                  </a:moveTo>
                  <a:lnTo>
                    <a:pt x="727214" y="786295"/>
                  </a:lnTo>
                  <a:lnTo>
                    <a:pt x="722058" y="781126"/>
                  </a:lnTo>
                  <a:lnTo>
                    <a:pt x="715340" y="778256"/>
                  </a:lnTo>
                  <a:lnTo>
                    <a:pt x="707732" y="778205"/>
                  </a:lnTo>
                  <a:lnTo>
                    <a:pt x="700735" y="781088"/>
                  </a:lnTo>
                  <a:lnTo>
                    <a:pt x="695566" y="786244"/>
                  </a:lnTo>
                  <a:lnTo>
                    <a:pt x="692708" y="792962"/>
                  </a:lnTo>
                  <a:lnTo>
                    <a:pt x="692645" y="800519"/>
                  </a:lnTo>
                  <a:lnTo>
                    <a:pt x="695528" y="807516"/>
                  </a:lnTo>
                  <a:lnTo>
                    <a:pt x="700684" y="812685"/>
                  </a:lnTo>
                  <a:lnTo>
                    <a:pt x="707402" y="815555"/>
                  </a:lnTo>
                  <a:lnTo>
                    <a:pt x="714959" y="815606"/>
                  </a:lnTo>
                  <a:lnTo>
                    <a:pt x="721995" y="812723"/>
                  </a:lnTo>
                  <a:lnTo>
                    <a:pt x="727163" y="807567"/>
                  </a:lnTo>
                  <a:lnTo>
                    <a:pt x="730034" y="800849"/>
                  </a:lnTo>
                  <a:lnTo>
                    <a:pt x="730097" y="793292"/>
                  </a:lnTo>
                  <a:close/>
                </a:path>
                <a:path w="1250950" h="965200">
                  <a:moveTo>
                    <a:pt x="798563" y="73672"/>
                  </a:moveTo>
                  <a:lnTo>
                    <a:pt x="797585" y="66167"/>
                  </a:lnTo>
                  <a:lnTo>
                    <a:pt x="793940" y="59842"/>
                  </a:lnTo>
                  <a:lnTo>
                    <a:pt x="788187" y="55346"/>
                  </a:lnTo>
                  <a:lnTo>
                    <a:pt x="780846" y="53327"/>
                  </a:lnTo>
                  <a:lnTo>
                    <a:pt x="773353" y="54305"/>
                  </a:lnTo>
                  <a:lnTo>
                    <a:pt x="767029" y="57962"/>
                  </a:lnTo>
                  <a:lnTo>
                    <a:pt x="762533" y="63715"/>
                  </a:lnTo>
                  <a:lnTo>
                    <a:pt x="760514" y="71005"/>
                  </a:lnTo>
                  <a:lnTo>
                    <a:pt x="761492" y="78511"/>
                  </a:lnTo>
                  <a:lnTo>
                    <a:pt x="765136" y="84836"/>
                  </a:lnTo>
                  <a:lnTo>
                    <a:pt x="770890" y="89331"/>
                  </a:lnTo>
                  <a:lnTo>
                    <a:pt x="778192" y="91338"/>
                  </a:lnTo>
                  <a:lnTo>
                    <a:pt x="785723" y="90373"/>
                  </a:lnTo>
                  <a:lnTo>
                    <a:pt x="792048" y="86715"/>
                  </a:lnTo>
                  <a:lnTo>
                    <a:pt x="796544" y="80962"/>
                  </a:lnTo>
                  <a:lnTo>
                    <a:pt x="798563" y="73672"/>
                  </a:lnTo>
                  <a:close/>
                </a:path>
                <a:path w="1250950" h="965200">
                  <a:moveTo>
                    <a:pt x="804938" y="778827"/>
                  </a:moveTo>
                  <a:lnTo>
                    <a:pt x="802068" y="771829"/>
                  </a:lnTo>
                  <a:lnTo>
                    <a:pt x="796912" y="766660"/>
                  </a:lnTo>
                  <a:lnTo>
                    <a:pt x="790194" y="763790"/>
                  </a:lnTo>
                  <a:lnTo>
                    <a:pt x="782586" y="763739"/>
                  </a:lnTo>
                  <a:lnTo>
                    <a:pt x="775589" y="766622"/>
                  </a:lnTo>
                  <a:lnTo>
                    <a:pt x="770420" y="771779"/>
                  </a:lnTo>
                  <a:lnTo>
                    <a:pt x="767562" y="778497"/>
                  </a:lnTo>
                  <a:lnTo>
                    <a:pt x="767499" y="786053"/>
                  </a:lnTo>
                  <a:lnTo>
                    <a:pt x="770382" y="793051"/>
                  </a:lnTo>
                  <a:lnTo>
                    <a:pt x="775538" y="798220"/>
                  </a:lnTo>
                  <a:lnTo>
                    <a:pt x="782256" y="801090"/>
                  </a:lnTo>
                  <a:lnTo>
                    <a:pt x="789813" y="801141"/>
                  </a:lnTo>
                  <a:lnTo>
                    <a:pt x="796848" y="798258"/>
                  </a:lnTo>
                  <a:lnTo>
                    <a:pt x="802017" y="793102"/>
                  </a:lnTo>
                  <a:lnTo>
                    <a:pt x="804875" y="786384"/>
                  </a:lnTo>
                  <a:lnTo>
                    <a:pt x="804938" y="778827"/>
                  </a:lnTo>
                  <a:close/>
                </a:path>
                <a:path w="1250950" h="965200">
                  <a:moveTo>
                    <a:pt x="874610" y="79006"/>
                  </a:moveTo>
                  <a:lnTo>
                    <a:pt x="873633" y="71501"/>
                  </a:lnTo>
                  <a:lnTo>
                    <a:pt x="869988" y="65176"/>
                  </a:lnTo>
                  <a:lnTo>
                    <a:pt x="864235" y="60680"/>
                  </a:lnTo>
                  <a:lnTo>
                    <a:pt x="856907" y="58661"/>
                  </a:lnTo>
                  <a:lnTo>
                    <a:pt x="849401" y="59639"/>
                  </a:lnTo>
                  <a:lnTo>
                    <a:pt x="843076" y="63296"/>
                  </a:lnTo>
                  <a:lnTo>
                    <a:pt x="838581" y="69049"/>
                  </a:lnTo>
                  <a:lnTo>
                    <a:pt x="836561" y="76339"/>
                  </a:lnTo>
                  <a:lnTo>
                    <a:pt x="837539" y="83845"/>
                  </a:lnTo>
                  <a:lnTo>
                    <a:pt x="841184" y="90170"/>
                  </a:lnTo>
                  <a:lnTo>
                    <a:pt x="846950" y="94665"/>
                  </a:lnTo>
                  <a:lnTo>
                    <a:pt x="854240" y="96672"/>
                  </a:lnTo>
                  <a:lnTo>
                    <a:pt x="861771" y="95707"/>
                  </a:lnTo>
                  <a:lnTo>
                    <a:pt x="868108" y="92049"/>
                  </a:lnTo>
                  <a:lnTo>
                    <a:pt x="872604" y="86296"/>
                  </a:lnTo>
                  <a:lnTo>
                    <a:pt x="874610" y="79006"/>
                  </a:lnTo>
                  <a:close/>
                </a:path>
                <a:path w="1250950" h="965200">
                  <a:moveTo>
                    <a:pt x="879792" y="764349"/>
                  </a:moveTo>
                  <a:lnTo>
                    <a:pt x="876922" y="757364"/>
                  </a:lnTo>
                  <a:lnTo>
                    <a:pt x="871766" y="752182"/>
                  </a:lnTo>
                  <a:lnTo>
                    <a:pt x="865047" y="749325"/>
                  </a:lnTo>
                  <a:lnTo>
                    <a:pt x="857440" y="749274"/>
                  </a:lnTo>
                  <a:lnTo>
                    <a:pt x="850442" y="752144"/>
                  </a:lnTo>
                  <a:lnTo>
                    <a:pt x="845273" y="757313"/>
                  </a:lnTo>
                  <a:lnTo>
                    <a:pt x="842416" y="764032"/>
                  </a:lnTo>
                  <a:lnTo>
                    <a:pt x="842352" y="771588"/>
                  </a:lnTo>
                  <a:lnTo>
                    <a:pt x="845223" y="778586"/>
                  </a:lnTo>
                  <a:lnTo>
                    <a:pt x="850392" y="783755"/>
                  </a:lnTo>
                  <a:lnTo>
                    <a:pt x="857110" y="786612"/>
                  </a:lnTo>
                  <a:lnTo>
                    <a:pt x="864666" y="786676"/>
                  </a:lnTo>
                  <a:lnTo>
                    <a:pt x="871702" y="783793"/>
                  </a:lnTo>
                  <a:lnTo>
                    <a:pt x="876871" y="778637"/>
                  </a:lnTo>
                  <a:lnTo>
                    <a:pt x="879729" y="771918"/>
                  </a:lnTo>
                  <a:lnTo>
                    <a:pt x="879792" y="764349"/>
                  </a:lnTo>
                  <a:close/>
                </a:path>
                <a:path w="1250950" h="965200">
                  <a:moveTo>
                    <a:pt x="950658" y="84340"/>
                  </a:moveTo>
                  <a:lnTo>
                    <a:pt x="949693" y="76835"/>
                  </a:lnTo>
                  <a:lnTo>
                    <a:pt x="946035" y="70510"/>
                  </a:lnTo>
                  <a:lnTo>
                    <a:pt x="940282" y="66014"/>
                  </a:lnTo>
                  <a:lnTo>
                    <a:pt x="932954" y="63995"/>
                  </a:lnTo>
                  <a:lnTo>
                    <a:pt x="925449" y="64973"/>
                  </a:lnTo>
                  <a:lnTo>
                    <a:pt x="919124" y="68618"/>
                  </a:lnTo>
                  <a:lnTo>
                    <a:pt x="914628" y="74383"/>
                  </a:lnTo>
                  <a:lnTo>
                    <a:pt x="912622" y="81673"/>
                  </a:lnTo>
                  <a:lnTo>
                    <a:pt x="913587" y="89166"/>
                  </a:lnTo>
                  <a:lnTo>
                    <a:pt x="917244" y="95504"/>
                  </a:lnTo>
                  <a:lnTo>
                    <a:pt x="922997" y="99999"/>
                  </a:lnTo>
                  <a:lnTo>
                    <a:pt x="930287" y="102006"/>
                  </a:lnTo>
                  <a:lnTo>
                    <a:pt x="937831" y="101028"/>
                  </a:lnTo>
                  <a:lnTo>
                    <a:pt x="944156" y="97383"/>
                  </a:lnTo>
                  <a:lnTo>
                    <a:pt x="948651" y="91630"/>
                  </a:lnTo>
                  <a:lnTo>
                    <a:pt x="950658" y="84340"/>
                  </a:lnTo>
                  <a:close/>
                </a:path>
                <a:path w="1250950" h="965200">
                  <a:moveTo>
                    <a:pt x="954646" y="749884"/>
                  </a:moveTo>
                  <a:lnTo>
                    <a:pt x="951776" y="742899"/>
                  </a:lnTo>
                  <a:lnTo>
                    <a:pt x="946619" y="737717"/>
                  </a:lnTo>
                  <a:lnTo>
                    <a:pt x="939901" y="734860"/>
                  </a:lnTo>
                  <a:lnTo>
                    <a:pt x="932294" y="734809"/>
                  </a:lnTo>
                  <a:lnTo>
                    <a:pt x="925296" y="737679"/>
                  </a:lnTo>
                  <a:lnTo>
                    <a:pt x="920127" y="742848"/>
                  </a:lnTo>
                  <a:lnTo>
                    <a:pt x="917270" y="749566"/>
                  </a:lnTo>
                  <a:lnTo>
                    <a:pt x="917206" y="757123"/>
                  </a:lnTo>
                  <a:lnTo>
                    <a:pt x="920076" y="764120"/>
                  </a:lnTo>
                  <a:lnTo>
                    <a:pt x="925233" y="769289"/>
                  </a:lnTo>
                  <a:lnTo>
                    <a:pt x="931964" y="772147"/>
                  </a:lnTo>
                  <a:lnTo>
                    <a:pt x="939520" y="772210"/>
                  </a:lnTo>
                  <a:lnTo>
                    <a:pt x="946556" y="769327"/>
                  </a:lnTo>
                  <a:lnTo>
                    <a:pt x="951725" y="764171"/>
                  </a:lnTo>
                  <a:lnTo>
                    <a:pt x="954582" y="757453"/>
                  </a:lnTo>
                  <a:lnTo>
                    <a:pt x="954646" y="749884"/>
                  </a:lnTo>
                  <a:close/>
                </a:path>
                <a:path w="1250950" h="965200">
                  <a:moveTo>
                    <a:pt x="1026718" y="89674"/>
                  </a:moveTo>
                  <a:lnTo>
                    <a:pt x="1025740" y="82169"/>
                  </a:lnTo>
                  <a:lnTo>
                    <a:pt x="1022096" y="75844"/>
                  </a:lnTo>
                  <a:lnTo>
                    <a:pt x="1016330" y="71348"/>
                  </a:lnTo>
                  <a:lnTo>
                    <a:pt x="1009002" y="69329"/>
                  </a:lnTo>
                  <a:lnTo>
                    <a:pt x="1001509" y="70307"/>
                  </a:lnTo>
                  <a:lnTo>
                    <a:pt x="995172" y="73952"/>
                  </a:lnTo>
                  <a:lnTo>
                    <a:pt x="990676" y="79705"/>
                  </a:lnTo>
                  <a:lnTo>
                    <a:pt x="988669" y="87007"/>
                  </a:lnTo>
                  <a:lnTo>
                    <a:pt x="989647" y="94500"/>
                  </a:lnTo>
                  <a:lnTo>
                    <a:pt x="993292" y="100825"/>
                  </a:lnTo>
                  <a:lnTo>
                    <a:pt x="999045" y="105321"/>
                  </a:lnTo>
                  <a:lnTo>
                    <a:pt x="1006335" y="107340"/>
                  </a:lnTo>
                  <a:lnTo>
                    <a:pt x="1013879" y="106362"/>
                  </a:lnTo>
                  <a:lnTo>
                    <a:pt x="1020203" y="102717"/>
                  </a:lnTo>
                  <a:lnTo>
                    <a:pt x="1024699" y="96964"/>
                  </a:lnTo>
                  <a:lnTo>
                    <a:pt x="1026718" y="89674"/>
                  </a:lnTo>
                  <a:close/>
                </a:path>
                <a:path w="1250950" h="965200">
                  <a:moveTo>
                    <a:pt x="1029500" y="735418"/>
                  </a:moveTo>
                  <a:lnTo>
                    <a:pt x="1026629" y="728433"/>
                  </a:lnTo>
                  <a:lnTo>
                    <a:pt x="1021473" y="723252"/>
                  </a:lnTo>
                  <a:lnTo>
                    <a:pt x="1014755" y="720394"/>
                  </a:lnTo>
                  <a:lnTo>
                    <a:pt x="1007148" y="720344"/>
                  </a:lnTo>
                  <a:lnTo>
                    <a:pt x="1000150" y="723214"/>
                  </a:lnTo>
                  <a:lnTo>
                    <a:pt x="994981" y="728370"/>
                  </a:lnTo>
                  <a:lnTo>
                    <a:pt x="992124" y="735101"/>
                  </a:lnTo>
                  <a:lnTo>
                    <a:pt x="992060" y="742657"/>
                  </a:lnTo>
                  <a:lnTo>
                    <a:pt x="994930" y="749655"/>
                  </a:lnTo>
                  <a:lnTo>
                    <a:pt x="1000086" y="754824"/>
                  </a:lnTo>
                  <a:lnTo>
                    <a:pt x="1006817" y="757682"/>
                  </a:lnTo>
                  <a:lnTo>
                    <a:pt x="1014374" y="757745"/>
                  </a:lnTo>
                  <a:lnTo>
                    <a:pt x="1021410" y="754862"/>
                  </a:lnTo>
                  <a:lnTo>
                    <a:pt x="1026579" y="749706"/>
                  </a:lnTo>
                  <a:lnTo>
                    <a:pt x="1029436" y="742988"/>
                  </a:lnTo>
                  <a:lnTo>
                    <a:pt x="1029500" y="735418"/>
                  </a:lnTo>
                  <a:close/>
                </a:path>
                <a:path w="1250950" h="965200">
                  <a:moveTo>
                    <a:pt x="1102766" y="95008"/>
                  </a:moveTo>
                  <a:lnTo>
                    <a:pt x="1101788" y="87503"/>
                  </a:lnTo>
                  <a:lnTo>
                    <a:pt x="1098143" y="81178"/>
                  </a:lnTo>
                  <a:lnTo>
                    <a:pt x="1092390" y="76682"/>
                  </a:lnTo>
                  <a:lnTo>
                    <a:pt x="1085062" y="74663"/>
                  </a:lnTo>
                  <a:lnTo>
                    <a:pt x="1077556" y="75641"/>
                  </a:lnTo>
                  <a:lnTo>
                    <a:pt x="1071232" y="79286"/>
                  </a:lnTo>
                  <a:lnTo>
                    <a:pt x="1066736" y="85039"/>
                  </a:lnTo>
                  <a:lnTo>
                    <a:pt x="1064717" y="92341"/>
                  </a:lnTo>
                  <a:lnTo>
                    <a:pt x="1065695" y="99834"/>
                  </a:lnTo>
                  <a:lnTo>
                    <a:pt x="1069340" y="106159"/>
                  </a:lnTo>
                  <a:lnTo>
                    <a:pt x="1075105" y="110655"/>
                  </a:lnTo>
                  <a:lnTo>
                    <a:pt x="1082395" y="112674"/>
                  </a:lnTo>
                  <a:lnTo>
                    <a:pt x="1089926" y="111696"/>
                  </a:lnTo>
                  <a:lnTo>
                    <a:pt x="1096251" y="108051"/>
                  </a:lnTo>
                  <a:lnTo>
                    <a:pt x="1100747" y="102298"/>
                  </a:lnTo>
                  <a:lnTo>
                    <a:pt x="1102766" y="95008"/>
                  </a:lnTo>
                  <a:close/>
                </a:path>
                <a:path w="1250950" h="965200">
                  <a:moveTo>
                    <a:pt x="1250886" y="105384"/>
                  </a:moveTo>
                  <a:lnTo>
                    <a:pt x="1140866" y="40386"/>
                  </a:lnTo>
                  <a:lnTo>
                    <a:pt x="1132865" y="154406"/>
                  </a:lnTo>
                  <a:lnTo>
                    <a:pt x="1250886" y="105384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11056" y="2951988"/>
            <a:ext cx="905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5644" y="5905500"/>
            <a:ext cx="56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5754" y="1629155"/>
            <a:ext cx="1890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78053" y="2632420"/>
            <a:ext cx="4883150" cy="3070860"/>
            <a:chOff x="3678053" y="2632420"/>
            <a:chExt cx="4883150" cy="3070860"/>
          </a:xfrm>
        </p:grpSpPr>
        <p:sp>
          <p:nvSpPr>
            <p:cNvPr id="18" name="object 18"/>
            <p:cNvSpPr/>
            <p:nvPr/>
          </p:nvSpPr>
          <p:spPr>
            <a:xfrm>
              <a:off x="3697103" y="2786743"/>
              <a:ext cx="864235" cy="641350"/>
            </a:xfrm>
            <a:custGeom>
              <a:avLst/>
              <a:gdLst/>
              <a:ahLst/>
              <a:cxnLst/>
              <a:rect l="l" t="t" r="r" b="b"/>
              <a:pathLst>
                <a:path w="864235" h="641350">
                  <a:moveTo>
                    <a:pt x="864010" y="0"/>
                  </a:moveTo>
                  <a:lnTo>
                    <a:pt x="0" y="0"/>
                  </a:lnTo>
                  <a:lnTo>
                    <a:pt x="0" y="640820"/>
                  </a:lnTo>
                  <a:lnTo>
                    <a:pt x="864010" y="640820"/>
                  </a:lnTo>
                  <a:lnTo>
                    <a:pt x="864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697103" y="2786743"/>
              <a:ext cx="864235" cy="641350"/>
            </a:xfrm>
            <a:custGeom>
              <a:avLst/>
              <a:gdLst/>
              <a:ahLst/>
              <a:cxnLst/>
              <a:rect l="l" t="t" r="r" b="b"/>
              <a:pathLst>
                <a:path w="864235" h="641350">
                  <a:moveTo>
                    <a:pt x="0" y="0"/>
                  </a:moveTo>
                  <a:lnTo>
                    <a:pt x="864011" y="0"/>
                  </a:lnTo>
                  <a:lnTo>
                    <a:pt x="864011" y="640821"/>
                  </a:lnTo>
                  <a:lnTo>
                    <a:pt x="0" y="64082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8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697103" y="4141129"/>
              <a:ext cx="864235" cy="641350"/>
            </a:xfrm>
            <a:custGeom>
              <a:avLst/>
              <a:gdLst/>
              <a:ahLst/>
              <a:cxnLst/>
              <a:rect l="l" t="t" r="r" b="b"/>
              <a:pathLst>
                <a:path w="864235" h="641350">
                  <a:moveTo>
                    <a:pt x="864010" y="0"/>
                  </a:moveTo>
                  <a:lnTo>
                    <a:pt x="0" y="0"/>
                  </a:lnTo>
                  <a:lnTo>
                    <a:pt x="0" y="640821"/>
                  </a:lnTo>
                  <a:lnTo>
                    <a:pt x="864010" y="640821"/>
                  </a:lnTo>
                  <a:lnTo>
                    <a:pt x="864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97103" y="4141129"/>
              <a:ext cx="864235" cy="641350"/>
            </a:xfrm>
            <a:custGeom>
              <a:avLst/>
              <a:gdLst/>
              <a:ahLst/>
              <a:cxnLst/>
              <a:rect l="l" t="t" r="r" b="b"/>
              <a:pathLst>
                <a:path w="864235" h="641350">
                  <a:moveTo>
                    <a:pt x="0" y="0"/>
                  </a:moveTo>
                  <a:lnTo>
                    <a:pt x="864011" y="0"/>
                  </a:lnTo>
                  <a:lnTo>
                    <a:pt x="864011" y="640821"/>
                  </a:lnTo>
                  <a:lnTo>
                    <a:pt x="0" y="64082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CC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66330" y="5249592"/>
              <a:ext cx="4045585" cy="434975"/>
            </a:xfrm>
            <a:custGeom>
              <a:avLst/>
              <a:gdLst/>
              <a:ahLst/>
              <a:cxnLst/>
              <a:rect l="l" t="t" r="r" b="b"/>
              <a:pathLst>
                <a:path w="4045584" h="434975">
                  <a:moveTo>
                    <a:pt x="0" y="0"/>
                  </a:moveTo>
                  <a:lnTo>
                    <a:pt x="4045028" y="0"/>
                  </a:lnTo>
                  <a:lnTo>
                    <a:pt x="4045028" y="434477"/>
                  </a:lnTo>
                  <a:lnTo>
                    <a:pt x="0" y="43447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77703" y="3022205"/>
              <a:ext cx="864235" cy="641350"/>
            </a:xfrm>
            <a:custGeom>
              <a:avLst/>
              <a:gdLst/>
              <a:ahLst/>
              <a:cxnLst/>
              <a:rect l="l" t="t" r="r" b="b"/>
              <a:pathLst>
                <a:path w="864234" h="641350">
                  <a:moveTo>
                    <a:pt x="864010" y="0"/>
                  </a:moveTo>
                  <a:lnTo>
                    <a:pt x="0" y="0"/>
                  </a:lnTo>
                  <a:lnTo>
                    <a:pt x="0" y="640820"/>
                  </a:lnTo>
                  <a:lnTo>
                    <a:pt x="864010" y="640820"/>
                  </a:lnTo>
                  <a:lnTo>
                    <a:pt x="864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77703" y="3022205"/>
              <a:ext cx="864235" cy="641350"/>
            </a:xfrm>
            <a:custGeom>
              <a:avLst/>
              <a:gdLst/>
              <a:ahLst/>
              <a:cxnLst/>
              <a:rect l="l" t="t" r="r" b="b"/>
              <a:pathLst>
                <a:path w="864234" h="641350">
                  <a:moveTo>
                    <a:pt x="0" y="0"/>
                  </a:moveTo>
                  <a:lnTo>
                    <a:pt x="864011" y="0"/>
                  </a:lnTo>
                  <a:lnTo>
                    <a:pt x="864011" y="640821"/>
                  </a:lnTo>
                  <a:lnTo>
                    <a:pt x="0" y="64082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677703" y="3933907"/>
              <a:ext cx="864235" cy="641350"/>
            </a:xfrm>
            <a:custGeom>
              <a:avLst/>
              <a:gdLst/>
              <a:ahLst/>
              <a:cxnLst/>
              <a:rect l="l" t="t" r="r" b="b"/>
              <a:pathLst>
                <a:path w="864234" h="641350">
                  <a:moveTo>
                    <a:pt x="864010" y="0"/>
                  </a:moveTo>
                  <a:lnTo>
                    <a:pt x="0" y="0"/>
                  </a:lnTo>
                  <a:lnTo>
                    <a:pt x="0" y="640821"/>
                  </a:lnTo>
                  <a:lnTo>
                    <a:pt x="864010" y="640821"/>
                  </a:lnTo>
                  <a:lnTo>
                    <a:pt x="864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77703" y="3933907"/>
              <a:ext cx="864235" cy="641350"/>
            </a:xfrm>
            <a:custGeom>
              <a:avLst/>
              <a:gdLst/>
              <a:ahLst/>
              <a:cxnLst/>
              <a:rect l="l" t="t" r="r" b="b"/>
              <a:pathLst>
                <a:path w="864234" h="641350">
                  <a:moveTo>
                    <a:pt x="0" y="0"/>
                  </a:moveTo>
                  <a:lnTo>
                    <a:pt x="864011" y="0"/>
                  </a:lnTo>
                  <a:lnTo>
                    <a:pt x="864011" y="640821"/>
                  </a:lnTo>
                  <a:lnTo>
                    <a:pt x="0" y="64082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072410" y="3022205"/>
              <a:ext cx="501015" cy="487680"/>
            </a:xfrm>
            <a:custGeom>
              <a:avLst/>
              <a:gdLst/>
              <a:ahLst/>
              <a:cxnLst/>
              <a:rect l="l" t="t" r="r" b="b"/>
              <a:pathLst>
                <a:path w="501014" h="487679">
                  <a:moveTo>
                    <a:pt x="0" y="0"/>
                  </a:moveTo>
                  <a:lnTo>
                    <a:pt x="500760" y="0"/>
                  </a:lnTo>
                  <a:lnTo>
                    <a:pt x="500760" y="487543"/>
                  </a:lnTo>
                  <a:lnTo>
                    <a:pt x="0" y="48754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02877" y="2651470"/>
              <a:ext cx="501015" cy="487680"/>
            </a:xfrm>
            <a:custGeom>
              <a:avLst/>
              <a:gdLst/>
              <a:ahLst/>
              <a:cxnLst/>
              <a:rect l="l" t="t" r="r" b="b"/>
              <a:pathLst>
                <a:path w="501015" h="487680">
                  <a:moveTo>
                    <a:pt x="0" y="0"/>
                  </a:moveTo>
                  <a:lnTo>
                    <a:pt x="500760" y="0"/>
                  </a:lnTo>
                  <a:lnTo>
                    <a:pt x="500760" y="487543"/>
                  </a:lnTo>
                  <a:lnTo>
                    <a:pt x="0" y="48754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40027" y="3220767"/>
              <a:ext cx="501015" cy="487680"/>
            </a:xfrm>
            <a:custGeom>
              <a:avLst/>
              <a:gdLst/>
              <a:ahLst/>
              <a:cxnLst/>
              <a:rect l="l" t="t" r="r" b="b"/>
              <a:pathLst>
                <a:path w="501015" h="487679">
                  <a:moveTo>
                    <a:pt x="0" y="0"/>
                  </a:moveTo>
                  <a:lnTo>
                    <a:pt x="500760" y="0"/>
                  </a:lnTo>
                  <a:lnTo>
                    <a:pt x="500760" y="487543"/>
                  </a:lnTo>
                  <a:lnTo>
                    <a:pt x="0" y="48754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17387" y="4396568"/>
              <a:ext cx="501015" cy="487680"/>
            </a:xfrm>
            <a:custGeom>
              <a:avLst/>
              <a:gdLst/>
              <a:ahLst/>
              <a:cxnLst/>
              <a:rect l="l" t="t" r="r" b="b"/>
              <a:pathLst>
                <a:path w="501014" h="487679">
                  <a:moveTo>
                    <a:pt x="0" y="0"/>
                  </a:moveTo>
                  <a:lnTo>
                    <a:pt x="500760" y="0"/>
                  </a:lnTo>
                  <a:lnTo>
                    <a:pt x="500760" y="487543"/>
                  </a:lnTo>
                  <a:lnTo>
                    <a:pt x="0" y="48754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36682" y="4055765"/>
              <a:ext cx="501015" cy="487680"/>
            </a:xfrm>
            <a:custGeom>
              <a:avLst/>
              <a:gdLst/>
              <a:ahLst/>
              <a:cxnLst/>
              <a:rect l="l" t="t" r="r" b="b"/>
              <a:pathLst>
                <a:path w="501015" h="487679">
                  <a:moveTo>
                    <a:pt x="0" y="0"/>
                  </a:moveTo>
                  <a:lnTo>
                    <a:pt x="500760" y="0"/>
                  </a:lnTo>
                  <a:lnTo>
                    <a:pt x="500760" y="487543"/>
                  </a:lnTo>
                  <a:lnTo>
                    <a:pt x="0" y="48754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542053" y="2838094"/>
              <a:ext cx="3136265" cy="1859914"/>
            </a:xfrm>
            <a:custGeom>
              <a:avLst/>
              <a:gdLst/>
              <a:ahLst/>
              <a:cxnLst/>
              <a:rect l="l" t="t" r="r" b="b"/>
              <a:pathLst>
                <a:path w="3136265" h="1859914">
                  <a:moveTo>
                    <a:pt x="38138" y="269062"/>
                  </a:moveTo>
                  <a:lnTo>
                    <a:pt x="36639" y="261645"/>
                  </a:lnTo>
                  <a:lnTo>
                    <a:pt x="32562" y="255600"/>
                  </a:lnTo>
                  <a:lnTo>
                    <a:pt x="26504" y="251510"/>
                  </a:lnTo>
                  <a:lnTo>
                    <a:pt x="19050" y="250012"/>
                  </a:lnTo>
                  <a:lnTo>
                    <a:pt x="11633" y="251510"/>
                  </a:lnTo>
                  <a:lnTo>
                    <a:pt x="5588" y="255600"/>
                  </a:lnTo>
                  <a:lnTo>
                    <a:pt x="1498" y="261645"/>
                  </a:lnTo>
                  <a:lnTo>
                    <a:pt x="0" y="269062"/>
                  </a:lnTo>
                  <a:lnTo>
                    <a:pt x="1498" y="276479"/>
                  </a:lnTo>
                  <a:lnTo>
                    <a:pt x="5588" y="282536"/>
                  </a:lnTo>
                  <a:lnTo>
                    <a:pt x="11633" y="286613"/>
                  </a:lnTo>
                  <a:lnTo>
                    <a:pt x="19088" y="288112"/>
                  </a:lnTo>
                  <a:lnTo>
                    <a:pt x="26504" y="286613"/>
                  </a:lnTo>
                  <a:lnTo>
                    <a:pt x="32562" y="282536"/>
                  </a:lnTo>
                  <a:lnTo>
                    <a:pt x="36639" y="276479"/>
                  </a:lnTo>
                  <a:lnTo>
                    <a:pt x="38138" y="269062"/>
                  </a:lnTo>
                  <a:close/>
                </a:path>
                <a:path w="3136265" h="1859914">
                  <a:moveTo>
                    <a:pt x="114376" y="269062"/>
                  </a:moveTo>
                  <a:lnTo>
                    <a:pt x="112877" y="261645"/>
                  </a:lnTo>
                  <a:lnTo>
                    <a:pt x="108800" y="255600"/>
                  </a:lnTo>
                  <a:lnTo>
                    <a:pt x="102743" y="251510"/>
                  </a:lnTo>
                  <a:lnTo>
                    <a:pt x="95288" y="250012"/>
                  </a:lnTo>
                  <a:lnTo>
                    <a:pt x="87871" y="251510"/>
                  </a:lnTo>
                  <a:lnTo>
                    <a:pt x="81826" y="255600"/>
                  </a:lnTo>
                  <a:lnTo>
                    <a:pt x="77736" y="261645"/>
                  </a:lnTo>
                  <a:lnTo>
                    <a:pt x="76238" y="269062"/>
                  </a:lnTo>
                  <a:lnTo>
                    <a:pt x="77736" y="276479"/>
                  </a:lnTo>
                  <a:lnTo>
                    <a:pt x="81826" y="282536"/>
                  </a:lnTo>
                  <a:lnTo>
                    <a:pt x="87871" y="286613"/>
                  </a:lnTo>
                  <a:lnTo>
                    <a:pt x="95326" y="288112"/>
                  </a:lnTo>
                  <a:lnTo>
                    <a:pt x="102743" y="286613"/>
                  </a:lnTo>
                  <a:lnTo>
                    <a:pt x="108800" y="282536"/>
                  </a:lnTo>
                  <a:lnTo>
                    <a:pt x="112877" y="276479"/>
                  </a:lnTo>
                  <a:lnTo>
                    <a:pt x="114376" y="269062"/>
                  </a:lnTo>
                  <a:close/>
                </a:path>
                <a:path w="3136265" h="1859914">
                  <a:moveTo>
                    <a:pt x="133350" y="1566303"/>
                  </a:moveTo>
                  <a:lnTo>
                    <a:pt x="19050" y="1623453"/>
                  </a:lnTo>
                  <a:lnTo>
                    <a:pt x="133350" y="1680603"/>
                  </a:lnTo>
                  <a:lnTo>
                    <a:pt x="133350" y="1642503"/>
                  </a:lnTo>
                  <a:lnTo>
                    <a:pt x="133350" y="1623644"/>
                  </a:lnTo>
                  <a:lnTo>
                    <a:pt x="133350" y="1623263"/>
                  </a:lnTo>
                  <a:lnTo>
                    <a:pt x="133350" y="1604403"/>
                  </a:lnTo>
                  <a:lnTo>
                    <a:pt x="133350" y="1566303"/>
                  </a:lnTo>
                  <a:close/>
                </a:path>
                <a:path w="3136265" h="1859914">
                  <a:moveTo>
                    <a:pt x="190614" y="269062"/>
                  </a:moveTo>
                  <a:lnTo>
                    <a:pt x="189115" y="261645"/>
                  </a:lnTo>
                  <a:lnTo>
                    <a:pt x="185039" y="255600"/>
                  </a:lnTo>
                  <a:lnTo>
                    <a:pt x="178981" y="251510"/>
                  </a:lnTo>
                  <a:lnTo>
                    <a:pt x="171526" y="250012"/>
                  </a:lnTo>
                  <a:lnTo>
                    <a:pt x="164109" y="251510"/>
                  </a:lnTo>
                  <a:lnTo>
                    <a:pt x="158064" y="255600"/>
                  </a:lnTo>
                  <a:lnTo>
                    <a:pt x="153974" y="261645"/>
                  </a:lnTo>
                  <a:lnTo>
                    <a:pt x="152476" y="269062"/>
                  </a:lnTo>
                  <a:lnTo>
                    <a:pt x="153974" y="276479"/>
                  </a:lnTo>
                  <a:lnTo>
                    <a:pt x="158064" y="282536"/>
                  </a:lnTo>
                  <a:lnTo>
                    <a:pt x="164109" y="286613"/>
                  </a:lnTo>
                  <a:lnTo>
                    <a:pt x="171564" y="288112"/>
                  </a:lnTo>
                  <a:lnTo>
                    <a:pt x="178981" y="286613"/>
                  </a:lnTo>
                  <a:lnTo>
                    <a:pt x="185039" y="282536"/>
                  </a:lnTo>
                  <a:lnTo>
                    <a:pt x="189115" y="276479"/>
                  </a:lnTo>
                  <a:lnTo>
                    <a:pt x="190614" y="269062"/>
                  </a:lnTo>
                  <a:close/>
                </a:path>
                <a:path w="3136265" h="1859914">
                  <a:moveTo>
                    <a:pt x="209626" y="1623453"/>
                  </a:moveTo>
                  <a:lnTo>
                    <a:pt x="208127" y="1616036"/>
                  </a:lnTo>
                  <a:lnTo>
                    <a:pt x="204050" y="1609979"/>
                  </a:lnTo>
                  <a:lnTo>
                    <a:pt x="197993" y="1605902"/>
                  </a:lnTo>
                  <a:lnTo>
                    <a:pt x="190538" y="1604403"/>
                  </a:lnTo>
                  <a:lnTo>
                    <a:pt x="183121" y="1605902"/>
                  </a:lnTo>
                  <a:lnTo>
                    <a:pt x="177076" y="1609979"/>
                  </a:lnTo>
                  <a:lnTo>
                    <a:pt x="172986" y="1616036"/>
                  </a:lnTo>
                  <a:lnTo>
                    <a:pt x="171488" y="1623453"/>
                  </a:lnTo>
                  <a:lnTo>
                    <a:pt x="172986" y="1630870"/>
                  </a:lnTo>
                  <a:lnTo>
                    <a:pt x="177076" y="1636928"/>
                  </a:lnTo>
                  <a:lnTo>
                    <a:pt x="183121" y="1641005"/>
                  </a:lnTo>
                  <a:lnTo>
                    <a:pt x="190576" y="1642503"/>
                  </a:lnTo>
                  <a:lnTo>
                    <a:pt x="197993" y="1641005"/>
                  </a:lnTo>
                  <a:lnTo>
                    <a:pt x="204050" y="1636928"/>
                  </a:lnTo>
                  <a:lnTo>
                    <a:pt x="208127" y="1630870"/>
                  </a:lnTo>
                  <a:lnTo>
                    <a:pt x="209626" y="1623453"/>
                  </a:lnTo>
                  <a:close/>
                </a:path>
                <a:path w="3136265" h="1859914">
                  <a:moveTo>
                    <a:pt x="266852" y="269062"/>
                  </a:moveTo>
                  <a:lnTo>
                    <a:pt x="265353" y="261645"/>
                  </a:lnTo>
                  <a:lnTo>
                    <a:pt x="261277" y="255600"/>
                  </a:lnTo>
                  <a:lnTo>
                    <a:pt x="255219" y="251510"/>
                  </a:lnTo>
                  <a:lnTo>
                    <a:pt x="247764" y="250012"/>
                  </a:lnTo>
                  <a:lnTo>
                    <a:pt x="240347" y="251510"/>
                  </a:lnTo>
                  <a:lnTo>
                    <a:pt x="234302" y="255600"/>
                  </a:lnTo>
                  <a:lnTo>
                    <a:pt x="230212" y="261645"/>
                  </a:lnTo>
                  <a:lnTo>
                    <a:pt x="228714" y="269062"/>
                  </a:lnTo>
                  <a:lnTo>
                    <a:pt x="230212" y="276479"/>
                  </a:lnTo>
                  <a:lnTo>
                    <a:pt x="234302" y="282536"/>
                  </a:lnTo>
                  <a:lnTo>
                    <a:pt x="240347" y="286613"/>
                  </a:lnTo>
                  <a:lnTo>
                    <a:pt x="247802" y="288112"/>
                  </a:lnTo>
                  <a:lnTo>
                    <a:pt x="255219" y="286613"/>
                  </a:lnTo>
                  <a:lnTo>
                    <a:pt x="261277" y="282536"/>
                  </a:lnTo>
                  <a:lnTo>
                    <a:pt x="265353" y="276479"/>
                  </a:lnTo>
                  <a:lnTo>
                    <a:pt x="266852" y="269062"/>
                  </a:lnTo>
                  <a:close/>
                </a:path>
                <a:path w="3136265" h="1859914">
                  <a:moveTo>
                    <a:pt x="285864" y="1623453"/>
                  </a:moveTo>
                  <a:lnTo>
                    <a:pt x="284365" y="1616036"/>
                  </a:lnTo>
                  <a:lnTo>
                    <a:pt x="280289" y="1609979"/>
                  </a:lnTo>
                  <a:lnTo>
                    <a:pt x="274231" y="1605902"/>
                  </a:lnTo>
                  <a:lnTo>
                    <a:pt x="266776" y="1604403"/>
                  </a:lnTo>
                  <a:lnTo>
                    <a:pt x="259359" y="1605902"/>
                  </a:lnTo>
                  <a:lnTo>
                    <a:pt x="253314" y="1609979"/>
                  </a:lnTo>
                  <a:lnTo>
                    <a:pt x="249224" y="1616036"/>
                  </a:lnTo>
                  <a:lnTo>
                    <a:pt x="247726" y="1623453"/>
                  </a:lnTo>
                  <a:lnTo>
                    <a:pt x="249224" y="1630870"/>
                  </a:lnTo>
                  <a:lnTo>
                    <a:pt x="253314" y="1636928"/>
                  </a:lnTo>
                  <a:lnTo>
                    <a:pt x="259359" y="1641005"/>
                  </a:lnTo>
                  <a:lnTo>
                    <a:pt x="266814" y="1642503"/>
                  </a:lnTo>
                  <a:lnTo>
                    <a:pt x="274231" y="1641005"/>
                  </a:lnTo>
                  <a:lnTo>
                    <a:pt x="280289" y="1636928"/>
                  </a:lnTo>
                  <a:lnTo>
                    <a:pt x="284365" y="1630870"/>
                  </a:lnTo>
                  <a:lnTo>
                    <a:pt x="285864" y="1623453"/>
                  </a:lnTo>
                  <a:close/>
                </a:path>
                <a:path w="3136265" h="1859914">
                  <a:moveTo>
                    <a:pt x="293751" y="394601"/>
                  </a:moveTo>
                  <a:lnTo>
                    <a:pt x="292252" y="387197"/>
                  </a:lnTo>
                  <a:lnTo>
                    <a:pt x="288175" y="381139"/>
                  </a:lnTo>
                  <a:lnTo>
                    <a:pt x="282117" y="377050"/>
                  </a:lnTo>
                  <a:lnTo>
                    <a:pt x="274701" y="375551"/>
                  </a:lnTo>
                  <a:lnTo>
                    <a:pt x="267284" y="377050"/>
                  </a:lnTo>
                  <a:lnTo>
                    <a:pt x="261226" y="381139"/>
                  </a:lnTo>
                  <a:lnTo>
                    <a:pt x="257149" y="387197"/>
                  </a:lnTo>
                  <a:lnTo>
                    <a:pt x="255651" y="394639"/>
                  </a:lnTo>
                  <a:lnTo>
                    <a:pt x="257149" y="402056"/>
                  </a:lnTo>
                  <a:lnTo>
                    <a:pt x="261226" y="408114"/>
                  </a:lnTo>
                  <a:lnTo>
                    <a:pt x="267284" y="412203"/>
                  </a:lnTo>
                  <a:lnTo>
                    <a:pt x="274701" y="413689"/>
                  </a:lnTo>
                  <a:lnTo>
                    <a:pt x="282117" y="412203"/>
                  </a:lnTo>
                  <a:lnTo>
                    <a:pt x="288175" y="408114"/>
                  </a:lnTo>
                  <a:lnTo>
                    <a:pt x="292252" y="402056"/>
                  </a:lnTo>
                  <a:lnTo>
                    <a:pt x="293751" y="394601"/>
                  </a:lnTo>
                  <a:close/>
                </a:path>
                <a:path w="3136265" h="1859914">
                  <a:moveTo>
                    <a:pt x="293751" y="318363"/>
                  </a:moveTo>
                  <a:lnTo>
                    <a:pt x="292252" y="310959"/>
                  </a:lnTo>
                  <a:lnTo>
                    <a:pt x="288175" y="304901"/>
                  </a:lnTo>
                  <a:lnTo>
                    <a:pt x="282117" y="300812"/>
                  </a:lnTo>
                  <a:lnTo>
                    <a:pt x="274701" y="299313"/>
                  </a:lnTo>
                  <a:lnTo>
                    <a:pt x="267284" y="300812"/>
                  </a:lnTo>
                  <a:lnTo>
                    <a:pt x="261226" y="304901"/>
                  </a:lnTo>
                  <a:lnTo>
                    <a:pt x="257149" y="310959"/>
                  </a:lnTo>
                  <a:lnTo>
                    <a:pt x="255651" y="318401"/>
                  </a:lnTo>
                  <a:lnTo>
                    <a:pt x="257149" y="325818"/>
                  </a:lnTo>
                  <a:lnTo>
                    <a:pt x="261226" y="331876"/>
                  </a:lnTo>
                  <a:lnTo>
                    <a:pt x="267284" y="335965"/>
                  </a:lnTo>
                  <a:lnTo>
                    <a:pt x="274701" y="337451"/>
                  </a:lnTo>
                  <a:lnTo>
                    <a:pt x="282117" y="335965"/>
                  </a:lnTo>
                  <a:lnTo>
                    <a:pt x="288175" y="331876"/>
                  </a:lnTo>
                  <a:lnTo>
                    <a:pt x="292252" y="325818"/>
                  </a:lnTo>
                  <a:lnTo>
                    <a:pt x="293751" y="318363"/>
                  </a:lnTo>
                  <a:close/>
                </a:path>
                <a:path w="3136265" h="1859914">
                  <a:moveTo>
                    <a:pt x="336753" y="427888"/>
                  </a:moveTo>
                  <a:lnTo>
                    <a:pt x="335254" y="420471"/>
                  </a:lnTo>
                  <a:lnTo>
                    <a:pt x="331165" y="414413"/>
                  </a:lnTo>
                  <a:lnTo>
                    <a:pt x="325107" y="410337"/>
                  </a:lnTo>
                  <a:lnTo>
                    <a:pt x="317665" y="408838"/>
                  </a:lnTo>
                  <a:lnTo>
                    <a:pt x="310248" y="410337"/>
                  </a:lnTo>
                  <a:lnTo>
                    <a:pt x="304190" y="414413"/>
                  </a:lnTo>
                  <a:lnTo>
                    <a:pt x="300101" y="420471"/>
                  </a:lnTo>
                  <a:lnTo>
                    <a:pt x="298615" y="427888"/>
                  </a:lnTo>
                  <a:lnTo>
                    <a:pt x="300101" y="435305"/>
                  </a:lnTo>
                  <a:lnTo>
                    <a:pt x="304190" y="441363"/>
                  </a:lnTo>
                  <a:lnTo>
                    <a:pt x="310248" y="445439"/>
                  </a:lnTo>
                  <a:lnTo>
                    <a:pt x="317703" y="446938"/>
                  </a:lnTo>
                  <a:lnTo>
                    <a:pt x="325107" y="445439"/>
                  </a:lnTo>
                  <a:lnTo>
                    <a:pt x="331165" y="441363"/>
                  </a:lnTo>
                  <a:lnTo>
                    <a:pt x="335254" y="435305"/>
                  </a:lnTo>
                  <a:lnTo>
                    <a:pt x="336753" y="427888"/>
                  </a:lnTo>
                  <a:close/>
                </a:path>
                <a:path w="3136265" h="1859914">
                  <a:moveTo>
                    <a:pt x="362102" y="1623453"/>
                  </a:moveTo>
                  <a:lnTo>
                    <a:pt x="360603" y="1616036"/>
                  </a:lnTo>
                  <a:lnTo>
                    <a:pt x="356527" y="1609979"/>
                  </a:lnTo>
                  <a:lnTo>
                    <a:pt x="350469" y="1605902"/>
                  </a:lnTo>
                  <a:lnTo>
                    <a:pt x="343014" y="1604403"/>
                  </a:lnTo>
                  <a:lnTo>
                    <a:pt x="335597" y="1605902"/>
                  </a:lnTo>
                  <a:lnTo>
                    <a:pt x="329552" y="1609979"/>
                  </a:lnTo>
                  <a:lnTo>
                    <a:pt x="325462" y="1616036"/>
                  </a:lnTo>
                  <a:lnTo>
                    <a:pt x="323964" y="1623453"/>
                  </a:lnTo>
                  <a:lnTo>
                    <a:pt x="325462" y="1630870"/>
                  </a:lnTo>
                  <a:lnTo>
                    <a:pt x="329552" y="1636928"/>
                  </a:lnTo>
                  <a:lnTo>
                    <a:pt x="335597" y="1641005"/>
                  </a:lnTo>
                  <a:lnTo>
                    <a:pt x="343052" y="1642503"/>
                  </a:lnTo>
                  <a:lnTo>
                    <a:pt x="350469" y="1641005"/>
                  </a:lnTo>
                  <a:lnTo>
                    <a:pt x="356527" y="1636928"/>
                  </a:lnTo>
                  <a:lnTo>
                    <a:pt x="360603" y="1630870"/>
                  </a:lnTo>
                  <a:lnTo>
                    <a:pt x="362102" y="1623453"/>
                  </a:lnTo>
                  <a:close/>
                </a:path>
                <a:path w="3136265" h="1859914">
                  <a:moveTo>
                    <a:pt x="412991" y="427888"/>
                  </a:moveTo>
                  <a:lnTo>
                    <a:pt x="411492" y="420471"/>
                  </a:lnTo>
                  <a:lnTo>
                    <a:pt x="407403" y="414413"/>
                  </a:lnTo>
                  <a:lnTo>
                    <a:pt x="401345" y="410337"/>
                  </a:lnTo>
                  <a:lnTo>
                    <a:pt x="393903" y="408838"/>
                  </a:lnTo>
                  <a:lnTo>
                    <a:pt x="386486" y="410337"/>
                  </a:lnTo>
                  <a:lnTo>
                    <a:pt x="380428" y="414413"/>
                  </a:lnTo>
                  <a:lnTo>
                    <a:pt x="376339" y="420471"/>
                  </a:lnTo>
                  <a:lnTo>
                    <a:pt x="374853" y="427888"/>
                  </a:lnTo>
                  <a:lnTo>
                    <a:pt x="376339" y="435305"/>
                  </a:lnTo>
                  <a:lnTo>
                    <a:pt x="380428" y="441363"/>
                  </a:lnTo>
                  <a:lnTo>
                    <a:pt x="386486" y="445439"/>
                  </a:lnTo>
                  <a:lnTo>
                    <a:pt x="393941" y="446938"/>
                  </a:lnTo>
                  <a:lnTo>
                    <a:pt x="401345" y="445439"/>
                  </a:lnTo>
                  <a:lnTo>
                    <a:pt x="407403" y="441363"/>
                  </a:lnTo>
                  <a:lnTo>
                    <a:pt x="411492" y="435305"/>
                  </a:lnTo>
                  <a:lnTo>
                    <a:pt x="412991" y="427888"/>
                  </a:lnTo>
                  <a:close/>
                </a:path>
                <a:path w="3136265" h="1859914">
                  <a:moveTo>
                    <a:pt x="416242" y="1797989"/>
                  </a:moveTo>
                  <a:lnTo>
                    <a:pt x="414743" y="1790585"/>
                  </a:lnTo>
                  <a:lnTo>
                    <a:pt x="410667" y="1784527"/>
                  </a:lnTo>
                  <a:lnTo>
                    <a:pt x="404609" y="1780438"/>
                  </a:lnTo>
                  <a:lnTo>
                    <a:pt x="397192" y="1778939"/>
                  </a:lnTo>
                  <a:lnTo>
                    <a:pt x="389775" y="1780438"/>
                  </a:lnTo>
                  <a:lnTo>
                    <a:pt x="383717" y="1784527"/>
                  </a:lnTo>
                  <a:lnTo>
                    <a:pt x="379641" y="1790585"/>
                  </a:lnTo>
                  <a:lnTo>
                    <a:pt x="378142" y="1798027"/>
                  </a:lnTo>
                  <a:lnTo>
                    <a:pt x="379641" y="1805444"/>
                  </a:lnTo>
                  <a:lnTo>
                    <a:pt x="383717" y="1811502"/>
                  </a:lnTo>
                  <a:lnTo>
                    <a:pt x="389775" y="1815592"/>
                  </a:lnTo>
                  <a:lnTo>
                    <a:pt x="397192" y="1817077"/>
                  </a:lnTo>
                  <a:lnTo>
                    <a:pt x="404609" y="1815592"/>
                  </a:lnTo>
                  <a:lnTo>
                    <a:pt x="410667" y="1811502"/>
                  </a:lnTo>
                  <a:lnTo>
                    <a:pt x="414743" y="1805444"/>
                  </a:lnTo>
                  <a:lnTo>
                    <a:pt x="416242" y="1797989"/>
                  </a:lnTo>
                  <a:close/>
                </a:path>
                <a:path w="3136265" h="1859914">
                  <a:moveTo>
                    <a:pt x="416242" y="1721751"/>
                  </a:moveTo>
                  <a:lnTo>
                    <a:pt x="414743" y="1714347"/>
                  </a:lnTo>
                  <a:lnTo>
                    <a:pt x="410667" y="1708289"/>
                  </a:lnTo>
                  <a:lnTo>
                    <a:pt x="404609" y="1704200"/>
                  </a:lnTo>
                  <a:lnTo>
                    <a:pt x="397192" y="1702701"/>
                  </a:lnTo>
                  <a:lnTo>
                    <a:pt x="389775" y="1704200"/>
                  </a:lnTo>
                  <a:lnTo>
                    <a:pt x="383717" y="1708289"/>
                  </a:lnTo>
                  <a:lnTo>
                    <a:pt x="379641" y="1714347"/>
                  </a:lnTo>
                  <a:lnTo>
                    <a:pt x="378142" y="1721789"/>
                  </a:lnTo>
                  <a:lnTo>
                    <a:pt x="379641" y="1729206"/>
                  </a:lnTo>
                  <a:lnTo>
                    <a:pt x="383717" y="1735264"/>
                  </a:lnTo>
                  <a:lnTo>
                    <a:pt x="389775" y="1739353"/>
                  </a:lnTo>
                  <a:lnTo>
                    <a:pt x="397192" y="1740839"/>
                  </a:lnTo>
                  <a:lnTo>
                    <a:pt x="404609" y="1739353"/>
                  </a:lnTo>
                  <a:lnTo>
                    <a:pt x="410667" y="1735264"/>
                  </a:lnTo>
                  <a:lnTo>
                    <a:pt x="414743" y="1729206"/>
                  </a:lnTo>
                  <a:lnTo>
                    <a:pt x="416242" y="1721751"/>
                  </a:lnTo>
                  <a:close/>
                </a:path>
                <a:path w="3136265" h="1859914">
                  <a:moveTo>
                    <a:pt x="416242" y="1645513"/>
                  </a:moveTo>
                  <a:lnTo>
                    <a:pt x="414743" y="1638109"/>
                  </a:lnTo>
                  <a:lnTo>
                    <a:pt x="410667" y="1632051"/>
                  </a:lnTo>
                  <a:lnTo>
                    <a:pt x="404609" y="1627962"/>
                  </a:lnTo>
                  <a:lnTo>
                    <a:pt x="397192" y="1626463"/>
                  </a:lnTo>
                  <a:lnTo>
                    <a:pt x="389775" y="1627962"/>
                  </a:lnTo>
                  <a:lnTo>
                    <a:pt x="383717" y="1632051"/>
                  </a:lnTo>
                  <a:lnTo>
                    <a:pt x="379641" y="1638109"/>
                  </a:lnTo>
                  <a:lnTo>
                    <a:pt x="378142" y="1645551"/>
                  </a:lnTo>
                  <a:lnTo>
                    <a:pt x="379641" y="1652968"/>
                  </a:lnTo>
                  <a:lnTo>
                    <a:pt x="383717" y="1659026"/>
                  </a:lnTo>
                  <a:lnTo>
                    <a:pt x="389775" y="1663115"/>
                  </a:lnTo>
                  <a:lnTo>
                    <a:pt x="397192" y="1664601"/>
                  </a:lnTo>
                  <a:lnTo>
                    <a:pt x="404609" y="1663115"/>
                  </a:lnTo>
                  <a:lnTo>
                    <a:pt x="410667" y="1659026"/>
                  </a:lnTo>
                  <a:lnTo>
                    <a:pt x="414743" y="1652968"/>
                  </a:lnTo>
                  <a:lnTo>
                    <a:pt x="416242" y="1645513"/>
                  </a:lnTo>
                  <a:close/>
                </a:path>
                <a:path w="3136265" h="1859914">
                  <a:moveTo>
                    <a:pt x="488264" y="1802257"/>
                  </a:moveTo>
                  <a:lnTo>
                    <a:pt x="486765" y="1794840"/>
                  </a:lnTo>
                  <a:lnTo>
                    <a:pt x="482676" y="1788782"/>
                  </a:lnTo>
                  <a:lnTo>
                    <a:pt x="476618" y="1784705"/>
                  </a:lnTo>
                  <a:lnTo>
                    <a:pt x="469176" y="1783207"/>
                  </a:lnTo>
                  <a:lnTo>
                    <a:pt x="461759" y="1784705"/>
                  </a:lnTo>
                  <a:lnTo>
                    <a:pt x="455701" y="1788782"/>
                  </a:lnTo>
                  <a:lnTo>
                    <a:pt x="451612" y="1794840"/>
                  </a:lnTo>
                  <a:lnTo>
                    <a:pt x="450126" y="1802257"/>
                  </a:lnTo>
                  <a:lnTo>
                    <a:pt x="451612" y="1809673"/>
                  </a:lnTo>
                  <a:lnTo>
                    <a:pt x="455701" y="1815719"/>
                  </a:lnTo>
                  <a:lnTo>
                    <a:pt x="461759" y="1819808"/>
                  </a:lnTo>
                  <a:lnTo>
                    <a:pt x="469214" y="1821307"/>
                  </a:lnTo>
                  <a:lnTo>
                    <a:pt x="476618" y="1819808"/>
                  </a:lnTo>
                  <a:lnTo>
                    <a:pt x="482676" y="1815719"/>
                  </a:lnTo>
                  <a:lnTo>
                    <a:pt x="486765" y="1809673"/>
                  </a:lnTo>
                  <a:lnTo>
                    <a:pt x="488264" y="1802257"/>
                  </a:lnTo>
                  <a:close/>
                </a:path>
                <a:path w="3136265" h="1859914">
                  <a:moveTo>
                    <a:pt x="530352" y="427888"/>
                  </a:moveTo>
                  <a:lnTo>
                    <a:pt x="416052" y="370738"/>
                  </a:lnTo>
                  <a:lnTo>
                    <a:pt x="416052" y="485038"/>
                  </a:lnTo>
                  <a:lnTo>
                    <a:pt x="530352" y="427888"/>
                  </a:lnTo>
                  <a:close/>
                </a:path>
                <a:path w="3136265" h="1859914">
                  <a:moveTo>
                    <a:pt x="564502" y="1802257"/>
                  </a:moveTo>
                  <a:lnTo>
                    <a:pt x="563003" y="1794840"/>
                  </a:lnTo>
                  <a:lnTo>
                    <a:pt x="558914" y="1788782"/>
                  </a:lnTo>
                  <a:lnTo>
                    <a:pt x="552856" y="1784705"/>
                  </a:lnTo>
                  <a:lnTo>
                    <a:pt x="545414" y="1783207"/>
                  </a:lnTo>
                  <a:lnTo>
                    <a:pt x="537997" y="1784705"/>
                  </a:lnTo>
                  <a:lnTo>
                    <a:pt x="531939" y="1788782"/>
                  </a:lnTo>
                  <a:lnTo>
                    <a:pt x="527850" y="1794840"/>
                  </a:lnTo>
                  <a:lnTo>
                    <a:pt x="526364" y="1802257"/>
                  </a:lnTo>
                  <a:lnTo>
                    <a:pt x="527850" y="1809673"/>
                  </a:lnTo>
                  <a:lnTo>
                    <a:pt x="531939" y="1815719"/>
                  </a:lnTo>
                  <a:lnTo>
                    <a:pt x="537997" y="1819808"/>
                  </a:lnTo>
                  <a:lnTo>
                    <a:pt x="545452" y="1821307"/>
                  </a:lnTo>
                  <a:lnTo>
                    <a:pt x="552856" y="1819808"/>
                  </a:lnTo>
                  <a:lnTo>
                    <a:pt x="558914" y="1815719"/>
                  </a:lnTo>
                  <a:lnTo>
                    <a:pt x="563003" y="1809673"/>
                  </a:lnTo>
                  <a:lnTo>
                    <a:pt x="564502" y="1802257"/>
                  </a:lnTo>
                  <a:close/>
                </a:path>
                <a:path w="3136265" h="1859914">
                  <a:moveTo>
                    <a:pt x="640740" y="1802257"/>
                  </a:moveTo>
                  <a:lnTo>
                    <a:pt x="639241" y="1794840"/>
                  </a:lnTo>
                  <a:lnTo>
                    <a:pt x="635152" y="1788782"/>
                  </a:lnTo>
                  <a:lnTo>
                    <a:pt x="629094" y="1784705"/>
                  </a:lnTo>
                  <a:lnTo>
                    <a:pt x="621652" y="1783207"/>
                  </a:lnTo>
                  <a:lnTo>
                    <a:pt x="614235" y="1784705"/>
                  </a:lnTo>
                  <a:lnTo>
                    <a:pt x="608177" y="1788782"/>
                  </a:lnTo>
                  <a:lnTo>
                    <a:pt x="604088" y="1794840"/>
                  </a:lnTo>
                  <a:lnTo>
                    <a:pt x="602602" y="1802257"/>
                  </a:lnTo>
                  <a:lnTo>
                    <a:pt x="604088" y="1809673"/>
                  </a:lnTo>
                  <a:lnTo>
                    <a:pt x="608177" y="1815719"/>
                  </a:lnTo>
                  <a:lnTo>
                    <a:pt x="614235" y="1819808"/>
                  </a:lnTo>
                  <a:lnTo>
                    <a:pt x="621690" y="1821307"/>
                  </a:lnTo>
                  <a:lnTo>
                    <a:pt x="629094" y="1819808"/>
                  </a:lnTo>
                  <a:lnTo>
                    <a:pt x="635152" y="1815719"/>
                  </a:lnTo>
                  <a:lnTo>
                    <a:pt x="639241" y="1809673"/>
                  </a:lnTo>
                  <a:lnTo>
                    <a:pt x="640740" y="1802257"/>
                  </a:lnTo>
                  <a:close/>
                </a:path>
                <a:path w="3136265" h="1859914">
                  <a:moveTo>
                    <a:pt x="716978" y="1802257"/>
                  </a:moveTo>
                  <a:lnTo>
                    <a:pt x="715479" y="1794840"/>
                  </a:lnTo>
                  <a:lnTo>
                    <a:pt x="711390" y="1788782"/>
                  </a:lnTo>
                  <a:lnTo>
                    <a:pt x="705332" y="1784705"/>
                  </a:lnTo>
                  <a:lnTo>
                    <a:pt x="697890" y="1783207"/>
                  </a:lnTo>
                  <a:lnTo>
                    <a:pt x="690473" y="1784705"/>
                  </a:lnTo>
                  <a:lnTo>
                    <a:pt x="684415" y="1788782"/>
                  </a:lnTo>
                  <a:lnTo>
                    <a:pt x="680326" y="1794840"/>
                  </a:lnTo>
                  <a:lnTo>
                    <a:pt x="678840" y="1802257"/>
                  </a:lnTo>
                  <a:lnTo>
                    <a:pt x="680326" y="1809673"/>
                  </a:lnTo>
                  <a:lnTo>
                    <a:pt x="684415" y="1815719"/>
                  </a:lnTo>
                  <a:lnTo>
                    <a:pt x="690473" y="1819808"/>
                  </a:lnTo>
                  <a:lnTo>
                    <a:pt x="697928" y="1821307"/>
                  </a:lnTo>
                  <a:lnTo>
                    <a:pt x="705332" y="1819808"/>
                  </a:lnTo>
                  <a:lnTo>
                    <a:pt x="711390" y="1815719"/>
                  </a:lnTo>
                  <a:lnTo>
                    <a:pt x="715479" y="1809673"/>
                  </a:lnTo>
                  <a:lnTo>
                    <a:pt x="716978" y="1802257"/>
                  </a:lnTo>
                  <a:close/>
                </a:path>
                <a:path w="3136265" h="1859914">
                  <a:moveTo>
                    <a:pt x="793216" y="1802257"/>
                  </a:moveTo>
                  <a:lnTo>
                    <a:pt x="791718" y="1794840"/>
                  </a:lnTo>
                  <a:lnTo>
                    <a:pt x="787628" y="1788782"/>
                  </a:lnTo>
                  <a:lnTo>
                    <a:pt x="781570" y="1784705"/>
                  </a:lnTo>
                  <a:lnTo>
                    <a:pt x="774128" y="1783207"/>
                  </a:lnTo>
                  <a:lnTo>
                    <a:pt x="766711" y="1784705"/>
                  </a:lnTo>
                  <a:lnTo>
                    <a:pt x="760653" y="1788782"/>
                  </a:lnTo>
                  <a:lnTo>
                    <a:pt x="756564" y="1794840"/>
                  </a:lnTo>
                  <a:lnTo>
                    <a:pt x="755078" y="1802257"/>
                  </a:lnTo>
                  <a:lnTo>
                    <a:pt x="756564" y="1809673"/>
                  </a:lnTo>
                  <a:lnTo>
                    <a:pt x="760653" y="1815719"/>
                  </a:lnTo>
                  <a:lnTo>
                    <a:pt x="766711" y="1819808"/>
                  </a:lnTo>
                  <a:lnTo>
                    <a:pt x="774166" y="1821307"/>
                  </a:lnTo>
                  <a:lnTo>
                    <a:pt x="781570" y="1819808"/>
                  </a:lnTo>
                  <a:lnTo>
                    <a:pt x="787628" y="1815719"/>
                  </a:lnTo>
                  <a:lnTo>
                    <a:pt x="791718" y="1809673"/>
                  </a:lnTo>
                  <a:lnTo>
                    <a:pt x="793216" y="1802257"/>
                  </a:lnTo>
                  <a:close/>
                </a:path>
                <a:path w="3136265" h="1859914">
                  <a:moveTo>
                    <a:pt x="1050201" y="427888"/>
                  </a:moveTo>
                  <a:lnTo>
                    <a:pt x="1048702" y="420471"/>
                  </a:lnTo>
                  <a:lnTo>
                    <a:pt x="1044613" y="414413"/>
                  </a:lnTo>
                  <a:lnTo>
                    <a:pt x="1038567" y="410337"/>
                  </a:lnTo>
                  <a:lnTo>
                    <a:pt x="1031151" y="408838"/>
                  </a:lnTo>
                  <a:lnTo>
                    <a:pt x="1023696" y="410337"/>
                  </a:lnTo>
                  <a:lnTo>
                    <a:pt x="1017638" y="414413"/>
                  </a:lnTo>
                  <a:lnTo>
                    <a:pt x="1013561" y="420471"/>
                  </a:lnTo>
                  <a:lnTo>
                    <a:pt x="1012063" y="427888"/>
                  </a:lnTo>
                  <a:lnTo>
                    <a:pt x="1013561" y="435305"/>
                  </a:lnTo>
                  <a:lnTo>
                    <a:pt x="1017638" y="441363"/>
                  </a:lnTo>
                  <a:lnTo>
                    <a:pt x="1023696" y="445439"/>
                  </a:lnTo>
                  <a:lnTo>
                    <a:pt x="1031113" y="446938"/>
                  </a:lnTo>
                  <a:lnTo>
                    <a:pt x="1038567" y="445439"/>
                  </a:lnTo>
                  <a:lnTo>
                    <a:pt x="1044613" y="441363"/>
                  </a:lnTo>
                  <a:lnTo>
                    <a:pt x="1048702" y="435305"/>
                  </a:lnTo>
                  <a:lnTo>
                    <a:pt x="1050201" y="427888"/>
                  </a:lnTo>
                  <a:close/>
                </a:path>
                <a:path w="3136265" h="1859914">
                  <a:moveTo>
                    <a:pt x="1126439" y="427888"/>
                  </a:moveTo>
                  <a:lnTo>
                    <a:pt x="1124940" y="420471"/>
                  </a:lnTo>
                  <a:lnTo>
                    <a:pt x="1120851" y="414413"/>
                  </a:lnTo>
                  <a:lnTo>
                    <a:pt x="1114806" y="410337"/>
                  </a:lnTo>
                  <a:lnTo>
                    <a:pt x="1107389" y="408838"/>
                  </a:lnTo>
                  <a:lnTo>
                    <a:pt x="1099934" y="410337"/>
                  </a:lnTo>
                  <a:lnTo>
                    <a:pt x="1093876" y="414413"/>
                  </a:lnTo>
                  <a:lnTo>
                    <a:pt x="1089799" y="420471"/>
                  </a:lnTo>
                  <a:lnTo>
                    <a:pt x="1088301" y="427888"/>
                  </a:lnTo>
                  <a:lnTo>
                    <a:pt x="1089799" y="435305"/>
                  </a:lnTo>
                  <a:lnTo>
                    <a:pt x="1093876" y="441363"/>
                  </a:lnTo>
                  <a:lnTo>
                    <a:pt x="1099934" y="445439"/>
                  </a:lnTo>
                  <a:lnTo>
                    <a:pt x="1107351" y="446938"/>
                  </a:lnTo>
                  <a:lnTo>
                    <a:pt x="1114806" y="445439"/>
                  </a:lnTo>
                  <a:lnTo>
                    <a:pt x="1120851" y="441363"/>
                  </a:lnTo>
                  <a:lnTo>
                    <a:pt x="1124940" y="435305"/>
                  </a:lnTo>
                  <a:lnTo>
                    <a:pt x="1126439" y="427888"/>
                  </a:lnTo>
                  <a:close/>
                </a:path>
                <a:path w="3136265" h="1859914">
                  <a:moveTo>
                    <a:pt x="1202677" y="427888"/>
                  </a:moveTo>
                  <a:lnTo>
                    <a:pt x="1201178" y="420471"/>
                  </a:lnTo>
                  <a:lnTo>
                    <a:pt x="1197089" y="414413"/>
                  </a:lnTo>
                  <a:lnTo>
                    <a:pt x="1191044" y="410337"/>
                  </a:lnTo>
                  <a:lnTo>
                    <a:pt x="1183627" y="408838"/>
                  </a:lnTo>
                  <a:lnTo>
                    <a:pt x="1176172" y="410337"/>
                  </a:lnTo>
                  <a:lnTo>
                    <a:pt x="1170114" y="414413"/>
                  </a:lnTo>
                  <a:lnTo>
                    <a:pt x="1166037" y="420471"/>
                  </a:lnTo>
                  <a:lnTo>
                    <a:pt x="1164539" y="427888"/>
                  </a:lnTo>
                  <a:lnTo>
                    <a:pt x="1166037" y="435305"/>
                  </a:lnTo>
                  <a:lnTo>
                    <a:pt x="1170114" y="441363"/>
                  </a:lnTo>
                  <a:lnTo>
                    <a:pt x="1176172" y="445439"/>
                  </a:lnTo>
                  <a:lnTo>
                    <a:pt x="1183589" y="446938"/>
                  </a:lnTo>
                  <a:lnTo>
                    <a:pt x="1191044" y="445439"/>
                  </a:lnTo>
                  <a:lnTo>
                    <a:pt x="1197089" y="441363"/>
                  </a:lnTo>
                  <a:lnTo>
                    <a:pt x="1201178" y="435305"/>
                  </a:lnTo>
                  <a:lnTo>
                    <a:pt x="1202677" y="427888"/>
                  </a:lnTo>
                  <a:close/>
                </a:path>
                <a:path w="3136265" h="1859914">
                  <a:moveTo>
                    <a:pt x="1265008" y="414032"/>
                  </a:moveTo>
                  <a:lnTo>
                    <a:pt x="1263523" y="406577"/>
                  </a:lnTo>
                  <a:lnTo>
                    <a:pt x="1259433" y="400519"/>
                  </a:lnTo>
                  <a:lnTo>
                    <a:pt x="1253375" y="396443"/>
                  </a:lnTo>
                  <a:lnTo>
                    <a:pt x="1245958" y="394944"/>
                  </a:lnTo>
                  <a:lnTo>
                    <a:pt x="1238554" y="396443"/>
                  </a:lnTo>
                  <a:lnTo>
                    <a:pt x="1232496" y="400519"/>
                  </a:lnTo>
                  <a:lnTo>
                    <a:pt x="1228407" y="406577"/>
                  </a:lnTo>
                  <a:lnTo>
                    <a:pt x="1226908" y="413994"/>
                  </a:lnTo>
                  <a:lnTo>
                    <a:pt x="1228407" y="421449"/>
                  </a:lnTo>
                  <a:lnTo>
                    <a:pt x="1232496" y="427494"/>
                  </a:lnTo>
                  <a:lnTo>
                    <a:pt x="1238554" y="431584"/>
                  </a:lnTo>
                  <a:lnTo>
                    <a:pt x="1245958" y="433082"/>
                  </a:lnTo>
                  <a:lnTo>
                    <a:pt x="1253375" y="431584"/>
                  </a:lnTo>
                  <a:lnTo>
                    <a:pt x="1259433" y="427494"/>
                  </a:lnTo>
                  <a:lnTo>
                    <a:pt x="1263523" y="421449"/>
                  </a:lnTo>
                  <a:lnTo>
                    <a:pt x="1265008" y="414032"/>
                  </a:lnTo>
                  <a:close/>
                </a:path>
                <a:path w="3136265" h="1859914">
                  <a:moveTo>
                    <a:pt x="1265008" y="337794"/>
                  </a:moveTo>
                  <a:lnTo>
                    <a:pt x="1263523" y="330339"/>
                  </a:lnTo>
                  <a:lnTo>
                    <a:pt x="1259433" y="324281"/>
                  </a:lnTo>
                  <a:lnTo>
                    <a:pt x="1253375" y="320205"/>
                  </a:lnTo>
                  <a:lnTo>
                    <a:pt x="1245958" y="318706"/>
                  </a:lnTo>
                  <a:lnTo>
                    <a:pt x="1238554" y="320205"/>
                  </a:lnTo>
                  <a:lnTo>
                    <a:pt x="1232496" y="324281"/>
                  </a:lnTo>
                  <a:lnTo>
                    <a:pt x="1228407" y="330339"/>
                  </a:lnTo>
                  <a:lnTo>
                    <a:pt x="1226908" y="337756"/>
                  </a:lnTo>
                  <a:lnTo>
                    <a:pt x="1228407" y="345211"/>
                  </a:lnTo>
                  <a:lnTo>
                    <a:pt x="1232496" y="351256"/>
                  </a:lnTo>
                  <a:lnTo>
                    <a:pt x="1238554" y="355346"/>
                  </a:lnTo>
                  <a:lnTo>
                    <a:pt x="1245958" y="356844"/>
                  </a:lnTo>
                  <a:lnTo>
                    <a:pt x="1253375" y="355346"/>
                  </a:lnTo>
                  <a:lnTo>
                    <a:pt x="1259433" y="351256"/>
                  </a:lnTo>
                  <a:lnTo>
                    <a:pt x="1263523" y="345211"/>
                  </a:lnTo>
                  <a:lnTo>
                    <a:pt x="1265008" y="337794"/>
                  </a:lnTo>
                  <a:close/>
                </a:path>
                <a:path w="3136265" h="1859914">
                  <a:moveTo>
                    <a:pt x="1265008" y="261556"/>
                  </a:moveTo>
                  <a:lnTo>
                    <a:pt x="1263523" y="254101"/>
                  </a:lnTo>
                  <a:lnTo>
                    <a:pt x="1259433" y="248043"/>
                  </a:lnTo>
                  <a:lnTo>
                    <a:pt x="1253375" y="243967"/>
                  </a:lnTo>
                  <a:lnTo>
                    <a:pt x="1245958" y="242468"/>
                  </a:lnTo>
                  <a:lnTo>
                    <a:pt x="1238554" y="243967"/>
                  </a:lnTo>
                  <a:lnTo>
                    <a:pt x="1232496" y="248043"/>
                  </a:lnTo>
                  <a:lnTo>
                    <a:pt x="1228407" y="254101"/>
                  </a:lnTo>
                  <a:lnTo>
                    <a:pt x="1226908" y="261518"/>
                  </a:lnTo>
                  <a:lnTo>
                    <a:pt x="1228407" y="268973"/>
                  </a:lnTo>
                  <a:lnTo>
                    <a:pt x="1232496" y="275018"/>
                  </a:lnTo>
                  <a:lnTo>
                    <a:pt x="1238554" y="279107"/>
                  </a:lnTo>
                  <a:lnTo>
                    <a:pt x="1245958" y="280606"/>
                  </a:lnTo>
                  <a:lnTo>
                    <a:pt x="1253375" y="279107"/>
                  </a:lnTo>
                  <a:lnTo>
                    <a:pt x="1259433" y="275018"/>
                  </a:lnTo>
                  <a:lnTo>
                    <a:pt x="1263523" y="268973"/>
                  </a:lnTo>
                  <a:lnTo>
                    <a:pt x="1265008" y="261556"/>
                  </a:lnTo>
                  <a:close/>
                </a:path>
                <a:path w="3136265" h="1859914">
                  <a:moveTo>
                    <a:pt x="1265008" y="185318"/>
                  </a:moveTo>
                  <a:lnTo>
                    <a:pt x="1263523" y="177863"/>
                  </a:lnTo>
                  <a:lnTo>
                    <a:pt x="1259433" y="171805"/>
                  </a:lnTo>
                  <a:lnTo>
                    <a:pt x="1253375" y="167728"/>
                  </a:lnTo>
                  <a:lnTo>
                    <a:pt x="1245958" y="166230"/>
                  </a:lnTo>
                  <a:lnTo>
                    <a:pt x="1238554" y="167728"/>
                  </a:lnTo>
                  <a:lnTo>
                    <a:pt x="1232496" y="171805"/>
                  </a:lnTo>
                  <a:lnTo>
                    <a:pt x="1228407" y="177863"/>
                  </a:lnTo>
                  <a:lnTo>
                    <a:pt x="1226908" y="185280"/>
                  </a:lnTo>
                  <a:lnTo>
                    <a:pt x="1228407" y="192735"/>
                  </a:lnTo>
                  <a:lnTo>
                    <a:pt x="1232496" y="198780"/>
                  </a:lnTo>
                  <a:lnTo>
                    <a:pt x="1238554" y="202869"/>
                  </a:lnTo>
                  <a:lnTo>
                    <a:pt x="1245958" y="204368"/>
                  </a:lnTo>
                  <a:lnTo>
                    <a:pt x="1253375" y="202869"/>
                  </a:lnTo>
                  <a:lnTo>
                    <a:pt x="1259433" y="198780"/>
                  </a:lnTo>
                  <a:lnTo>
                    <a:pt x="1263523" y="192735"/>
                  </a:lnTo>
                  <a:lnTo>
                    <a:pt x="1265008" y="185318"/>
                  </a:lnTo>
                  <a:close/>
                </a:path>
                <a:path w="3136265" h="1859914">
                  <a:moveTo>
                    <a:pt x="1265008" y="109080"/>
                  </a:moveTo>
                  <a:lnTo>
                    <a:pt x="1263523" y="101625"/>
                  </a:lnTo>
                  <a:lnTo>
                    <a:pt x="1259433" y="95567"/>
                  </a:lnTo>
                  <a:lnTo>
                    <a:pt x="1253375" y="91490"/>
                  </a:lnTo>
                  <a:lnTo>
                    <a:pt x="1245958" y="89992"/>
                  </a:lnTo>
                  <a:lnTo>
                    <a:pt x="1238554" y="91490"/>
                  </a:lnTo>
                  <a:lnTo>
                    <a:pt x="1232496" y="95567"/>
                  </a:lnTo>
                  <a:lnTo>
                    <a:pt x="1228407" y="101625"/>
                  </a:lnTo>
                  <a:lnTo>
                    <a:pt x="1226908" y="109042"/>
                  </a:lnTo>
                  <a:lnTo>
                    <a:pt x="1228407" y="116497"/>
                  </a:lnTo>
                  <a:lnTo>
                    <a:pt x="1232496" y="122542"/>
                  </a:lnTo>
                  <a:lnTo>
                    <a:pt x="1238554" y="126631"/>
                  </a:lnTo>
                  <a:lnTo>
                    <a:pt x="1245958" y="128130"/>
                  </a:lnTo>
                  <a:lnTo>
                    <a:pt x="1253375" y="126631"/>
                  </a:lnTo>
                  <a:lnTo>
                    <a:pt x="1259433" y="122542"/>
                  </a:lnTo>
                  <a:lnTo>
                    <a:pt x="1263523" y="116497"/>
                  </a:lnTo>
                  <a:lnTo>
                    <a:pt x="1265008" y="109080"/>
                  </a:lnTo>
                  <a:close/>
                </a:path>
                <a:path w="3136265" h="1859914">
                  <a:moveTo>
                    <a:pt x="1289367" y="57150"/>
                  </a:moveTo>
                  <a:lnTo>
                    <a:pt x="1287868" y="49745"/>
                  </a:lnTo>
                  <a:lnTo>
                    <a:pt x="1283792" y="43688"/>
                  </a:lnTo>
                  <a:lnTo>
                    <a:pt x="1277734" y="39598"/>
                  </a:lnTo>
                  <a:lnTo>
                    <a:pt x="1270317" y="38100"/>
                  </a:lnTo>
                  <a:lnTo>
                    <a:pt x="1262862" y="39598"/>
                  </a:lnTo>
                  <a:lnTo>
                    <a:pt x="1256804" y="43688"/>
                  </a:lnTo>
                  <a:lnTo>
                    <a:pt x="1252728" y="49745"/>
                  </a:lnTo>
                  <a:lnTo>
                    <a:pt x="1251229" y="57150"/>
                  </a:lnTo>
                  <a:lnTo>
                    <a:pt x="1252728" y="64566"/>
                  </a:lnTo>
                  <a:lnTo>
                    <a:pt x="1256804" y="70624"/>
                  </a:lnTo>
                  <a:lnTo>
                    <a:pt x="1262862" y="74714"/>
                  </a:lnTo>
                  <a:lnTo>
                    <a:pt x="1270279" y="76200"/>
                  </a:lnTo>
                  <a:lnTo>
                    <a:pt x="1277734" y="74714"/>
                  </a:lnTo>
                  <a:lnTo>
                    <a:pt x="1283792" y="70624"/>
                  </a:lnTo>
                  <a:lnTo>
                    <a:pt x="1287868" y="64566"/>
                  </a:lnTo>
                  <a:lnTo>
                    <a:pt x="1289367" y="57150"/>
                  </a:lnTo>
                  <a:close/>
                </a:path>
                <a:path w="3136265" h="1859914">
                  <a:moveTo>
                    <a:pt x="1346517" y="38112"/>
                  </a:moveTo>
                  <a:lnTo>
                    <a:pt x="1339100" y="39598"/>
                  </a:lnTo>
                  <a:lnTo>
                    <a:pt x="1333042" y="43688"/>
                  </a:lnTo>
                  <a:lnTo>
                    <a:pt x="1328966" y="49745"/>
                  </a:lnTo>
                  <a:lnTo>
                    <a:pt x="1327467" y="57150"/>
                  </a:lnTo>
                  <a:lnTo>
                    <a:pt x="1328966" y="64566"/>
                  </a:lnTo>
                  <a:lnTo>
                    <a:pt x="1333042" y="70624"/>
                  </a:lnTo>
                  <a:lnTo>
                    <a:pt x="1339100" y="74714"/>
                  </a:lnTo>
                  <a:lnTo>
                    <a:pt x="1346517" y="76200"/>
                  </a:lnTo>
                  <a:lnTo>
                    <a:pt x="1346517" y="38112"/>
                  </a:lnTo>
                  <a:close/>
                </a:path>
                <a:path w="3136265" h="1859914">
                  <a:moveTo>
                    <a:pt x="1390383" y="1745107"/>
                  </a:moveTo>
                  <a:lnTo>
                    <a:pt x="1276083" y="1802257"/>
                  </a:lnTo>
                  <a:lnTo>
                    <a:pt x="1390383" y="1859407"/>
                  </a:lnTo>
                  <a:lnTo>
                    <a:pt x="1390383" y="1821307"/>
                  </a:lnTo>
                  <a:lnTo>
                    <a:pt x="1390383" y="1802447"/>
                  </a:lnTo>
                  <a:lnTo>
                    <a:pt x="1390383" y="1802066"/>
                  </a:lnTo>
                  <a:lnTo>
                    <a:pt x="1390383" y="1783207"/>
                  </a:lnTo>
                  <a:lnTo>
                    <a:pt x="1390383" y="1745107"/>
                  </a:lnTo>
                  <a:close/>
                </a:path>
                <a:path w="3136265" h="1859914">
                  <a:moveTo>
                    <a:pt x="1460817" y="57150"/>
                  </a:moveTo>
                  <a:lnTo>
                    <a:pt x="1422717" y="38100"/>
                  </a:lnTo>
                  <a:lnTo>
                    <a:pt x="1346517" y="0"/>
                  </a:lnTo>
                  <a:lnTo>
                    <a:pt x="1346517" y="38112"/>
                  </a:lnTo>
                  <a:lnTo>
                    <a:pt x="1346517" y="76200"/>
                  </a:lnTo>
                  <a:lnTo>
                    <a:pt x="1346517" y="114300"/>
                  </a:lnTo>
                  <a:lnTo>
                    <a:pt x="1460817" y="57150"/>
                  </a:lnTo>
                  <a:close/>
                </a:path>
                <a:path w="3136265" h="1859914">
                  <a:moveTo>
                    <a:pt x="1466659" y="1802257"/>
                  </a:moveTo>
                  <a:lnTo>
                    <a:pt x="1465160" y="1794840"/>
                  </a:lnTo>
                  <a:lnTo>
                    <a:pt x="1461084" y="1788782"/>
                  </a:lnTo>
                  <a:lnTo>
                    <a:pt x="1455026" y="1784705"/>
                  </a:lnTo>
                  <a:lnTo>
                    <a:pt x="1447609" y="1783207"/>
                  </a:lnTo>
                  <a:lnTo>
                    <a:pt x="1440154" y="1784705"/>
                  </a:lnTo>
                  <a:lnTo>
                    <a:pt x="1434109" y="1788782"/>
                  </a:lnTo>
                  <a:lnTo>
                    <a:pt x="1430020" y="1794840"/>
                  </a:lnTo>
                  <a:lnTo>
                    <a:pt x="1428521" y="1802257"/>
                  </a:lnTo>
                  <a:lnTo>
                    <a:pt x="1430020" y="1809673"/>
                  </a:lnTo>
                  <a:lnTo>
                    <a:pt x="1434109" y="1815719"/>
                  </a:lnTo>
                  <a:lnTo>
                    <a:pt x="1440154" y="1819808"/>
                  </a:lnTo>
                  <a:lnTo>
                    <a:pt x="1447571" y="1821307"/>
                  </a:lnTo>
                  <a:lnTo>
                    <a:pt x="1455026" y="1819808"/>
                  </a:lnTo>
                  <a:lnTo>
                    <a:pt x="1461084" y="1815719"/>
                  </a:lnTo>
                  <a:lnTo>
                    <a:pt x="1465160" y="1809673"/>
                  </a:lnTo>
                  <a:lnTo>
                    <a:pt x="1466659" y="1802257"/>
                  </a:lnTo>
                  <a:close/>
                </a:path>
                <a:path w="3136265" h="1859914">
                  <a:moveTo>
                    <a:pt x="1542897" y="1802257"/>
                  </a:moveTo>
                  <a:lnTo>
                    <a:pt x="1541399" y="1794840"/>
                  </a:lnTo>
                  <a:lnTo>
                    <a:pt x="1537322" y="1788782"/>
                  </a:lnTo>
                  <a:lnTo>
                    <a:pt x="1531264" y="1784705"/>
                  </a:lnTo>
                  <a:lnTo>
                    <a:pt x="1523847" y="1783207"/>
                  </a:lnTo>
                  <a:lnTo>
                    <a:pt x="1516392" y="1784705"/>
                  </a:lnTo>
                  <a:lnTo>
                    <a:pt x="1510347" y="1788782"/>
                  </a:lnTo>
                  <a:lnTo>
                    <a:pt x="1506258" y="1794840"/>
                  </a:lnTo>
                  <a:lnTo>
                    <a:pt x="1504759" y="1802257"/>
                  </a:lnTo>
                  <a:lnTo>
                    <a:pt x="1506258" y="1809673"/>
                  </a:lnTo>
                  <a:lnTo>
                    <a:pt x="1510347" y="1815719"/>
                  </a:lnTo>
                  <a:lnTo>
                    <a:pt x="1516392" y="1819808"/>
                  </a:lnTo>
                  <a:lnTo>
                    <a:pt x="1523809" y="1821307"/>
                  </a:lnTo>
                  <a:lnTo>
                    <a:pt x="1531264" y="1819808"/>
                  </a:lnTo>
                  <a:lnTo>
                    <a:pt x="1537322" y="1815719"/>
                  </a:lnTo>
                  <a:lnTo>
                    <a:pt x="1541399" y="1809673"/>
                  </a:lnTo>
                  <a:lnTo>
                    <a:pt x="1542897" y="1802257"/>
                  </a:lnTo>
                  <a:close/>
                </a:path>
                <a:path w="3136265" h="1859914">
                  <a:moveTo>
                    <a:pt x="1554403" y="1737550"/>
                  </a:moveTo>
                  <a:lnTo>
                    <a:pt x="1552905" y="1730108"/>
                  </a:lnTo>
                  <a:lnTo>
                    <a:pt x="1548828" y="1724050"/>
                  </a:lnTo>
                  <a:lnTo>
                    <a:pt x="1542770" y="1719961"/>
                  </a:lnTo>
                  <a:lnTo>
                    <a:pt x="1535353" y="1718462"/>
                  </a:lnTo>
                  <a:lnTo>
                    <a:pt x="1527937" y="1719961"/>
                  </a:lnTo>
                  <a:lnTo>
                    <a:pt x="1521879" y="1724050"/>
                  </a:lnTo>
                  <a:lnTo>
                    <a:pt x="1517802" y="1730108"/>
                  </a:lnTo>
                  <a:lnTo>
                    <a:pt x="1516303" y="1737512"/>
                  </a:lnTo>
                  <a:lnTo>
                    <a:pt x="1517802" y="1744967"/>
                  </a:lnTo>
                  <a:lnTo>
                    <a:pt x="1521879" y="1751025"/>
                  </a:lnTo>
                  <a:lnTo>
                    <a:pt x="1527937" y="1755114"/>
                  </a:lnTo>
                  <a:lnTo>
                    <a:pt x="1535353" y="1756600"/>
                  </a:lnTo>
                  <a:lnTo>
                    <a:pt x="1542770" y="1755114"/>
                  </a:lnTo>
                  <a:lnTo>
                    <a:pt x="1548828" y="1751025"/>
                  </a:lnTo>
                  <a:lnTo>
                    <a:pt x="1552905" y="1744967"/>
                  </a:lnTo>
                  <a:lnTo>
                    <a:pt x="1554403" y="1737550"/>
                  </a:lnTo>
                  <a:close/>
                </a:path>
                <a:path w="3136265" h="1859914">
                  <a:moveTo>
                    <a:pt x="1554403" y="1661312"/>
                  </a:moveTo>
                  <a:lnTo>
                    <a:pt x="1552905" y="1653870"/>
                  </a:lnTo>
                  <a:lnTo>
                    <a:pt x="1548828" y="1647812"/>
                  </a:lnTo>
                  <a:lnTo>
                    <a:pt x="1542770" y="1643722"/>
                  </a:lnTo>
                  <a:lnTo>
                    <a:pt x="1535353" y="1642224"/>
                  </a:lnTo>
                  <a:lnTo>
                    <a:pt x="1527937" y="1643722"/>
                  </a:lnTo>
                  <a:lnTo>
                    <a:pt x="1521879" y="1647812"/>
                  </a:lnTo>
                  <a:lnTo>
                    <a:pt x="1517802" y="1653870"/>
                  </a:lnTo>
                  <a:lnTo>
                    <a:pt x="1516303" y="1661274"/>
                  </a:lnTo>
                  <a:lnTo>
                    <a:pt x="1517802" y="1668729"/>
                  </a:lnTo>
                  <a:lnTo>
                    <a:pt x="1521879" y="1674787"/>
                  </a:lnTo>
                  <a:lnTo>
                    <a:pt x="1527937" y="1678876"/>
                  </a:lnTo>
                  <a:lnTo>
                    <a:pt x="1535353" y="1680362"/>
                  </a:lnTo>
                  <a:lnTo>
                    <a:pt x="1542770" y="1678876"/>
                  </a:lnTo>
                  <a:lnTo>
                    <a:pt x="1548828" y="1674787"/>
                  </a:lnTo>
                  <a:lnTo>
                    <a:pt x="1552905" y="1668729"/>
                  </a:lnTo>
                  <a:lnTo>
                    <a:pt x="1554403" y="1661312"/>
                  </a:lnTo>
                  <a:close/>
                </a:path>
                <a:path w="3136265" h="1859914">
                  <a:moveTo>
                    <a:pt x="1554403" y="1585074"/>
                  </a:moveTo>
                  <a:lnTo>
                    <a:pt x="1552905" y="1577632"/>
                  </a:lnTo>
                  <a:lnTo>
                    <a:pt x="1548828" y="1571574"/>
                  </a:lnTo>
                  <a:lnTo>
                    <a:pt x="1542770" y="1567484"/>
                  </a:lnTo>
                  <a:lnTo>
                    <a:pt x="1535353" y="1565986"/>
                  </a:lnTo>
                  <a:lnTo>
                    <a:pt x="1527937" y="1567484"/>
                  </a:lnTo>
                  <a:lnTo>
                    <a:pt x="1521879" y="1571574"/>
                  </a:lnTo>
                  <a:lnTo>
                    <a:pt x="1517802" y="1577632"/>
                  </a:lnTo>
                  <a:lnTo>
                    <a:pt x="1516303" y="1585036"/>
                  </a:lnTo>
                  <a:lnTo>
                    <a:pt x="1517802" y="1592491"/>
                  </a:lnTo>
                  <a:lnTo>
                    <a:pt x="1521879" y="1598549"/>
                  </a:lnTo>
                  <a:lnTo>
                    <a:pt x="1527937" y="1602638"/>
                  </a:lnTo>
                  <a:lnTo>
                    <a:pt x="1535353" y="1604124"/>
                  </a:lnTo>
                  <a:lnTo>
                    <a:pt x="1542770" y="1602638"/>
                  </a:lnTo>
                  <a:lnTo>
                    <a:pt x="1548828" y="1598549"/>
                  </a:lnTo>
                  <a:lnTo>
                    <a:pt x="1552905" y="1592491"/>
                  </a:lnTo>
                  <a:lnTo>
                    <a:pt x="1554403" y="1585074"/>
                  </a:lnTo>
                  <a:close/>
                </a:path>
                <a:path w="3136265" h="1859914">
                  <a:moveTo>
                    <a:pt x="1554403" y="1508836"/>
                  </a:moveTo>
                  <a:lnTo>
                    <a:pt x="1552905" y="1501394"/>
                  </a:lnTo>
                  <a:lnTo>
                    <a:pt x="1548828" y="1495336"/>
                  </a:lnTo>
                  <a:lnTo>
                    <a:pt x="1542770" y="1491246"/>
                  </a:lnTo>
                  <a:lnTo>
                    <a:pt x="1535353" y="1489748"/>
                  </a:lnTo>
                  <a:lnTo>
                    <a:pt x="1527937" y="1491246"/>
                  </a:lnTo>
                  <a:lnTo>
                    <a:pt x="1521879" y="1495336"/>
                  </a:lnTo>
                  <a:lnTo>
                    <a:pt x="1517802" y="1501394"/>
                  </a:lnTo>
                  <a:lnTo>
                    <a:pt x="1516303" y="1508798"/>
                  </a:lnTo>
                  <a:lnTo>
                    <a:pt x="1517802" y="1516253"/>
                  </a:lnTo>
                  <a:lnTo>
                    <a:pt x="1521879" y="1522310"/>
                  </a:lnTo>
                  <a:lnTo>
                    <a:pt x="1527937" y="1526400"/>
                  </a:lnTo>
                  <a:lnTo>
                    <a:pt x="1535353" y="1527886"/>
                  </a:lnTo>
                  <a:lnTo>
                    <a:pt x="1542770" y="1526400"/>
                  </a:lnTo>
                  <a:lnTo>
                    <a:pt x="1548828" y="1522310"/>
                  </a:lnTo>
                  <a:lnTo>
                    <a:pt x="1552905" y="1516253"/>
                  </a:lnTo>
                  <a:lnTo>
                    <a:pt x="1554403" y="1508836"/>
                  </a:lnTo>
                  <a:close/>
                </a:path>
                <a:path w="3136265" h="1859914">
                  <a:moveTo>
                    <a:pt x="1583283" y="1461452"/>
                  </a:moveTo>
                  <a:lnTo>
                    <a:pt x="1581785" y="1454035"/>
                  </a:lnTo>
                  <a:lnTo>
                    <a:pt x="1577708" y="1447977"/>
                  </a:lnTo>
                  <a:lnTo>
                    <a:pt x="1571650" y="1443901"/>
                  </a:lnTo>
                  <a:lnTo>
                    <a:pt x="1564233" y="1442402"/>
                  </a:lnTo>
                  <a:lnTo>
                    <a:pt x="1556778" y="1443901"/>
                  </a:lnTo>
                  <a:lnTo>
                    <a:pt x="1550733" y="1447977"/>
                  </a:lnTo>
                  <a:lnTo>
                    <a:pt x="1546644" y="1454035"/>
                  </a:lnTo>
                  <a:lnTo>
                    <a:pt x="1545145" y="1461452"/>
                  </a:lnTo>
                  <a:lnTo>
                    <a:pt x="1546644" y="1468869"/>
                  </a:lnTo>
                  <a:lnTo>
                    <a:pt x="1550733" y="1474914"/>
                  </a:lnTo>
                  <a:lnTo>
                    <a:pt x="1556778" y="1479003"/>
                  </a:lnTo>
                  <a:lnTo>
                    <a:pt x="1564195" y="1480502"/>
                  </a:lnTo>
                  <a:lnTo>
                    <a:pt x="1571650" y="1479003"/>
                  </a:lnTo>
                  <a:lnTo>
                    <a:pt x="1577708" y="1474914"/>
                  </a:lnTo>
                  <a:lnTo>
                    <a:pt x="1581785" y="1468869"/>
                  </a:lnTo>
                  <a:lnTo>
                    <a:pt x="1583283" y="1461452"/>
                  </a:lnTo>
                  <a:close/>
                </a:path>
                <a:path w="3136265" h="1859914">
                  <a:moveTo>
                    <a:pt x="1659521" y="1461452"/>
                  </a:moveTo>
                  <a:lnTo>
                    <a:pt x="1658023" y="1454035"/>
                  </a:lnTo>
                  <a:lnTo>
                    <a:pt x="1653946" y="1447977"/>
                  </a:lnTo>
                  <a:lnTo>
                    <a:pt x="1647888" y="1443901"/>
                  </a:lnTo>
                  <a:lnTo>
                    <a:pt x="1640471" y="1442402"/>
                  </a:lnTo>
                  <a:lnTo>
                    <a:pt x="1633016" y="1443901"/>
                  </a:lnTo>
                  <a:lnTo>
                    <a:pt x="1626971" y="1447977"/>
                  </a:lnTo>
                  <a:lnTo>
                    <a:pt x="1622882" y="1454035"/>
                  </a:lnTo>
                  <a:lnTo>
                    <a:pt x="1621383" y="1461452"/>
                  </a:lnTo>
                  <a:lnTo>
                    <a:pt x="1622882" y="1468869"/>
                  </a:lnTo>
                  <a:lnTo>
                    <a:pt x="1626971" y="1474914"/>
                  </a:lnTo>
                  <a:lnTo>
                    <a:pt x="1633016" y="1479003"/>
                  </a:lnTo>
                  <a:lnTo>
                    <a:pt x="1640433" y="1480502"/>
                  </a:lnTo>
                  <a:lnTo>
                    <a:pt x="1647888" y="1479003"/>
                  </a:lnTo>
                  <a:lnTo>
                    <a:pt x="1653946" y="1474914"/>
                  </a:lnTo>
                  <a:lnTo>
                    <a:pt x="1658023" y="1468869"/>
                  </a:lnTo>
                  <a:lnTo>
                    <a:pt x="1659521" y="1461452"/>
                  </a:lnTo>
                  <a:close/>
                </a:path>
                <a:path w="3136265" h="1859914">
                  <a:moveTo>
                    <a:pt x="1735759" y="1461452"/>
                  </a:moveTo>
                  <a:lnTo>
                    <a:pt x="1734261" y="1454035"/>
                  </a:lnTo>
                  <a:lnTo>
                    <a:pt x="1730184" y="1447977"/>
                  </a:lnTo>
                  <a:lnTo>
                    <a:pt x="1724126" y="1443901"/>
                  </a:lnTo>
                  <a:lnTo>
                    <a:pt x="1716709" y="1442402"/>
                  </a:lnTo>
                  <a:lnTo>
                    <a:pt x="1709254" y="1443901"/>
                  </a:lnTo>
                  <a:lnTo>
                    <a:pt x="1703209" y="1447977"/>
                  </a:lnTo>
                  <a:lnTo>
                    <a:pt x="1699120" y="1454035"/>
                  </a:lnTo>
                  <a:lnTo>
                    <a:pt x="1697621" y="1461452"/>
                  </a:lnTo>
                  <a:lnTo>
                    <a:pt x="1699120" y="1468869"/>
                  </a:lnTo>
                  <a:lnTo>
                    <a:pt x="1703209" y="1474914"/>
                  </a:lnTo>
                  <a:lnTo>
                    <a:pt x="1709254" y="1479003"/>
                  </a:lnTo>
                  <a:lnTo>
                    <a:pt x="1716671" y="1480502"/>
                  </a:lnTo>
                  <a:lnTo>
                    <a:pt x="1724126" y="1479003"/>
                  </a:lnTo>
                  <a:lnTo>
                    <a:pt x="1730184" y="1474914"/>
                  </a:lnTo>
                  <a:lnTo>
                    <a:pt x="1734261" y="1468869"/>
                  </a:lnTo>
                  <a:lnTo>
                    <a:pt x="1735759" y="1461452"/>
                  </a:lnTo>
                  <a:close/>
                </a:path>
                <a:path w="3136265" h="1859914">
                  <a:moveTo>
                    <a:pt x="1811997" y="1461452"/>
                  </a:moveTo>
                  <a:lnTo>
                    <a:pt x="1810499" y="1454035"/>
                  </a:lnTo>
                  <a:lnTo>
                    <a:pt x="1806422" y="1447977"/>
                  </a:lnTo>
                  <a:lnTo>
                    <a:pt x="1800364" y="1443901"/>
                  </a:lnTo>
                  <a:lnTo>
                    <a:pt x="1792947" y="1442402"/>
                  </a:lnTo>
                  <a:lnTo>
                    <a:pt x="1785493" y="1443901"/>
                  </a:lnTo>
                  <a:lnTo>
                    <a:pt x="1779447" y="1447977"/>
                  </a:lnTo>
                  <a:lnTo>
                    <a:pt x="1775358" y="1454035"/>
                  </a:lnTo>
                  <a:lnTo>
                    <a:pt x="1773859" y="1461452"/>
                  </a:lnTo>
                  <a:lnTo>
                    <a:pt x="1775358" y="1468869"/>
                  </a:lnTo>
                  <a:lnTo>
                    <a:pt x="1779447" y="1474914"/>
                  </a:lnTo>
                  <a:lnTo>
                    <a:pt x="1785493" y="1479003"/>
                  </a:lnTo>
                  <a:lnTo>
                    <a:pt x="1792909" y="1480502"/>
                  </a:lnTo>
                  <a:lnTo>
                    <a:pt x="1800364" y="1479003"/>
                  </a:lnTo>
                  <a:lnTo>
                    <a:pt x="1806422" y="1474914"/>
                  </a:lnTo>
                  <a:lnTo>
                    <a:pt x="1810499" y="1468869"/>
                  </a:lnTo>
                  <a:lnTo>
                    <a:pt x="1811997" y="1461452"/>
                  </a:lnTo>
                  <a:close/>
                </a:path>
                <a:path w="3136265" h="1859914">
                  <a:moveTo>
                    <a:pt x="1980666" y="57150"/>
                  </a:moveTo>
                  <a:lnTo>
                    <a:pt x="1979168" y="49745"/>
                  </a:lnTo>
                  <a:lnTo>
                    <a:pt x="1975091" y="43688"/>
                  </a:lnTo>
                  <a:lnTo>
                    <a:pt x="1969033" y="39598"/>
                  </a:lnTo>
                  <a:lnTo>
                    <a:pt x="1961578" y="38100"/>
                  </a:lnTo>
                  <a:lnTo>
                    <a:pt x="1954161" y="39598"/>
                  </a:lnTo>
                  <a:lnTo>
                    <a:pt x="1948103" y="43688"/>
                  </a:lnTo>
                  <a:lnTo>
                    <a:pt x="1944027" y="49745"/>
                  </a:lnTo>
                  <a:lnTo>
                    <a:pt x="1942528" y="57150"/>
                  </a:lnTo>
                  <a:lnTo>
                    <a:pt x="1944027" y="64566"/>
                  </a:lnTo>
                  <a:lnTo>
                    <a:pt x="1948103" y="70624"/>
                  </a:lnTo>
                  <a:lnTo>
                    <a:pt x="1954161" y="74714"/>
                  </a:lnTo>
                  <a:lnTo>
                    <a:pt x="1961616" y="76200"/>
                  </a:lnTo>
                  <a:lnTo>
                    <a:pt x="1969033" y="74714"/>
                  </a:lnTo>
                  <a:lnTo>
                    <a:pt x="1975091" y="70624"/>
                  </a:lnTo>
                  <a:lnTo>
                    <a:pt x="1979168" y="64566"/>
                  </a:lnTo>
                  <a:lnTo>
                    <a:pt x="1980666" y="57150"/>
                  </a:lnTo>
                  <a:close/>
                </a:path>
                <a:path w="3136265" h="1859914">
                  <a:moveTo>
                    <a:pt x="2056904" y="57150"/>
                  </a:moveTo>
                  <a:lnTo>
                    <a:pt x="2055406" y="49745"/>
                  </a:lnTo>
                  <a:lnTo>
                    <a:pt x="2051329" y="43688"/>
                  </a:lnTo>
                  <a:lnTo>
                    <a:pt x="2045271" y="39598"/>
                  </a:lnTo>
                  <a:lnTo>
                    <a:pt x="2037816" y="38100"/>
                  </a:lnTo>
                  <a:lnTo>
                    <a:pt x="2030399" y="39598"/>
                  </a:lnTo>
                  <a:lnTo>
                    <a:pt x="2024341" y="43688"/>
                  </a:lnTo>
                  <a:lnTo>
                    <a:pt x="2020265" y="49745"/>
                  </a:lnTo>
                  <a:lnTo>
                    <a:pt x="2018766" y="57150"/>
                  </a:lnTo>
                  <a:lnTo>
                    <a:pt x="2020265" y="64566"/>
                  </a:lnTo>
                  <a:lnTo>
                    <a:pt x="2024341" y="70624"/>
                  </a:lnTo>
                  <a:lnTo>
                    <a:pt x="2030399" y="74714"/>
                  </a:lnTo>
                  <a:lnTo>
                    <a:pt x="2037854" y="76200"/>
                  </a:lnTo>
                  <a:lnTo>
                    <a:pt x="2045271" y="74714"/>
                  </a:lnTo>
                  <a:lnTo>
                    <a:pt x="2051329" y="70624"/>
                  </a:lnTo>
                  <a:lnTo>
                    <a:pt x="2055406" y="64566"/>
                  </a:lnTo>
                  <a:lnTo>
                    <a:pt x="2056904" y="57150"/>
                  </a:lnTo>
                  <a:close/>
                </a:path>
                <a:path w="3136265" h="1859914">
                  <a:moveTo>
                    <a:pt x="2098827" y="548868"/>
                  </a:moveTo>
                  <a:lnTo>
                    <a:pt x="2097328" y="541451"/>
                  </a:lnTo>
                  <a:lnTo>
                    <a:pt x="2093239" y="535393"/>
                  </a:lnTo>
                  <a:lnTo>
                    <a:pt x="2087194" y="531317"/>
                  </a:lnTo>
                  <a:lnTo>
                    <a:pt x="2079777" y="529818"/>
                  </a:lnTo>
                  <a:lnTo>
                    <a:pt x="2072360" y="531317"/>
                  </a:lnTo>
                  <a:lnTo>
                    <a:pt x="2066302" y="535393"/>
                  </a:lnTo>
                  <a:lnTo>
                    <a:pt x="2062226" y="541451"/>
                  </a:lnTo>
                  <a:lnTo>
                    <a:pt x="2060727" y="548906"/>
                  </a:lnTo>
                  <a:lnTo>
                    <a:pt x="2062226" y="556323"/>
                  </a:lnTo>
                  <a:lnTo>
                    <a:pt x="2066302" y="562368"/>
                  </a:lnTo>
                  <a:lnTo>
                    <a:pt x="2072360" y="566458"/>
                  </a:lnTo>
                  <a:lnTo>
                    <a:pt x="2079777" y="567956"/>
                  </a:lnTo>
                  <a:lnTo>
                    <a:pt x="2087194" y="566458"/>
                  </a:lnTo>
                  <a:lnTo>
                    <a:pt x="2093239" y="562368"/>
                  </a:lnTo>
                  <a:lnTo>
                    <a:pt x="2097328" y="556323"/>
                  </a:lnTo>
                  <a:lnTo>
                    <a:pt x="2098827" y="548868"/>
                  </a:lnTo>
                  <a:close/>
                </a:path>
                <a:path w="3136265" h="1859914">
                  <a:moveTo>
                    <a:pt x="2098827" y="472630"/>
                  </a:moveTo>
                  <a:lnTo>
                    <a:pt x="2097328" y="465213"/>
                  </a:lnTo>
                  <a:lnTo>
                    <a:pt x="2093239" y="459155"/>
                  </a:lnTo>
                  <a:lnTo>
                    <a:pt x="2087194" y="455079"/>
                  </a:lnTo>
                  <a:lnTo>
                    <a:pt x="2079777" y="453580"/>
                  </a:lnTo>
                  <a:lnTo>
                    <a:pt x="2072360" y="455079"/>
                  </a:lnTo>
                  <a:lnTo>
                    <a:pt x="2066302" y="459155"/>
                  </a:lnTo>
                  <a:lnTo>
                    <a:pt x="2062226" y="465213"/>
                  </a:lnTo>
                  <a:lnTo>
                    <a:pt x="2060727" y="472668"/>
                  </a:lnTo>
                  <a:lnTo>
                    <a:pt x="2062226" y="480085"/>
                  </a:lnTo>
                  <a:lnTo>
                    <a:pt x="2066302" y="486130"/>
                  </a:lnTo>
                  <a:lnTo>
                    <a:pt x="2072360" y="490220"/>
                  </a:lnTo>
                  <a:lnTo>
                    <a:pt x="2079777" y="491718"/>
                  </a:lnTo>
                  <a:lnTo>
                    <a:pt x="2087194" y="490220"/>
                  </a:lnTo>
                  <a:lnTo>
                    <a:pt x="2093239" y="486130"/>
                  </a:lnTo>
                  <a:lnTo>
                    <a:pt x="2097328" y="480085"/>
                  </a:lnTo>
                  <a:lnTo>
                    <a:pt x="2098827" y="472630"/>
                  </a:lnTo>
                  <a:close/>
                </a:path>
                <a:path w="3136265" h="1859914">
                  <a:moveTo>
                    <a:pt x="2098827" y="396392"/>
                  </a:moveTo>
                  <a:lnTo>
                    <a:pt x="2097328" y="388975"/>
                  </a:lnTo>
                  <a:lnTo>
                    <a:pt x="2093239" y="382917"/>
                  </a:lnTo>
                  <a:lnTo>
                    <a:pt x="2087194" y="378841"/>
                  </a:lnTo>
                  <a:lnTo>
                    <a:pt x="2079777" y="377342"/>
                  </a:lnTo>
                  <a:lnTo>
                    <a:pt x="2072360" y="378841"/>
                  </a:lnTo>
                  <a:lnTo>
                    <a:pt x="2066302" y="382917"/>
                  </a:lnTo>
                  <a:lnTo>
                    <a:pt x="2062226" y="388975"/>
                  </a:lnTo>
                  <a:lnTo>
                    <a:pt x="2060727" y="396430"/>
                  </a:lnTo>
                  <a:lnTo>
                    <a:pt x="2062226" y="403847"/>
                  </a:lnTo>
                  <a:lnTo>
                    <a:pt x="2066302" y="409892"/>
                  </a:lnTo>
                  <a:lnTo>
                    <a:pt x="2072360" y="413981"/>
                  </a:lnTo>
                  <a:lnTo>
                    <a:pt x="2079777" y="415480"/>
                  </a:lnTo>
                  <a:lnTo>
                    <a:pt x="2087194" y="413981"/>
                  </a:lnTo>
                  <a:lnTo>
                    <a:pt x="2093239" y="409892"/>
                  </a:lnTo>
                  <a:lnTo>
                    <a:pt x="2097328" y="403847"/>
                  </a:lnTo>
                  <a:lnTo>
                    <a:pt x="2098827" y="396392"/>
                  </a:lnTo>
                  <a:close/>
                </a:path>
                <a:path w="3136265" h="1859914">
                  <a:moveTo>
                    <a:pt x="2098827" y="320154"/>
                  </a:moveTo>
                  <a:lnTo>
                    <a:pt x="2097328" y="312737"/>
                  </a:lnTo>
                  <a:lnTo>
                    <a:pt x="2093239" y="306679"/>
                  </a:lnTo>
                  <a:lnTo>
                    <a:pt x="2087194" y="302602"/>
                  </a:lnTo>
                  <a:lnTo>
                    <a:pt x="2079777" y="301104"/>
                  </a:lnTo>
                  <a:lnTo>
                    <a:pt x="2072360" y="302602"/>
                  </a:lnTo>
                  <a:lnTo>
                    <a:pt x="2066302" y="306679"/>
                  </a:lnTo>
                  <a:lnTo>
                    <a:pt x="2062226" y="312737"/>
                  </a:lnTo>
                  <a:lnTo>
                    <a:pt x="2060727" y="320192"/>
                  </a:lnTo>
                  <a:lnTo>
                    <a:pt x="2062226" y="327609"/>
                  </a:lnTo>
                  <a:lnTo>
                    <a:pt x="2066302" y="333654"/>
                  </a:lnTo>
                  <a:lnTo>
                    <a:pt x="2072360" y="337743"/>
                  </a:lnTo>
                  <a:lnTo>
                    <a:pt x="2079777" y="339242"/>
                  </a:lnTo>
                  <a:lnTo>
                    <a:pt x="2087194" y="337743"/>
                  </a:lnTo>
                  <a:lnTo>
                    <a:pt x="2093239" y="333654"/>
                  </a:lnTo>
                  <a:lnTo>
                    <a:pt x="2097328" y="327609"/>
                  </a:lnTo>
                  <a:lnTo>
                    <a:pt x="2098827" y="320154"/>
                  </a:lnTo>
                  <a:close/>
                </a:path>
                <a:path w="3136265" h="1859914">
                  <a:moveTo>
                    <a:pt x="2098827" y="243916"/>
                  </a:moveTo>
                  <a:lnTo>
                    <a:pt x="2097328" y="236499"/>
                  </a:lnTo>
                  <a:lnTo>
                    <a:pt x="2093239" y="230441"/>
                  </a:lnTo>
                  <a:lnTo>
                    <a:pt x="2087194" y="226364"/>
                  </a:lnTo>
                  <a:lnTo>
                    <a:pt x="2079777" y="224866"/>
                  </a:lnTo>
                  <a:lnTo>
                    <a:pt x="2072360" y="226364"/>
                  </a:lnTo>
                  <a:lnTo>
                    <a:pt x="2066302" y="230441"/>
                  </a:lnTo>
                  <a:lnTo>
                    <a:pt x="2062226" y="236499"/>
                  </a:lnTo>
                  <a:lnTo>
                    <a:pt x="2060727" y="243954"/>
                  </a:lnTo>
                  <a:lnTo>
                    <a:pt x="2062226" y="251371"/>
                  </a:lnTo>
                  <a:lnTo>
                    <a:pt x="2066302" y="257416"/>
                  </a:lnTo>
                  <a:lnTo>
                    <a:pt x="2072360" y="261505"/>
                  </a:lnTo>
                  <a:lnTo>
                    <a:pt x="2079777" y="263004"/>
                  </a:lnTo>
                  <a:lnTo>
                    <a:pt x="2087194" y="261505"/>
                  </a:lnTo>
                  <a:lnTo>
                    <a:pt x="2093239" y="257416"/>
                  </a:lnTo>
                  <a:lnTo>
                    <a:pt x="2097328" y="251371"/>
                  </a:lnTo>
                  <a:lnTo>
                    <a:pt x="2098827" y="243916"/>
                  </a:lnTo>
                  <a:close/>
                </a:path>
                <a:path w="3136265" h="1859914">
                  <a:moveTo>
                    <a:pt x="2098827" y="167678"/>
                  </a:moveTo>
                  <a:lnTo>
                    <a:pt x="2097328" y="160261"/>
                  </a:lnTo>
                  <a:lnTo>
                    <a:pt x="2093239" y="154203"/>
                  </a:lnTo>
                  <a:lnTo>
                    <a:pt x="2087194" y="150126"/>
                  </a:lnTo>
                  <a:lnTo>
                    <a:pt x="2079777" y="148628"/>
                  </a:lnTo>
                  <a:lnTo>
                    <a:pt x="2072360" y="150126"/>
                  </a:lnTo>
                  <a:lnTo>
                    <a:pt x="2066302" y="154203"/>
                  </a:lnTo>
                  <a:lnTo>
                    <a:pt x="2062226" y="160261"/>
                  </a:lnTo>
                  <a:lnTo>
                    <a:pt x="2060727" y="167716"/>
                  </a:lnTo>
                  <a:lnTo>
                    <a:pt x="2062226" y="175133"/>
                  </a:lnTo>
                  <a:lnTo>
                    <a:pt x="2066302" y="181178"/>
                  </a:lnTo>
                  <a:lnTo>
                    <a:pt x="2072360" y="185267"/>
                  </a:lnTo>
                  <a:lnTo>
                    <a:pt x="2079777" y="186766"/>
                  </a:lnTo>
                  <a:lnTo>
                    <a:pt x="2087194" y="185267"/>
                  </a:lnTo>
                  <a:lnTo>
                    <a:pt x="2093239" y="181178"/>
                  </a:lnTo>
                  <a:lnTo>
                    <a:pt x="2097328" y="175133"/>
                  </a:lnTo>
                  <a:lnTo>
                    <a:pt x="2098827" y="167678"/>
                  </a:lnTo>
                  <a:close/>
                </a:path>
                <a:path w="3136265" h="1859914">
                  <a:moveTo>
                    <a:pt x="2098827" y="91440"/>
                  </a:moveTo>
                  <a:lnTo>
                    <a:pt x="2097328" y="84023"/>
                  </a:lnTo>
                  <a:lnTo>
                    <a:pt x="2093239" y="77965"/>
                  </a:lnTo>
                  <a:lnTo>
                    <a:pt x="2087194" y="73888"/>
                  </a:lnTo>
                  <a:lnTo>
                    <a:pt x="2079777" y="72390"/>
                  </a:lnTo>
                  <a:lnTo>
                    <a:pt x="2072360" y="73888"/>
                  </a:lnTo>
                  <a:lnTo>
                    <a:pt x="2066302" y="77965"/>
                  </a:lnTo>
                  <a:lnTo>
                    <a:pt x="2062226" y="84023"/>
                  </a:lnTo>
                  <a:lnTo>
                    <a:pt x="2060727" y="91478"/>
                  </a:lnTo>
                  <a:lnTo>
                    <a:pt x="2062226" y="98894"/>
                  </a:lnTo>
                  <a:lnTo>
                    <a:pt x="2066302" y="104940"/>
                  </a:lnTo>
                  <a:lnTo>
                    <a:pt x="2072360" y="109029"/>
                  </a:lnTo>
                  <a:lnTo>
                    <a:pt x="2079777" y="110528"/>
                  </a:lnTo>
                  <a:lnTo>
                    <a:pt x="2087194" y="109029"/>
                  </a:lnTo>
                  <a:lnTo>
                    <a:pt x="2093239" y="104940"/>
                  </a:lnTo>
                  <a:lnTo>
                    <a:pt x="2097328" y="98894"/>
                  </a:lnTo>
                  <a:lnTo>
                    <a:pt x="2098827" y="91440"/>
                  </a:lnTo>
                  <a:close/>
                </a:path>
                <a:path w="3136265" h="1859914">
                  <a:moveTo>
                    <a:pt x="2197963" y="626452"/>
                  </a:moveTo>
                  <a:lnTo>
                    <a:pt x="2083663" y="569302"/>
                  </a:lnTo>
                  <a:lnTo>
                    <a:pt x="2083663" y="606844"/>
                  </a:lnTo>
                  <a:lnTo>
                    <a:pt x="2079777" y="606056"/>
                  </a:lnTo>
                  <a:lnTo>
                    <a:pt x="2072360" y="607555"/>
                  </a:lnTo>
                  <a:lnTo>
                    <a:pt x="2066302" y="611632"/>
                  </a:lnTo>
                  <a:lnTo>
                    <a:pt x="2062226" y="617689"/>
                  </a:lnTo>
                  <a:lnTo>
                    <a:pt x="2060727" y="625144"/>
                  </a:lnTo>
                  <a:lnTo>
                    <a:pt x="2062226" y="632561"/>
                  </a:lnTo>
                  <a:lnTo>
                    <a:pt x="2066302" y="638606"/>
                  </a:lnTo>
                  <a:lnTo>
                    <a:pt x="2072360" y="642696"/>
                  </a:lnTo>
                  <a:lnTo>
                    <a:pt x="2079777" y="644194"/>
                  </a:lnTo>
                  <a:lnTo>
                    <a:pt x="2083663" y="643407"/>
                  </a:lnTo>
                  <a:lnTo>
                    <a:pt x="2083663" y="683602"/>
                  </a:lnTo>
                  <a:lnTo>
                    <a:pt x="2197963" y="626452"/>
                  </a:lnTo>
                  <a:close/>
                </a:path>
                <a:path w="3136265" h="1859914">
                  <a:moveTo>
                    <a:pt x="2409685" y="1404302"/>
                  </a:moveTo>
                  <a:lnTo>
                    <a:pt x="2295385" y="1461452"/>
                  </a:lnTo>
                  <a:lnTo>
                    <a:pt x="2409685" y="1518602"/>
                  </a:lnTo>
                  <a:lnTo>
                    <a:pt x="2409685" y="1480502"/>
                  </a:lnTo>
                  <a:lnTo>
                    <a:pt x="2409685" y="1461643"/>
                  </a:lnTo>
                  <a:lnTo>
                    <a:pt x="2409685" y="1461262"/>
                  </a:lnTo>
                  <a:lnTo>
                    <a:pt x="2409685" y="1442402"/>
                  </a:lnTo>
                  <a:lnTo>
                    <a:pt x="2409685" y="1404302"/>
                  </a:lnTo>
                  <a:close/>
                </a:path>
                <a:path w="3136265" h="1859914">
                  <a:moveTo>
                    <a:pt x="2485961" y="1461452"/>
                  </a:moveTo>
                  <a:lnTo>
                    <a:pt x="2484463" y="1454035"/>
                  </a:lnTo>
                  <a:lnTo>
                    <a:pt x="2480373" y="1447977"/>
                  </a:lnTo>
                  <a:lnTo>
                    <a:pt x="2474328" y="1443901"/>
                  </a:lnTo>
                  <a:lnTo>
                    <a:pt x="2466911" y="1442402"/>
                  </a:lnTo>
                  <a:lnTo>
                    <a:pt x="2459456" y="1443901"/>
                  </a:lnTo>
                  <a:lnTo>
                    <a:pt x="2453398" y="1447977"/>
                  </a:lnTo>
                  <a:lnTo>
                    <a:pt x="2449322" y="1454035"/>
                  </a:lnTo>
                  <a:lnTo>
                    <a:pt x="2447823" y="1461452"/>
                  </a:lnTo>
                  <a:lnTo>
                    <a:pt x="2449322" y="1468869"/>
                  </a:lnTo>
                  <a:lnTo>
                    <a:pt x="2453398" y="1474914"/>
                  </a:lnTo>
                  <a:lnTo>
                    <a:pt x="2459456" y="1479003"/>
                  </a:lnTo>
                  <a:lnTo>
                    <a:pt x="2466873" y="1480502"/>
                  </a:lnTo>
                  <a:lnTo>
                    <a:pt x="2474328" y="1479003"/>
                  </a:lnTo>
                  <a:lnTo>
                    <a:pt x="2480373" y="1474914"/>
                  </a:lnTo>
                  <a:lnTo>
                    <a:pt x="2484463" y="1468869"/>
                  </a:lnTo>
                  <a:lnTo>
                    <a:pt x="2485961" y="1461452"/>
                  </a:lnTo>
                  <a:close/>
                </a:path>
                <a:path w="3136265" h="1859914">
                  <a:moveTo>
                    <a:pt x="2562199" y="1461452"/>
                  </a:moveTo>
                  <a:lnTo>
                    <a:pt x="2560701" y="1454035"/>
                  </a:lnTo>
                  <a:lnTo>
                    <a:pt x="2556611" y="1447977"/>
                  </a:lnTo>
                  <a:lnTo>
                    <a:pt x="2550566" y="1443901"/>
                  </a:lnTo>
                  <a:lnTo>
                    <a:pt x="2543149" y="1442402"/>
                  </a:lnTo>
                  <a:lnTo>
                    <a:pt x="2535694" y="1443901"/>
                  </a:lnTo>
                  <a:lnTo>
                    <a:pt x="2529636" y="1447977"/>
                  </a:lnTo>
                  <a:lnTo>
                    <a:pt x="2525560" y="1454035"/>
                  </a:lnTo>
                  <a:lnTo>
                    <a:pt x="2524061" y="1461452"/>
                  </a:lnTo>
                  <a:lnTo>
                    <a:pt x="2525560" y="1468869"/>
                  </a:lnTo>
                  <a:lnTo>
                    <a:pt x="2529636" y="1474914"/>
                  </a:lnTo>
                  <a:lnTo>
                    <a:pt x="2535694" y="1479003"/>
                  </a:lnTo>
                  <a:lnTo>
                    <a:pt x="2543111" y="1480502"/>
                  </a:lnTo>
                  <a:lnTo>
                    <a:pt x="2550566" y="1479003"/>
                  </a:lnTo>
                  <a:lnTo>
                    <a:pt x="2556611" y="1474914"/>
                  </a:lnTo>
                  <a:lnTo>
                    <a:pt x="2560701" y="1468869"/>
                  </a:lnTo>
                  <a:lnTo>
                    <a:pt x="2562199" y="1461452"/>
                  </a:lnTo>
                  <a:close/>
                </a:path>
                <a:path w="3136265" h="1859914">
                  <a:moveTo>
                    <a:pt x="2638437" y="1461452"/>
                  </a:moveTo>
                  <a:lnTo>
                    <a:pt x="2636939" y="1454035"/>
                  </a:lnTo>
                  <a:lnTo>
                    <a:pt x="2632849" y="1447977"/>
                  </a:lnTo>
                  <a:lnTo>
                    <a:pt x="2626804" y="1443901"/>
                  </a:lnTo>
                  <a:lnTo>
                    <a:pt x="2619387" y="1442402"/>
                  </a:lnTo>
                  <a:lnTo>
                    <a:pt x="2611932" y="1443901"/>
                  </a:lnTo>
                  <a:lnTo>
                    <a:pt x="2605875" y="1447977"/>
                  </a:lnTo>
                  <a:lnTo>
                    <a:pt x="2601798" y="1454035"/>
                  </a:lnTo>
                  <a:lnTo>
                    <a:pt x="2600299" y="1461452"/>
                  </a:lnTo>
                  <a:lnTo>
                    <a:pt x="2601798" y="1468869"/>
                  </a:lnTo>
                  <a:lnTo>
                    <a:pt x="2605875" y="1474914"/>
                  </a:lnTo>
                  <a:lnTo>
                    <a:pt x="2611932" y="1479003"/>
                  </a:lnTo>
                  <a:lnTo>
                    <a:pt x="2619349" y="1480502"/>
                  </a:lnTo>
                  <a:lnTo>
                    <a:pt x="2626804" y="1479003"/>
                  </a:lnTo>
                  <a:lnTo>
                    <a:pt x="2632849" y="1474914"/>
                  </a:lnTo>
                  <a:lnTo>
                    <a:pt x="2636939" y="1468869"/>
                  </a:lnTo>
                  <a:lnTo>
                    <a:pt x="2638437" y="1461452"/>
                  </a:lnTo>
                  <a:close/>
                </a:path>
                <a:path w="3136265" h="1859914">
                  <a:moveTo>
                    <a:pt x="2714675" y="1461452"/>
                  </a:moveTo>
                  <a:lnTo>
                    <a:pt x="2713177" y="1454035"/>
                  </a:lnTo>
                  <a:lnTo>
                    <a:pt x="2709087" y="1447977"/>
                  </a:lnTo>
                  <a:lnTo>
                    <a:pt x="2703042" y="1443901"/>
                  </a:lnTo>
                  <a:lnTo>
                    <a:pt x="2695625" y="1442402"/>
                  </a:lnTo>
                  <a:lnTo>
                    <a:pt x="2688171" y="1443901"/>
                  </a:lnTo>
                  <a:lnTo>
                    <a:pt x="2682113" y="1447977"/>
                  </a:lnTo>
                  <a:lnTo>
                    <a:pt x="2678036" y="1454035"/>
                  </a:lnTo>
                  <a:lnTo>
                    <a:pt x="2676537" y="1461452"/>
                  </a:lnTo>
                  <a:lnTo>
                    <a:pt x="2678036" y="1468869"/>
                  </a:lnTo>
                  <a:lnTo>
                    <a:pt x="2682113" y="1474914"/>
                  </a:lnTo>
                  <a:lnTo>
                    <a:pt x="2688171" y="1479003"/>
                  </a:lnTo>
                  <a:lnTo>
                    <a:pt x="2695587" y="1480502"/>
                  </a:lnTo>
                  <a:lnTo>
                    <a:pt x="2703042" y="1479003"/>
                  </a:lnTo>
                  <a:lnTo>
                    <a:pt x="2709087" y="1474914"/>
                  </a:lnTo>
                  <a:lnTo>
                    <a:pt x="2713177" y="1468869"/>
                  </a:lnTo>
                  <a:lnTo>
                    <a:pt x="2714675" y="1461452"/>
                  </a:lnTo>
                  <a:close/>
                </a:path>
                <a:path w="3136265" h="1859914">
                  <a:moveTo>
                    <a:pt x="2717812" y="626452"/>
                  </a:moveTo>
                  <a:lnTo>
                    <a:pt x="2716314" y="619036"/>
                  </a:lnTo>
                  <a:lnTo>
                    <a:pt x="2712237" y="612978"/>
                  </a:lnTo>
                  <a:lnTo>
                    <a:pt x="2706179" y="608901"/>
                  </a:lnTo>
                  <a:lnTo>
                    <a:pt x="2698762" y="607402"/>
                  </a:lnTo>
                  <a:lnTo>
                    <a:pt x="2691307" y="608901"/>
                  </a:lnTo>
                  <a:lnTo>
                    <a:pt x="2685262" y="612978"/>
                  </a:lnTo>
                  <a:lnTo>
                    <a:pt x="2681173" y="619036"/>
                  </a:lnTo>
                  <a:lnTo>
                    <a:pt x="2679674" y="626452"/>
                  </a:lnTo>
                  <a:lnTo>
                    <a:pt x="2681173" y="633869"/>
                  </a:lnTo>
                  <a:lnTo>
                    <a:pt x="2685262" y="639914"/>
                  </a:lnTo>
                  <a:lnTo>
                    <a:pt x="2691307" y="644004"/>
                  </a:lnTo>
                  <a:lnTo>
                    <a:pt x="2698724" y="645502"/>
                  </a:lnTo>
                  <a:lnTo>
                    <a:pt x="2706179" y="644004"/>
                  </a:lnTo>
                  <a:lnTo>
                    <a:pt x="2712237" y="639914"/>
                  </a:lnTo>
                  <a:lnTo>
                    <a:pt x="2716314" y="633869"/>
                  </a:lnTo>
                  <a:lnTo>
                    <a:pt x="2717812" y="626452"/>
                  </a:lnTo>
                  <a:close/>
                </a:path>
                <a:path w="3136265" h="1859914">
                  <a:moveTo>
                    <a:pt x="2745689" y="1416227"/>
                  </a:moveTo>
                  <a:lnTo>
                    <a:pt x="2744203" y="1408811"/>
                  </a:lnTo>
                  <a:lnTo>
                    <a:pt x="2740114" y="1402765"/>
                  </a:lnTo>
                  <a:lnTo>
                    <a:pt x="2734056" y="1398676"/>
                  </a:lnTo>
                  <a:lnTo>
                    <a:pt x="2726639" y="1397177"/>
                  </a:lnTo>
                  <a:lnTo>
                    <a:pt x="2719197" y="1398676"/>
                  </a:lnTo>
                  <a:lnTo>
                    <a:pt x="2713139" y="1402765"/>
                  </a:lnTo>
                  <a:lnTo>
                    <a:pt x="2709049" y="1408811"/>
                  </a:lnTo>
                  <a:lnTo>
                    <a:pt x="2707551" y="1416227"/>
                  </a:lnTo>
                  <a:lnTo>
                    <a:pt x="2709049" y="1423644"/>
                  </a:lnTo>
                  <a:lnTo>
                    <a:pt x="2713139" y="1429702"/>
                  </a:lnTo>
                  <a:lnTo>
                    <a:pt x="2719197" y="1433779"/>
                  </a:lnTo>
                  <a:lnTo>
                    <a:pt x="2726601" y="1435277"/>
                  </a:lnTo>
                  <a:lnTo>
                    <a:pt x="2734056" y="1433779"/>
                  </a:lnTo>
                  <a:lnTo>
                    <a:pt x="2740114" y="1429702"/>
                  </a:lnTo>
                  <a:lnTo>
                    <a:pt x="2744203" y="1423644"/>
                  </a:lnTo>
                  <a:lnTo>
                    <a:pt x="2745689" y="1416227"/>
                  </a:lnTo>
                  <a:close/>
                </a:path>
                <a:path w="3136265" h="1859914">
                  <a:moveTo>
                    <a:pt x="2794050" y="626452"/>
                  </a:moveTo>
                  <a:lnTo>
                    <a:pt x="2792552" y="619036"/>
                  </a:lnTo>
                  <a:lnTo>
                    <a:pt x="2788475" y="612978"/>
                  </a:lnTo>
                  <a:lnTo>
                    <a:pt x="2782417" y="608901"/>
                  </a:lnTo>
                  <a:lnTo>
                    <a:pt x="2775000" y="607402"/>
                  </a:lnTo>
                  <a:lnTo>
                    <a:pt x="2767546" y="608901"/>
                  </a:lnTo>
                  <a:lnTo>
                    <a:pt x="2761500" y="612978"/>
                  </a:lnTo>
                  <a:lnTo>
                    <a:pt x="2757411" y="619036"/>
                  </a:lnTo>
                  <a:lnTo>
                    <a:pt x="2755912" y="626452"/>
                  </a:lnTo>
                  <a:lnTo>
                    <a:pt x="2757411" y="633869"/>
                  </a:lnTo>
                  <a:lnTo>
                    <a:pt x="2761500" y="639914"/>
                  </a:lnTo>
                  <a:lnTo>
                    <a:pt x="2767546" y="644004"/>
                  </a:lnTo>
                  <a:lnTo>
                    <a:pt x="2774962" y="645502"/>
                  </a:lnTo>
                  <a:lnTo>
                    <a:pt x="2782417" y="644004"/>
                  </a:lnTo>
                  <a:lnTo>
                    <a:pt x="2788475" y="639914"/>
                  </a:lnTo>
                  <a:lnTo>
                    <a:pt x="2792552" y="633869"/>
                  </a:lnTo>
                  <a:lnTo>
                    <a:pt x="2794050" y="626452"/>
                  </a:lnTo>
                  <a:close/>
                </a:path>
                <a:path w="3136265" h="1859914">
                  <a:moveTo>
                    <a:pt x="2821927" y="1416227"/>
                  </a:moveTo>
                  <a:lnTo>
                    <a:pt x="2820441" y="1408811"/>
                  </a:lnTo>
                  <a:lnTo>
                    <a:pt x="2816352" y="1402765"/>
                  </a:lnTo>
                  <a:lnTo>
                    <a:pt x="2810294" y="1398676"/>
                  </a:lnTo>
                  <a:lnTo>
                    <a:pt x="2802877" y="1397177"/>
                  </a:lnTo>
                  <a:lnTo>
                    <a:pt x="2795435" y="1398676"/>
                  </a:lnTo>
                  <a:lnTo>
                    <a:pt x="2789377" y="1402765"/>
                  </a:lnTo>
                  <a:lnTo>
                    <a:pt x="2785287" y="1408811"/>
                  </a:lnTo>
                  <a:lnTo>
                    <a:pt x="2783789" y="1416227"/>
                  </a:lnTo>
                  <a:lnTo>
                    <a:pt x="2785287" y="1423644"/>
                  </a:lnTo>
                  <a:lnTo>
                    <a:pt x="2789377" y="1429702"/>
                  </a:lnTo>
                  <a:lnTo>
                    <a:pt x="2795435" y="1433779"/>
                  </a:lnTo>
                  <a:lnTo>
                    <a:pt x="2802839" y="1435277"/>
                  </a:lnTo>
                  <a:lnTo>
                    <a:pt x="2810294" y="1433779"/>
                  </a:lnTo>
                  <a:lnTo>
                    <a:pt x="2816352" y="1429702"/>
                  </a:lnTo>
                  <a:lnTo>
                    <a:pt x="2820441" y="1423644"/>
                  </a:lnTo>
                  <a:lnTo>
                    <a:pt x="2821927" y="1416227"/>
                  </a:lnTo>
                  <a:close/>
                </a:path>
                <a:path w="3136265" h="1859914">
                  <a:moveTo>
                    <a:pt x="2870289" y="626452"/>
                  </a:moveTo>
                  <a:lnTo>
                    <a:pt x="2868790" y="619036"/>
                  </a:lnTo>
                  <a:lnTo>
                    <a:pt x="2864713" y="612978"/>
                  </a:lnTo>
                  <a:lnTo>
                    <a:pt x="2858655" y="608901"/>
                  </a:lnTo>
                  <a:lnTo>
                    <a:pt x="2851239" y="607402"/>
                  </a:lnTo>
                  <a:lnTo>
                    <a:pt x="2843784" y="608901"/>
                  </a:lnTo>
                  <a:lnTo>
                    <a:pt x="2837738" y="612978"/>
                  </a:lnTo>
                  <a:lnTo>
                    <a:pt x="2833649" y="619036"/>
                  </a:lnTo>
                  <a:lnTo>
                    <a:pt x="2832150" y="626452"/>
                  </a:lnTo>
                  <a:lnTo>
                    <a:pt x="2833649" y="633869"/>
                  </a:lnTo>
                  <a:lnTo>
                    <a:pt x="2837738" y="639914"/>
                  </a:lnTo>
                  <a:lnTo>
                    <a:pt x="2843784" y="644004"/>
                  </a:lnTo>
                  <a:lnTo>
                    <a:pt x="2851200" y="645502"/>
                  </a:lnTo>
                  <a:lnTo>
                    <a:pt x="2858655" y="644004"/>
                  </a:lnTo>
                  <a:lnTo>
                    <a:pt x="2864713" y="639914"/>
                  </a:lnTo>
                  <a:lnTo>
                    <a:pt x="2868790" y="633869"/>
                  </a:lnTo>
                  <a:lnTo>
                    <a:pt x="2870289" y="626452"/>
                  </a:lnTo>
                  <a:close/>
                </a:path>
                <a:path w="3136265" h="1859914">
                  <a:moveTo>
                    <a:pt x="2898165" y="1416227"/>
                  </a:moveTo>
                  <a:lnTo>
                    <a:pt x="2896679" y="1408811"/>
                  </a:lnTo>
                  <a:lnTo>
                    <a:pt x="2892590" y="1402765"/>
                  </a:lnTo>
                  <a:lnTo>
                    <a:pt x="2886532" y="1398676"/>
                  </a:lnTo>
                  <a:lnTo>
                    <a:pt x="2879115" y="1397177"/>
                  </a:lnTo>
                  <a:lnTo>
                    <a:pt x="2871673" y="1398676"/>
                  </a:lnTo>
                  <a:lnTo>
                    <a:pt x="2865615" y="1402765"/>
                  </a:lnTo>
                  <a:lnTo>
                    <a:pt x="2861526" y="1408811"/>
                  </a:lnTo>
                  <a:lnTo>
                    <a:pt x="2860027" y="1416227"/>
                  </a:lnTo>
                  <a:lnTo>
                    <a:pt x="2861526" y="1423644"/>
                  </a:lnTo>
                  <a:lnTo>
                    <a:pt x="2865615" y="1429702"/>
                  </a:lnTo>
                  <a:lnTo>
                    <a:pt x="2871673" y="1433779"/>
                  </a:lnTo>
                  <a:lnTo>
                    <a:pt x="2879077" y="1435277"/>
                  </a:lnTo>
                  <a:lnTo>
                    <a:pt x="2886532" y="1433779"/>
                  </a:lnTo>
                  <a:lnTo>
                    <a:pt x="2892590" y="1429702"/>
                  </a:lnTo>
                  <a:lnTo>
                    <a:pt x="2896679" y="1423644"/>
                  </a:lnTo>
                  <a:lnTo>
                    <a:pt x="2898165" y="1416227"/>
                  </a:lnTo>
                  <a:close/>
                </a:path>
                <a:path w="3136265" h="1859914">
                  <a:moveTo>
                    <a:pt x="2936240" y="616191"/>
                  </a:moveTo>
                  <a:lnTo>
                    <a:pt x="2934741" y="608736"/>
                  </a:lnTo>
                  <a:lnTo>
                    <a:pt x="2930652" y="602691"/>
                  </a:lnTo>
                  <a:lnTo>
                    <a:pt x="2924606" y="598601"/>
                  </a:lnTo>
                  <a:lnTo>
                    <a:pt x="2917190" y="597103"/>
                  </a:lnTo>
                  <a:lnTo>
                    <a:pt x="2909773" y="598601"/>
                  </a:lnTo>
                  <a:lnTo>
                    <a:pt x="2903715" y="602691"/>
                  </a:lnTo>
                  <a:lnTo>
                    <a:pt x="2899638" y="608736"/>
                  </a:lnTo>
                  <a:lnTo>
                    <a:pt x="2898140" y="616153"/>
                  </a:lnTo>
                  <a:lnTo>
                    <a:pt x="2899638" y="623608"/>
                  </a:lnTo>
                  <a:lnTo>
                    <a:pt x="2903715" y="629666"/>
                  </a:lnTo>
                  <a:lnTo>
                    <a:pt x="2909773" y="633742"/>
                  </a:lnTo>
                  <a:lnTo>
                    <a:pt x="2917190" y="635241"/>
                  </a:lnTo>
                  <a:lnTo>
                    <a:pt x="2924606" y="633742"/>
                  </a:lnTo>
                  <a:lnTo>
                    <a:pt x="2930652" y="629666"/>
                  </a:lnTo>
                  <a:lnTo>
                    <a:pt x="2934741" y="623608"/>
                  </a:lnTo>
                  <a:lnTo>
                    <a:pt x="2936240" y="616191"/>
                  </a:lnTo>
                  <a:close/>
                </a:path>
                <a:path w="3136265" h="1859914">
                  <a:moveTo>
                    <a:pt x="2936240" y="539953"/>
                  </a:moveTo>
                  <a:lnTo>
                    <a:pt x="2934741" y="532498"/>
                  </a:lnTo>
                  <a:lnTo>
                    <a:pt x="2930652" y="526453"/>
                  </a:lnTo>
                  <a:lnTo>
                    <a:pt x="2924606" y="522363"/>
                  </a:lnTo>
                  <a:lnTo>
                    <a:pt x="2917190" y="520865"/>
                  </a:lnTo>
                  <a:lnTo>
                    <a:pt x="2909773" y="522363"/>
                  </a:lnTo>
                  <a:lnTo>
                    <a:pt x="2903715" y="526453"/>
                  </a:lnTo>
                  <a:lnTo>
                    <a:pt x="2899638" y="532498"/>
                  </a:lnTo>
                  <a:lnTo>
                    <a:pt x="2898140" y="539915"/>
                  </a:lnTo>
                  <a:lnTo>
                    <a:pt x="2899638" y="547370"/>
                  </a:lnTo>
                  <a:lnTo>
                    <a:pt x="2903715" y="553427"/>
                  </a:lnTo>
                  <a:lnTo>
                    <a:pt x="2909773" y="557504"/>
                  </a:lnTo>
                  <a:lnTo>
                    <a:pt x="2917190" y="559003"/>
                  </a:lnTo>
                  <a:lnTo>
                    <a:pt x="2924606" y="557504"/>
                  </a:lnTo>
                  <a:lnTo>
                    <a:pt x="2930652" y="553427"/>
                  </a:lnTo>
                  <a:lnTo>
                    <a:pt x="2934741" y="547370"/>
                  </a:lnTo>
                  <a:lnTo>
                    <a:pt x="2936240" y="539953"/>
                  </a:lnTo>
                  <a:close/>
                </a:path>
                <a:path w="3136265" h="1859914">
                  <a:moveTo>
                    <a:pt x="2974403" y="1416227"/>
                  </a:moveTo>
                  <a:lnTo>
                    <a:pt x="2972917" y="1408811"/>
                  </a:lnTo>
                  <a:lnTo>
                    <a:pt x="2968828" y="1402765"/>
                  </a:lnTo>
                  <a:lnTo>
                    <a:pt x="2962770" y="1398676"/>
                  </a:lnTo>
                  <a:lnTo>
                    <a:pt x="2955353" y="1397177"/>
                  </a:lnTo>
                  <a:lnTo>
                    <a:pt x="2947911" y="1398676"/>
                  </a:lnTo>
                  <a:lnTo>
                    <a:pt x="2941853" y="1402765"/>
                  </a:lnTo>
                  <a:lnTo>
                    <a:pt x="2937764" y="1408811"/>
                  </a:lnTo>
                  <a:lnTo>
                    <a:pt x="2936265" y="1416227"/>
                  </a:lnTo>
                  <a:lnTo>
                    <a:pt x="2937764" y="1423644"/>
                  </a:lnTo>
                  <a:lnTo>
                    <a:pt x="2941853" y="1429702"/>
                  </a:lnTo>
                  <a:lnTo>
                    <a:pt x="2947911" y="1433779"/>
                  </a:lnTo>
                  <a:lnTo>
                    <a:pt x="2955315" y="1435277"/>
                  </a:lnTo>
                  <a:lnTo>
                    <a:pt x="2962770" y="1433779"/>
                  </a:lnTo>
                  <a:lnTo>
                    <a:pt x="2968828" y="1429702"/>
                  </a:lnTo>
                  <a:lnTo>
                    <a:pt x="2972917" y="1423644"/>
                  </a:lnTo>
                  <a:lnTo>
                    <a:pt x="2974403" y="1416227"/>
                  </a:lnTo>
                  <a:close/>
                </a:path>
                <a:path w="3136265" h="1859914">
                  <a:moveTo>
                    <a:pt x="2977083" y="504532"/>
                  </a:moveTo>
                  <a:lnTo>
                    <a:pt x="2975584" y="497116"/>
                  </a:lnTo>
                  <a:lnTo>
                    <a:pt x="2971508" y="491058"/>
                  </a:lnTo>
                  <a:lnTo>
                    <a:pt x="2965450" y="486968"/>
                  </a:lnTo>
                  <a:lnTo>
                    <a:pt x="2958033" y="485482"/>
                  </a:lnTo>
                  <a:lnTo>
                    <a:pt x="2950578" y="486968"/>
                  </a:lnTo>
                  <a:lnTo>
                    <a:pt x="2944520" y="491058"/>
                  </a:lnTo>
                  <a:lnTo>
                    <a:pt x="2940443" y="497116"/>
                  </a:lnTo>
                  <a:lnTo>
                    <a:pt x="2938945" y="504532"/>
                  </a:lnTo>
                  <a:lnTo>
                    <a:pt x="2940443" y="511937"/>
                  </a:lnTo>
                  <a:lnTo>
                    <a:pt x="2944520" y="517994"/>
                  </a:lnTo>
                  <a:lnTo>
                    <a:pt x="2950578" y="522084"/>
                  </a:lnTo>
                  <a:lnTo>
                    <a:pt x="2957995" y="523582"/>
                  </a:lnTo>
                  <a:lnTo>
                    <a:pt x="2965450" y="522084"/>
                  </a:lnTo>
                  <a:lnTo>
                    <a:pt x="2971508" y="517994"/>
                  </a:lnTo>
                  <a:lnTo>
                    <a:pt x="2975584" y="511937"/>
                  </a:lnTo>
                  <a:lnTo>
                    <a:pt x="2977083" y="504532"/>
                  </a:lnTo>
                  <a:close/>
                </a:path>
                <a:path w="3136265" h="1859914">
                  <a:moveTo>
                    <a:pt x="3050641" y="1416227"/>
                  </a:moveTo>
                  <a:lnTo>
                    <a:pt x="3049155" y="1408811"/>
                  </a:lnTo>
                  <a:lnTo>
                    <a:pt x="3045066" y="1402765"/>
                  </a:lnTo>
                  <a:lnTo>
                    <a:pt x="3039008" y="1398676"/>
                  </a:lnTo>
                  <a:lnTo>
                    <a:pt x="3031591" y="1397177"/>
                  </a:lnTo>
                  <a:lnTo>
                    <a:pt x="3024149" y="1398676"/>
                  </a:lnTo>
                  <a:lnTo>
                    <a:pt x="3018091" y="1402765"/>
                  </a:lnTo>
                  <a:lnTo>
                    <a:pt x="3014002" y="1408811"/>
                  </a:lnTo>
                  <a:lnTo>
                    <a:pt x="3012503" y="1416227"/>
                  </a:lnTo>
                  <a:lnTo>
                    <a:pt x="3014002" y="1423644"/>
                  </a:lnTo>
                  <a:lnTo>
                    <a:pt x="3018091" y="1429702"/>
                  </a:lnTo>
                  <a:lnTo>
                    <a:pt x="3024149" y="1433779"/>
                  </a:lnTo>
                  <a:lnTo>
                    <a:pt x="3031553" y="1435277"/>
                  </a:lnTo>
                  <a:lnTo>
                    <a:pt x="3039008" y="1433779"/>
                  </a:lnTo>
                  <a:lnTo>
                    <a:pt x="3045066" y="1429702"/>
                  </a:lnTo>
                  <a:lnTo>
                    <a:pt x="3049155" y="1423644"/>
                  </a:lnTo>
                  <a:lnTo>
                    <a:pt x="3050641" y="1416227"/>
                  </a:lnTo>
                  <a:close/>
                </a:path>
                <a:path w="3136265" h="1859914">
                  <a:moveTo>
                    <a:pt x="3126879" y="1416227"/>
                  </a:moveTo>
                  <a:lnTo>
                    <a:pt x="3125393" y="1408811"/>
                  </a:lnTo>
                  <a:lnTo>
                    <a:pt x="3121304" y="1402765"/>
                  </a:lnTo>
                  <a:lnTo>
                    <a:pt x="3115246" y="1398676"/>
                  </a:lnTo>
                  <a:lnTo>
                    <a:pt x="3107829" y="1397177"/>
                  </a:lnTo>
                  <a:lnTo>
                    <a:pt x="3100387" y="1398676"/>
                  </a:lnTo>
                  <a:lnTo>
                    <a:pt x="3094329" y="1402765"/>
                  </a:lnTo>
                  <a:lnTo>
                    <a:pt x="3090240" y="1408811"/>
                  </a:lnTo>
                  <a:lnTo>
                    <a:pt x="3088741" y="1416227"/>
                  </a:lnTo>
                  <a:lnTo>
                    <a:pt x="3090240" y="1423644"/>
                  </a:lnTo>
                  <a:lnTo>
                    <a:pt x="3094329" y="1429702"/>
                  </a:lnTo>
                  <a:lnTo>
                    <a:pt x="3100387" y="1433779"/>
                  </a:lnTo>
                  <a:lnTo>
                    <a:pt x="3107791" y="1435277"/>
                  </a:lnTo>
                  <a:lnTo>
                    <a:pt x="3115246" y="1433779"/>
                  </a:lnTo>
                  <a:lnTo>
                    <a:pt x="3121304" y="1429702"/>
                  </a:lnTo>
                  <a:lnTo>
                    <a:pt x="3125393" y="1423644"/>
                  </a:lnTo>
                  <a:lnTo>
                    <a:pt x="3126879" y="1416227"/>
                  </a:lnTo>
                  <a:close/>
                </a:path>
                <a:path w="3136265" h="1859914">
                  <a:moveTo>
                    <a:pt x="3135642" y="504532"/>
                  </a:moveTo>
                  <a:lnTo>
                    <a:pt x="3097542" y="485482"/>
                  </a:lnTo>
                  <a:lnTo>
                    <a:pt x="3021342" y="447382"/>
                  </a:lnTo>
                  <a:lnTo>
                    <a:pt x="3021342" y="490664"/>
                  </a:lnTo>
                  <a:lnTo>
                    <a:pt x="3020758" y="491058"/>
                  </a:lnTo>
                  <a:lnTo>
                    <a:pt x="3016681" y="497116"/>
                  </a:lnTo>
                  <a:lnTo>
                    <a:pt x="3015183" y="504532"/>
                  </a:lnTo>
                  <a:lnTo>
                    <a:pt x="3016681" y="511937"/>
                  </a:lnTo>
                  <a:lnTo>
                    <a:pt x="3020758" y="517994"/>
                  </a:lnTo>
                  <a:lnTo>
                    <a:pt x="3021342" y="518388"/>
                  </a:lnTo>
                  <a:lnTo>
                    <a:pt x="3021342" y="561682"/>
                  </a:lnTo>
                  <a:lnTo>
                    <a:pt x="3097542" y="523582"/>
                  </a:lnTo>
                  <a:lnTo>
                    <a:pt x="3135642" y="504532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9529927" y="4232148"/>
            <a:ext cx="1797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39291" y="4735067"/>
            <a:ext cx="1347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Streaming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757" y="4735067"/>
            <a:ext cx="1169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Batching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91233" y="517651"/>
            <a:ext cx="3322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K</a:t>
            </a:r>
            <a:r>
              <a:rPr spc="-15" dirty="0">
                <a:solidFill>
                  <a:srgbClr val="404040"/>
                </a:solidFill>
              </a:rPr>
              <a:t>a</a:t>
            </a:r>
            <a:r>
              <a:rPr spc="30" dirty="0">
                <a:solidFill>
                  <a:srgbClr val="404040"/>
                </a:solidFill>
              </a:rPr>
              <a:t>f</a:t>
            </a:r>
            <a:r>
              <a:rPr spc="-155" dirty="0">
                <a:solidFill>
                  <a:srgbClr val="404040"/>
                </a:solidFill>
              </a:rPr>
              <a:t>k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05" dirty="0">
                <a:solidFill>
                  <a:srgbClr val="404040"/>
                </a:solidFill>
              </a:rPr>
              <a:t>C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nn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20" dirty="0">
                <a:solidFill>
                  <a:srgbClr val="404040"/>
                </a:solidFill>
              </a:rPr>
              <a:t>t</a:t>
            </a:r>
            <a:endParaRPr spc="20" dirty="0">
              <a:solidFill>
                <a:srgbClr val="40404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868319"/>
            <a:ext cx="2430462" cy="23514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0321" y="2718308"/>
            <a:ext cx="1915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</a:t>
            </a:r>
            <a:r>
              <a:rPr spc="210" dirty="0"/>
              <a:t>o</a:t>
            </a:r>
            <a:r>
              <a:rPr spc="-75" dirty="0"/>
              <a:t>r</a:t>
            </a:r>
            <a:r>
              <a:rPr spc="-175" dirty="0"/>
              <a:t>k</a:t>
            </a:r>
            <a:r>
              <a:rPr spc="-20" dirty="0"/>
              <a:t>e</a:t>
            </a:r>
            <a:r>
              <a:rPr spc="-75" dirty="0"/>
              <a:t>r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2169" y="517651"/>
            <a:ext cx="5100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404040"/>
                </a:solidFill>
              </a:rPr>
              <a:t>Kafka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Connect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Worker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3949" y="4430844"/>
            <a:ext cx="2592070" cy="726440"/>
          </a:xfrm>
          <a:custGeom>
            <a:avLst/>
            <a:gdLst/>
            <a:ahLst/>
            <a:cxnLst/>
            <a:rect l="l" t="t" r="r" b="b"/>
            <a:pathLst>
              <a:path w="2592070" h="726439">
                <a:moveTo>
                  <a:pt x="2591542" y="0"/>
                </a:moveTo>
                <a:lnTo>
                  <a:pt x="0" y="0"/>
                </a:lnTo>
                <a:lnTo>
                  <a:pt x="0" y="725851"/>
                </a:lnTo>
                <a:lnTo>
                  <a:pt x="2591542" y="725851"/>
                </a:lnTo>
                <a:lnTo>
                  <a:pt x="259154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28742" y="4616196"/>
            <a:ext cx="401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33034" y="4430844"/>
            <a:ext cx="2592070" cy="726440"/>
          </a:xfrm>
          <a:custGeom>
            <a:avLst/>
            <a:gdLst/>
            <a:ahLst/>
            <a:cxnLst/>
            <a:rect l="l" t="t" r="r" b="b"/>
            <a:pathLst>
              <a:path w="2592070" h="726439">
                <a:moveTo>
                  <a:pt x="898738" y="0"/>
                </a:moveTo>
                <a:lnTo>
                  <a:pt x="0" y="725851"/>
                </a:lnTo>
                <a:lnTo>
                  <a:pt x="2591541" y="725851"/>
                </a:lnTo>
                <a:lnTo>
                  <a:pt x="2591541" y="13595"/>
                </a:lnTo>
                <a:lnTo>
                  <a:pt x="8987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90312" y="4616196"/>
            <a:ext cx="1277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3949" y="3325944"/>
            <a:ext cx="4290695" cy="72644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20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JVM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0686" y="2269919"/>
            <a:ext cx="4290695" cy="72644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97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54511" y="5156695"/>
            <a:ext cx="3694429" cy="1111885"/>
            <a:chOff x="4154511" y="5156695"/>
            <a:chExt cx="3694429" cy="1111885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54511" y="5717270"/>
              <a:ext cx="973846" cy="4009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85478" y="5156695"/>
              <a:ext cx="114300" cy="544195"/>
            </a:xfrm>
            <a:custGeom>
              <a:avLst/>
              <a:gdLst/>
              <a:ahLst/>
              <a:cxnLst/>
              <a:rect l="l" t="t" r="r" b="b"/>
              <a:pathLst>
                <a:path w="114300" h="544195">
                  <a:moveTo>
                    <a:pt x="57150" y="76200"/>
                  </a:moveTo>
                  <a:lnTo>
                    <a:pt x="49735" y="77697"/>
                  </a:lnTo>
                  <a:lnTo>
                    <a:pt x="43679" y="81779"/>
                  </a:lnTo>
                  <a:lnTo>
                    <a:pt x="39597" y="87835"/>
                  </a:lnTo>
                  <a:lnTo>
                    <a:pt x="38100" y="95288"/>
                  </a:lnTo>
                  <a:lnTo>
                    <a:pt x="39597" y="102703"/>
                  </a:lnTo>
                  <a:lnTo>
                    <a:pt x="43679" y="108758"/>
                  </a:lnTo>
                  <a:lnTo>
                    <a:pt x="49735" y="112841"/>
                  </a:lnTo>
                  <a:lnTo>
                    <a:pt x="57150" y="114338"/>
                  </a:lnTo>
                  <a:lnTo>
                    <a:pt x="64565" y="112841"/>
                  </a:lnTo>
                  <a:lnTo>
                    <a:pt x="70620" y="108758"/>
                  </a:lnTo>
                  <a:lnTo>
                    <a:pt x="74703" y="102703"/>
                  </a:lnTo>
                  <a:lnTo>
                    <a:pt x="76200" y="95250"/>
                  </a:lnTo>
                  <a:lnTo>
                    <a:pt x="74703" y="87835"/>
                  </a:lnTo>
                  <a:lnTo>
                    <a:pt x="70620" y="81779"/>
                  </a:lnTo>
                  <a:lnTo>
                    <a:pt x="64565" y="77697"/>
                  </a:lnTo>
                  <a:lnTo>
                    <a:pt x="57150" y="76200"/>
                  </a:lnTo>
                  <a:close/>
                </a:path>
                <a:path w="114300" h="544195">
                  <a:moveTo>
                    <a:pt x="57150" y="0"/>
                  </a:moveTo>
                  <a:lnTo>
                    <a:pt x="0" y="114300"/>
                  </a:lnTo>
                  <a:lnTo>
                    <a:pt x="56961" y="114300"/>
                  </a:lnTo>
                  <a:lnTo>
                    <a:pt x="49735" y="112841"/>
                  </a:lnTo>
                  <a:lnTo>
                    <a:pt x="43679" y="108758"/>
                  </a:lnTo>
                  <a:lnTo>
                    <a:pt x="39597" y="102703"/>
                  </a:lnTo>
                  <a:lnTo>
                    <a:pt x="38100" y="95288"/>
                  </a:lnTo>
                  <a:lnTo>
                    <a:pt x="39597" y="87835"/>
                  </a:lnTo>
                  <a:lnTo>
                    <a:pt x="43679" y="81779"/>
                  </a:lnTo>
                  <a:lnTo>
                    <a:pt x="49735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544195">
                  <a:moveTo>
                    <a:pt x="95250" y="76200"/>
                  </a:moveTo>
                  <a:lnTo>
                    <a:pt x="57150" y="76200"/>
                  </a:lnTo>
                  <a:lnTo>
                    <a:pt x="64565" y="77697"/>
                  </a:lnTo>
                  <a:lnTo>
                    <a:pt x="70620" y="81779"/>
                  </a:lnTo>
                  <a:lnTo>
                    <a:pt x="74703" y="87835"/>
                  </a:lnTo>
                  <a:lnTo>
                    <a:pt x="76200" y="95250"/>
                  </a:lnTo>
                  <a:lnTo>
                    <a:pt x="74703" y="102703"/>
                  </a:lnTo>
                  <a:lnTo>
                    <a:pt x="70620" y="108758"/>
                  </a:lnTo>
                  <a:lnTo>
                    <a:pt x="64565" y="112841"/>
                  </a:lnTo>
                  <a:lnTo>
                    <a:pt x="57338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  <a:path w="114300" h="544195">
                  <a:moveTo>
                    <a:pt x="57151" y="152438"/>
                  </a:moveTo>
                  <a:lnTo>
                    <a:pt x="49735" y="153935"/>
                  </a:lnTo>
                  <a:lnTo>
                    <a:pt x="43680" y="158017"/>
                  </a:lnTo>
                  <a:lnTo>
                    <a:pt x="39598" y="164073"/>
                  </a:lnTo>
                  <a:lnTo>
                    <a:pt x="38101" y="171526"/>
                  </a:lnTo>
                  <a:lnTo>
                    <a:pt x="39598" y="178941"/>
                  </a:lnTo>
                  <a:lnTo>
                    <a:pt x="43680" y="184996"/>
                  </a:lnTo>
                  <a:lnTo>
                    <a:pt x="49735" y="189079"/>
                  </a:lnTo>
                  <a:lnTo>
                    <a:pt x="57151" y="190576"/>
                  </a:lnTo>
                  <a:lnTo>
                    <a:pt x="64566" y="189079"/>
                  </a:lnTo>
                  <a:lnTo>
                    <a:pt x="70621" y="184996"/>
                  </a:lnTo>
                  <a:lnTo>
                    <a:pt x="74704" y="178941"/>
                  </a:lnTo>
                  <a:lnTo>
                    <a:pt x="76201" y="171488"/>
                  </a:lnTo>
                  <a:lnTo>
                    <a:pt x="74704" y="164073"/>
                  </a:lnTo>
                  <a:lnTo>
                    <a:pt x="70621" y="158017"/>
                  </a:lnTo>
                  <a:lnTo>
                    <a:pt x="64566" y="153935"/>
                  </a:lnTo>
                  <a:lnTo>
                    <a:pt x="57151" y="152438"/>
                  </a:lnTo>
                  <a:close/>
                </a:path>
                <a:path w="114300" h="544195">
                  <a:moveTo>
                    <a:pt x="57151" y="228676"/>
                  </a:moveTo>
                  <a:lnTo>
                    <a:pt x="49735" y="230173"/>
                  </a:lnTo>
                  <a:lnTo>
                    <a:pt x="43680" y="234255"/>
                  </a:lnTo>
                  <a:lnTo>
                    <a:pt x="39598" y="240311"/>
                  </a:lnTo>
                  <a:lnTo>
                    <a:pt x="38101" y="247764"/>
                  </a:lnTo>
                  <a:lnTo>
                    <a:pt x="39598" y="255179"/>
                  </a:lnTo>
                  <a:lnTo>
                    <a:pt x="43680" y="261235"/>
                  </a:lnTo>
                  <a:lnTo>
                    <a:pt x="49735" y="265317"/>
                  </a:lnTo>
                  <a:lnTo>
                    <a:pt x="57151" y="266814"/>
                  </a:lnTo>
                  <a:lnTo>
                    <a:pt x="64566" y="265317"/>
                  </a:lnTo>
                  <a:lnTo>
                    <a:pt x="70621" y="261235"/>
                  </a:lnTo>
                  <a:lnTo>
                    <a:pt x="74704" y="255179"/>
                  </a:lnTo>
                  <a:lnTo>
                    <a:pt x="76201" y="247726"/>
                  </a:lnTo>
                  <a:lnTo>
                    <a:pt x="74704" y="240311"/>
                  </a:lnTo>
                  <a:lnTo>
                    <a:pt x="70621" y="234255"/>
                  </a:lnTo>
                  <a:lnTo>
                    <a:pt x="64566" y="230173"/>
                  </a:lnTo>
                  <a:lnTo>
                    <a:pt x="57151" y="228676"/>
                  </a:lnTo>
                  <a:close/>
                </a:path>
                <a:path w="114300" h="544195">
                  <a:moveTo>
                    <a:pt x="57151" y="304914"/>
                  </a:moveTo>
                  <a:lnTo>
                    <a:pt x="49735" y="306411"/>
                  </a:lnTo>
                  <a:lnTo>
                    <a:pt x="43680" y="310494"/>
                  </a:lnTo>
                  <a:lnTo>
                    <a:pt x="39598" y="316549"/>
                  </a:lnTo>
                  <a:lnTo>
                    <a:pt x="38101" y="324002"/>
                  </a:lnTo>
                  <a:lnTo>
                    <a:pt x="39598" y="331417"/>
                  </a:lnTo>
                  <a:lnTo>
                    <a:pt x="43681" y="337473"/>
                  </a:lnTo>
                  <a:lnTo>
                    <a:pt x="49736" y="341555"/>
                  </a:lnTo>
                  <a:lnTo>
                    <a:pt x="57151" y="343052"/>
                  </a:lnTo>
                  <a:lnTo>
                    <a:pt x="64566" y="341555"/>
                  </a:lnTo>
                  <a:lnTo>
                    <a:pt x="70621" y="337473"/>
                  </a:lnTo>
                  <a:lnTo>
                    <a:pt x="74704" y="331417"/>
                  </a:lnTo>
                  <a:lnTo>
                    <a:pt x="76201" y="323964"/>
                  </a:lnTo>
                  <a:lnTo>
                    <a:pt x="74704" y="316549"/>
                  </a:lnTo>
                  <a:lnTo>
                    <a:pt x="70621" y="310494"/>
                  </a:lnTo>
                  <a:lnTo>
                    <a:pt x="64566" y="306411"/>
                  </a:lnTo>
                  <a:lnTo>
                    <a:pt x="57151" y="304914"/>
                  </a:lnTo>
                  <a:close/>
                </a:path>
                <a:path w="114300" h="544195">
                  <a:moveTo>
                    <a:pt x="57151" y="381152"/>
                  </a:moveTo>
                  <a:lnTo>
                    <a:pt x="49736" y="382649"/>
                  </a:lnTo>
                  <a:lnTo>
                    <a:pt x="43681" y="386732"/>
                  </a:lnTo>
                  <a:lnTo>
                    <a:pt x="39598" y="392787"/>
                  </a:lnTo>
                  <a:lnTo>
                    <a:pt x="38101" y="400240"/>
                  </a:lnTo>
                  <a:lnTo>
                    <a:pt x="39598" y="407656"/>
                  </a:lnTo>
                  <a:lnTo>
                    <a:pt x="43681" y="413711"/>
                  </a:lnTo>
                  <a:lnTo>
                    <a:pt x="49736" y="417793"/>
                  </a:lnTo>
                  <a:lnTo>
                    <a:pt x="57151" y="419290"/>
                  </a:lnTo>
                  <a:lnTo>
                    <a:pt x="64566" y="417793"/>
                  </a:lnTo>
                  <a:lnTo>
                    <a:pt x="70621" y="413711"/>
                  </a:lnTo>
                  <a:lnTo>
                    <a:pt x="74704" y="407656"/>
                  </a:lnTo>
                  <a:lnTo>
                    <a:pt x="76201" y="400202"/>
                  </a:lnTo>
                  <a:lnTo>
                    <a:pt x="74704" y="392787"/>
                  </a:lnTo>
                  <a:lnTo>
                    <a:pt x="70621" y="386732"/>
                  </a:lnTo>
                  <a:lnTo>
                    <a:pt x="64566" y="382649"/>
                  </a:lnTo>
                  <a:lnTo>
                    <a:pt x="57151" y="381152"/>
                  </a:lnTo>
                  <a:close/>
                </a:path>
                <a:path w="114300" h="544195">
                  <a:moveTo>
                    <a:pt x="114301" y="429566"/>
                  </a:moveTo>
                  <a:lnTo>
                    <a:pt x="1" y="429566"/>
                  </a:lnTo>
                  <a:lnTo>
                    <a:pt x="57151" y="543866"/>
                  </a:lnTo>
                  <a:lnTo>
                    <a:pt x="114301" y="429566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7103" y="5565757"/>
              <a:ext cx="681341" cy="68134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33651" y="5156695"/>
              <a:ext cx="117475" cy="396875"/>
            </a:xfrm>
            <a:custGeom>
              <a:avLst/>
              <a:gdLst/>
              <a:ahLst/>
              <a:cxnLst/>
              <a:rect l="l" t="t" r="r" b="b"/>
              <a:pathLst>
                <a:path w="117475" h="396875">
                  <a:moveTo>
                    <a:pt x="98699" y="76187"/>
                  </a:moveTo>
                  <a:lnTo>
                    <a:pt x="60940" y="76187"/>
                  </a:lnTo>
                  <a:lnTo>
                    <a:pt x="68327" y="77821"/>
                  </a:lnTo>
                  <a:lnTo>
                    <a:pt x="74306" y="82014"/>
                  </a:lnTo>
                  <a:lnTo>
                    <a:pt x="78276" y="88144"/>
                  </a:lnTo>
                  <a:lnTo>
                    <a:pt x="79636" y="95585"/>
                  </a:lnTo>
                  <a:lnTo>
                    <a:pt x="78001" y="103009"/>
                  </a:lnTo>
                  <a:lnTo>
                    <a:pt x="73808" y="108988"/>
                  </a:lnTo>
                  <a:lnTo>
                    <a:pt x="67678" y="112959"/>
                  </a:lnTo>
                  <a:lnTo>
                    <a:pt x="60426" y="114284"/>
                  </a:lnTo>
                  <a:lnTo>
                    <a:pt x="117378" y="115336"/>
                  </a:lnTo>
                  <a:lnTo>
                    <a:pt x="98699" y="76187"/>
                  </a:lnTo>
                  <a:close/>
                </a:path>
                <a:path w="117475" h="396875">
                  <a:moveTo>
                    <a:pt x="60049" y="114277"/>
                  </a:moveTo>
                  <a:lnTo>
                    <a:pt x="60237" y="114319"/>
                  </a:lnTo>
                  <a:lnTo>
                    <a:pt x="60426" y="114284"/>
                  </a:lnTo>
                  <a:lnTo>
                    <a:pt x="60049" y="114277"/>
                  </a:lnTo>
                  <a:close/>
                </a:path>
                <a:path w="117475" h="396875">
                  <a:moveTo>
                    <a:pt x="60940" y="76187"/>
                  </a:moveTo>
                  <a:lnTo>
                    <a:pt x="53499" y="77547"/>
                  </a:lnTo>
                  <a:lnTo>
                    <a:pt x="47370" y="81517"/>
                  </a:lnTo>
                  <a:lnTo>
                    <a:pt x="43176" y="87496"/>
                  </a:lnTo>
                  <a:lnTo>
                    <a:pt x="41542" y="94882"/>
                  </a:lnTo>
                  <a:lnTo>
                    <a:pt x="42902" y="102362"/>
                  </a:lnTo>
                  <a:lnTo>
                    <a:pt x="46872" y="108491"/>
                  </a:lnTo>
                  <a:lnTo>
                    <a:pt x="52851" y="112685"/>
                  </a:lnTo>
                  <a:lnTo>
                    <a:pt x="60049" y="114277"/>
                  </a:lnTo>
                  <a:lnTo>
                    <a:pt x="60464" y="114277"/>
                  </a:lnTo>
                  <a:lnTo>
                    <a:pt x="67678" y="112959"/>
                  </a:lnTo>
                  <a:lnTo>
                    <a:pt x="73808" y="108988"/>
                  </a:lnTo>
                  <a:lnTo>
                    <a:pt x="78001" y="103009"/>
                  </a:lnTo>
                  <a:lnTo>
                    <a:pt x="79636" y="95585"/>
                  </a:lnTo>
                  <a:lnTo>
                    <a:pt x="78276" y="88144"/>
                  </a:lnTo>
                  <a:lnTo>
                    <a:pt x="74306" y="82014"/>
                  </a:lnTo>
                  <a:lnTo>
                    <a:pt x="68327" y="77821"/>
                  </a:lnTo>
                  <a:lnTo>
                    <a:pt x="60940" y="76187"/>
                  </a:lnTo>
                  <a:close/>
                </a:path>
                <a:path w="117475" h="396875">
                  <a:moveTo>
                    <a:pt x="62348" y="0"/>
                  </a:moveTo>
                  <a:lnTo>
                    <a:pt x="3097" y="113225"/>
                  </a:lnTo>
                  <a:lnTo>
                    <a:pt x="60049" y="114277"/>
                  </a:lnTo>
                  <a:lnTo>
                    <a:pt x="52851" y="112685"/>
                  </a:lnTo>
                  <a:lnTo>
                    <a:pt x="46872" y="108491"/>
                  </a:lnTo>
                  <a:lnTo>
                    <a:pt x="42902" y="102362"/>
                  </a:lnTo>
                  <a:lnTo>
                    <a:pt x="41542" y="94882"/>
                  </a:lnTo>
                  <a:lnTo>
                    <a:pt x="43176" y="87496"/>
                  </a:lnTo>
                  <a:lnTo>
                    <a:pt x="47370" y="81517"/>
                  </a:lnTo>
                  <a:lnTo>
                    <a:pt x="53499" y="77547"/>
                  </a:lnTo>
                  <a:lnTo>
                    <a:pt x="60940" y="76187"/>
                  </a:lnTo>
                  <a:lnTo>
                    <a:pt x="98699" y="76187"/>
                  </a:lnTo>
                  <a:lnTo>
                    <a:pt x="62348" y="0"/>
                  </a:lnTo>
                  <a:close/>
                </a:path>
                <a:path w="117475" h="396875">
                  <a:moveTo>
                    <a:pt x="59533" y="152412"/>
                  </a:moveTo>
                  <a:lnTo>
                    <a:pt x="52092" y="153772"/>
                  </a:lnTo>
                  <a:lnTo>
                    <a:pt x="45962" y="157742"/>
                  </a:lnTo>
                  <a:lnTo>
                    <a:pt x="41769" y="163721"/>
                  </a:lnTo>
                  <a:lnTo>
                    <a:pt x="40135" y="171107"/>
                  </a:lnTo>
                  <a:lnTo>
                    <a:pt x="41494" y="178586"/>
                  </a:lnTo>
                  <a:lnTo>
                    <a:pt x="45464" y="184716"/>
                  </a:lnTo>
                  <a:lnTo>
                    <a:pt x="51443" y="188910"/>
                  </a:lnTo>
                  <a:lnTo>
                    <a:pt x="58830" y="190544"/>
                  </a:lnTo>
                  <a:lnTo>
                    <a:pt x="66271" y="189184"/>
                  </a:lnTo>
                  <a:lnTo>
                    <a:pt x="72401" y="185214"/>
                  </a:lnTo>
                  <a:lnTo>
                    <a:pt x="76594" y="179235"/>
                  </a:lnTo>
                  <a:lnTo>
                    <a:pt x="78229" y="171810"/>
                  </a:lnTo>
                  <a:lnTo>
                    <a:pt x="76869" y="164369"/>
                  </a:lnTo>
                  <a:lnTo>
                    <a:pt x="72899" y="158239"/>
                  </a:lnTo>
                  <a:lnTo>
                    <a:pt x="66920" y="154046"/>
                  </a:lnTo>
                  <a:lnTo>
                    <a:pt x="59533" y="152412"/>
                  </a:lnTo>
                  <a:close/>
                </a:path>
                <a:path w="117475" h="396875">
                  <a:moveTo>
                    <a:pt x="58126" y="228638"/>
                  </a:moveTo>
                  <a:lnTo>
                    <a:pt x="50685" y="229997"/>
                  </a:lnTo>
                  <a:lnTo>
                    <a:pt x="44555" y="233967"/>
                  </a:lnTo>
                  <a:lnTo>
                    <a:pt x="40362" y="239946"/>
                  </a:lnTo>
                  <a:lnTo>
                    <a:pt x="38728" y="247332"/>
                  </a:lnTo>
                  <a:lnTo>
                    <a:pt x="40087" y="254812"/>
                  </a:lnTo>
                  <a:lnTo>
                    <a:pt x="44057" y="260942"/>
                  </a:lnTo>
                  <a:lnTo>
                    <a:pt x="50036" y="265136"/>
                  </a:lnTo>
                  <a:lnTo>
                    <a:pt x="57423" y="266769"/>
                  </a:lnTo>
                  <a:lnTo>
                    <a:pt x="64864" y="265409"/>
                  </a:lnTo>
                  <a:lnTo>
                    <a:pt x="70993" y="261439"/>
                  </a:lnTo>
                  <a:lnTo>
                    <a:pt x="75187" y="255460"/>
                  </a:lnTo>
                  <a:lnTo>
                    <a:pt x="76822" y="248036"/>
                  </a:lnTo>
                  <a:lnTo>
                    <a:pt x="75462" y="240594"/>
                  </a:lnTo>
                  <a:lnTo>
                    <a:pt x="71492" y="234465"/>
                  </a:lnTo>
                  <a:lnTo>
                    <a:pt x="65513" y="230271"/>
                  </a:lnTo>
                  <a:lnTo>
                    <a:pt x="58126" y="228638"/>
                  </a:lnTo>
                  <a:close/>
                </a:path>
                <a:path w="117475" h="396875">
                  <a:moveTo>
                    <a:pt x="0" y="281042"/>
                  </a:moveTo>
                  <a:lnTo>
                    <a:pt x="55030" y="396377"/>
                  </a:lnTo>
                  <a:lnTo>
                    <a:pt x="114279" y="283151"/>
                  </a:lnTo>
                  <a:lnTo>
                    <a:pt x="0" y="281042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6691" y="5567585"/>
              <a:ext cx="572154" cy="70068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07764" y="5175124"/>
              <a:ext cx="116205" cy="378460"/>
            </a:xfrm>
            <a:custGeom>
              <a:avLst/>
              <a:gdLst/>
              <a:ahLst/>
              <a:cxnLst/>
              <a:rect l="l" t="t" r="r" b="b"/>
              <a:pathLst>
                <a:path w="116204" h="378460">
                  <a:moveTo>
                    <a:pt x="96880" y="76197"/>
                  </a:moveTo>
                  <a:lnTo>
                    <a:pt x="58962" y="76197"/>
                  </a:lnTo>
                  <a:lnTo>
                    <a:pt x="66362" y="77765"/>
                  </a:lnTo>
                  <a:lnTo>
                    <a:pt x="72377" y="81906"/>
                  </a:lnTo>
                  <a:lnTo>
                    <a:pt x="76401" y="88001"/>
                  </a:lnTo>
                  <a:lnTo>
                    <a:pt x="77826" y="95468"/>
                  </a:lnTo>
                  <a:lnTo>
                    <a:pt x="76257" y="102868"/>
                  </a:lnTo>
                  <a:lnTo>
                    <a:pt x="72116" y="108884"/>
                  </a:lnTo>
                  <a:lnTo>
                    <a:pt x="66022" y="112907"/>
                  </a:lnTo>
                  <a:lnTo>
                    <a:pt x="58781" y="114296"/>
                  </a:lnTo>
                  <a:lnTo>
                    <a:pt x="115740" y="114848"/>
                  </a:lnTo>
                  <a:lnTo>
                    <a:pt x="96880" y="76197"/>
                  </a:lnTo>
                  <a:close/>
                </a:path>
                <a:path w="116204" h="378460">
                  <a:moveTo>
                    <a:pt x="58404" y="114293"/>
                  </a:moveTo>
                  <a:lnTo>
                    <a:pt x="58592" y="114333"/>
                  </a:lnTo>
                  <a:lnTo>
                    <a:pt x="58781" y="114296"/>
                  </a:lnTo>
                  <a:lnTo>
                    <a:pt x="58404" y="114293"/>
                  </a:lnTo>
                  <a:close/>
                </a:path>
                <a:path w="116204" h="378460">
                  <a:moveTo>
                    <a:pt x="58962" y="76197"/>
                  </a:moveTo>
                  <a:lnTo>
                    <a:pt x="51533" y="77622"/>
                  </a:lnTo>
                  <a:lnTo>
                    <a:pt x="45438" y="81645"/>
                  </a:lnTo>
                  <a:lnTo>
                    <a:pt x="41297" y="87661"/>
                  </a:lnTo>
                  <a:lnTo>
                    <a:pt x="39728" y="95062"/>
                  </a:lnTo>
                  <a:lnTo>
                    <a:pt x="41153" y="102528"/>
                  </a:lnTo>
                  <a:lnTo>
                    <a:pt x="45177" y="108623"/>
                  </a:lnTo>
                  <a:lnTo>
                    <a:pt x="51192" y="112764"/>
                  </a:lnTo>
                  <a:lnTo>
                    <a:pt x="58404" y="114293"/>
                  </a:lnTo>
                  <a:lnTo>
                    <a:pt x="58800" y="114293"/>
                  </a:lnTo>
                  <a:lnTo>
                    <a:pt x="66022" y="112907"/>
                  </a:lnTo>
                  <a:lnTo>
                    <a:pt x="72116" y="108884"/>
                  </a:lnTo>
                  <a:lnTo>
                    <a:pt x="76257" y="102868"/>
                  </a:lnTo>
                  <a:lnTo>
                    <a:pt x="77826" y="95468"/>
                  </a:lnTo>
                  <a:lnTo>
                    <a:pt x="76401" y="88001"/>
                  </a:lnTo>
                  <a:lnTo>
                    <a:pt x="72377" y="81906"/>
                  </a:lnTo>
                  <a:lnTo>
                    <a:pt x="66362" y="77765"/>
                  </a:lnTo>
                  <a:lnTo>
                    <a:pt x="58962" y="76197"/>
                  </a:lnTo>
                  <a:close/>
                </a:path>
                <a:path w="116204" h="378460">
                  <a:moveTo>
                    <a:pt x="59700" y="0"/>
                  </a:moveTo>
                  <a:lnTo>
                    <a:pt x="1445" y="113741"/>
                  </a:lnTo>
                  <a:lnTo>
                    <a:pt x="58404" y="114293"/>
                  </a:lnTo>
                  <a:lnTo>
                    <a:pt x="51192" y="112764"/>
                  </a:lnTo>
                  <a:lnTo>
                    <a:pt x="45177" y="108623"/>
                  </a:lnTo>
                  <a:lnTo>
                    <a:pt x="41153" y="102528"/>
                  </a:lnTo>
                  <a:lnTo>
                    <a:pt x="39728" y="95062"/>
                  </a:lnTo>
                  <a:lnTo>
                    <a:pt x="41297" y="87661"/>
                  </a:lnTo>
                  <a:lnTo>
                    <a:pt x="45438" y="81645"/>
                  </a:lnTo>
                  <a:lnTo>
                    <a:pt x="51533" y="77622"/>
                  </a:lnTo>
                  <a:lnTo>
                    <a:pt x="58962" y="76197"/>
                  </a:lnTo>
                  <a:lnTo>
                    <a:pt x="96880" y="76197"/>
                  </a:lnTo>
                  <a:lnTo>
                    <a:pt x="59700" y="0"/>
                  </a:lnTo>
                  <a:close/>
                </a:path>
                <a:path w="116204" h="378460">
                  <a:moveTo>
                    <a:pt x="58224" y="152431"/>
                  </a:moveTo>
                  <a:lnTo>
                    <a:pt x="50794" y="153857"/>
                  </a:lnTo>
                  <a:lnTo>
                    <a:pt x="44700" y="157880"/>
                  </a:lnTo>
                  <a:lnTo>
                    <a:pt x="40558" y="163896"/>
                  </a:lnTo>
                  <a:lnTo>
                    <a:pt x="38990" y="171296"/>
                  </a:lnTo>
                  <a:lnTo>
                    <a:pt x="40414" y="178763"/>
                  </a:lnTo>
                  <a:lnTo>
                    <a:pt x="44438" y="184858"/>
                  </a:lnTo>
                  <a:lnTo>
                    <a:pt x="50454" y="188998"/>
                  </a:lnTo>
                  <a:lnTo>
                    <a:pt x="57854" y="190567"/>
                  </a:lnTo>
                  <a:lnTo>
                    <a:pt x="65284" y="189142"/>
                  </a:lnTo>
                  <a:lnTo>
                    <a:pt x="71378" y="185118"/>
                  </a:lnTo>
                  <a:lnTo>
                    <a:pt x="75519" y="179103"/>
                  </a:lnTo>
                  <a:lnTo>
                    <a:pt x="77089" y="171664"/>
                  </a:lnTo>
                  <a:lnTo>
                    <a:pt x="75663" y="164235"/>
                  </a:lnTo>
                  <a:lnTo>
                    <a:pt x="71639" y="158141"/>
                  </a:lnTo>
                  <a:lnTo>
                    <a:pt x="65624" y="154000"/>
                  </a:lnTo>
                  <a:lnTo>
                    <a:pt x="58224" y="152431"/>
                  </a:lnTo>
                  <a:close/>
                </a:path>
                <a:path w="116204" h="378460">
                  <a:moveTo>
                    <a:pt x="0" y="263100"/>
                  </a:moveTo>
                  <a:lnTo>
                    <a:pt x="56040" y="377949"/>
                  </a:lnTo>
                  <a:lnTo>
                    <a:pt x="112965" y="266801"/>
                  </a:lnTo>
                  <a:lnTo>
                    <a:pt x="57115" y="266801"/>
                  </a:lnTo>
                  <a:lnTo>
                    <a:pt x="49715" y="265233"/>
                  </a:lnTo>
                  <a:lnTo>
                    <a:pt x="47283" y="263558"/>
                  </a:lnTo>
                  <a:lnTo>
                    <a:pt x="0" y="263100"/>
                  </a:lnTo>
                  <a:close/>
                </a:path>
                <a:path w="116204" h="378460">
                  <a:moveTo>
                    <a:pt x="47283" y="263558"/>
                  </a:moveTo>
                  <a:lnTo>
                    <a:pt x="49715" y="265233"/>
                  </a:lnTo>
                  <a:lnTo>
                    <a:pt x="57115" y="266801"/>
                  </a:lnTo>
                  <a:lnTo>
                    <a:pt x="64545" y="265376"/>
                  </a:lnTo>
                  <a:lnTo>
                    <a:pt x="67009" y="263750"/>
                  </a:lnTo>
                  <a:lnTo>
                    <a:pt x="47283" y="263558"/>
                  </a:lnTo>
                  <a:close/>
                </a:path>
                <a:path w="116204" h="378460">
                  <a:moveTo>
                    <a:pt x="67009" y="263750"/>
                  </a:moveTo>
                  <a:lnTo>
                    <a:pt x="64545" y="265376"/>
                  </a:lnTo>
                  <a:lnTo>
                    <a:pt x="57115" y="266801"/>
                  </a:lnTo>
                  <a:lnTo>
                    <a:pt x="112965" y="266801"/>
                  </a:lnTo>
                  <a:lnTo>
                    <a:pt x="114293" y="264208"/>
                  </a:lnTo>
                  <a:lnTo>
                    <a:pt x="67009" y="263750"/>
                  </a:lnTo>
                  <a:close/>
                </a:path>
                <a:path w="116204" h="378460">
                  <a:moveTo>
                    <a:pt x="57485" y="228666"/>
                  </a:moveTo>
                  <a:lnTo>
                    <a:pt x="50056" y="230091"/>
                  </a:lnTo>
                  <a:lnTo>
                    <a:pt x="43961" y="234114"/>
                  </a:lnTo>
                  <a:lnTo>
                    <a:pt x="39820" y="240130"/>
                  </a:lnTo>
                  <a:lnTo>
                    <a:pt x="38252" y="247530"/>
                  </a:lnTo>
                  <a:lnTo>
                    <a:pt x="39676" y="254997"/>
                  </a:lnTo>
                  <a:lnTo>
                    <a:pt x="43700" y="261092"/>
                  </a:lnTo>
                  <a:lnTo>
                    <a:pt x="47283" y="263558"/>
                  </a:lnTo>
                  <a:lnTo>
                    <a:pt x="67009" y="263750"/>
                  </a:lnTo>
                  <a:lnTo>
                    <a:pt x="70639" y="261353"/>
                  </a:lnTo>
                  <a:lnTo>
                    <a:pt x="74781" y="255337"/>
                  </a:lnTo>
                  <a:lnTo>
                    <a:pt x="76349" y="247937"/>
                  </a:lnTo>
                  <a:lnTo>
                    <a:pt x="74925" y="240470"/>
                  </a:lnTo>
                  <a:lnTo>
                    <a:pt x="70901" y="234375"/>
                  </a:lnTo>
                  <a:lnTo>
                    <a:pt x="64885" y="230234"/>
                  </a:lnTo>
                  <a:lnTo>
                    <a:pt x="57485" y="228666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5137" y="3627627"/>
            <a:ext cx="3150235" cy="191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Distributed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3000"/>
              </a:lnSpc>
              <a:spcBef>
                <a:spcPts val="196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shared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balanced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across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nodes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4711" y="3627627"/>
            <a:ext cx="2842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Standalone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4711" y="4485132"/>
            <a:ext cx="3268979" cy="71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000"/>
              </a:lnSpc>
              <a:spcBef>
                <a:spcPts val="10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performed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48368" y="631991"/>
            <a:ext cx="8472170" cy="2388870"/>
            <a:chOff x="2148368" y="631991"/>
            <a:chExt cx="8472170" cy="238887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48368" y="811775"/>
              <a:ext cx="1821478" cy="18805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46397" y="631991"/>
              <a:ext cx="1084879" cy="11200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31277" y="1900562"/>
              <a:ext cx="1084879" cy="11200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35632" y="631991"/>
              <a:ext cx="1084879" cy="1120037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3197</Words>
  <Application>WPS Presentation</Application>
  <PresentationFormat>On-screen Show (4:3)</PresentationFormat>
  <Paragraphs>486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SimSun</vt:lpstr>
      <vt:lpstr>Wingdings</vt:lpstr>
      <vt:lpstr>Verdana</vt:lpstr>
      <vt:lpstr>Arial</vt:lpstr>
      <vt:lpstr>Times New Roman</vt:lpstr>
      <vt:lpstr>Microsoft YaHei</vt:lpstr>
      <vt:lpstr>Arial Unicode MS</vt:lpstr>
      <vt:lpstr>Calibri</vt:lpstr>
      <vt:lpstr>Lucida Sans Unicode</vt:lpstr>
      <vt:lpstr>Office Theme</vt:lpstr>
      <vt:lpstr>Paint.Picture</vt:lpstr>
      <vt:lpstr>Paint.Picture</vt:lpstr>
      <vt:lpstr>Exploring Kafka Connect Architecture</vt:lpstr>
      <vt:lpstr>Data Flow</vt:lpstr>
      <vt:lpstr>Kafka Connect Architecture</vt:lpstr>
      <vt:lpstr>Kafka Connect Architecture</vt:lpstr>
      <vt:lpstr>Kafka Connect Architecture</vt:lpstr>
      <vt:lpstr>Kafka Connect</vt:lpstr>
      <vt:lpstr>Workers</vt:lpstr>
      <vt:lpstr>Kafka Connect Worker</vt:lpstr>
      <vt:lpstr>PowerPoint 演示文稿</vt:lpstr>
      <vt:lpstr>Kafka Connect Worker(s)</vt:lpstr>
      <vt:lpstr>Kafka Connect Standalone</vt:lpstr>
      <vt:lpstr>Kafka Connect Distributed</vt:lpstr>
      <vt:lpstr>Connectors</vt:lpstr>
      <vt:lpstr>Connectors</vt:lpstr>
      <vt:lpstr>Connectors</vt:lpstr>
      <vt:lpstr>Connectors</vt:lpstr>
      <vt:lpstr>Connectors</vt:lpstr>
      <vt:lpstr>Connectors</vt:lpstr>
      <vt:lpstr>Demo</vt:lpstr>
      <vt:lpstr>Tasks</vt:lpstr>
      <vt:lpstr>Connectors</vt:lpstr>
      <vt:lpstr>Tasks</vt:lpstr>
      <vt:lpstr>Kafka Connect</vt:lpstr>
      <vt:lpstr>Tasks</vt:lpstr>
      <vt:lpstr>Tasks Rebalancing</vt:lpstr>
      <vt:lpstr>Tasks rebalancing</vt:lpstr>
      <vt:lpstr>Tasks Rebalancing</vt:lpstr>
      <vt:lpstr>Tasks Rebalancing</vt:lpstr>
      <vt:lpstr>Tasks Rebalancing</vt:lpstr>
      <vt:lpstr>Tasks Rebalancing</vt:lpstr>
      <vt:lpstr>Tasks Rebalancing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Kafka Connect Architecture</dc:title>
  <dc:creator/>
  <cp:lastModifiedBy>Steve Sam</cp:lastModifiedBy>
  <cp:revision>3</cp:revision>
  <dcterms:created xsi:type="dcterms:W3CDTF">2022-07-13T15:59:22Z</dcterms:created>
  <dcterms:modified xsi:type="dcterms:W3CDTF">2022-07-13T17:18:42Z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1508E1F72FAC44A395D80140FF788F70</vt:lpwstr>
  </property>
  <property fmtid="{D5CDD505-2E9C-101B-9397-08002B2CF9AE}" pid="3" name="KSOProductBuildVer">
    <vt:lpwstr>1033-11.2.0.11191</vt:lpwstr>
  </property>
</Properties>
</file>