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5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640" y="52"/>
      </p:cViewPr>
      <p:guideLst>
        <p:guide orient="horz" pos="2880"/>
        <p:guide pos="21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92850" y="446023"/>
            <a:ext cx="3158299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6930" y="1384300"/>
            <a:ext cx="7730139" cy="15767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95600" y="1902587"/>
            <a:ext cx="548360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200" spc="-350" dirty="0"/>
              <a:t>4+1 architecture view model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926" y="446023"/>
            <a:ext cx="319849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b="1" dirty="0"/>
              <a:t>Logical View</a:t>
            </a:r>
            <a:endParaRPr spc="-15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32077"/>
            <a:ext cx="7236460" cy="2854628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spcBef>
                <a:spcPts val="48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endParaRPr lang="en-US" altLang="en-US" sz="2000" b="1" spc="-175" dirty="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US" sz="2400" b="1" spc="-175" dirty="0">
                <a:latin typeface="Tahoma" panose="020B0604030504040204"/>
                <a:cs typeface="Tahoma" panose="020B0604030504040204"/>
              </a:rPr>
              <a:t>Describes the static organization of the software in its development environment.</a:t>
            </a: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endParaRPr lang="en-US" sz="2400" b="1" spc="-175" dirty="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US" sz="2400" b="1" spc="-175" dirty="0">
                <a:latin typeface="Tahoma" panose="020B0604030504040204"/>
                <a:cs typeface="Tahoma" panose="020B0604030504040204"/>
              </a:rPr>
              <a:t>UML Diagrams: Component diagrams, Package diagrams.</a:t>
            </a: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endParaRPr sz="240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926" y="446023"/>
            <a:ext cx="480047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Development View</a:t>
            </a:r>
            <a:endParaRPr spc="-15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32077"/>
            <a:ext cx="7236460" cy="3290644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endParaRPr lang="en-US" altLang="en-US" sz="2400" b="1" spc="-175" dirty="0">
              <a:latin typeface="Tahoma" panose="020B0604030504040204"/>
              <a:cs typeface="Tahoma" panose="020B0604030504040204"/>
            </a:endParaRPr>
          </a:p>
          <a:p>
            <a:pPr marL="355600" indent="-342900"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US" altLang="en-US" sz="2400" b="1" spc="-175" dirty="0">
                <a:latin typeface="Tahoma" panose="020B0604030504040204"/>
                <a:cs typeface="Tahoma" panose="020B0604030504040204"/>
              </a:rPr>
              <a:t>Focuses on the functionality the system provides to end-users.</a:t>
            </a:r>
          </a:p>
          <a:p>
            <a:pPr marL="355600" indent="-342900"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endParaRPr lang="en-US" altLang="en-US" sz="2400" b="1" spc="-175" dirty="0">
              <a:latin typeface="Tahoma" panose="020B0604030504040204"/>
              <a:cs typeface="Tahoma" panose="020B0604030504040204"/>
            </a:endParaRPr>
          </a:p>
          <a:p>
            <a:pPr marL="355600" indent="-342900"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US" altLang="en-US" sz="2400" b="1" spc="-175" dirty="0">
                <a:latin typeface="Tahoma" panose="020B0604030504040204"/>
                <a:cs typeface="Tahoma" panose="020B0604030504040204"/>
              </a:rPr>
              <a:t>UML Diagrams: Class diagrams, State diagrams.</a:t>
            </a:r>
          </a:p>
          <a:p>
            <a:pPr marL="355600" indent="-342900">
              <a:spcBef>
                <a:spcPts val="48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endParaRPr lang="en-US" altLang="en-US" sz="2000" b="1" spc="-175" dirty="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endParaRPr lang="en-US" sz="2000" b="1" spc="-114" dirty="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endParaRPr sz="240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830546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926" y="446023"/>
            <a:ext cx="480047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Process View</a:t>
            </a:r>
            <a:endParaRPr spc="-15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32077"/>
            <a:ext cx="7236460" cy="32855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endParaRPr lang="en-US" altLang="en-US" sz="2400" b="1" spc="-175" dirty="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US" sz="2400" b="1" spc="-175" dirty="0">
                <a:latin typeface="Tahoma" panose="020B0604030504040204"/>
                <a:cs typeface="Tahoma" panose="020B0604030504040204"/>
              </a:rPr>
              <a:t>Describes the dynamic aspects of the system, explains the system processes, and shows the interaction between the system processes.</a:t>
            </a: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endParaRPr lang="en-US" sz="2400" b="1" spc="-175" dirty="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US" sz="2400" b="1" spc="-175" dirty="0">
                <a:latin typeface="Tahoma" panose="020B0604030504040204"/>
                <a:cs typeface="Tahoma" panose="020B0604030504040204"/>
              </a:rPr>
              <a:t>UML Diagrams: Sequence diagrams, Activity diagrams.</a:t>
            </a: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endParaRPr sz="240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00231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926" y="446023"/>
            <a:ext cx="480047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Physical View</a:t>
            </a:r>
            <a:endParaRPr spc="-15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47800"/>
            <a:ext cx="7236460" cy="2482731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US" sz="2400" b="1" spc="-175" dirty="0">
                <a:latin typeface="Tahoma" panose="020B0604030504040204"/>
                <a:cs typeface="Tahoma" panose="020B0604030504040204"/>
              </a:rPr>
              <a:t>Describes the physical deployment of the system and its components.</a:t>
            </a: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endParaRPr lang="en-US" sz="2400" b="1" spc="-175" dirty="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US" sz="2400" b="1" spc="-175" dirty="0">
                <a:latin typeface="Tahoma" panose="020B0604030504040204"/>
                <a:cs typeface="Tahoma" panose="020B0604030504040204"/>
              </a:rPr>
              <a:t>UML Diagrams: Deployment diagrams, Node diagrams.</a:t>
            </a: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endParaRPr sz="240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011246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926" y="446023"/>
            <a:ext cx="480047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Scenarios (Use Case View)</a:t>
            </a:r>
            <a:endParaRPr spc="-15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47800"/>
            <a:ext cx="7236460" cy="211339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endParaRPr lang="en-US" sz="2400" b="1" spc="-175" dirty="0">
              <a:latin typeface="Tahoma" panose="020B0604030504040204"/>
              <a:cs typeface="Tahoma" panose="020B0604030504040204"/>
            </a:endParaRPr>
          </a:p>
          <a:p>
            <a:pPr marL="355600" indent="-342900"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US" sz="2400" b="1" spc="-175" dirty="0">
                <a:latin typeface="Tahoma" panose="020B0604030504040204"/>
                <a:cs typeface="Tahoma" panose="020B0604030504040204"/>
              </a:rPr>
              <a:t>Describes the functionality of the system from the end-user perspective.</a:t>
            </a:r>
          </a:p>
          <a:p>
            <a:pPr marL="355600" indent="-342900"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endParaRPr lang="en-US" sz="2400" b="1" spc="-175" dirty="0">
              <a:latin typeface="Tahoma" panose="020B0604030504040204"/>
              <a:cs typeface="Tahoma" panose="020B0604030504040204"/>
            </a:endParaRPr>
          </a:p>
          <a:p>
            <a:pPr marL="355600" indent="-342900"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US" sz="2400" b="1" spc="-175" dirty="0">
                <a:latin typeface="Tahoma" panose="020B0604030504040204"/>
                <a:cs typeface="Tahoma" panose="020B0604030504040204"/>
              </a:rPr>
              <a:t>UML Diagrams: Use case diagrams.</a:t>
            </a:r>
            <a:endParaRPr sz="2400" b="1" spc="-175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111692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133</Words>
  <Application>Microsoft Office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Tahoma</vt:lpstr>
      <vt:lpstr>Wingdings</vt:lpstr>
      <vt:lpstr>Office Theme</vt:lpstr>
      <vt:lpstr>4+1 architecture view model</vt:lpstr>
      <vt:lpstr>Logical View</vt:lpstr>
      <vt:lpstr>Development View</vt:lpstr>
      <vt:lpstr>Process View</vt:lpstr>
      <vt:lpstr>Physical View</vt:lpstr>
      <vt:lpstr>Scenarios (Use Case View)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UML</dc:title>
  <dc:creator>Mike Woodring</dc:creator>
  <cp:lastModifiedBy>Steve Steve</cp:lastModifiedBy>
  <cp:revision>8</cp:revision>
  <dcterms:created xsi:type="dcterms:W3CDTF">2022-05-30T17:05:40Z</dcterms:created>
  <dcterms:modified xsi:type="dcterms:W3CDTF">2024-11-16T16:53:42Z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2013-08-28T05:30:00Z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2022-05-30T05:30:00Z</vt:filetime>
  </property>
  <property fmtid="{D5CDD505-2E9C-101B-9397-08002B2CF9AE}" pid="5" name="ICV">
    <vt:lpwstr>6482C5057B15499F8C12885B6625AEB7</vt:lpwstr>
  </property>
  <property fmtid="{D5CDD505-2E9C-101B-9397-08002B2CF9AE}" pid="6" name="KSOProductBuildVer">
    <vt:lpwstr>1033-11.2.0.11130</vt:lpwstr>
  </property>
</Properties>
</file>