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7918" y="860991"/>
            <a:ext cx="6008263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2424" y="3440411"/>
            <a:ext cx="11408410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50" spc="140" dirty="0">
                <a:solidFill>
                  <a:srgbClr val="171717"/>
                </a:solidFill>
              </a:rPr>
              <a:t>Understanding</a:t>
            </a:r>
            <a:r>
              <a:rPr sz="7750" spc="-600" dirty="0">
                <a:solidFill>
                  <a:srgbClr val="171717"/>
                </a:solidFill>
              </a:rPr>
              <a:t> </a:t>
            </a:r>
            <a:r>
              <a:rPr sz="7750" spc="35" dirty="0">
                <a:solidFill>
                  <a:srgbClr val="171717"/>
                </a:solidFill>
              </a:rPr>
              <a:t>WebDriver</a:t>
            </a:r>
            <a:endParaRPr sz="77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934" y="383131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91895">
              <a:lnSpc>
                <a:spcPct val="100000"/>
              </a:lnSpc>
              <a:spcBef>
                <a:spcPts val="3515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Chrome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007" y="383131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Firefox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3080" y="383131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2151" y="383131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087120">
              <a:lnSpc>
                <a:spcPct val="100000"/>
              </a:lnSpc>
              <a:spcBef>
                <a:spcPts val="3515"/>
              </a:spcBef>
            </a:pPr>
            <a:r>
              <a:rPr sz="36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HtmlUnit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662" y="7442565"/>
            <a:ext cx="18103215" cy="19919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WebDriver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9860" y="858895"/>
            <a:ext cx="67849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</a:t>
            </a:r>
            <a:r>
              <a:rPr spc="-25" dirty="0"/>
              <a:t>a</a:t>
            </a:r>
            <a:r>
              <a:rPr spc="140" dirty="0"/>
              <a:t>t</a:t>
            </a:r>
            <a:r>
              <a:rPr spc="-425" dirty="0"/>
              <a:t> </a:t>
            </a:r>
            <a:r>
              <a:rPr spc="-335" dirty="0"/>
              <a:t>Is</a:t>
            </a:r>
            <a:r>
              <a:rPr spc="-425" dirty="0"/>
              <a:t> </a:t>
            </a:r>
            <a:r>
              <a:rPr spc="-155" dirty="0"/>
              <a:t>W</a:t>
            </a:r>
            <a:r>
              <a:rPr spc="55" dirty="0"/>
              <a:t>ebDriver?</a:t>
            </a:r>
            <a:endParaRPr spc="5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26" y="33113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963930">
              <a:lnSpc>
                <a:spcPct val="100000"/>
              </a:lnSpc>
              <a:spcBef>
                <a:spcPts val="3515"/>
              </a:spcBef>
            </a:pPr>
            <a:r>
              <a:rPr sz="3600" b="1" spc="-4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ClassName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Finding</a:t>
            </a:r>
            <a:r>
              <a:rPr spc="-480" dirty="0"/>
              <a:t> </a:t>
            </a:r>
            <a:r>
              <a:rPr spc="95" dirty="0"/>
              <a:t>Elements</a:t>
            </a:r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5523417" y="33113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1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ID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7908" y="33113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3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2403" y="33113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55700">
              <a:lnSpc>
                <a:spcPct val="100000"/>
              </a:lnSpc>
              <a:spcBef>
                <a:spcPts val="3515"/>
              </a:spcBef>
            </a:pPr>
            <a:r>
              <a:rPr sz="3600" b="1" spc="-2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TagName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926" y="66704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1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CssSelector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3417" y="66704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255395">
              <a:lnSpc>
                <a:spcPct val="100000"/>
              </a:lnSpc>
              <a:spcBef>
                <a:spcPts val="3515"/>
              </a:spcBef>
            </a:pPr>
            <a:r>
              <a:rPr sz="3600" b="1" spc="-4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LinkText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27908" y="66704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3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PartialLinkText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32403" y="6670435"/>
            <a:ext cx="4352925" cy="2948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1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XPath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9938" y="787379"/>
            <a:ext cx="0" cy="9700260"/>
          </a:xfrm>
          <a:custGeom>
            <a:avLst/>
            <a:gdLst/>
            <a:ahLst/>
            <a:cxnLst/>
            <a:rect l="l" t="t" r="r" b="b"/>
            <a:pathLst>
              <a:path h="9700260">
                <a:moveTo>
                  <a:pt x="0" y="0"/>
                </a:moveTo>
                <a:lnTo>
                  <a:pt x="0" y="9699955"/>
                </a:lnTo>
              </a:path>
            </a:pathLst>
          </a:custGeom>
          <a:ln w="52354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1524" y="2131109"/>
            <a:ext cx="2903220" cy="6727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94510" algn="r">
              <a:lnSpc>
                <a:spcPct val="153000"/>
              </a:lnSpc>
              <a:spcBef>
                <a:spcPts val="9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clear 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click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findElement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findElemen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getAttribute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getCssValue </a:t>
            </a:r>
            <a:r>
              <a:rPr sz="3600" b="1" spc="-9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sendKeys 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submit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59814" y="2854027"/>
            <a:ext cx="7922277" cy="5333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49738" y="840195"/>
            <a:ext cx="0" cy="9700260"/>
          </a:xfrm>
          <a:custGeom>
            <a:avLst/>
            <a:gdLst/>
            <a:ahLst/>
            <a:cxnLst/>
            <a:rect l="l" t="t" r="r" b="b"/>
            <a:pathLst>
              <a:path h="9700260">
                <a:moveTo>
                  <a:pt x="0" y="0"/>
                </a:moveTo>
                <a:lnTo>
                  <a:pt x="0" y="9699955"/>
                </a:lnTo>
              </a:path>
            </a:pathLst>
          </a:custGeom>
          <a:ln w="52354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12414" y="2585838"/>
            <a:ext cx="2803525" cy="588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90"/>
              </a:spcBef>
            </a:pP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isDisplayed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isEnabled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getLocation </a:t>
            </a:r>
            <a:r>
              <a:rPr sz="3600" b="1" spc="-9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isSelected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getSize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600" b="1" spc="-2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agName 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15803" y="2854027"/>
            <a:ext cx="7922277" cy="5333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37304" y="3600593"/>
            <a:ext cx="350774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sz="395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Browsers </a:t>
            </a:r>
            <a:r>
              <a:rPr sz="395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WebElement </a:t>
            </a:r>
            <a:r>
              <a:rPr sz="395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Navigate </a:t>
            </a:r>
            <a:r>
              <a:rPr sz="395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findElemen</a:t>
            </a:r>
            <a:r>
              <a:rPr sz="395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95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s()  </a:t>
            </a:r>
            <a:r>
              <a:rPr sz="395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95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9928" y="2341573"/>
            <a:ext cx="36442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50" dirty="0">
                <a:solidFill>
                  <a:srgbClr val="FFFFFF"/>
                </a:solidFill>
              </a:rPr>
              <a:t>Summary</a:t>
            </a:r>
            <a:endParaRPr sz="6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Presentation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Tahoma</vt:lpstr>
      <vt:lpstr>Arial</vt:lpstr>
      <vt:lpstr>Times New Roman</vt:lpstr>
      <vt:lpstr>Microsoft YaHei</vt:lpstr>
      <vt:lpstr>Arial Unicode MS</vt:lpstr>
      <vt:lpstr>Calibri</vt:lpstr>
      <vt:lpstr>Office Theme</vt:lpstr>
      <vt:lpstr>Understanding WebDriver</vt:lpstr>
      <vt:lpstr>What Is WebDriver?</vt:lpstr>
      <vt:lpstr>Finding Elements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WebDriver</dc:title>
  <dc:creator/>
  <cp:lastModifiedBy>Steve Sam</cp:lastModifiedBy>
  <cp:revision>1</cp:revision>
  <dcterms:created xsi:type="dcterms:W3CDTF">2022-11-07T16:55:03Z</dcterms:created>
  <dcterms:modified xsi:type="dcterms:W3CDTF">2022-11-07T16:55:03Z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2021-07-25T05:30:00Z</vt:filetime>
  </property>
  <property fmtid="{D5CDD505-2E9C-101B-9397-08002B2CF9AE}" pid="3" name="Creator">
    <vt:lpwstr>Keynote</vt:lpwstr>
  </property>
  <property fmtid="{D5CDD505-2E9C-101B-9397-08002B2CF9AE}" pid="4" name="LastSaved">
    <vt:filetime>2022-11-06T05:30:00Z</vt:filetime>
  </property>
  <property fmtid="{D5CDD505-2E9C-101B-9397-08002B2CF9AE}" pid="5" name="ICV">
    <vt:lpwstr>911614991D31424C8B455621B2B68B0C</vt:lpwstr>
  </property>
  <property fmtid="{D5CDD505-2E9C-101B-9397-08002B2CF9AE}" pid="6" name="KSOProductBuildVer">
    <vt:lpwstr>1033-11.2.0.11380</vt:lpwstr>
  </property>
</Properties>
</file>