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74434" y="647700"/>
            <a:ext cx="370713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2103120"/>
            <a:ext cx="146304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.jpeg"/><Relationship Id="rId2" Type="http://schemas.openxmlformats.org/officeDocument/2006/relationships/image" Target="file:///C:\Users\steve\AppData\Local\Temp\wps\INetCache\fa86c1cd168ca91687fe9d5c873b5663" TargetMode="Externa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7900" y="2781300"/>
            <a:ext cx="7772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55" dirty="0">
                <a:solidFill>
                  <a:srgbClr val="171717"/>
                </a:solidFill>
              </a:rPr>
              <a:t>A</a:t>
            </a:r>
            <a:r>
              <a:rPr sz="6000" spc="265" dirty="0">
                <a:solidFill>
                  <a:srgbClr val="171717"/>
                </a:solidFill>
              </a:rPr>
              <a:t>d</a:t>
            </a:r>
            <a:r>
              <a:rPr sz="6000" spc="-385" dirty="0">
                <a:solidFill>
                  <a:srgbClr val="171717"/>
                </a:solidFill>
              </a:rPr>
              <a:t>v</a:t>
            </a:r>
            <a:r>
              <a:rPr sz="6000" spc="-235" dirty="0">
                <a:solidFill>
                  <a:srgbClr val="171717"/>
                </a:solidFill>
              </a:rPr>
              <a:t>a</a:t>
            </a:r>
            <a:r>
              <a:rPr sz="6000" spc="-260" dirty="0">
                <a:solidFill>
                  <a:srgbClr val="171717"/>
                </a:solidFill>
              </a:rPr>
              <a:t>n</a:t>
            </a:r>
            <a:r>
              <a:rPr sz="6000" spc="55" dirty="0">
                <a:solidFill>
                  <a:srgbClr val="171717"/>
                </a:solidFill>
              </a:rPr>
              <a:t>c</a:t>
            </a:r>
            <a:r>
              <a:rPr sz="6000" spc="-180" dirty="0">
                <a:solidFill>
                  <a:srgbClr val="171717"/>
                </a:solidFill>
              </a:rPr>
              <a:t>e</a:t>
            </a:r>
            <a:r>
              <a:rPr sz="6000" spc="245" dirty="0">
                <a:solidFill>
                  <a:srgbClr val="171717"/>
                </a:solidFill>
              </a:rPr>
              <a:t>d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160" dirty="0">
                <a:solidFill>
                  <a:srgbClr val="171717"/>
                </a:solidFill>
              </a:rPr>
              <a:t>W</a:t>
            </a:r>
            <a:r>
              <a:rPr sz="6000" spc="-180" dirty="0">
                <a:solidFill>
                  <a:srgbClr val="171717"/>
                </a:solidFill>
              </a:rPr>
              <a:t>e</a:t>
            </a:r>
            <a:r>
              <a:rPr sz="6000" spc="90" dirty="0">
                <a:solidFill>
                  <a:srgbClr val="171717"/>
                </a:solidFill>
              </a:rPr>
              <a:t>b</a:t>
            </a:r>
            <a:r>
              <a:rPr sz="6000" spc="-90" dirty="0">
                <a:solidFill>
                  <a:srgbClr val="171717"/>
                </a:solidFill>
              </a:rPr>
              <a:t>D</a:t>
            </a:r>
            <a:r>
              <a:rPr sz="6000" spc="-290" dirty="0">
                <a:solidFill>
                  <a:srgbClr val="171717"/>
                </a:solidFill>
              </a:rPr>
              <a:t>r</a:t>
            </a:r>
            <a:r>
              <a:rPr sz="6000" spc="-225" dirty="0">
                <a:solidFill>
                  <a:srgbClr val="171717"/>
                </a:solidFill>
              </a:rPr>
              <a:t>i</a:t>
            </a:r>
            <a:r>
              <a:rPr sz="6000" spc="-365" dirty="0">
                <a:solidFill>
                  <a:srgbClr val="171717"/>
                </a:solidFill>
              </a:rPr>
              <a:t>v</a:t>
            </a:r>
            <a:r>
              <a:rPr sz="6000" spc="-180" dirty="0">
                <a:solidFill>
                  <a:srgbClr val="171717"/>
                </a:solidFill>
              </a:rPr>
              <a:t>e</a:t>
            </a:r>
            <a:r>
              <a:rPr sz="6000" spc="-135" dirty="0">
                <a:solidFill>
                  <a:srgbClr val="171717"/>
                </a:solidFill>
              </a:rPr>
              <a:t>r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81700" y="647700"/>
            <a:ext cx="43027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Radio</a:t>
            </a:r>
            <a:r>
              <a:rPr spc="-320" dirty="0"/>
              <a:t> </a:t>
            </a:r>
            <a:r>
              <a:rPr dirty="0"/>
              <a:t>Buttons</a:t>
            </a: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57500" y="3771900"/>
            <a:ext cx="10541000" cy="1600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9200" y="647700"/>
            <a:ext cx="36512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Checkboxes</a:t>
            </a:r>
            <a:endParaRPr spc="-2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66900" y="3771900"/>
            <a:ext cx="12522200" cy="1600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Select</a:t>
            </a:r>
            <a:r>
              <a:rPr spc="-320" dirty="0"/>
              <a:t> </a:t>
            </a:r>
            <a:r>
              <a:rPr spc="-210" dirty="0"/>
              <a:t>Items</a:t>
            </a:r>
            <a:endParaRPr spc="-2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495800" y="3403600"/>
            <a:ext cx="7239000" cy="2286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75500" y="647700"/>
            <a:ext cx="190118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T</a:t>
            </a:r>
            <a:r>
              <a:rPr spc="-50" dirty="0"/>
              <a:t>ables</a:t>
            </a:r>
            <a:endParaRPr spc="-5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41800" y="2755900"/>
            <a:ext cx="7734300" cy="3657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9600" y="647700"/>
            <a:ext cx="23279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W</a:t>
            </a:r>
            <a:r>
              <a:rPr spc="-45" dirty="0"/>
              <a:t>aiting</a:t>
            </a:r>
            <a:endParaRPr spc="-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16300" y="1854200"/>
            <a:ext cx="9423400" cy="6553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99300" y="6883400"/>
            <a:ext cx="19297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2060"/>
                </a:solidFill>
                <a:latin typeface="Times New Roman" panose="02020603050405020304"/>
                <a:cs typeface="Times New Roman" panose="02020603050405020304"/>
              </a:rPr>
              <a:t>&lt;a</a:t>
            </a:r>
            <a:r>
              <a:rPr sz="2400" b="1" spc="-80" dirty="0">
                <a:solidFill>
                  <a:srgbClr val="00206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002060"/>
                </a:solidFill>
                <a:latin typeface="Times New Roman" panose="02020603050405020304"/>
                <a:cs typeface="Times New Roman" panose="02020603050405020304"/>
              </a:rPr>
              <a:t>href=“...”/&gt;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574800" y="609600"/>
            <a:ext cx="13623925" cy="738505"/>
          </a:xfrm>
        </p:spPr>
        <p:txBody>
          <a:bodyPr wrap="square"/>
          <a:p>
            <a:pPr algn="ctr"/>
            <a:r>
              <a:rPr lang="en-US"/>
              <a:t> File Uploads with Auto 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00" name="Content Placeholder 99"/>
          <p:cNvPicPr/>
          <p:nvPr>
            <p:ph sz="half" idx="2"/>
          </p:nvPr>
        </p:nvPicPr>
        <p:blipFill>
          <a:blip r:embed="rId1" r:link="rId2"/>
          <a:stretch>
            <a:fillRect/>
          </a:stretch>
        </p:blipFill>
        <p:spPr>
          <a:xfrm>
            <a:off x="812800" y="2103120"/>
            <a:ext cx="7071360" cy="60350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2641600" y="2209800"/>
            <a:ext cx="12319000" cy="5578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97700" y="2362200"/>
            <a:ext cx="6430010" cy="686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 dirty="0">
                <a:latin typeface="Verdana" panose="020B0604030504040204"/>
                <a:cs typeface="Verdana" panose="020B0604030504040204"/>
              </a:rPr>
              <a:t>Tables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10" dirty="0">
                <a:latin typeface="Verdana" panose="020B0604030504040204"/>
                <a:cs typeface="Verdana" panose="020B0604030504040204"/>
              </a:rPr>
              <a:t>/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Nested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Tables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XPath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65" dirty="0">
                <a:latin typeface="Verdana" panose="020B0604030504040204"/>
                <a:cs typeface="Verdana" panose="020B0604030504040204"/>
              </a:rPr>
              <a:t>Explicit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Waits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VS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Implicit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Waits</a:t>
            </a:r>
            <a:endParaRPr sz="3200" spc="3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lang="en-US" sz="3200" spc="30" dirty="0">
                <a:latin typeface="Verdana" panose="020B0604030504040204"/>
                <a:cs typeface="Verdana" panose="020B0604030504040204"/>
              </a:rPr>
              <a:t>IFrames</a:t>
            </a:r>
            <a:endParaRPr lang="en-US" sz="3200" spc="3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PopUps	</a:t>
            </a:r>
            <a:endParaRPr sz="3200" spc="3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Alerts and Key Presses	</a:t>
            </a:r>
            <a:endParaRPr sz="3200" spc="3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Switching windows	</a:t>
            </a:r>
            <a:endParaRPr sz="3200" spc="3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Take Screenshot	</a:t>
            </a:r>
            <a:endParaRPr sz="3200" spc="3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>
                <a:latin typeface="Verdana" panose="020B0604030504040204"/>
                <a:cs typeface="Verdana" panose="020B0604030504040204"/>
              </a:rPr>
              <a:t>File Uploads with Auto IT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4"/>
          <p:cNvSpPr txBox="1">
            <a:spLocks noGrp="1"/>
          </p:cNvSpPr>
          <p:nvPr/>
        </p:nvSpPr>
        <p:spPr>
          <a:xfrm>
            <a:off x="6997700" y="71120"/>
            <a:ext cx="293052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75" dirty="0">
                <a:solidFill>
                  <a:srgbClr val="000000"/>
                </a:solidFill>
              </a:rPr>
              <a:t>Radio</a:t>
            </a:r>
            <a:r>
              <a:rPr sz="3200" spc="-235" dirty="0">
                <a:solidFill>
                  <a:srgbClr val="000000"/>
                </a:solidFill>
              </a:rPr>
              <a:t> </a:t>
            </a:r>
            <a:r>
              <a:rPr sz="3200" spc="25" dirty="0">
                <a:solidFill>
                  <a:srgbClr val="000000"/>
                </a:solidFill>
              </a:rPr>
              <a:t>Buttons</a:t>
            </a:r>
            <a:endParaRPr sz="3200"/>
          </a:p>
          <a:p>
            <a:pPr marL="12700" marR="397510">
              <a:lnSpc>
                <a:spcPts val="6200"/>
              </a:lnSpc>
              <a:spcBef>
                <a:spcPts val="400"/>
              </a:spcBef>
            </a:pPr>
            <a:r>
              <a:rPr sz="3200" spc="20" dirty="0">
                <a:solidFill>
                  <a:srgbClr val="000000"/>
                </a:solidFill>
              </a:rPr>
              <a:t>Checkboxes </a:t>
            </a:r>
            <a:r>
              <a:rPr sz="3200" spc="-1110" dirty="0">
                <a:solidFill>
                  <a:srgbClr val="000000"/>
                </a:solidFill>
              </a:rPr>
              <a:t> </a:t>
            </a:r>
            <a:r>
              <a:rPr sz="3200" spc="25" dirty="0">
                <a:solidFill>
                  <a:srgbClr val="000000"/>
                </a:solidFill>
              </a:rPr>
              <a:t>Select</a:t>
            </a:r>
            <a:r>
              <a:rPr sz="3200" spc="-250" dirty="0">
                <a:solidFill>
                  <a:srgbClr val="000000"/>
                </a:solidFill>
              </a:rPr>
              <a:t> </a:t>
            </a:r>
            <a:r>
              <a:rPr sz="3200" spc="-90" dirty="0">
                <a:solidFill>
                  <a:srgbClr val="000000"/>
                </a:solidFill>
              </a:rPr>
              <a:t>Items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WPS Presentation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Verdana</vt:lpstr>
      <vt:lpstr>Times New Roman</vt:lpstr>
      <vt:lpstr>Calibri</vt:lpstr>
      <vt:lpstr>Microsoft YaHei</vt:lpstr>
      <vt:lpstr>Arial Unicode MS</vt:lpstr>
      <vt:lpstr>Office Theme</vt:lpstr>
      <vt:lpstr>Advanced WebDriver</vt:lpstr>
      <vt:lpstr>Radio Buttons</vt:lpstr>
      <vt:lpstr>Checkboxes</vt:lpstr>
      <vt:lpstr>Select Items</vt:lpstr>
      <vt:lpstr>Tables</vt:lpstr>
      <vt:lpstr>Waiting</vt:lpstr>
      <vt:lpstr>PowerPoint 演示文稿</vt:lpstr>
      <vt:lpstr>Checkboxes  Select Items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WebDriver</dc:title>
  <dc:creator/>
  <cp:lastModifiedBy>Steve Sam</cp:lastModifiedBy>
  <cp:revision>4</cp:revision>
  <dcterms:created xsi:type="dcterms:W3CDTF">2022-11-08T16:52:00Z</dcterms:created>
  <dcterms:modified xsi:type="dcterms:W3CDTF">2022-11-14T14:05:27Z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EC8BD199AC0748E78ED1B5883C3402D0</vt:lpwstr>
  </property>
  <property fmtid="{D5CDD505-2E9C-101B-9397-08002B2CF9AE}" pid="3" name="KSOProductBuildVer">
    <vt:lpwstr>1033-11.2.0.11380</vt:lpwstr>
  </property>
</Properties>
</file>