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C6F4-3E77-49F8-9FB8-C1F3233D16B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1578-9DE6-4B9F-A6DE-B836998C6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6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70C3-211F-775F-01C1-A6EF257F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339AF-33F2-8C96-AC02-4DF122986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1046-7F1C-5F9F-8F99-115AE4C8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2D8-EAD5-4508-941B-9C841406C2A3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B59B-C8CA-DB0D-C2B7-B908466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DB3B-9414-447F-E4E8-8BA2D30D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6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1BB6-A9CA-312D-3BE9-999054FF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81FFB-7E9C-D624-EE95-BBAC216D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56E6-62D7-2F40-B443-F6D80736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AAF1-ED1F-4A43-9F45-6A6914EC01A1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49DD-71A6-28AA-CFA5-FD496D27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4A9B-7D8A-5229-F54C-4B3FA525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0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13BA2-2E60-644E-0B01-4C135BC35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FCE84-A0F9-2423-DBA9-36D96B60A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D247-A710-867B-0E99-4493A1D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6B0E-B099-4145-A265-E8026C9BBF8B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1F74-5991-749F-6707-581C557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6F79-1785-2EA2-D9AD-D073967D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1C6B-0520-7D49-72B5-B08B8694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7208-4980-425B-F76D-484CF46B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7FA6-FECF-002B-BED2-24B44B3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997D-7589-4B26-B7CA-C1B168FA54EA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D0AE-7046-FE03-57B6-BDAFC84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20B3-2F78-3570-B11D-ED23436D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0F04-D61D-2D56-ED65-659DFB38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1CEF7-A9E0-AB0D-2B73-038B23AD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8CA4-BC45-5D65-47C6-FB2D743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C9B5-8E8D-4DA7-ADF7-593389ED2F43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FAD-9303-FF0F-0D58-34698DF0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259B-897F-85C7-3A0C-E6890B35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7866-697C-7BB4-7876-AB883E25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8D6B-DDC2-F01F-3A86-DD05B7D99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3C049-287F-BBDA-D8C6-1EBDD190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7C2A-7A77-5A21-B89A-763E463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9C49-4F30-4879-9004-BB2C2BBC2A28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01AA-8ED2-06DB-F079-1E8137F9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75A3-10F1-729D-1941-55155005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5BD-30AE-649E-8E71-5F0E58EF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46-0AAA-5076-FEA3-450322E7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A266-FAF9-9FCC-E585-D33BAF26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AB6EA-84D3-A458-11AE-BDC4C851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D365B-F755-8E34-50F5-8934AB57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4394E-A674-2CF2-E5FA-02EB23FE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872C-277E-4B01-A465-BF75D003BD0B}" type="datetime1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6FAEE-61AB-B607-3F40-7897038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B3CBE-643A-400B-C75F-7FD6A69D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C7C-11E7-CE5F-78C9-9CAB87B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89EB3-D887-5EC8-BFFF-0EF969C1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6846-7D01-432E-9598-96DED5CD36FD}" type="datetime1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EF06-18B2-9E92-EC65-B513960D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3743E-071B-ABCF-1CA8-4AA652AC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28250-37D6-2C17-9B0B-CBF1AC4A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23A-1D08-4E0E-97E4-DC2CEEED8908}" type="datetime1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3447-FC0B-D686-8BFC-A258D9CF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6314-B420-D19E-816F-F166A09D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2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E61E-A448-0B68-DAED-2C71A9D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D7CC-32A0-C454-8565-20076CCD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835D-E889-FC15-212C-DAFB5144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8562-7255-3017-1A6E-C6171B35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BA93-8DBD-42D0-B112-053348BDEFBC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B1DB9-6B54-0AB4-D7CE-A992E3EB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9666-F674-40DF-9A0C-856221F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6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EF95-70E1-DEF8-DC98-0224DEB2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87647-6B7A-BC7C-A285-0A8EDD195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1AC5-A278-EB5D-BBDC-9E9B777B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86E5-A72C-86DC-4D3C-1E0DECE0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6853-D735-498E-8AE7-104187540C46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D9A4-9C78-70B8-A3E8-8282DC8B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D8F0-7368-1667-FCE0-D3366E9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57152-A11B-E935-07CD-FB3F11CF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CF63-C458-CFFA-B50F-BBF3A30C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E164-0071-3EF4-84EF-DB6833C21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AD3A7-776C-41A4-81C0-AB5D612AB17C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C945-02C9-3A6D-043D-381BF895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C022-3E9F-D9C6-4AF9-68E086E9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0CF06-115E-45DC-B65C-45BA08B1F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2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F0B2-F8B8-AD94-E370-9B1D2CA2A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F478-93FE-FD33-962C-DCDD20E9F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EE1D7-28D4-99CC-87F5-5C016D15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1"/>
            <a:ext cx="12192000" cy="6826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2B27-2BA8-5C7F-E19A-5FB1BDAF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2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31959-A6A6-9208-4C67-BEA35F02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730"/>
            <a:ext cx="12192000" cy="66501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EA998-FDD3-D353-865E-F2D3D9FA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9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D3A82-2C46-F742-F479-F712CC47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E5CCD-4A2E-55C8-0FAC-AC6DC735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" y="95004"/>
            <a:ext cx="12208476" cy="67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F51DD-6648-D878-F9DE-B4AFE28C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A9FB6-EBF4-E3DD-0A43-BC8FCB9E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109685"/>
            <a:ext cx="11978244" cy="66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3F874-E2B5-45D9-6C03-1681AE3B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E0635-37D6-DBD8-F6CB-4931DCBD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38"/>
            <a:ext cx="12192000" cy="66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1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533D7-B389-831E-574E-2F4ECD47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309A4-2477-05C3-22E4-42C0495F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" y="74778"/>
            <a:ext cx="12085122" cy="67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8C509-8F77-4734-BEEC-9E893F8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35421-7AB3-5CC6-6981-B77B59AC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" y="142504"/>
            <a:ext cx="12107133" cy="66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11728-50E6-B4A9-47F5-9FE91B4C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49CE4-EE55-8791-6386-AD315479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" y="83127"/>
            <a:ext cx="12141916" cy="67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26889-21AE-0864-F750-174DB9B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CF06-115E-45DC-B65C-45BA08B1F505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0445-FC9E-93D6-8D6A-FE28CD0D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2" y="47502"/>
            <a:ext cx="12091078" cy="67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5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Steve</dc:creator>
  <cp:lastModifiedBy>Steve Steve</cp:lastModifiedBy>
  <cp:revision>3</cp:revision>
  <dcterms:created xsi:type="dcterms:W3CDTF">2024-12-08T02:33:52Z</dcterms:created>
  <dcterms:modified xsi:type="dcterms:W3CDTF">2024-12-08T02:38:37Z</dcterms:modified>
</cp:coreProperties>
</file>