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>
      <p:cViewPr varScale="1">
        <p:scale>
          <a:sx n="51" d="100"/>
          <a:sy n="51" d="100"/>
        </p:scale>
        <p:origin x="1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3D09-9184-4222-B936-B7A88A6B8EDD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2AECA-D9E8-4592-B628-A91F98EA3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5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FE45-5B93-4FF1-B883-33FF7D488BD7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4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41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438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18465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612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59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312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FA9C-AA1A-42D6-9CD4-10669DF517CA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15E69E-526F-41BF-8143-8830488D836F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EFBC-56DE-4ADC-B803-E5D0511D2E01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5EBC-2AC9-4CC5-916E-415943615537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6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BC02-F8D5-4A00-8E36-D710F5A0FBC4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C3BA-0F8D-4C79-9782-BA7C0995BE1D}" type="datetime1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5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503A-DAC3-420B-8858-82F7A7C07BF8}" type="datetime1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9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59A0-0BC7-49B3-931D-D7978DBB1DCE}" type="datetime1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38D2-9730-4EF7-B754-BF2555CEFB61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3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ABA-0932-4940-9E9D-51642366906D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278A-F2BA-4357-ADB2-6AD737F3A2CB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7BB3-D185-476F-8CBD-1941DF9A3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4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2051-57E7-BC60-2246-9EAEF05E1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CSS3 in the Real World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50D2-82F3-5AF3-120A-9FC35D062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B110-4648-0D7D-1B87-422740FC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4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60560-29AB-698B-44B0-4548A16F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B8B94-99C2-560A-F685-E54758BB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69" y="450673"/>
            <a:ext cx="8452223" cy="62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7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2B186-F810-71BD-3DDC-6E8DDD93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E436B-1876-6FBE-D5BD-816F8883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37" y="613321"/>
            <a:ext cx="8565923" cy="59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2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D1CF7-7607-385C-B571-431E89CB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3E50-517F-D655-1518-1B7188A4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73" y="753227"/>
            <a:ext cx="8283285" cy="56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7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F40E-986E-C70E-8BF3-3CDC5A97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82595-BBFD-5C29-52F3-82329EC2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0" y="465262"/>
            <a:ext cx="8118973" cy="59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8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83FF18-65E6-2816-2751-F600F29D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DF87E-7754-3367-7552-ADA03FBFB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45" y="498011"/>
            <a:ext cx="8257883" cy="60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2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F5C8B-E329-4198-B276-646E16EB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D5B6-AB75-32AB-C192-E9BAE7D8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9" y="227696"/>
            <a:ext cx="8812316" cy="64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F414E-A1B8-FF61-C94A-1BDDE381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82CDA-87FE-149B-372D-9FC085E4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18" y="387509"/>
            <a:ext cx="8700359" cy="60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65E3A-FC79-AD21-112A-52A6A64A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A4E0F-7523-7D14-0B68-1C5F98A2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363339"/>
            <a:ext cx="8507153" cy="63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1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60ED0-3DDE-AE5A-67D4-D91D2E42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3D37-17C1-A398-EC6C-4CD4539E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4" y="104623"/>
            <a:ext cx="10070641" cy="6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2B253-7EE5-EC39-B9AC-EA8A4F65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A73F3-2243-BE53-C9B4-F0F888A3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45" y="425980"/>
            <a:ext cx="8430017" cy="63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36BF-1C8D-3CAC-8B49-7B21B066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3609-DA57-2A0D-166A-46EC4643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4" y="557797"/>
            <a:ext cx="9702140" cy="574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10F08D-29A9-EF61-BA09-2A758717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C839E-6988-E2D7-A2D2-51730DE8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96" y="2192369"/>
            <a:ext cx="8696407" cy="36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0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CDC4E-B1A9-6E80-2D32-9CA3247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4E79B-8E57-4BCB-3D14-17F3893D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75" y="2618910"/>
            <a:ext cx="9344672" cy="162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CDC4E-B1A9-6E80-2D32-9CA3247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FE286-7C79-97AC-81C6-3C3D891A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2" y="14087"/>
            <a:ext cx="10430782" cy="68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CDC4E-B1A9-6E80-2D32-9CA3247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64451-E337-F238-2F9F-3760290B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9" y="1490597"/>
            <a:ext cx="10006901" cy="40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13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CDC4E-B1A9-6E80-2D32-9CA3247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83C70-1642-D4FC-3C9B-1213CC94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97" y="219885"/>
            <a:ext cx="8899225" cy="6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3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CDC4E-B1A9-6E80-2D32-9CA3247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25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2895D-50C7-42B7-160E-38BA0A85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90" y="77918"/>
            <a:ext cx="8416250" cy="670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627FA-40B0-2FA9-5D7A-466CB780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8161E-2AB8-4A42-00D4-9B5581AD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80" y="2731325"/>
            <a:ext cx="8827775" cy="11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5FE38-8180-DC55-5ADF-D64EFBD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222E3-95A7-3AAA-C479-F7F29D40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7" y="1026713"/>
            <a:ext cx="7133936" cy="52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5365B-B962-3C36-E722-0BD0A68F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397D0-9901-6676-EB20-390F006D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1194803"/>
            <a:ext cx="8518649" cy="53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51D2D9-DEC1-7437-DF65-C6073964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82D41-EA99-23E8-CD39-2AEABC25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945" y="2848129"/>
            <a:ext cx="6474689" cy="12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0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DBDF7-61E8-C37A-DA84-DCDE250E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3CEB1-8FA1-11D4-95DB-6B67E14C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99" y="995988"/>
            <a:ext cx="7283001" cy="54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4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4513D-6F42-C74C-1984-3F5132AB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C0F77-5BA7-9219-6122-DD197A9358B8}"/>
              </a:ext>
            </a:extLst>
          </p:cNvPr>
          <p:cNvSpPr txBox="1"/>
          <p:nvPr/>
        </p:nvSpPr>
        <p:spPr>
          <a:xfrm>
            <a:off x="3562597" y="2956956"/>
            <a:ext cx="581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 Grid Systems</a:t>
            </a:r>
          </a:p>
        </p:txBody>
      </p:sp>
    </p:spTree>
    <p:extLst>
      <p:ext uri="{BB962C8B-B14F-4D97-AF65-F5344CB8AC3E}">
        <p14:creationId xmlns:p14="http://schemas.microsoft.com/office/powerpoint/2010/main" val="26176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598C0-8D62-4A1E-AAC8-90CB9FE8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37BB3-D185-476F-8CBD-1941DF9A3DA4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4E0A4-526C-758E-1E3C-E096BAA1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36" y="935470"/>
            <a:ext cx="7680327" cy="56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6978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24</TotalTime>
  <Words>34</Words>
  <Application>Microsoft Office PowerPoint</Application>
  <PresentationFormat>Widescreen</PresentationFormat>
  <Paragraphs>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Arial</vt:lpstr>
      <vt:lpstr>Trebuchet MS</vt:lpstr>
      <vt:lpstr>Berlin</vt:lpstr>
      <vt:lpstr>Implementing CSS3 in the Real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Steve</dc:creator>
  <cp:lastModifiedBy>Steve Steve</cp:lastModifiedBy>
  <cp:revision>1</cp:revision>
  <dcterms:created xsi:type="dcterms:W3CDTF">2024-12-08T05:09:38Z</dcterms:created>
  <dcterms:modified xsi:type="dcterms:W3CDTF">2024-12-08T05:34:27Z</dcterms:modified>
</cp:coreProperties>
</file>