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448F-1BBE-4F4E-A707-F6F06A2B286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552F-2A16-4BEF-8C42-40CE87F7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E515-3B44-4A40-A827-597B55309FC1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62F0-8A58-4C56-AE9D-E0769A3AAA2C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585B-DB1F-44C4-8F11-35D03F939A43}" type="datetime1">
              <a:rPr lang="en-US" smtClean="0"/>
              <a:t>12/5/2024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436B-283A-4282-88E7-D350238C75F5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A981-B67A-4090-BB18-ADA9F8273772}" type="datetime1">
              <a:rPr lang="en-US" smtClean="0"/>
              <a:t>12/5/2024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03A9-10CA-4413-A941-5041EBB183E2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62.png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62.png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26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2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42.png"/><Relationship Id="rId18" Type="http://schemas.openxmlformats.org/officeDocument/2006/relationships/image" Target="../media/image135.png"/><Relationship Id="rId3" Type="http://schemas.openxmlformats.org/officeDocument/2006/relationships/image" Target="../media/image127.png"/><Relationship Id="rId21" Type="http://schemas.openxmlformats.org/officeDocument/2006/relationships/image" Target="../media/image137.png"/><Relationship Id="rId7" Type="http://schemas.openxmlformats.org/officeDocument/2006/relationships/image" Target="../media/image130.png"/><Relationship Id="rId12" Type="http://schemas.openxmlformats.org/officeDocument/2006/relationships/image" Target="../media/image141.png"/><Relationship Id="rId17" Type="http://schemas.openxmlformats.org/officeDocument/2006/relationships/image" Target="../media/image134.png"/><Relationship Id="rId2" Type="http://schemas.openxmlformats.org/officeDocument/2006/relationships/image" Target="../media/image126.png"/><Relationship Id="rId16" Type="http://schemas.openxmlformats.org/officeDocument/2006/relationships/image" Target="../media/image145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1" Type="http://schemas.openxmlformats.org/officeDocument/2006/relationships/image" Target="../media/image133.png"/><Relationship Id="rId24" Type="http://schemas.openxmlformats.org/officeDocument/2006/relationships/image" Target="../media/image148.png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23" Type="http://schemas.openxmlformats.org/officeDocument/2006/relationships/image" Target="../media/image138.png"/><Relationship Id="rId10" Type="http://schemas.openxmlformats.org/officeDocument/2006/relationships/image" Target="../media/image132.png"/><Relationship Id="rId19" Type="http://schemas.openxmlformats.org/officeDocument/2006/relationships/image" Target="../media/image146.png"/><Relationship Id="rId4" Type="http://schemas.openxmlformats.org/officeDocument/2006/relationships/image" Target="../media/image128.png"/><Relationship Id="rId9" Type="http://schemas.openxmlformats.org/officeDocument/2006/relationships/image" Target="../media/image140.png"/><Relationship Id="rId14" Type="http://schemas.openxmlformats.org/officeDocument/2006/relationships/image" Target="../media/image143.png"/><Relationship Id="rId22" Type="http://schemas.openxmlformats.org/officeDocument/2006/relationships/image" Target="../media/image1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7.png"/><Relationship Id="rId7" Type="http://schemas.openxmlformats.org/officeDocument/2006/relationships/image" Target="../media/image16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9.png"/><Relationship Id="rId12" Type="http://schemas.openxmlformats.org/officeDocument/2006/relationships/image" Target="../media/image177.png"/><Relationship Id="rId2" Type="http://schemas.openxmlformats.org/officeDocument/2006/relationships/image" Target="../media/image8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6.png"/><Relationship Id="rId11" Type="http://schemas.openxmlformats.org/officeDocument/2006/relationships/image" Target="../media/image13.png"/><Relationship Id="rId5" Type="http://schemas.openxmlformats.org/officeDocument/2006/relationships/image" Target="../media/image175.png"/><Relationship Id="rId15" Type="http://schemas.openxmlformats.org/officeDocument/2006/relationships/image" Target="../media/image179.png"/><Relationship Id="rId10" Type="http://schemas.openxmlformats.org/officeDocument/2006/relationships/image" Target="../media/image12.png"/><Relationship Id="rId4" Type="http://schemas.openxmlformats.org/officeDocument/2006/relationships/image" Target="../media/image174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964082" y="1462735"/>
            <a:ext cx="10772140" cy="1270635"/>
            <a:chOff x="964082" y="1462735"/>
            <a:chExt cx="10772140" cy="127063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462735"/>
              <a:ext cx="10771632" cy="686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2046986"/>
              <a:ext cx="3005962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9538" y="2046986"/>
              <a:ext cx="399288" cy="685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9182" y="2046986"/>
              <a:ext cx="2015870" cy="685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1827" y="2046986"/>
              <a:ext cx="335279" cy="685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49468" y="2046986"/>
              <a:ext cx="4167378" cy="685800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2D50B5F-A45F-7670-A1D8-27EDABF7E3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5816092" cy="5486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20453-9EA6-43B2-C44D-639A2A7C18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400">
              <a:latin typeface="Courier New"/>
              <a:cs typeface="Courier New"/>
            </a:endParaRPr>
          </a:p>
          <a:p>
            <a:pPr marL="377825" marR="237426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low-sugar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plan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5816092" cy="54863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1275588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5">
                <a:moveTo>
                  <a:pt x="493776" y="0"/>
                </a:moveTo>
                <a:lnTo>
                  <a:pt x="493776" y="82296"/>
                </a:lnTo>
                <a:lnTo>
                  <a:pt x="0" y="82296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1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509" y="4698746"/>
            <a:ext cx="3251962" cy="3657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A380E-3FD4-DCDC-5EA5-D8F5EBB7C7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116330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400">
              <a:latin typeface="Courier New"/>
              <a:cs typeface="Courier New"/>
            </a:endParaRPr>
          </a:p>
          <a:p>
            <a:pPr marL="377825" marR="274129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2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2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2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2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2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low-sugar</a:t>
            </a:r>
            <a:r>
              <a:rPr sz="2400" spc="2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r>
              <a:rPr sz="2400" spc="2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plan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able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modify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before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confirming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5816092" cy="54863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2080260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6" y="0"/>
                </a:moveTo>
                <a:lnTo>
                  <a:pt x="493776" y="82295"/>
                </a:lnTo>
                <a:lnTo>
                  <a:pt x="0" y="82295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1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509" y="4692396"/>
            <a:ext cx="325196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4509" y="5134355"/>
            <a:ext cx="3138170" cy="3657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2449067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6" y="0"/>
                </a:moveTo>
                <a:lnTo>
                  <a:pt x="493776" y="82296"/>
                </a:lnTo>
                <a:lnTo>
                  <a:pt x="0" y="82296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2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80987-2AC6-6692-8EE1-97AAD2B592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24953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400">
              <a:latin typeface="Courier New"/>
              <a:cs typeface="Courier New"/>
            </a:endParaRPr>
          </a:p>
          <a:p>
            <a:pPr marL="377825" marR="182689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2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2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2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2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2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low-sugar</a:t>
            </a:r>
            <a:r>
              <a:rPr sz="2400" spc="2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r>
              <a:rPr sz="2400" spc="2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plan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But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able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confirm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5816092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712" y="4698746"/>
            <a:ext cx="325196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3712" y="5140705"/>
            <a:ext cx="3138169" cy="36575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2449067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6" y="0"/>
                </a:moveTo>
                <a:lnTo>
                  <a:pt x="493776" y="82296"/>
                </a:lnTo>
                <a:lnTo>
                  <a:pt x="0" y="82296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2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9552DF-E5DC-DE6B-CF97-E4AEAFBC75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1704" y="2750261"/>
            <a:ext cx="8151495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8234F-0059-A0EB-679E-3BAAC86455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9468" y="2439751"/>
            <a:ext cx="992836" cy="9166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4291" y="3423539"/>
            <a:ext cx="1007059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1540" y="1266274"/>
            <a:ext cx="732179" cy="6347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4575" y="1967483"/>
            <a:ext cx="1124712" cy="27432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507614" y="1585722"/>
            <a:ext cx="2408555" cy="1326515"/>
          </a:xfrm>
          <a:custGeom>
            <a:avLst/>
            <a:gdLst/>
            <a:ahLst/>
            <a:cxnLst/>
            <a:rect l="l" t="t" r="r" b="b"/>
            <a:pathLst>
              <a:path w="2408554" h="1326514">
                <a:moveTo>
                  <a:pt x="22733" y="1291208"/>
                </a:moveTo>
                <a:lnTo>
                  <a:pt x="0" y="1303654"/>
                </a:lnTo>
                <a:lnTo>
                  <a:pt x="12446" y="1326388"/>
                </a:lnTo>
                <a:lnTo>
                  <a:pt x="35179" y="1313941"/>
                </a:lnTo>
                <a:lnTo>
                  <a:pt x="22733" y="1291208"/>
                </a:lnTo>
                <a:close/>
              </a:path>
              <a:path w="2408554" h="1326514">
                <a:moveTo>
                  <a:pt x="68199" y="1266316"/>
                </a:moveTo>
                <a:lnTo>
                  <a:pt x="45466" y="1278763"/>
                </a:lnTo>
                <a:lnTo>
                  <a:pt x="57912" y="1301495"/>
                </a:lnTo>
                <a:lnTo>
                  <a:pt x="80645" y="1289050"/>
                </a:lnTo>
                <a:lnTo>
                  <a:pt x="68199" y="1266316"/>
                </a:lnTo>
                <a:close/>
              </a:path>
              <a:path w="2408554" h="1326514">
                <a:moveTo>
                  <a:pt x="113665" y="1241425"/>
                </a:moveTo>
                <a:lnTo>
                  <a:pt x="90932" y="1253870"/>
                </a:lnTo>
                <a:lnTo>
                  <a:pt x="103378" y="1276603"/>
                </a:lnTo>
                <a:lnTo>
                  <a:pt x="126111" y="1264157"/>
                </a:lnTo>
                <a:lnTo>
                  <a:pt x="113665" y="1241425"/>
                </a:lnTo>
                <a:close/>
              </a:path>
              <a:path w="2408554" h="1326514">
                <a:moveTo>
                  <a:pt x="159131" y="1216532"/>
                </a:moveTo>
                <a:lnTo>
                  <a:pt x="136398" y="1228978"/>
                </a:lnTo>
                <a:lnTo>
                  <a:pt x="148844" y="1251712"/>
                </a:lnTo>
                <a:lnTo>
                  <a:pt x="171577" y="1239265"/>
                </a:lnTo>
                <a:lnTo>
                  <a:pt x="159131" y="1216532"/>
                </a:lnTo>
                <a:close/>
              </a:path>
              <a:path w="2408554" h="1326514">
                <a:moveTo>
                  <a:pt x="204470" y="1191640"/>
                </a:moveTo>
                <a:lnTo>
                  <a:pt x="181864" y="1204087"/>
                </a:lnTo>
                <a:lnTo>
                  <a:pt x="194183" y="1226819"/>
                </a:lnTo>
                <a:lnTo>
                  <a:pt x="216916" y="1214374"/>
                </a:lnTo>
                <a:lnTo>
                  <a:pt x="204470" y="1191640"/>
                </a:lnTo>
                <a:close/>
              </a:path>
              <a:path w="2408554" h="1326514">
                <a:moveTo>
                  <a:pt x="249936" y="1166749"/>
                </a:moveTo>
                <a:lnTo>
                  <a:pt x="227203" y="1179194"/>
                </a:lnTo>
                <a:lnTo>
                  <a:pt x="239649" y="1201927"/>
                </a:lnTo>
                <a:lnTo>
                  <a:pt x="262382" y="1189481"/>
                </a:lnTo>
                <a:lnTo>
                  <a:pt x="249936" y="1166749"/>
                </a:lnTo>
                <a:close/>
              </a:path>
              <a:path w="2408554" h="1326514">
                <a:moveTo>
                  <a:pt x="295402" y="1141856"/>
                </a:moveTo>
                <a:lnTo>
                  <a:pt x="272669" y="1154302"/>
                </a:lnTo>
                <a:lnTo>
                  <a:pt x="285115" y="1177036"/>
                </a:lnTo>
                <a:lnTo>
                  <a:pt x="307848" y="1164589"/>
                </a:lnTo>
                <a:lnTo>
                  <a:pt x="295402" y="1141856"/>
                </a:lnTo>
                <a:close/>
              </a:path>
              <a:path w="2408554" h="1326514">
                <a:moveTo>
                  <a:pt x="340868" y="1117091"/>
                </a:moveTo>
                <a:lnTo>
                  <a:pt x="318135" y="1129538"/>
                </a:lnTo>
                <a:lnTo>
                  <a:pt x="330581" y="1152143"/>
                </a:lnTo>
                <a:lnTo>
                  <a:pt x="353314" y="1139698"/>
                </a:lnTo>
                <a:lnTo>
                  <a:pt x="340868" y="1117091"/>
                </a:lnTo>
                <a:close/>
              </a:path>
              <a:path w="2408554" h="1326514">
                <a:moveTo>
                  <a:pt x="386334" y="1092200"/>
                </a:moveTo>
                <a:lnTo>
                  <a:pt x="363601" y="1104645"/>
                </a:lnTo>
                <a:lnTo>
                  <a:pt x="376047" y="1127378"/>
                </a:lnTo>
                <a:lnTo>
                  <a:pt x="398780" y="1114932"/>
                </a:lnTo>
                <a:lnTo>
                  <a:pt x="386334" y="1092200"/>
                </a:lnTo>
                <a:close/>
              </a:path>
              <a:path w="2408554" h="1326514">
                <a:moveTo>
                  <a:pt x="431800" y="1067307"/>
                </a:moveTo>
                <a:lnTo>
                  <a:pt x="409067" y="1079753"/>
                </a:lnTo>
                <a:lnTo>
                  <a:pt x="421513" y="1102487"/>
                </a:lnTo>
                <a:lnTo>
                  <a:pt x="444246" y="1090040"/>
                </a:lnTo>
                <a:lnTo>
                  <a:pt x="431800" y="1067307"/>
                </a:lnTo>
                <a:close/>
              </a:path>
              <a:path w="2408554" h="1326514">
                <a:moveTo>
                  <a:pt x="477266" y="1042415"/>
                </a:moveTo>
                <a:lnTo>
                  <a:pt x="454533" y="1054862"/>
                </a:lnTo>
                <a:lnTo>
                  <a:pt x="466979" y="1077594"/>
                </a:lnTo>
                <a:lnTo>
                  <a:pt x="489712" y="1065149"/>
                </a:lnTo>
                <a:lnTo>
                  <a:pt x="477266" y="1042415"/>
                </a:lnTo>
                <a:close/>
              </a:path>
              <a:path w="2408554" h="1326514">
                <a:moveTo>
                  <a:pt x="522732" y="1017524"/>
                </a:moveTo>
                <a:lnTo>
                  <a:pt x="499999" y="1029969"/>
                </a:lnTo>
                <a:lnTo>
                  <a:pt x="512445" y="1052702"/>
                </a:lnTo>
                <a:lnTo>
                  <a:pt x="535178" y="1040256"/>
                </a:lnTo>
                <a:lnTo>
                  <a:pt x="522732" y="1017524"/>
                </a:lnTo>
                <a:close/>
              </a:path>
              <a:path w="2408554" h="1326514">
                <a:moveTo>
                  <a:pt x="568198" y="992631"/>
                </a:moveTo>
                <a:lnTo>
                  <a:pt x="545465" y="1005077"/>
                </a:lnTo>
                <a:lnTo>
                  <a:pt x="557911" y="1027811"/>
                </a:lnTo>
                <a:lnTo>
                  <a:pt x="580517" y="1015364"/>
                </a:lnTo>
                <a:lnTo>
                  <a:pt x="568198" y="992631"/>
                </a:lnTo>
                <a:close/>
              </a:path>
              <a:path w="2408554" h="1326514">
                <a:moveTo>
                  <a:pt x="613537" y="967739"/>
                </a:moveTo>
                <a:lnTo>
                  <a:pt x="590804" y="980186"/>
                </a:lnTo>
                <a:lnTo>
                  <a:pt x="603250" y="1002918"/>
                </a:lnTo>
                <a:lnTo>
                  <a:pt x="625983" y="990473"/>
                </a:lnTo>
                <a:lnTo>
                  <a:pt x="613537" y="967739"/>
                </a:lnTo>
                <a:close/>
              </a:path>
              <a:path w="2408554" h="1326514">
                <a:moveTo>
                  <a:pt x="659003" y="942848"/>
                </a:moveTo>
                <a:lnTo>
                  <a:pt x="636270" y="955293"/>
                </a:lnTo>
                <a:lnTo>
                  <a:pt x="648716" y="978026"/>
                </a:lnTo>
                <a:lnTo>
                  <a:pt x="671449" y="965580"/>
                </a:lnTo>
                <a:lnTo>
                  <a:pt x="659003" y="942848"/>
                </a:lnTo>
                <a:close/>
              </a:path>
              <a:path w="2408554" h="1326514">
                <a:moveTo>
                  <a:pt x="704469" y="917955"/>
                </a:moveTo>
                <a:lnTo>
                  <a:pt x="681736" y="930401"/>
                </a:lnTo>
                <a:lnTo>
                  <a:pt x="694182" y="953135"/>
                </a:lnTo>
                <a:lnTo>
                  <a:pt x="716915" y="940688"/>
                </a:lnTo>
                <a:lnTo>
                  <a:pt x="704469" y="917955"/>
                </a:lnTo>
                <a:close/>
              </a:path>
              <a:path w="2408554" h="1326514">
                <a:moveTo>
                  <a:pt x="749935" y="893063"/>
                </a:moveTo>
                <a:lnTo>
                  <a:pt x="727202" y="905510"/>
                </a:lnTo>
                <a:lnTo>
                  <a:pt x="739648" y="928242"/>
                </a:lnTo>
                <a:lnTo>
                  <a:pt x="762381" y="915797"/>
                </a:lnTo>
                <a:lnTo>
                  <a:pt x="749935" y="893063"/>
                </a:lnTo>
                <a:close/>
              </a:path>
              <a:path w="2408554" h="1326514">
                <a:moveTo>
                  <a:pt x="795401" y="868172"/>
                </a:moveTo>
                <a:lnTo>
                  <a:pt x="772668" y="880617"/>
                </a:lnTo>
                <a:lnTo>
                  <a:pt x="785113" y="903351"/>
                </a:lnTo>
                <a:lnTo>
                  <a:pt x="807847" y="890904"/>
                </a:lnTo>
                <a:lnTo>
                  <a:pt x="795401" y="868172"/>
                </a:lnTo>
                <a:close/>
              </a:path>
              <a:path w="2408554" h="1326514">
                <a:moveTo>
                  <a:pt x="840867" y="843279"/>
                </a:moveTo>
                <a:lnTo>
                  <a:pt x="818134" y="855726"/>
                </a:lnTo>
                <a:lnTo>
                  <a:pt x="830580" y="878458"/>
                </a:lnTo>
                <a:lnTo>
                  <a:pt x="853313" y="866013"/>
                </a:lnTo>
                <a:lnTo>
                  <a:pt x="840867" y="843279"/>
                </a:lnTo>
                <a:close/>
              </a:path>
              <a:path w="2408554" h="1326514">
                <a:moveTo>
                  <a:pt x="886333" y="818388"/>
                </a:moveTo>
                <a:lnTo>
                  <a:pt x="863600" y="830833"/>
                </a:lnTo>
                <a:lnTo>
                  <a:pt x="876046" y="853566"/>
                </a:lnTo>
                <a:lnTo>
                  <a:pt x="898779" y="841120"/>
                </a:lnTo>
                <a:lnTo>
                  <a:pt x="886333" y="818388"/>
                </a:lnTo>
                <a:close/>
              </a:path>
              <a:path w="2408554" h="1326514">
                <a:moveTo>
                  <a:pt x="931799" y="793623"/>
                </a:moveTo>
                <a:lnTo>
                  <a:pt x="909065" y="805941"/>
                </a:lnTo>
                <a:lnTo>
                  <a:pt x="921512" y="828675"/>
                </a:lnTo>
                <a:lnTo>
                  <a:pt x="944118" y="816228"/>
                </a:lnTo>
                <a:lnTo>
                  <a:pt x="931799" y="793623"/>
                </a:lnTo>
                <a:close/>
              </a:path>
              <a:path w="2408554" h="1326514">
                <a:moveTo>
                  <a:pt x="977138" y="768730"/>
                </a:moveTo>
                <a:lnTo>
                  <a:pt x="954405" y="781176"/>
                </a:lnTo>
                <a:lnTo>
                  <a:pt x="966851" y="803910"/>
                </a:lnTo>
                <a:lnTo>
                  <a:pt x="989584" y="791463"/>
                </a:lnTo>
                <a:lnTo>
                  <a:pt x="977138" y="768730"/>
                </a:lnTo>
                <a:close/>
              </a:path>
              <a:path w="2408554" h="1326514">
                <a:moveTo>
                  <a:pt x="1022604" y="743838"/>
                </a:moveTo>
                <a:lnTo>
                  <a:pt x="999871" y="756285"/>
                </a:lnTo>
                <a:lnTo>
                  <a:pt x="1012317" y="779017"/>
                </a:lnTo>
                <a:lnTo>
                  <a:pt x="1035050" y="766572"/>
                </a:lnTo>
                <a:lnTo>
                  <a:pt x="1022604" y="743838"/>
                </a:lnTo>
                <a:close/>
              </a:path>
              <a:path w="2408554" h="1326514">
                <a:moveTo>
                  <a:pt x="1068070" y="718947"/>
                </a:moveTo>
                <a:lnTo>
                  <a:pt x="1045337" y="731392"/>
                </a:lnTo>
                <a:lnTo>
                  <a:pt x="1057783" y="754126"/>
                </a:lnTo>
                <a:lnTo>
                  <a:pt x="1080515" y="741679"/>
                </a:lnTo>
                <a:lnTo>
                  <a:pt x="1068070" y="718947"/>
                </a:lnTo>
                <a:close/>
              </a:path>
              <a:path w="2408554" h="1326514">
                <a:moveTo>
                  <a:pt x="1113536" y="694054"/>
                </a:moveTo>
                <a:lnTo>
                  <a:pt x="1090802" y="706501"/>
                </a:lnTo>
                <a:lnTo>
                  <a:pt x="1103249" y="729233"/>
                </a:lnTo>
                <a:lnTo>
                  <a:pt x="1125982" y="716788"/>
                </a:lnTo>
                <a:lnTo>
                  <a:pt x="1113536" y="694054"/>
                </a:lnTo>
                <a:close/>
              </a:path>
              <a:path w="2408554" h="1326514">
                <a:moveTo>
                  <a:pt x="1159002" y="669163"/>
                </a:moveTo>
                <a:lnTo>
                  <a:pt x="1136269" y="681608"/>
                </a:lnTo>
                <a:lnTo>
                  <a:pt x="1148714" y="704341"/>
                </a:lnTo>
                <a:lnTo>
                  <a:pt x="1171448" y="691895"/>
                </a:lnTo>
                <a:lnTo>
                  <a:pt x="1159002" y="669163"/>
                </a:lnTo>
                <a:close/>
              </a:path>
              <a:path w="2408554" h="1326514">
                <a:moveTo>
                  <a:pt x="1204468" y="644270"/>
                </a:moveTo>
                <a:lnTo>
                  <a:pt x="1181735" y="656716"/>
                </a:lnTo>
                <a:lnTo>
                  <a:pt x="1194181" y="679450"/>
                </a:lnTo>
                <a:lnTo>
                  <a:pt x="1216914" y="667003"/>
                </a:lnTo>
                <a:lnTo>
                  <a:pt x="1204468" y="644270"/>
                </a:lnTo>
                <a:close/>
              </a:path>
              <a:path w="2408554" h="1326514">
                <a:moveTo>
                  <a:pt x="1249934" y="619378"/>
                </a:moveTo>
                <a:lnTo>
                  <a:pt x="1227201" y="631825"/>
                </a:lnTo>
                <a:lnTo>
                  <a:pt x="1239647" y="654557"/>
                </a:lnTo>
                <a:lnTo>
                  <a:pt x="1262380" y="642112"/>
                </a:lnTo>
                <a:lnTo>
                  <a:pt x="1249934" y="619378"/>
                </a:lnTo>
                <a:close/>
              </a:path>
              <a:path w="2408554" h="1326514">
                <a:moveTo>
                  <a:pt x="1295400" y="594487"/>
                </a:moveTo>
                <a:lnTo>
                  <a:pt x="1272667" y="606932"/>
                </a:lnTo>
                <a:lnTo>
                  <a:pt x="1285113" y="629665"/>
                </a:lnTo>
                <a:lnTo>
                  <a:pt x="1307846" y="617219"/>
                </a:lnTo>
                <a:lnTo>
                  <a:pt x="1295400" y="594487"/>
                </a:lnTo>
                <a:close/>
              </a:path>
              <a:path w="2408554" h="1326514">
                <a:moveTo>
                  <a:pt x="1340739" y="569594"/>
                </a:moveTo>
                <a:lnTo>
                  <a:pt x="1318133" y="582040"/>
                </a:lnTo>
                <a:lnTo>
                  <a:pt x="1330452" y="604774"/>
                </a:lnTo>
                <a:lnTo>
                  <a:pt x="1353185" y="592327"/>
                </a:lnTo>
                <a:lnTo>
                  <a:pt x="1340739" y="569594"/>
                </a:lnTo>
                <a:close/>
              </a:path>
              <a:path w="2408554" h="1326514">
                <a:moveTo>
                  <a:pt x="1386205" y="544702"/>
                </a:moveTo>
                <a:lnTo>
                  <a:pt x="1363472" y="557149"/>
                </a:lnTo>
                <a:lnTo>
                  <a:pt x="1375918" y="579881"/>
                </a:lnTo>
                <a:lnTo>
                  <a:pt x="1398651" y="567436"/>
                </a:lnTo>
                <a:lnTo>
                  <a:pt x="1386205" y="544702"/>
                </a:lnTo>
                <a:close/>
              </a:path>
              <a:path w="2408554" h="1326514">
                <a:moveTo>
                  <a:pt x="1431671" y="519811"/>
                </a:moveTo>
                <a:lnTo>
                  <a:pt x="1408938" y="532256"/>
                </a:lnTo>
                <a:lnTo>
                  <a:pt x="1421384" y="554989"/>
                </a:lnTo>
                <a:lnTo>
                  <a:pt x="1444117" y="542543"/>
                </a:lnTo>
                <a:lnTo>
                  <a:pt x="1431671" y="519811"/>
                </a:lnTo>
                <a:close/>
              </a:path>
              <a:path w="2408554" h="1326514">
                <a:moveTo>
                  <a:pt x="1477137" y="494918"/>
                </a:moveTo>
                <a:lnTo>
                  <a:pt x="1454404" y="507364"/>
                </a:lnTo>
                <a:lnTo>
                  <a:pt x="1466850" y="530098"/>
                </a:lnTo>
                <a:lnTo>
                  <a:pt x="1489583" y="517651"/>
                </a:lnTo>
                <a:lnTo>
                  <a:pt x="1477137" y="494918"/>
                </a:lnTo>
                <a:close/>
              </a:path>
              <a:path w="2408554" h="1326514">
                <a:moveTo>
                  <a:pt x="1522602" y="470153"/>
                </a:moveTo>
                <a:lnTo>
                  <a:pt x="1499870" y="482473"/>
                </a:lnTo>
                <a:lnTo>
                  <a:pt x="1512315" y="505205"/>
                </a:lnTo>
                <a:lnTo>
                  <a:pt x="1535049" y="492760"/>
                </a:lnTo>
                <a:lnTo>
                  <a:pt x="1522602" y="470153"/>
                </a:lnTo>
                <a:close/>
              </a:path>
              <a:path w="2408554" h="1326514">
                <a:moveTo>
                  <a:pt x="1568069" y="445262"/>
                </a:moveTo>
                <a:lnTo>
                  <a:pt x="1545336" y="457707"/>
                </a:lnTo>
                <a:lnTo>
                  <a:pt x="1557782" y="480313"/>
                </a:lnTo>
                <a:lnTo>
                  <a:pt x="1580514" y="467994"/>
                </a:lnTo>
                <a:lnTo>
                  <a:pt x="1568069" y="445262"/>
                </a:lnTo>
                <a:close/>
              </a:path>
              <a:path w="2408554" h="1326514">
                <a:moveTo>
                  <a:pt x="1613535" y="420369"/>
                </a:moveTo>
                <a:lnTo>
                  <a:pt x="1590802" y="432815"/>
                </a:lnTo>
                <a:lnTo>
                  <a:pt x="1603248" y="455549"/>
                </a:lnTo>
                <a:lnTo>
                  <a:pt x="1625981" y="443102"/>
                </a:lnTo>
                <a:lnTo>
                  <a:pt x="1613535" y="420369"/>
                </a:lnTo>
                <a:close/>
              </a:path>
              <a:path w="2408554" h="1326514">
                <a:moveTo>
                  <a:pt x="1659001" y="395477"/>
                </a:moveTo>
                <a:lnTo>
                  <a:pt x="1636268" y="407924"/>
                </a:lnTo>
                <a:lnTo>
                  <a:pt x="1648714" y="430656"/>
                </a:lnTo>
                <a:lnTo>
                  <a:pt x="1671447" y="418211"/>
                </a:lnTo>
                <a:lnTo>
                  <a:pt x="1659001" y="395477"/>
                </a:lnTo>
                <a:close/>
              </a:path>
              <a:path w="2408554" h="1326514">
                <a:moveTo>
                  <a:pt x="1704339" y="370586"/>
                </a:moveTo>
                <a:lnTo>
                  <a:pt x="1681734" y="383031"/>
                </a:lnTo>
                <a:lnTo>
                  <a:pt x="1694180" y="405764"/>
                </a:lnTo>
                <a:lnTo>
                  <a:pt x="1716786" y="393318"/>
                </a:lnTo>
                <a:lnTo>
                  <a:pt x="1704339" y="370586"/>
                </a:lnTo>
                <a:close/>
              </a:path>
              <a:path w="2408554" h="1326514">
                <a:moveTo>
                  <a:pt x="1749806" y="345693"/>
                </a:moveTo>
                <a:lnTo>
                  <a:pt x="1727073" y="358139"/>
                </a:lnTo>
                <a:lnTo>
                  <a:pt x="1739519" y="380873"/>
                </a:lnTo>
                <a:lnTo>
                  <a:pt x="1762252" y="368426"/>
                </a:lnTo>
                <a:lnTo>
                  <a:pt x="1749806" y="345693"/>
                </a:lnTo>
                <a:close/>
              </a:path>
              <a:path w="2408554" h="1326514">
                <a:moveTo>
                  <a:pt x="1795272" y="320801"/>
                </a:moveTo>
                <a:lnTo>
                  <a:pt x="1772539" y="333248"/>
                </a:lnTo>
                <a:lnTo>
                  <a:pt x="1784985" y="355980"/>
                </a:lnTo>
                <a:lnTo>
                  <a:pt x="1807718" y="343535"/>
                </a:lnTo>
                <a:lnTo>
                  <a:pt x="1795272" y="320801"/>
                </a:lnTo>
                <a:close/>
              </a:path>
              <a:path w="2408554" h="1326514">
                <a:moveTo>
                  <a:pt x="1840738" y="295910"/>
                </a:moveTo>
                <a:lnTo>
                  <a:pt x="1818005" y="308355"/>
                </a:lnTo>
                <a:lnTo>
                  <a:pt x="1830451" y="331088"/>
                </a:lnTo>
                <a:lnTo>
                  <a:pt x="1853184" y="318642"/>
                </a:lnTo>
                <a:lnTo>
                  <a:pt x="1840738" y="295910"/>
                </a:lnTo>
                <a:close/>
              </a:path>
              <a:path w="2408554" h="1326514">
                <a:moveTo>
                  <a:pt x="1886204" y="271017"/>
                </a:moveTo>
                <a:lnTo>
                  <a:pt x="1863471" y="283463"/>
                </a:lnTo>
                <a:lnTo>
                  <a:pt x="1875917" y="306197"/>
                </a:lnTo>
                <a:lnTo>
                  <a:pt x="1898650" y="293750"/>
                </a:lnTo>
                <a:lnTo>
                  <a:pt x="1886204" y="271017"/>
                </a:lnTo>
                <a:close/>
              </a:path>
              <a:path w="2408554" h="1326514">
                <a:moveTo>
                  <a:pt x="1931670" y="246125"/>
                </a:moveTo>
                <a:lnTo>
                  <a:pt x="1908937" y="258572"/>
                </a:lnTo>
                <a:lnTo>
                  <a:pt x="1921383" y="281304"/>
                </a:lnTo>
                <a:lnTo>
                  <a:pt x="1944115" y="268858"/>
                </a:lnTo>
                <a:lnTo>
                  <a:pt x="1931670" y="246125"/>
                </a:lnTo>
                <a:close/>
              </a:path>
              <a:path w="2408554" h="1326514">
                <a:moveTo>
                  <a:pt x="1977136" y="221233"/>
                </a:moveTo>
                <a:lnTo>
                  <a:pt x="1954402" y="233679"/>
                </a:lnTo>
                <a:lnTo>
                  <a:pt x="1966849" y="256412"/>
                </a:lnTo>
                <a:lnTo>
                  <a:pt x="1989582" y="243966"/>
                </a:lnTo>
                <a:lnTo>
                  <a:pt x="1977136" y="221233"/>
                </a:lnTo>
                <a:close/>
              </a:path>
              <a:path w="2408554" h="1326514">
                <a:moveTo>
                  <a:pt x="2022602" y="196341"/>
                </a:moveTo>
                <a:lnTo>
                  <a:pt x="1999869" y="208787"/>
                </a:lnTo>
                <a:lnTo>
                  <a:pt x="2012314" y="231520"/>
                </a:lnTo>
                <a:lnTo>
                  <a:pt x="2035048" y="219075"/>
                </a:lnTo>
                <a:lnTo>
                  <a:pt x="2022602" y="196341"/>
                </a:lnTo>
                <a:close/>
              </a:path>
              <a:path w="2408554" h="1326514">
                <a:moveTo>
                  <a:pt x="2068068" y="171450"/>
                </a:moveTo>
                <a:lnTo>
                  <a:pt x="2045335" y="183895"/>
                </a:lnTo>
                <a:lnTo>
                  <a:pt x="2057781" y="206628"/>
                </a:lnTo>
                <a:lnTo>
                  <a:pt x="2080387" y="194182"/>
                </a:lnTo>
                <a:lnTo>
                  <a:pt x="2068068" y="171450"/>
                </a:lnTo>
                <a:close/>
              </a:path>
              <a:path w="2408554" h="1326514">
                <a:moveTo>
                  <a:pt x="2113407" y="146685"/>
                </a:moveTo>
                <a:lnTo>
                  <a:pt x="2090674" y="159003"/>
                </a:lnTo>
                <a:lnTo>
                  <a:pt x="2103120" y="181737"/>
                </a:lnTo>
                <a:lnTo>
                  <a:pt x="2125853" y="169290"/>
                </a:lnTo>
                <a:lnTo>
                  <a:pt x="2113407" y="146685"/>
                </a:lnTo>
                <a:close/>
              </a:path>
              <a:path w="2408554" h="1326514">
                <a:moveTo>
                  <a:pt x="2158873" y="121792"/>
                </a:moveTo>
                <a:lnTo>
                  <a:pt x="2136140" y="134238"/>
                </a:lnTo>
                <a:lnTo>
                  <a:pt x="2148586" y="156844"/>
                </a:lnTo>
                <a:lnTo>
                  <a:pt x="2171319" y="144525"/>
                </a:lnTo>
                <a:lnTo>
                  <a:pt x="2158873" y="121792"/>
                </a:lnTo>
                <a:close/>
              </a:path>
              <a:path w="2408554" h="1326514">
                <a:moveTo>
                  <a:pt x="2204339" y="96900"/>
                </a:moveTo>
                <a:lnTo>
                  <a:pt x="2181606" y="109347"/>
                </a:lnTo>
                <a:lnTo>
                  <a:pt x="2194052" y="132079"/>
                </a:lnTo>
                <a:lnTo>
                  <a:pt x="2216785" y="119633"/>
                </a:lnTo>
                <a:lnTo>
                  <a:pt x="2204339" y="96900"/>
                </a:lnTo>
                <a:close/>
              </a:path>
              <a:path w="2408554" h="1326514">
                <a:moveTo>
                  <a:pt x="2249805" y="72008"/>
                </a:moveTo>
                <a:lnTo>
                  <a:pt x="2227072" y="84454"/>
                </a:lnTo>
                <a:lnTo>
                  <a:pt x="2239518" y="107187"/>
                </a:lnTo>
                <a:lnTo>
                  <a:pt x="2262251" y="94741"/>
                </a:lnTo>
                <a:lnTo>
                  <a:pt x="2249805" y="72008"/>
                </a:lnTo>
                <a:close/>
              </a:path>
              <a:path w="2408554" h="1326514">
                <a:moveTo>
                  <a:pt x="2295271" y="47116"/>
                </a:moveTo>
                <a:lnTo>
                  <a:pt x="2272538" y="59562"/>
                </a:lnTo>
                <a:lnTo>
                  <a:pt x="2284984" y="82295"/>
                </a:lnTo>
                <a:lnTo>
                  <a:pt x="2307717" y="69850"/>
                </a:lnTo>
                <a:lnTo>
                  <a:pt x="2295271" y="47116"/>
                </a:lnTo>
                <a:close/>
              </a:path>
              <a:path w="2408554" h="1326514">
                <a:moveTo>
                  <a:pt x="2392877" y="22225"/>
                </a:moveTo>
                <a:lnTo>
                  <a:pt x="2340737" y="22225"/>
                </a:lnTo>
                <a:lnTo>
                  <a:pt x="2353183" y="44957"/>
                </a:lnTo>
                <a:lnTo>
                  <a:pt x="2346355" y="48696"/>
                </a:lnTo>
                <a:lnTo>
                  <a:pt x="2358771" y="71374"/>
                </a:lnTo>
                <a:lnTo>
                  <a:pt x="2392877" y="22225"/>
                </a:lnTo>
                <a:close/>
              </a:path>
              <a:path w="2408554" h="1326514">
                <a:moveTo>
                  <a:pt x="2333909" y="25963"/>
                </a:moveTo>
                <a:lnTo>
                  <a:pt x="2318004" y="34670"/>
                </a:lnTo>
                <a:lnTo>
                  <a:pt x="2330450" y="57403"/>
                </a:lnTo>
                <a:lnTo>
                  <a:pt x="2346355" y="48696"/>
                </a:lnTo>
                <a:lnTo>
                  <a:pt x="2333909" y="25963"/>
                </a:lnTo>
                <a:close/>
              </a:path>
              <a:path w="2408554" h="1326514">
                <a:moveTo>
                  <a:pt x="2340737" y="22225"/>
                </a:moveTo>
                <a:lnTo>
                  <a:pt x="2333909" y="25963"/>
                </a:lnTo>
                <a:lnTo>
                  <a:pt x="2346355" y="48696"/>
                </a:lnTo>
                <a:lnTo>
                  <a:pt x="2353183" y="44957"/>
                </a:lnTo>
                <a:lnTo>
                  <a:pt x="2340737" y="22225"/>
                </a:lnTo>
                <a:close/>
              </a:path>
              <a:path w="2408554" h="1326514">
                <a:moveTo>
                  <a:pt x="2408301" y="0"/>
                </a:moveTo>
                <a:lnTo>
                  <a:pt x="2321433" y="3175"/>
                </a:lnTo>
                <a:lnTo>
                  <a:pt x="2333909" y="25963"/>
                </a:lnTo>
                <a:lnTo>
                  <a:pt x="2340737" y="22225"/>
                </a:lnTo>
                <a:lnTo>
                  <a:pt x="2392877" y="22225"/>
                </a:lnTo>
                <a:lnTo>
                  <a:pt x="240830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912" y="2429086"/>
            <a:ext cx="732179" cy="63474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512186" y="2721101"/>
            <a:ext cx="3776979" cy="685165"/>
            <a:chOff x="2512186" y="2721101"/>
            <a:chExt cx="3776979" cy="68516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3947" y="3131565"/>
              <a:ext cx="1124712" cy="2743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12186" y="2721101"/>
              <a:ext cx="2713355" cy="378460"/>
            </a:xfrm>
            <a:custGeom>
              <a:avLst/>
              <a:gdLst/>
              <a:ahLst/>
              <a:cxnLst/>
              <a:rect l="l" t="t" r="r" b="b"/>
              <a:pathLst>
                <a:path w="2713354" h="378460">
                  <a:moveTo>
                    <a:pt x="25781" y="348996"/>
                  </a:moveTo>
                  <a:lnTo>
                    <a:pt x="0" y="352171"/>
                  </a:lnTo>
                  <a:lnTo>
                    <a:pt x="3301" y="377951"/>
                  </a:lnTo>
                  <a:lnTo>
                    <a:pt x="28956" y="374776"/>
                  </a:lnTo>
                  <a:lnTo>
                    <a:pt x="25781" y="348996"/>
                  </a:lnTo>
                  <a:close/>
                </a:path>
                <a:path w="2713354" h="378460">
                  <a:moveTo>
                    <a:pt x="77215" y="342646"/>
                  </a:moveTo>
                  <a:lnTo>
                    <a:pt x="51435" y="345821"/>
                  </a:lnTo>
                  <a:lnTo>
                    <a:pt x="54610" y="371475"/>
                  </a:lnTo>
                  <a:lnTo>
                    <a:pt x="80390" y="368300"/>
                  </a:lnTo>
                  <a:lnTo>
                    <a:pt x="77215" y="342646"/>
                  </a:lnTo>
                  <a:close/>
                </a:path>
                <a:path w="2713354" h="378460">
                  <a:moveTo>
                    <a:pt x="128650" y="336296"/>
                  </a:moveTo>
                  <a:lnTo>
                    <a:pt x="102869" y="339471"/>
                  </a:lnTo>
                  <a:lnTo>
                    <a:pt x="106044" y="365125"/>
                  </a:lnTo>
                  <a:lnTo>
                    <a:pt x="131825" y="361950"/>
                  </a:lnTo>
                  <a:lnTo>
                    <a:pt x="128650" y="336296"/>
                  </a:lnTo>
                  <a:close/>
                </a:path>
                <a:path w="2713354" h="378460">
                  <a:moveTo>
                    <a:pt x="180086" y="329946"/>
                  </a:moveTo>
                  <a:lnTo>
                    <a:pt x="154305" y="333121"/>
                  </a:lnTo>
                  <a:lnTo>
                    <a:pt x="157480" y="358775"/>
                  </a:lnTo>
                  <a:lnTo>
                    <a:pt x="183261" y="355600"/>
                  </a:lnTo>
                  <a:lnTo>
                    <a:pt x="180086" y="329946"/>
                  </a:lnTo>
                  <a:close/>
                </a:path>
                <a:path w="2713354" h="378460">
                  <a:moveTo>
                    <a:pt x="231520" y="323469"/>
                  </a:moveTo>
                  <a:lnTo>
                    <a:pt x="205739" y="326644"/>
                  </a:lnTo>
                  <a:lnTo>
                    <a:pt x="208914" y="352425"/>
                  </a:lnTo>
                  <a:lnTo>
                    <a:pt x="234695" y="349250"/>
                  </a:lnTo>
                  <a:lnTo>
                    <a:pt x="231520" y="323469"/>
                  </a:lnTo>
                  <a:close/>
                </a:path>
                <a:path w="2713354" h="378460">
                  <a:moveTo>
                    <a:pt x="282829" y="317119"/>
                  </a:moveTo>
                  <a:lnTo>
                    <a:pt x="257175" y="320294"/>
                  </a:lnTo>
                  <a:lnTo>
                    <a:pt x="260350" y="346075"/>
                  </a:lnTo>
                  <a:lnTo>
                    <a:pt x="286004" y="342900"/>
                  </a:lnTo>
                  <a:lnTo>
                    <a:pt x="282829" y="317119"/>
                  </a:lnTo>
                  <a:close/>
                </a:path>
                <a:path w="2713354" h="378460">
                  <a:moveTo>
                    <a:pt x="334263" y="310769"/>
                  </a:moveTo>
                  <a:lnTo>
                    <a:pt x="308610" y="313944"/>
                  </a:lnTo>
                  <a:lnTo>
                    <a:pt x="311785" y="339725"/>
                  </a:lnTo>
                  <a:lnTo>
                    <a:pt x="337438" y="336423"/>
                  </a:lnTo>
                  <a:lnTo>
                    <a:pt x="334263" y="310769"/>
                  </a:lnTo>
                  <a:close/>
                </a:path>
                <a:path w="2713354" h="378460">
                  <a:moveTo>
                    <a:pt x="385699" y="304419"/>
                  </a:moveTo>
                  <a:lnTo>
                    <a:pt x="360044" y="307594"/>
                  </a:lnTo>
                  <a:lnTo>
                    <a:pt x="363219" y="333248"/>
                  </a:lnTo>
                  <a:lnTo>
                    <a:pt x="388874" y="330073"/>
                  </a:lnTo>
                  <a:lnTo>
                    <a:pt x="385699" y="304419"/>
                  </a:lnTo>
                  <a:close/>
                </a:path>
                <a:path w="2713354" h="378460">
                  <a:moveTo>
                    <a:pt x="437133" y="298069"/>
                  </a:moveTo>
                  <a:lnTo>
                    <a:pt x="411480" y="301244"/>
                  </a:lnTo>
                  <a:lnTo>
                    <a:pt x="414655" y="326898"/>
                  </a:lnTo>
                  <a:lnTo>
                    <a:pt x="440308" y="323723"/>
                  </a:lnTo>
                  <a:lnTo>
                    <a:pt x="437133" y="298069"/>
                  </a:lnTo>
                  <a:close/>
                </a:path>
                <a:path w="2713354" h="378460">
                  <a:moveTo>
                    <a:pt x="488569" y="291592"/>
                  </a:moveTo>
                  <a:lnTo>
                    <a:pt x="462914" y="294767"/>
                  </a:lnTo>
                  <a:lnTo>
                    <a:pt x="466089" y="320548"/>
                  </a:lnTo>
                  <a:lnTo>
                    <a:pt x="491744" y="317373"/>
                  </a:lnTo>
                  <a:lnTo>
                    <a:pt x="488569" y="291592"/>
                  </a:lnTo>
                  <a:close/>
                </a:path>
                <a:path w="2713354" h="378460">
                  <a:moveTo>
                    <a:pt x="540004" y="285242"/>
                  </a:moveTo>
                  <a:lnTo>
                    <a:pt x="514223" y="288417"/>
                  </a:lnTo>
                  <a:lnTo>
                    <a:pt x="517525" y="314198"/>
                  </a:lnTo>
                  <a:lnTo>
                    <a:pt x="543179" y="311023"/>
                  </a:lnTo>
                  <a:lnTo>
                    <a:pt x="540004" y="285242"/>
                  </a:lnTo>
                  <a:close/>
                </a:path>
                <a:path w="2713354" h="378460">
                  <a:moveTo>
                    <a:pt x="591438" y="278892"/>
                  </a:moveTo>
                  <a:lnTo>
                    <a:pt x="565657" y="282067"/>
                  </a:lnTo>
                  <a:lnTo>
                    <a:pt x="568832" y="307848"/>
                  </a:lnTo>
                  <a:lnTo>
                    <a:pt x="594613" y="304546"/>
                  </a:lnTo>
                  <a:lnTo>
                    <a:pt x="591438" y="278892"/>
                  </a:lnTo>
                  <a:close/>
                </a:path>
                <a:path w="2713354" h="378460">
                  <a:moveTo>
                    <a:pt x="642874" y="272542"/>
                  </a:moveTo>
                  <a:lnTo>
                    <a:pt x="617093" y="275717"/>
                  </a:lnTo>
                  <a:lnTo>
                    <a:pt x="620268" y="301371"/>
                  </a:lnTo>
                  <a:lnTo>
                    <a:pt x="646049" y="298196"/>
                  </a:lnTo>
                  <a:lnTo>
                    <a:pt x="642874" y="272542"/>
                  </a:lnTo>
                  <a:close/>
                </a:path>
                <a:path w="2713354" h="378460">
                  <a:moveTo>
                    <a:pt x="694308" y="266192"/>
                  </a:moveTo>
                  <a:lnTo>
                    <a:pt x="668527" y="269367"/>
                  </a:lnTo>
                  <a:lnTo>
                    <a:pt x="671702" y="295021"/>
                  </a:lnTo>
                  <a:lnTo>
                    <a:pt x="697483" y="291846"/>
                  </a:lnTo>
                  <a:lnTo>
                    <a:pt x="694308" y="266192"/>
                  </a:lnTo>
                  <a:close/>
                </a:path>
                <a:path w="2713354" h="378460">
                  <a:moveTo>
                    <a:pt x="745743" y="259714"/>
                  </a:moveTo>
                  <a:lnTo>
                    <a:pt x="719963" y="263017"/>
                  </a:lnTo>
                  <a:lnTo>
                    <a:pt x="723138" y="288671"/>
                  </a:lnTo>
                  <a:lnTo>
                    <a:pt x="748918" y="285496"/>
                  </a:lnTo>
                  <a:lnTo>
                    <a:pt x="745743" y="259714"/>
                  </a:lnTo>
                  <a:close/>
                </a:path>
                <a:path w="2713354" h="378460">
                  <a:moveTo>
                    <a:pt x="797051" y="253364"/>
                  </a:moveTo>
                  <a:lnTo>
                    <a:pt x="771398" y="256539"/>
                  </a:lnTo>
                  <a:lnTo>
                    <a:pt x="774573" y="282321"/>
                  </a:lnTo>
                  <a:lnTo>
                    <a:pt x="800353" y="279146"/>
                  </a:lnTo>
                  <a:lnTo>
                    <a:pt x="797051" y="253364"/>
                  </a:lnTo>
                  <a:close/>
                </a:path>
                <a:path w="2713354" h="378460">
                  <a:moveTo>
                    <a:pt x="848487" y="247014"/>
                  </a:moveTo>
                  <a:lnTo>
                    <a:pt x="822833" y="250189"/>
                  </a:lnTo>
                  <a:lnTo>
                    <a:pt x="826008" y="275971"/>
                  </a:lnTo>
                  <a:lnTo>
                    <a:pt x="851662" y="272796"/>
                  </a:lnTo>
                  <a:lnTo>
                    <a:pt x="848487" y="247014"/>
                  </a:lnTo>
                  <a:close/>
                </a:path>
                <a:path w="2713354" h="378460">
                  <a:moveTo>
                    <a:pt x="899922" y="240664"/>
                  </a:moveTo>
                  <a:lnTo>
                    <a:pt x="874267" y="243839"/>
                  </a:lnTo>
                  <a:lnTo>
                    <a:pt x="877442" y="269494"/>
                  </a:lnTo>
                  <a:lnTo>
                    <a:pt x="903097" y="266319"/>
                  </a:lnTo>
                  <a:lnTo>
                    <a:pt x="899922" y="240664"/>
                  </a:lnTo>
                  <a:close/>
                </a:path>
                <a:path w="2713354" h="378460">
                  <a:moveTo>
                    <a:pt x="951357" y="234314"/>
                  </a:moveTo>
                  <a:lnTo>
                    <a:pt x="925702" y="237489"/>
                  </a:lnTo>
                  <a:lnTo>
                    <a:pt x="928877" y="263144"/>
                  </a:lnTo>
                  <a:lnTo>
                    <a:pt x="954532" y="259969"/>
                  </a:lnTo>
                  <a:lnTo>
                    <a:pt x="951357" y="234314"/>
                  </a:lnTo>
                  <a:close/>
                </a:path>
                <a:path w="2713354" h="378460">
                  <a:moveTo>
                    <a:pt x="1002791" y="227837"/>
                  </a:moveTo>
                  <a:lnTo>
                    <a:pt x="977138" y="231139"/>
                  </a:lnTo>
                  <a:lnTo>
                    <a:pt x="980313" y="256794"/>
                  </a:lnTo>
                  <a:lnTo>
                    <a:pt x="1005966" y="253619"/>
                  </a:lnTo>
                  <a:lnTo>
                    <a:pt x="1002791" y="227837"/>
                  </a:lnTo>
                  <a:close/>
                </a:path>
                <a:path w="2713354" h="378460">
                  <a:moveTo>
                    <a:pt x="1054227" y="221487"/>
                  </a:moveTo>
                  <a:lnTo>
                    <a:pt x="1028446" y="224662"/>
                  </a:lnTo>
                  <a:lnTo>
                    <a:pt x="1031748" y="250444"/>
                  </a:lnTo>
                  <a:lnTo>
                    <a:pt x="1057402" y="247269"/>
                  </a:lnTo>
                  <a:lnTo>
                    <a:pt x="1054227" y="221487"/>
                  </a:lnTo>
                  <a:close/>
                </a:path>
                <a:path w="2713354" h="378460">
                  <a:moveTo>
                    <a:pt x="1105662" y="215137"/>
                  </a:moveTo>
                  <a:lnTo>
                    <a:pt x="1079880" y="218312"/>
                  </a:lnTo>
                  <a:lnTo>
                    <a:pt x="1083055" y="244094"/>
                  </a:lnTo>
                  <a:lnTo>
                    <a:pt x="1108837" y="240919"/>
                  </a:lnTo>
                  <a:lnTo>
                    <a:pt x="1105662" y="215137"/>
                  </a:lnTo>
                  <a:close/>
                </a:path>
                <a:path w="2713354" h="378460">
                  <a:moveTo>
                    <a:pt x="1157097" y="208787"/>
                  </a:moveTo>
                  <a:lnTo>
                    <a:pt x="1131315" y="211962"/>
                  </a:lnTo>
                  <a:lnTo>
                    <a:pt x="1134490" y="237617"/>
                  </a:lnTo>
                  <a:lnTo>
                    <a:pt x="1160272" y="234442"/>
                  </a:lnTo>
                  <a:lnTo>
                    <a:pt x="1157097" y="208787"/>
                  </a:lnTo>
                  <a:close/>
                </a:path>
                <a:path w="2713354" h="378460">
                  <a:moveTo>
                    <a:pt x="1208532" y="202437"/>
                  </a:moveTo>
                  <a:lnTo>
                    <a:pt x="1182751" y="205612"/>
                  </a:lnTo>
                  <a:lnTo>
                    <a:pt x="1185926" y="231267"/>
                  </a:lnTo>
                  <a:lnTo>
                    <a:pt x="1211707" y="228092"/>
                  </a:lnTo>
                  <a:lnTo>
                    <a:pt x="1208532" y="202437"/>
                  </a:lnTo>
                  <a:close/>
                </a:path>
                <a:path w="2713354" h="378460">
                  <a:moveTo>
                    <a:pt x="1259966" y="196087"/>
                  </a:moveTo>
                  <a:lnTo>
                    <a:pt x="1234186" y="199262"/>
                  </a:lnTo>
                  <a:lnTo>
                    <a:pt x="1237361" y="224917"/>
                  </a:lnTo>
                  <a:lnTo>
                    <a:pt x="1263141" y="221742"/>
                  </a:lnTo>
                  <a:lnTo>
                    <a:pt x="1259966" y="196087"/>
                  </a:lnTo>
                  <a:close/>
                </a:path>
                <a:path w="2713354" h="378460">
                  <a:moveTo>
                    <a:pt x="1311275" y="189611"/>
                  </a:moveTo>
                  <a:lnTo>
                    <a:pt x="1285621" y="192786"/>
                  </a:lnTo>
                  <a:lnTo>
                    <a:pt x="1288796" y="218567"/>
                  </a:lnTo>
                  <a:lnTo>
                    <a:pt x="1314577" y="215392"/>
                  </a:lnTo>
                  <a:lnTo>
                    <a:pt x="1311275" y="189611"/>
                  </a:lnTo>
                  <a:close/>
                </a:path>
                <a:path w="2713354" h="378460">
                  <a:moveTo>
                    <a:pt x="1362710" y="183261"/>
                  </a:moveTo>
                  <a:lnTo>
                    <a:pt x="1337055" y="186436"/>
                  </a:lnTo>
                  <a:lnTo>
                    <a:pt x="1340230" y="212217"/>
                  </a:lnTo>
                  <a:lnTo>
                    <a:pt x="1365885" y="209042"/>
                  </a:lnTo>
                  <a:lnTo>
                    <a:pt x="1362710" y="183261"/>
                  </a:lnTo>
                  <a:close/>
                </a:path>
                <a:path w="2713354" h="378460">
                  <a:moveTo>
                    <a:pt x="1414145" y="176911"/>
                  </a:moveTo>
                  <a:lnTo>
                    <a:pt x="1388490" y="180086"/>
                  </a:lnTo>
                  <a:lnTo>
                    <a:pt x="1391665" y="205867"/>
                  </a:lnTo>
                  <a:lnTo>
                    <a:pt x="1417320" y="202564"/>
                  </a:lnTo>
                  <a:lnTo>
                    <a:pt x="1414145" y="176911"/>
                  </a:lnTo>
                  <a:close/>
                </a:path>
                <a:path w="2713354" h="378460">
                  <a:moveTo>
                    <a:pt x="1465579" y="170561"/>
                  </a:moveTo>
                  <a:lnTo>
                    <a:pt x="1439926" y="173736"/>
                  </a:lnTo>
                  <a:lnTo>
                    <a:pt x="1443101" y="199389"/>
                  </a:lnTo>
                  <a:lnTo>
                    <a:pt x="1468754" y="196214"/>
                  </a:lnTo>
                  <a:lnTo>
                    <a:pt x="1465579" y="170561"/>
                  </a:lnTo>
                  <a:close/>
                </a:path>
                <a:path w="2713354" h="378460">
                  <a:moveTo>
                    <a:pt x="1517014" y="164211"/>
                  </a:moveTo>
                  <a:lnTo>
                    <a:pt x="1491361" y="167386"/>
                  </a:lnTo>
                  <a:lnTo>
                    <a:pt x="1494536" y="193039"/>
                  </a:lnTo>
                  <a:lnTo>
                    <a:pt x="1520189" y="189864"/>
                  </a:lnTo>
                  <a:lnTo>
                    <a:pt x="1517014" y="164211"/>
                  </a:lnTo>
                  <a:close/>
                </a:path>
                <a:path w="2713354" h="378460">
                  <a:moveTo>
                    <a:pt x="1568450" y="157734"/>
                  </a:moveTo>
                  <a:lnTo>
                    <a:pt x="1542668" y="161036"/>
                  </a:lnTo>
                  <a:lnTo>
                    <a:pt x="1545971" y="186689"/>
                  </a:lnTo>
                  <a:lnTo>
                    <a:pt x="1571625" y="183514"/>
                  </a:lnTo>
                  <a:lnTo>
                    <a:pt x="1568450" y="157734"/>
                  </a:lnTo>
                  <a:close/>
                </a:path>
                <a:path w="2713354" h="378460">
                  <a:moveTo>
                    <a:pt x="1619885" y="151384"/>
                  </a:moveTo>
                  <a:lnTo>
                    <a:pt x="1594103" y="154559"/>
                  </a:lnTo>
                  <a:lnTo>
                    <a:pt x="1597278" y="180339"/>
                  </a:lnTo>
                  <a:lnTo>
                    <a:pt x="1623060" y="177164"/>
                  </a:lnTo>
                  <a:lnTo>
                    <a:pt x="1619885" y="151384"/>
                  </a:lnTo>
                  <a:close/>
                </a:path>
                <a:path w="2713354" h="378460">
                  <a:moveTo>
                    <a:pt x="1671320" y="145034"/>
                  </a:moveTo>
                  <a:lnTo>
                    <a:pt x="1645539" y="148209"/>
                  </a:lnTo>
                  <a:lnTo>
                    <a:pt x="1648714" y="173989"/>
                  </a:lnTo>
                  <a:lnTo>
                    <a:pt x="1674495" y="170687"/>
                  </a:lnTo>
                  <a:lnTo>
                    <a:pt x="1671320" y="145034"/>
                  </a:lnTo>
                  <a:close/>
                </a:path>
                <a:path w="2713354" h="378460">
                  <a:moveTo>
                    <a:pt x="1722754" y="138684"/>
                  </a:moveTo>
                  <a:lnTo>
                    <a:pt x="1696974" y="141859"/>
                  </a:lnTo>
                  <a:lnTo>
                    <a:pt x="1700149" y="167512"/>
                  </a:lnTo>
                  <a:lnTo>
                    <a:pt x="1725929" y="164337"/>
                  </a:lnTo>
                  <a:lnTo>
                    <a:pt x="1722754" y="138684"/>
                  </a:lnTo>
                  <a:close/>
                </a:path>
                <a:path w="2713354" h="378460">
                  <a:moveTo>
                    <a:pt x="1774189" y="132334"/>
                  </a:moveTo>
                  <a:lnTo>
                    <a:pt x="1748409" y="135509"/>
                  </a:lnTo>
                  <a:lnTo>
                    <a:pt x="1751584" y="161162"/>
                  </a:lnTo>
                  <a:lnTo>
                    <a:pt x="1777364" y="157987"/>
                  </a:lnTo>
                  <a:lnTo>
                    <a:pt x="1774189" y="132334"/>
                  </a:lnTo>
                  <a:close/>
                </a:path>
                <a:path w="2713354" h="378460">
                  <a:moveTo>
                    <a:pt x="1825498" y="125857"/>
                  </a:moveTo>
                  <a:lnTo>
                    <a:pt x="1799843" y="129159"/>
                  </a:lnTo>
                  <a:lnTo>
                    <a:pt x="1803018" y="154812"/>
                  </a:lnTo>
                  <a:lnTo>
                    <a:pt x="1828800" y="151637"/>
                  </a:lnTo>
                  <a:lnTo>
                    <a:pt x="1825498" y="125857"/>
                  </a:lnTo>
                  <a:close/>
                </a:path>
                <a:path w="2713354" h="378460">
                  <a:moveTo>
                    <a:pt x="1876933" y="119507"/>
                  </a:moveTo>
                  <a:lnTo>
                    <a:pt x="1851278" y="122682"/>
                  </a:lnTo>
                  <a:lnTo>
                    <a:pt x="1854453" y="148462"/>
                  </a:lnTo>
                  <a:lnTo>
                    <a:pt x="1880108" y="145287"/>
                  </a:lnTo>
                  <a:lnTo>
                    <a:pt x="1876933" y="119507"/>
                  </a:lnTo>
                  <a:close/>
                </a:path>
                <a:path w="2713354" h="378460">
                  <a:moveTo>
                    <a:pt x="1928367" y="113157"/>
                  </a:moveTo>
                  <a:lnTo>
                    <a:pt x="1902714" y="116332"/>
                  </a:lnTo>
                  <a:lnTo>
                    <a:pt x="1905889" y="142112"/>
                  </a:lnTo>
                  <a:lnTo>
                    <a:pt x="1931542" y="138937"/>
                  </a:lnTo>
                  <a:lnTo>
                    <a:pt x="1928367" y="113157"/>
                  </a:lnTo>
                  <a:close/>
                </a:path>
                <a:path w="2713354" h="378460">
                  <a:moveTo>
                    <a:pt x="1979802" y="106807"/>
                  </a:moveTo>
                  <a:lnTo>
                    <a:pt x="1954149" y="109982"/>
                  </a:lnTo>
                  <a:lnTo>
                    <a:pt x="1957324" y="135636"/>
                  </a:lnTo>
                  <a:lnTo>
                    <a:pt x="1982977" y="132461"/>
                  </a:lnTo>
                  <a:lnTo>
                    <a:pt x="1979802" y="106807"/>
                  </a:lnTo>
                  <a:close/>
                </a:path>
                <a:path w="2713354" h="378460">
                  <a:moveTo>
                    <a:pt x="2031238" y="100457"/>
                  </a:moveTo>
                  <a:lnTo>
                    <a:pt x="2005584" y="103632"/>
                  </a:lnTo>
                  <a:lnTo>
                    <a:pt x="2008759" y="129286"/>
                  </a:lnTo>
                  <a:lnTo>
                    <a:pt x="2034413" y="126111"/>
                  </a:lnTo>
                  <a:lnTo>
                    <a:pt x="2031238" y="100457"/>
                  </a:lnTo>
                  <a:close/>
                </a:path>
                <a:path w="2713354" h="378460">
                  <a:moveTo>
                    <a:pt x="2082673" y="94107"/>
                  </a:moveTo>
                  <a:lnTo>
                    <a:pt x="2056891" y="97282"/>
                  </a:lnTo>
                  <a:lnTo>
                    <a:pt x="2060193" y="122936"/>
                  </a:lnTo>
                  <a:lnTo>
                    <a:pt x="2085848" y="119761"/>
                  </a:lnTo>
                  <a:lnTo>
                    <a:pt x="2082673" y="94107"/>
                  </a:lnTo>
                  <a:close/>
                </a:path>
                <a:path w="2713354" h="378460">
                  <a:moveTo>
                    <a:pt x="2134108" y="87630"/>
                  </a:moveTo>
                  <a:lnTo>
                    <a:pt x="2108327" y="90805"/>
                  </a:lnTo>
                  <a:lnTo>
                    <a:pt x="2111502" y="116586"/>
                  </a:lnTo>
                  <a:lnTo>
                    <a:pt x="2137283" y="113411"/>
                  </a:lnTo>
                  <a:lnTo>
                    <a:pt x="2134108" y="87630"/>
                  </a:lnTo>
                  <a:close/>
                </a:path>
                <a:path w="2713354" h="378460">
                  <a:moveTo>
                    <a:pt x="2185542" y="81280"/>
                  </a:moveTo>
                  <a:lnTo>
                    <a:pt x="2159762" y="84455"/>
                  </a:lnTo>
                  <a:lnTo>
                    <a:pt x="2162937" y="110236"/>
                  </a:lnTo>
                  <a:lnTo>
                    <a:pt x="2188717" y="107061"/>
                  </a:lnTo>
                  <a:lnTo>
                    <a:pt x="2185542" y="81280"/>
                  </a:lnTo>
                  <a:close/>
                </a:path>
                <a:path w="2713354" h="378460">
                  <a:moveTo>
                    <a:pt x="2236978" y="74930"/>
                  </a:moveTo>
                  <a:lnTo>
                    <a:pt x="2211197" y="78105"/>
                  </a:lnTo>
                  <a:lnTo>
                    <a:pt x="2214372" y="103759"/>
                  </a:lnTo>
                  <a:lnTo>
                    <a:pt x="2240153" y="100584"/>
                  </a:lnTo>
                  <a:lnTo>
                    <a:pt x="2236978" y="74930"/>
                  </a:lnTo>
                  <a:close/>
                </a:path>
                <a:path w="2713354" h="378460">
                  <a:moveTo>
                    <a:pt x="2288413" y="68580"/>
                  </a:moveTo>
                  <a:lnTo>
                    <a:pt x="2262632" y="71755"/>
                  </a:lnTo>
                  <a:lnTo>
                    <a:pt x="2265807" y="97409"/>
                  </a:lnTo>
                  <a:lnTo>
                    <a:pt x="2291588" y="94234"/>
                  </a:lnTo>
                  <a:lnTo>
                    <a:pt x="2288413" y="68580"/>
                  </a:lnTo>
                  <a:close/>
                </a:path>
                <a:path w="2713354" h="378460">
                  <a:moveTo>
                    <a:pt x="2339721" y="62230"/>
                  </a:moveTo>
                  <a:lnTo>
                    <a:pt x="2314066" y="65405"/>
                  </a:lnTo>
                  <a:lnTo>
                    <a:pt x="2317241" y="91059"/>
                  </a:lnTo>
                  <a:lnTo>
                    <a:pt x="2343023" y="87884"/>
                  </a:lnTo>
                  <a:lnTo>
                    <a:pt x="2339721" y="62230"/>
                  </a:lnTo>
                  <a:close/>
                </a:path>
                <a:path w="2713354" h="378460">
                  <a:moveTo>
                    <a:pt x="2391155" y="55752"/>
                  </a:moveTo>
                  <a:lnTo>
                    <a:pt x="2365502" y="58927"/>
                  </a:lnTo>
                  <a:lnTo>
                    <a:pt x="2368677" y="84709"/>
                  </a:lnTo>
                  <a:lnTo>
                    <a:pt x="2394330" y="81534"/>
                  </a:lnTo>
                  <a:lnTo>
                    <a:pt x="2391155" y="55752"/>
                  </a:lnTo>
                  <a:close/>
                </a:path>
                <a:path w="2713354" h="378460">
                  <a:moveTo>
                    <a:pt x="2442591" y="49402"/>
                  </a:moveTo>
                  <a:lnTo>
                    <a:pt x="2416937" y="52577"/>
                  </a:lnTo>
                  <a:lnTo>
                    <a:pt x="2420112" y="78359"/>
                  </a:lnTo>
                  <a:lnTo>
                    <a:pt x="2445766" y="75184"/>
                  </a:lnTo>
                  <a:lnTo>
                    <a:pt x="2442591" y="49402"/>
                  </a:lnTo>
                  <a:close/>
                </a:path>
                <a:path w="2713354" h="378460">
                  <a:moveTo>
                    <a:pt x="2494026" y="43052"/>
                  </a:moveTo>
                  <a:lnTo>
                    <a:pt x="2468372" y="46227"/>
                  </a:lnTo>
                  <a:lnTo>
                    <a:pt x="2471547" y="72009"/>
                  </a:lnTo>
                  <a:lnTo>
                    <a:pt x="2497201" y="68707"/>
                  </a:lnTo>
                  <a:lnTo>
                    <a:pt x="2494026" y="43052"/>
                  </a:lnTo>
                  <a:close/>
                </a:path>
                <a:path w="2713354" h="378460">
                  <a:moveTo>
                    <a:pt x="2545461" y="36702"/>
                  </a:moveTo>
                  <a:lnTo>
                    <a:pt x="2519807" y="39877"/>
                  </a:lnTo>
                  <a:lnTo>
                    <a:pt x="2522982" y="65532"/>
                  </a:lnTo>
                  <a:lnTo>
                    <a:pt x="2548636" y="62357"/>
                  </a:lnTo>
                  <a:lnTo>
                    <a:pt x="2545461" y="36702"/>
                  </a:lnTo>
                  <a:close/>
                </a:path>
                <a:path w="2713354" h="378460">
                  <a:moveTo>
                    <a:pt x="2596896" y="30352"/>
                  </a:moveTo>
                  <a:lnTo>
                    <a:pt x="2571115" y="33527"/>
                  </a:lnTo>
                  <a:lnTo>
                    <a:pt x="2574416" y="59182"/>
                  </a:lnTo>
                  <a:lnTo>
                    <a:pt x="2600071" y="56007"/>
                  </a:lnTo>
                  <a:lnTo>
                    <a:pt x="2596896" y="30352"/>
                  </a:lnTo>
                  <a:close/>
                </a:path>
                <a:path w="2713354" h="378460">
                  <a:moveTo>
                    <a:pt x="2699448" y="24130"/>
                  </a:moveTo>
                  <a:lnTo>
                    <a:pt x="2647188" y="24130"/>
                  </a:lnTo>
                  <a:lnTo>
                    <a:pt x="2650363" y="49784"/>
                  </a:lnTo>
                  <a:lnTo>
                    <a:pt x="2637533" y="51371"/>
                  </a:lnTo>
                  <a:lnTo>
                    <a:pt x="2640711" y="77088"/>
                  </a:lnTo>
                  <a:lnTo>
                    <a:pt x="2713101" y="28956"/>
                  </a:lnTo>
                  <a:lnTo>
                    <a:pt x="2699448" y="24130"/>
                  </a:lnTo>
                  <a:close/>
                </a:path>
                <a:path w="2713354" h="378460">
                  <a:moveTo>
                    <a:pt x="2634363" y="25716"/>
                  </a:moveTo>
                  <a:lnTo>
                    <a:pt x="2622550" y="27177"/>
                  </a:lnTo>
                  <a:lnTo>
                    <a:pt x="2625725" y="52832"/>
                  </a:lnTo>
                  <a:lnTo>
                    <a:pt x="2637533" y="51371"/>
                  </a:lnTo>
                  <a:lnTo>
                    <a:pt x="2634363" y="25716"/>
                  </a:lnTo>
                  <a:close/>
                </a:path>
                <a:path w="2713354" h="378460">
                  <a:moveTo>
                    <a:pt x="2647188" y="24130"/>
                  </a:moveTo>
                  <a:lnTo>
                    <a:pt x="2634363" y="25716"/>
                  </a:lnTo>
                  <a:lnTo>
                    <a:pt x="2637533" y="51371"/>
                  </a:lnTo>
                  <a:lnTo>
                    <a:pt x="2650363" y="49784"/>
                  </a:lnTo>
                  <a:lnTo>
                    <a:pt x="2647188" y="24130"/>
                  </a:lnTo>
                  <a:close/>
                </a:path>
                <a:path w="2713354" h="378460">
                  <a:moveTo>
                    <a:pt x="2631186" y="0"/>
                  </a:moveTo>
                  <a:lnTo>
                    <a:pt x="2634363" y="25716"/>
                  </a:lnTo>
                  <a:lnTo>
                    <a:pt x="2647188" y="24130"/>
                  </a:lnTo>
                  <a:lnTo>
                    <a:pt x="2699448" y="24130"/>
                  </a:lnTo>
                  <a:lnTo>
                    <a:pt x="263118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7643" y="3616282"/>
            <a:ext cx="730729" cy="6347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0329" y="4318761"/>
            <a:ext cx="1125054" cy="27431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510027" y="3073019"/>
            <a:ext cx="2731770" cy="877569"/>
          </a:xfrm>
          <a:custGeom>
            <a:avLst/>
            <a:gdLst/>
            <a:ahLst/>
            <a:cxnLst/>
            <a:rect l="l" t="t" r="r" b="b"/>
            <a:pathLst>
              <a:path w="2731770" h="877570">
                <a:moveTo>
                  <a:pt x="7620" y="0"/>
                </a:moveTo>
                <a:lnTo>
                  <a:pt x="0" y="24637"/>
                </a:lnTo>
                <a:lnTo>
                  <a:pt x="24638" y="32384"/>
                </a:lnTo>
                <a:lnTo>
                  <a:pt x="32385" y="7619"/>
                </a:lnTo>
                <a:lnTo>
                  <a:pt x="7620" y="0"/>
                </a:lnTo>
                <a:close/>
              </a:path>
              <a:path w="2731770" h="877570">
                <a:moveTo>
                  <a:pt x="57150" y="15366"/>
                </a:moveTo>
                <a:lnTo>
                  <a:pt x="49403" y="40131"/>
                </a:lnTo>
                <a:lnTo>
                  <a:pt x="74168" y="47878"/>
                </a:lnTo>
                <a:lnTo>
                  <a:pt x="81915" y="23113"/>
                </a:lnTo>
                <a:lnTo>
                  <a:pt x="57150" y="15366"/>
                </a:lnTo>
                <a:close/>
              </a:path>
              <a:path w="2731770" h="877570">
                <a:moveTo>
                  <a:pt x="106553" y="30860"/>
                </a:moveTo>
                <a:lnTo>
                  <a:pt x="98933" y="55498"/>
                </a:lnTo>
                <a:lnTo>
                  <a:pt x="123571" y="63245"/>
                </a:lnTo>
                <a:lnTo>
                  <a:pt x="131318" y="38480"/>
                </a:lnTo>
                <a:lnTo>
                  <a:pt x="106553" y="30860"/>
                </a:lnTo>
                <a:close/>
              </a:path>
              <a:path w="2731770" h="877570">
                <a:moveTo>
                  <a:pt x="156083" y="46227"/>
                </a:moveTo>
                <a:lnTo>
                  <a:pt x="148336" y="70992"/>
                </a:lnTo>
                <a:lnTo>
                  <a:pt x="173101" y="78739"/>
                </a:lnTo>
                <a:lnTo>
                  <a:pt x="180848" y="53975"/>
                </a:lnTo>
                <a:lnTo>
                  <a:pt x="156083" y="46227"/>
                </a:lnTo>
                <a:close/>
              </a:path>
              <a:path w="2731770" h="877570">
                <a:moveTo>
                  <a:pt x="205486" y="61721"/>
                </a:moveTo>
                <a:lnTo>
                  <a:pt x="197866" y="86359"/>
                </a:lnTo>
                <a:lnTo>
                  <a:pt x="222504" y="94106"/>
                </a:lnTo>
                <a:lnTo>
                  <a:pt x="230251" y="69341"/>
                </a:lnTo>
                <a:lnTo>
                  <a:pt x="205486" y="61721"/>
                </a:lnTo>
                <a:close/>
              </a:path>
              <a:path w="2731770" h="877570">
                <a:moveTo>
                  <a:pt x="255016" y="77088"/>
                </a:moveTo>
                <a:lnTo>
                  <a:pt x="247269" y="101853"/>
                </a:lnTo>
                <a:lnTo>
                  <a:pt x="272034" y="109600"/>
                </a:lnTo>
                <a:lnTo>
                  <a:pt x="279781" y="84835"/>
                </a:lnTo>
                <a:lnTo>
                  <a:pt x="255016" y="77088"/>
                </a:lnTo>
                <a:close/>
              </a:path>
              <a:path w="2731770" h="877570">
                <a:moveTo>
                  <a:pt x="304419" y="92582"/>
                </a:moveTo>
                <a:lnTo>
                  <a:pt x="296799" y="117220"/>
                </a:lnTo>
                <a:lnTo>
                  <a:pt x="321437" y="124967"/>
                </a:lnTo>
                <a:lnTo>
                  <a:pt x="329184" y="100202"/>
                </a:lnTo>
                <a:lnTo>
                  <a:pt x="304419" y="92582"/>
                </a:lnTo>
                <a:close/>
              </a:path>
              <a:path w="2731770" h="877570">
                <a:moveTo>
                  <a:pt x="353949" y="107950"/>
                </a:moveTo>
                <a:lnTo>
                  <a:pt x="346202" y="132714"/>
                </a:lnTo>
                <a:lnTo>
                  <a:pt x="370967" y="140461"/>
                </a:lnTo>
                <a:lnTo>
                  <a:pt x="378714" y="115696"/>
                </a:lnTo>
                <a:lnTo>
                  <a:pt x="353949" y="107950"/>
                </a:lnTo>
                <a:close/>
              </a:path>
              <a:path w="2731770" h="877570">
                <a:moveTo>
                  <a:pt x="403352" y="123443"/>
                </a:moveTo>
                <a:lnTo>
                  <a:pt x="395732" y="148081"/>
                </a:lnTo>
                <a:lnTo>
                  <a:pt x="420370" y="155828"/>
                </a:lnTo>
                <a:lnTo>
                  <a:pt x="428117" y="131063"/>
                </a:lnTo>
                <a:lnTo>
                  <a:pt x="403352" y="123443"/>
                </a:lnTo>
                <a:close/>
              </a:path>
              <a:path w="2731770" h="877570">
                <a:moveTo>
                  <a:pt x="452882" y="138810"/>
                </a:moveTo>
                <a:lnTo>
                  <a:pt x="445135" y="163575"/>
                </a:lnTo>
                <a:lnTo>
                  <a:pt x="469900" y="171322"/>
                </a:lnTo>
                <a:lnTo>
                  <a:pt x="477647" y="146557"/>
                </a:lnTo>
                <a:lnTo>
                  <a:pt x="452882" y="138810"/>
                </a:lnTo>
                <a:close/>
              </a:path>
              <a:path w="2731770" h="877570">
                <a:moveTo>
                  <a:pt x="502285" y="154304"/>
                </a:moveTo>
                <a:lnTo>
                  <a:pt x="494665" y="178942"/>
                </a:lnTo>
                <a:lnTo>
                  <a:pt x="519303" y="186689"/>
                </a:lnTo>
                <a:lnTo>
                  <a:pt x="527050" y="161925"/>
                </a:lnTo>
                <a:lnTo>
                  <a:pt x="502285" y="154304"/>
                </a:lnTo>
                <a:close/>
              </a:path>
              <a:path w="2731770" h="877570">
                <a:moveTo>
                  <a:pt x="551815" y="169671"/>
                </a:moveTo>
                <a:lnTo>
                  <a:pt x="544068" y="194436"/>
                </a:lnTo>
                <a:lnTo>
                  <a:pt x="568833" y="202183"/>
                </a:lnTo>
                <a:lnTo>
                  <a:pt x="576580" y="177418"/>
                </a:lnTo>
                <a:lnTo>
                  <a:pt x="551815" y="169671"/>
                </a:lnTo>
                <a:close/>
              </a:path>
              <a:path w="2731770" h="877570">
                <a:moveTo>
                  <a:pt x="601218" y="185165"/>
                </a:moveTo>
                <a:lnTo>
                  <a:pt x="593471" y="209803"/>
                </a:lnTo>
                <a:lnTo>
                  <a:pt x="618236" y="217550"/>
                </a:lnTo>
                <a:lnTo>
                  <a:pt x="625983" y="192785"/>
                </a:lnTo>
                <a:lnTo>
                  <a:pt x="601218" y="185165"/>
                </a:lnTo>
                <a:close/>
              </a:path>
              <a:path w="2731770" h="877570">
                <a:moveTo>
                  <a:pt x="650748" y="200532"/>
                </a:moveTo>
                <a:lnTo>
                  <a:pt x="643001" y="225297"/>
                </a:lnTo>
                <a:lnTo>
                  <a:pt x="667766" y="233044"/>
                </a:lnTo>
                <a:lnTo>
                  <a:pt x="675386" y="208279"/>
                </a:lnTo>
                <a:lnTo>
                  <a:pt x="650748" y="200532"/>
                </a:lnTo>
                <a:close/>
              </a:path>
              <a:path w="2731770" h="877570">
                <a:moveTo>
                  <a:pt x="700151" y="216026"/>
                </a:moveTo>
                <a:lnTo>
                  <a:pt x="692404" y="240664"/>
                </a:lnTo>
                <a:lnTo>
                  <a:pt x="717169" y="248411"/>
                </a:lnTo>
                <a:lnTo>
                  <a:pt x="724916" y="223646"/>
                </a:lnTo>
                <a:lnTo>
                  <a:pt x="700151" y="216026"/>
                </a:lnTo>
                <a:close/>
              </a:path>
              <a:path w="2731770" h="877570">
                <a:moveTo>
                  <a:pt x="749681" y="231393"/>
                </a:moveTo>
                <a:lnTo>
                  <a:pt x="741934" y="256158"/>
                </a:lnTo>
                <a:lnTo>
                  <a:pt x="766699" y="263905"/>
                </a:lnTo>
                <a:lnTo>
                  <a:pt x="774319" y="239140"/>
                </a:lnTo>
                <a:lnTo>
                  <a:pt x="749681" y="231393"/>
                </a:lnTo>
                <a:close/>
              </a:path>
              <a:path w="2731770" h="877570">
                <a:moveTo>
                  <a:pt x="799084" y="246887"/>
                </a:moveTo>
                <a:lnTo>
                  <a:pt x="791337" y="271525"/>
                </a:lnTo>
                <a:lnTo>
                  <a:pt x="816101" y="279272"/>
                </a:lnTo>
                <a:lnTo>
                  <a:pt x="823849" y="254507"/>
                </a:lnTo>
                <a:lnTo>
                  <a:pt x="799084" y="246887"/>
                </a:lnTo>
                <a:close/>
              </a:path>
              <a:path w="2731770" h="877570">
                <a:moveTo>
                  <a:pt x="848613" y="262254"/>
                </a:moveTo>
                <a:lnTo>
                  <a:pt x="840867" y="287019"/>
                </a:lnTo>
                <a:lnTo>
                  <a:pt x="865632" y="294766"/>
                </a:lnTo>
                <a:lnTo>
                  <a:pt x="873251" y="270001"/>
                </a:lnTo>
                <a:lnTo>
                  <a:pt x="848613" y="262254"/>
                </a:lnTo>
                <a:close/>
              </a:path>
              <a:path w="2731770" h="877570">
                <a:moveTo>
                  <a:pt x="898017" y="277748"/>
                </a:moveTo>
                <a:lnTo>
                  <a:pt x="890270" y="302386"/>
                </a:lnTo>
                <a:lnTo>
                  <a:pt x="915035" y="310133"/>
                </a:lnTo>
                <a:lnTo>
                  <a:pt x="922782" y="285368"/>
                </a:lnTo>
                <a:lnTo>
                  <a:pt x="898017" y="277748"/>
                </a:lnTo>
                <a:close/>
              </a:path>
              <a:path w="2731770" h="877570">
                <a:moveTo>
                  <a:pt x="947547" y="293115"/>
                </a:moveTo>
                <a:lnTo>
                  <a:pt x="939800" y="317880"/>
                </a:lnTo>
                <a:lnTo>
                  <a:pt x="964564" y="325627"/>
                </a:lnTo>
                <a:lnTo>
                  <a:pt x="972185" y="300863"/>
                </a:lnTo>
                <a:lnTo>
                  <a:pt x="947547" y="293115"/>
                </a:lnTo>
                <a:close/>
              </a:path>
              <a:path w="2731770" h="877570">
                <a:moveTo>
                  <a:pt x="996950" y="308609"/>
                </a:moveTo>
                <a:lnTo>
                  <a:pt x="989202" y="333247"/>
                </a:lnTo>
                <a:lnTo>
                  <a:pt x="1013968" y="340994"/>
                </a:lnTo>
                <a:lnTo>
                  <a:pt x="1021714" y="316229"/>
                </a:lnTo>
                <a:lnTo>
                  <a:pt x="996950" y="308609"/>
                </a:lnTo>
                <a:close/>
              </a:path>
              <a:path w="2731770" h="877570">
                <a:moveTo>
                  <a:pt x="1046480" y="323976"/>
                </a:moveTo>
                <a:lnTo>
                  <a:pt x="1038733" y="348741"/>
                </a:lnTo>
                <a:lnTo>
                  <a:pt x="1063498" y="356488"/>
                </a:lnTo>
                <a:lnTo>
                  <a:pt x="1071118" y="331723"/>
                </a:lnTo>
                <a:lnTo>
                  <a:pt x="1046480" y="323976"/>
                </a:lnTo>
                <a:close/>
              </a:path>
              <a:path w="2731770" h="877570">
                <a:moveTo>
                  <a:pt x="1095883" y="339470"/>
                </a:moveTo>
                <a:lnTo>
                  <a:pt x="1088136" y="364108"/>
                </a:lnTo>
                <a:lnTo>
                  <a:pt x="1112901" y="371855"/>
                </a:lnTo>
                <a:lnTo>
                  <a:pt x="1120648" y="347090"/>
                </a:lnTo>
                <a:lnTo>
                  <a:pt x="1095883" y="339470"/>
                </a:lnTo>
                <a:close/>
              </a:path>
              <a:path w="2731770" h="877570">
                <a:moveTo>
                  <a:pt x="1145413" y="354838"/>
                </a:moveTo>
                <a:lnTo>
                  <a:pt x="1137666" y="379602"/>
                </a:lnTo>
                <a:lnTo>
                  <a:pt x="1162431" y="387350"/>
                </a:lnTo>
                <a:lnTo>
                  <a:pt x="1170051" y="362584"/>
                </a:lnTo>
                <a:lnTo>
                  <a:pt x="1145413" y="354838"/>
                </a:lnTo>
                <a:close/>
              </a:path>
              <a:path w="2731770" h="877570">
                <a:moveTo>
                  <a:pt x="1194816" y="370331"/>
                </a:moveTo>
                <a:lnTo>
                  <a:pt x="1187069" y="394969"/>
                </a:lnTo>
                <a:lnTo>
                  <a:pt x="1211834" y="402716"/>
                </a:lnTo>
                <a:lnTo>
                  <a:pt x="1219581" y="377951"/>
                </a:lnTo>
                <a:lnTo>
                  <a:pt x="1194816" y="370331"/>
                </a:lnTo>
                <a:close/>
              </a:path>
              <a:path w="2731770" h="877570">
                <a:moveTo>
                  <a:pt x="1244346" y="385698"/>
                </a:moveTo>
                <a:lnTo>
                  <a:pt x="1236599" y="410463"/>
                </a:lnTo>
                <a:lnTo>
                  <a:pt x="1261364" y="418210"/>
                </a:lnTo>
                <a:lnTo>
                  <a:pt x="1268984" y="393445"/>
                </a:lnTo>
                <a:lnTo>
                  <a:pt x="1244346" y="385698"/>
                </a:lnTo>
                <a:close/>
              </a:path>
              <a:path w="2731770" h="877570">
                <a:moveTo>
                  <a:pt x="1293749" y="401192"/>
                </a:moveTo>
                <a:lnTo>
                  <a:pt x="1286002" y="425830"/>
                </a:lnTo>
                <a:lnTo>
                  <a:pt x="1310767" y="433577"/>
                </a:lnTo>
                <a:lnTo>
                  <a:pt x="1318514" y="408813"/>
                </a:lnTo>
                <a:lnTo>
                  <a:pt x="1293749" y="401192"/>
                </a:lnTo>
                <a:close/>
              </a:path>
              <a:path w="2731770" h="877570">
                <a:moveTo>
                  <a:pt x="1343279" y="416559"/>
                </a:moveTo>
                <a:lnTo>
                  <a:pt x="1335532" y="441325"/>
                </a:lnTo>
                <a:lnTo>
                  <a:pt x="1360297" y="449071"/>
                </a:lnTo>
                <a:lnTo>
                  <a:pt x="1367917" y="424306"/>
                </a:lnTo>
                <a:lnTo>
                  <a:pt x="1343279" y="416559"/>
                </a:lnTo>
                <a:close/>
              </a:path>
              <a:path w="2731770" h="877570">
                <a:moveTo>
                  <a:pt x="1392682" y="432053"/>
                </a:moveTo>
                <a:lnTo>
                  <a:pt x="1384935" y="456691"/>
                </a:lnTo>
                <a:lnTo>
                  <a:pt x="1409700" y="464438"/>
                </a:lnTo>
                <a:lnTo>
                  <a:pt x="1417447" y="439673"/>
                </a:lnTo>
                <a:lnTo>
                  <a:pt x="1392682" y="432053"/>
                </a:lnTo>
                <a:close/>
              </a:path>
              <a:path w="2731770" h="877570">
                <a:moveTo>
                  <a:pt x="1442212" y="447420"/>
                </a:moveTo>
                <a:lnTo>
                  <a:pt x="1434464" y="472185"/>
                </a:lnTo>
                <a:lnTo>
                  <a:pt x="1459230" y="479932"/>
                </a:lnTo>
                <a:lnTo>
                  <a:pt x="1466850" y="455167"/>
                </a:lnTo>
                <a:lnTo>
                  <a:pt x="1442212" y="447420"/>
                </a:lnTo>
                <a:close/>
              </a:path>
              <a:path w="2731770" h="877570">
                <a:moveTo>
                  <a:pt x="1491614" y="462914"/>
                </a:moveTo>
                <a:lnTo>
                  <a:pt x="1483868" y="487552"/>
                </a:lnTo>
                <a:lnTo>
                  <a:pt x="1508633" y="495300"/>
                </a:lnTo>
                <a:lnTo>
                  <a:pt x="1516380" y="470534"/>
                </a:lnTo>
                <a:lnTo>
                  <a:pt x="1491614" y="462914"/>
                </a:lnTo>
                <a:close/>
              </a:path>
              <a:path w="2731770" h="877570">
                <a:moveTo>
                  <a:pt x="1541145" y="478281"/>
                </a:moveTo>
                <a:lnTo>
                  <a:pt x="1533398" y="503046"/>
                </a:lnTo>
                <a:lnTo>
                  <a:pt x="1558163" y="510793"/>
                </a:lnTo>
                <a:lnTo>
                  <a:pt x="1565783" y="486028"/>
                </a:lnTo>
                <a:lnTo>
                  <a:pt x="1541145" y="478281"/>
                </a:lnTo>
                <a:close/>
              </a:path>
              <a:path w="2731770" h="877570">
                <a:moveTo>
                  <a:pt x="1590548" y="493775"/>
                </a:moveTo>
                <a:lnTo>
                  <a:pt x="1582801" y="518413"/>
                </a:lnTo>
                <a:lnTo>
                  <a:pt x="1607566" y="526160"/>
                </a:lnTo>
                <a:lnTo>
                  <a:pt x="1615313" y="501395"/>
                </a:lnTo>
                <a:lnTo>
                  <a:pt x="1590548" y="493775"/>
                </a:lnTo>
                <a:close/>
              </a:path>
              <a:path w="2731770" h="877570">
                <a:moveTo>
                  <a:pt x="1640077" y="509142"/>
                </a:moveTo>
                <a:lnTo>
                  <a:pt x="1632331" y="533907"/>
                </a:lnTo>
                <a:lnTo>
                  <a:pt x="1657096" y="541654"/>
                </a:lnTo>
                <a:lnTo>
                  <a:pt x="1664716" y="516889"/>
                </a:lnTo>
                <a:lnTo>
                  <a:pt x="1640077" y="509142"/>
                </a:lnTo>
                <a:close/>
              </a:path>
              <a:path w="2731770" h="877570">
                <a:moveTo>
                  <a:pt x="1689481" y="524636"/>
                </a:moveTo>
                <a:lnTo>
                  <a:pt x="1681734" y="549274"/>
                </a:lnTo>
                <a:lnTo>
                  <a:pt x="1706499" y="557021"/>
                </a:lnTo>
                <a:lnTo>
                  <a:pt x="1714246" y="532256"/>
                </a:lnTo>
                <a:lnTo>
                  <a:pt x="1689481" y="524636"/>
                </a:lnTo>
                <a:close/>
              </a:path>
              <a:path w="2731770" h="877570">
                <a:moveTo>
                  <a:pt x="1739011" y="540003"/>
                </a:moveTo>
                <a:lnTo>
                  <a:pt x="1731264" y="564768"/>
                </a:lnTo>
                <a:lnTo>
                  <a:pt x="1756029" y="572515"/>
                </a:lnTo>
                <a:lnTo>
                  <a:pt x="1763649" y="547750"/>
                </a:lnTo>
                <a:lnTo>
                  <a:pt x="1739011" y="540003"/>
                </a:lnTo>
                <a:close/>
              </a:path>
              <a:path w="2731770" h="877570">
                <a:moveTo>
                  <a:pt x="1788414" y="555497"/>
                </a:moveTo>
                <a:lnTo>
                  <a:pt x="1780667" y="580135"/>
                </a:lnTo>
                <a:lnTo>
                  <a:pt x="1805432" y="587882"/>
                </a:lnTo>
                <a:lnTo>
                  <a:pt x="1813179" y="563117"/>
                </a:lnTo>
                <a:lnTo>
                  <a:pt x="1788414" y="555497"/>
                </a:lnTo>
                <a:close/>
              </a:path>
              <a:path w="2731770" h="877570">
                <a:moveTo>
                  <a:pt x="1837817" y="570864"/>
                </a:moveTo>
                <a:lnTo>
                  <a:pt x="1830197" y="595629"/>
                </a:lnTo>
                <a:lnTo>
                  <a:pt x="1854835" y="603376"/>
                </a:lnTo>
                <a:lnTo>
                  <a:pt x="1862582" y="578611"/>
                </a:lnTo>
                <a:lnTo>
                  <a:pt x="1837817" y="570864"/>
                </a:lnTo>
                <a:close/>
              </a:path>
              <a:path w="2731770" h="877570">
                <a:moveTo>
                  <a:pt x="1887347" y="586358"/>
                </a:moveTo>
                <a:lnTo>
                  <a:pt x="1879600" y="610996"/>
                </a:lnTo>
                <a:lnTo>
                  <a:pt x="1904364" y="618743"/>
                </a:lnTo>
                <a:lnTo>
                  <a:pt x="1912112" y="593978"/>
                </a:lnTo>
                <a:lnTo>
                  <a:pt x="1887347" y="586358"/>
                </a:lnTo>
                <a:close/>
              </a:path>
              <a:path w="2731770" h="877570">
                <a:moveTo>
                  <a:pt x="1936750" y="601725"/>
                </a:moveTo>
                <a:lnTo>
                  <a:pt x="1929130" y="626490"/>
                </a:lnTo>
                <a:lnTo>
                  <a:pt x="1953768" y="634110"/>
                </a:lnTo>
                <a:lnTo>
                  <a:pt x="1961514" y="609472"/>
                </a:lnTo>
                <a:lnTo>
                  <a:pt x="1936750" y="601725"/>
                </a:lnTo>
                <a:close/>
              </a:path>
              <a:path w="2731770" h="877570">
                <a:moveTo>
                  <a:pt x="1986280" y="617092"/>
                </a:moveTo>
                <a:lnTo>
                  <a:pt x="1978533" y="641857"/>
                </a:lnTo>
                <a:lnTo>
                  <a:pt x="2003298" y="649604"/>
                </a:lnTo>
                <a:lnTo>
                  <a:pt x="2011045" y="624839"/>
                </a:lnTo>
                <a:lnTo>
                  <a:pt x="1986280" y="617092"/>
                </a:lnTo>
                <a:close/>
              </a:path>
              <a:path w="2731770" h="877570">
                <a:moveTo>
                  <a:pt x="2035683" y="632586"/>
                </a:moveTo>
                <a:lnTo>
                  <a:pt x="2028063" y="657351"/>
                </a:lnTo>
                <a:lnTo>
                  <a:pt x="2052701" y="664971"/>
                </a:lnTo>
                <a:lnTo>
                  <a:pt x="2060448" y="640333"/>
                </a:lnTo>
                <a:lnTo>
                  <a:pt x="2035683" y="632586"/>
                </a:lnTo>
                <a:close/>
              </a:path>
              <a:path w="2731770" h="877570">
                <a:moveTo>
                  <a:pt x="2085213" y="647953"/>
                </a:moveTo>
                <a:lnTo>
                  <a:pt x="2077466" y="672718"/>
                </a:lnTo>
                <a:lnTo>
                  <a:pt x="2102231" y="680465"/>
                </a:lnTo>
                <a:lnTo>
                  <a:pt x="2109978" y="655700"/>
                </a:lnTo>
                <a:lnTo>
                  <a:pt x="2085213" y="647953"/>
                </a:lnTo>
                <a:close/>
              </a:path>
              <a:path w="2731770" h="877570">
                <a:moveTo>
                  <a:pt x="2134616" y="663447"/>
                </a:moveTo>
                <a:lnTo>
                  <a:pt x="2126996" y="688212"/>
                </a:lnTo>
                <a:lnTo>
                  <a:pt x="2151634" y="695832"/>
                </a:lnTo>
                <a:lnTo>
                  <a:pt x="2159381" y="671194"/>
                </a:lnTo>
                <a:lnTo>
                  <a:pt x="2134616" y="663447"/>
                </a:lnTo>
                <a:close/>
              </a:path>
              <a:path w="2731770" h="877570">
                <a:moveTo>
                  <a:pt x="2184146" y="678814"/>
                </a:moveTo>
                <a:lnTo>
                  <a:pt x="2176399" y="703579"/>
                </a:lnTo>
                <a:lnTo>
                  <a:pt x="2201164" y="711326"/>
                </a:lnTo>
                <a:lnTo>
                  <a:pt x="2208911" y="686561"/>
                </a:lnTo>
                <a:lnTo>
                  <a:pt x="2184146" y="678814"/>
                </a:lnTo>
                <a:close/>
              </a:path>
              <a:path w="2731770" h="877570">
                <a:moveTo>
                  <a:pt x="2233549" y="694308"/>
                </a:moveTo>
                <a:lnTo>
                  <a:pt x="2225929" y="719073"/>
                </a:lnTo>
                <a:lnTo>
                  <a:pt x="2250567" y="726693"/>
                </a:lnTo>
                <a:lnTo>
                  <a:pt x="2258314" y="702055"/>
                </a:lnTo>
                <a:lnTo>
                  <a:pt x="2233549" y="694308"/>
                </a:lnTo>
                <a:close/>
              </a:path>
              <a:path w="2731770" h="877570">
                <a:moveTo>
                  <a:pt x="2283079" y="709675"/>
                </a:moveTo>
                <a:lnTo>
                  <a:pt x="2275332" y="734440"/>
                </a:lnTo>
                <a:lnTo>
                  <a:pt x="2300097" y="742187"/>
                </a:lnTo>
                <a:lnTo>
                  <a:pt x="2307844" y="717422"/>
                </a:lnTo>
                <a:lnTo>
                  <a:pt x="2283079" y="709675"/>
                </a:lnTo>
                <a:close/>
              </a:path>
              <a:path w="2731770" h="877570">
                <a:moveTo>
                  <a:pt x="2332482" y="725169"/>
                </a:moveTo>
                <a:lnTo>
                  <a:pt x="2324862" y="749934"/>
                </a:lnTo>
                <a:lnTo>
                  <a:pt x="2349500" y="757554"/>
                </a:lnTo>
                <a:lnTo>
                  <a:pt x="2357247" y="732916"/>
                </a:lnTo>
                <a:lnTo>
                  <a:pt x="2332482" y="725169"/>
                </a:lnTo>
                <a:close/>
              </a:path>
              <a:path w="2731770" h="877570">
                <a:moveTo>
                  <a:pt x="2382012" y="740536"/>
                </a:moveTo>
                <a:lnTo>
                  <a:pt x="2374265" y="765301"/>
                </a:lnTo>
                <a:lnTo>
                  <a:pt x="2399030" y="773048"/>
                </a:lnTo>
                <a:lnTo>
                  <a:pt x="2406777" y="748283"/>
                </a:lnTo>
                <a:lnTo>
                  <a:pt x="2382012" y="740536"/>
                </a:lnTo>
                <a:close/>
              </a:path>
              <a:path w="2731770" h="877570">
                <a:moveTo>
                  <a:pt x="2431415" y="756030"/>
                </a:moveTo>
                <a:lnTo>
                  <a:pt x="2423795" y="780795"/>
                </a:lnTo>
                <a:lnTo>
                  <a:pt x="2448433" y="788415"/>
                </a:lnTo>
                <a:lnTo>
                  <a:pt x="2456180" y="763777"/>
                </a:lnTo>
                <a:lnTo>
                  <a:pt x="2431415" y="756030"/>
                </a:lnTo>
                <a:close/>
              </a:path>
              <a:path w="2731770" h="877570">
                <a:moveTo>
                  <a:pt x="2480945" y="771397"/>
                </a:moveTo>
                <a:lnTo>
                  <a:pt x="2473198" y="796162"/>
                </a:lnTo>
                <a:lnTo>
                  <a:pt x="2497963" y="803909"/>
                </a:lnTo>
                <a:lnTo>
                  <a:pt x="2505710" y="779144"/>
                </a:lnTo>
                <a:lnTo>
                  <a:pt x="2480945" y="771397"/>
                </a:lnTo>
                <a:close/>
              </a:path>
              <a:path w="2731770" h="877570">
                <a:moveTo>
                  <a:pt x="2530348" y="786891"/>
                </a:moveTo>
                <a:lnTo>
                  <a:pt x="2522728" y="811656"/>
                </a:lnTo>
                <a:lnTo>
                  <a:pt x="2547366" y="819276"/>
                </a:lnTo>
                <a:lnTo>
                  <a:pt x="2555113" y="794638"/>
                </a:lnTo>
                <a:lnTo>
                  <a:pt x="2530348" y="786891"/>
                </a:lnTo>
                <a:close/>
              </a:path>
              <a:path w="2731770" h="877570">
                <a:moveTo>
                  <a:pt x="2579878" y="802258"/>
                </a:moveTo>
                <a:lnTo>
                  <a:pt x="2572131" y="827023"/>
                </a:lnTo>
                <a:lnTo>
                  <a:pt x="2596896" y="834770"/>
                </a:lnTo>
                <a:lnTo>
                  <a:pt x="2604643" y="810005"/>
                </a:lnTo>
                <a:lnTo>
                  <a:pt x="2579878" y="802258"/>
                </a:lnTo>
                <a:close/>
              </a:path>
              <a:path w="2731770" h="877570">
                <a:moveTo>
                  <a:pt x="2669159" y="803020"/>
                </a:moveTo>
                <a:lnTo>
                  <a:pt x="2646045" y="877188"/>
                </a:lnTo>
                <a:lnTo>
                  <a:pt x="2731770" y="863218"/>
                </a:lnTo>
                <a:lnTo>
                  <a:pt x="2669159" y="803020"/>
                </a:lnTo>
                <a:close/>
              </a:path>
              <a:path w="2731770" h="877570">
                <a:moveTo>
                  <a:pt x="2629281" y="817752"/>
                </a:moveTo>
                <a:lnTo>
                  <a:pt x="2621661" y="842517"/>
                </a:lnTo>
                <a:lnTo>
                  <a:pt x="2646299" y="850137"/>
                </a:lnTo>
                <a:lnTo>
                  <a:pt x="2654046" y="825499"/>
                </a:lnTo>
                <a:lnTo>
                  <a:pt x="2629281" y="81775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61792" y="4683082"/>
            <a:ext cx="732179" cy="63474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84827" y="5384596"/>
            <a:ext cx="1124712" cy="27462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505582" y="3249041"/>
            <a:ext cx="2141220" cy="1753870"/>
          </a:xfrm>
          <a:custGeom>
            <a:avLst/>
            <a:gdLst/>
            <a:ahLst/>
            <a:cxnLst/>
            <a:rect l="l" t="t" r="r" b="b"/>
            <a:pathLst>
              <a:path w="2141220" h="1753870">
                <a:moveTo>
                  <a:pt x="16510" y="0"/>
                </a:moveTo>
                <a:lnTo>
                  <a:pt x="0" y="20066"/>
                </a:lnTo>
                <a:lnTo>
                  <a:pt x="20066" y="36449"/>
                </a:lnTo>
                <a:lnTo>
                  <a:pt x="36449" y="16383"/>
                </a:lnTo>
                <a:lnTo>
                  <a:pt x="16510" y="0"/>
                </a:lnTo>
                <a:close/>
              </a:path>
              <a:path w="2141220" h="1753870">
                <a:moveTo>
                  <a:pt x="56515" y="32766"/>
                </a:moveTo>
                <a:lnTo>
                  <a:pt x="40131" y="52832"/>
                </a:lnTo>
                <a:lnTo>
                  <a:pt x="60198" y="69214"/>
                </a:lnTo>
                <a:lnTo>
                  <a:pt x="76581" y="49149"/>
                </a:lnTo>
                <a:lnTo>
                  <a:pt x="56515" y="32766"/>
                </a:lnTo>
                <a:close/>
              </a:path>
              <a:path w="2141220" h="1753870">
                <a:moveTo>
                  <a:pt x="96647" y="65659"/>
                </a:moveTo>
                <a:lnTo>
                  <a:pt x="80264" y="85725"/>
                </a:lnTo>
                <a:lnTo>
                  <a:pt x="100330" y="102108"/>
                </a:lnTo>
                <a:lnTo>
                  <a:pt x="116712" y="82042"/>
                </a:lnTo>
                <a:lnTo>
                  <a:pt x="96647" y="65659"/>
                </a:lnTo>
                <a:close/>
              </a:path>
              <a:path w="2141220" h="1753870">
                <a:moveTo>
                  <a:pt x="136779" y="98425"/>
                </a:moveTo>
                <a:lnTo>
                  <a:pt x="120396" y="118491"/>
                </a:lnTo>
                <a:lnTo>
                  <a:pt x="140462" y="134874"/>
                </a:lnTo>
                <a:lnTo>
                  <a:pt x="156844" y="114808"/>
                </a:lnTo>
                <a:lnTo>
                  <a:pt x="136779" y="98425"/>
                </a:lnTo>
                <a:close/>
              </a:path>
              <a:path w="2141220" h="1753870">
                <a:moveTo>
                  <a:pt x="176911" y="131191"/>
                </a:moveTo>
                <a:lnTo>
                  <a:pt x="160528" y="151257"/>
                </a:lnTo>
                <a:lnTo>
                  <a:pt x="180594" y="167639"/>
                </a:lnTo>
                <a:lnTo>
                  <a:pt x="196977" y="147574"/>
                </a:lnTo>
                <a:lnTo>
                  <a:pt x="176911" y="131191"/>
                </a:lnTo>
                <a:close/>
              </a:path>
              <a:path w="2141220" h="1753870">
                <a:moveTo>
                  <a:pt x="217043" y="163957"/>
                </a:moveTo>
                <a:lnTo>
                  <a:pt x="200660" y="184023"/>
                </a:lnTo>
                <a:lnTo>
                  <a:pt x="220725" y="200406"/>
                </a:lnTo>
                <a:lnTo>
                  <a:pt x="237109" y="180467"/>
                </a:lnTo>
                <a:lnTo>
                  <a:pt x="217043" y="163957"/>
                </a:lnTo>
                <a:close/>
              </a:path>
              <a:path w="2141220" h="1753870">
                <a:moveTo>
                  <a:pt x="257175" y="196850"/>
                </a:moveTo>
                <a:lnTo>
                  <a:pt x="240665" y="216916"/>
                </a:lnTo>
                <a:lnTo>
                  <a:pt x="260731" y="233299"/>
                </a:lnTo>
                <a:lnTo>
                  <a:pt x="277241" y="213233"/>
                </a:lnTo>
                <a:lnTo>
                  <a:pt x="257175" y="196850"/>
                </a:lnTo>
                <a:close/>
              </a:path>
              <a:path w="2141220" h="1753870">
                <a:moveTo>
                  <a:pt x="297180" y="229616"/>
                </a:moveTo>
                <a:lnTo>
                  <a:pt x="280797" y="249682"/>
                </a:lnTo>
                <a:lnTo>
                  <a:pt x="300863" y="266064"/>
                </a:lnTo>
                <a:lnTo>
                  <a:pt x="317246" y="245999"/>
                </a:lnTo>
                <a:lnTo>
                  <a:pt x="297180" y="229616"/>
                </a:lnTo>
                <a:close/>
              </a:path>
              <a:path w="2141220" h="1753870">
                <a:moveTo>
                  <a:pt x="337312" y="262382"/>
                </a:moveTo>
                <a:lnTo>
                  <a:pt x="320929" y="282448"/>
                </a:lnTo>
                <a:lnTo>
                  <a:pt x="340994" y="298831"/>
                </a:lnTo>
                <a:lnTo>
                  <a:pt x="357378" y="278764"/>
                </a:lnTo>
                <a:lnTo>
                  <a:pt x="337312" y="262382"/>
                </a:lnTo>
                <a:close/>
              </a:path>
              <a:path w="2141220" h="1753870">
                <a:moveTo>
                  <a:pt x="377444" y="295275"/>
                </a:moveTo>
                <a:lnTo>
                  <a:pt x="361061" y="315213"/>
                </a:lnTo>
                <a:lnTo>
                  <a:pt x="381127" y="331724"/>
                </a:lnTo>
                <a:lnTo>
                  <a:pt x="397510" y="311658"/>
                </a:lnTo>
                <a:lnTo>
                  <a:pt x="377444" y="295275"/>
                </a:lnTo>
                <a:close/>
              </a:path>
              <a:path w="2141220" h="1753870">
                <a:moveTo>
                  <a:pt x="417575" y="328041"/>
                </a:moveTo>
                <a:lnTo>
                  <a:pt x="401193" y="348107"/>
                </a:lnTo>
                <a:lnTo>
                  <a:pt x="421259" y="364490"/>
                </a:lnTo>
                <a:lnTo>
                  <a:pt x="437642" y="344424"/>
                </a:lnTo>
                <a:lnTo>
                  <a:pt x="417575" y="328041"/>
                </a:lnTo>
                <a:close/>
              </a:path>
              <a:path w="2141220" h="1753870">
                <a:moveTo>
                  <a:pt x="457708" y="360807"/>
                </a:moveTo>
                <a:lnTo>
                  <a:pt x="441325" y="380873"/>
                </a:lnTo>
                <a:lnTo>
                  <a:pt x="461391" y="397256"/>
                </a:lnTo>
                <a:lnTo>
                  <a:pt x="477774" y="377190"/>
                </a:lnTo>
                <a:lnTo>
                  <a:pt x="457708" y="360807"/>
                </a:lnTo>
                <a:close/>
              </a:path>
              <a:path w="2141220" h="1753870">
                <a:moveTo>
                  <a:pt x="497840" y="393573"/>
                </a:moveTo>
                <a:lnTo>
                  <a:pt x="481456" y="413639"/>
                </a:lnTo>
                <a:lnTo>
                  <a:pt x="501396" y="430022"/>
                </a:lnTo>
                <a:lnTo>
                  <a:pt x="517906" y="409956"/>
                </a:lnTo>
                <a:lnTo>
                  <a:pt x="497840" y="393573"/>
                </a:lnTo>
                <a:close/>
              </a:path>
              <a:path w="2141220" h="1753870">
                <a:moveTo>
                  <a:pt x="537972" y="426466"/>
                </a:moveTo>
                <a:lnTo>
                  <a:pt x="521462" y="446532"/>
                </a:lnTo>
                <a:lnTo>
                  <a:pt x="541528" y="462915"/>
                </a:lnTo>
                <a:lnTo>
                  <a:pt x="557911" y="442849"/>
                </a:lnTo>
                <a:lnTo>
                  <a:pt x="537972" y="426466"/>
                </a:lnTo>
                <a:close/>
              </a:path>
              <a:path w="2141220" h="1753870">
                <a:moveTo>
                  <a:pt x="577977" y="459232"/>
                </a:moveTo>
                <a:lnTo>
                  <a:pt x="561594" y="479298"/>
                </a:lnTo>
                <a:lnTo>
                  <a:pt x="581660" y="495681"/>
                </a:lnTo>
                <a:lnTo>
                  <a:pt x="598043" y="475615"/>
                </a:lnTo>
                <a:lnTo>
                  <a:pt x="577977" y="459232"/>
                </a:lnTo>
                <a:close/>
              </a:path>
              <a:path w="2141220" h="1753870">
                <a:moveTo>
                  <a:pt x="618109" y="491998"/>
                </a:moveTo>
                <a:lnTo>
                  <a:pt x="601726" y="512064"/>
                </a:lnTo>
                <a:lnTo>
                  <a:pt x="621792" y="528447"/>
                </a:lnTo>
                <a:lnTo>
                  <a:pt x="638175" y="508381"/>
                </a:lnTo>
                <a:lnTo>
                  <a:pt x="618109" y="491998"/>
                </a:lnTo>
                <a:close/>
              </a:path>
              <a:path w="2141220" h="1753870">
                <a:moveTo>
                  <a:pt x="658241" y="524764"/>
                </a:moveTo>
                <a:lnTo>
                  <a:pt x="641858" y="544830"/>
                </a:lnTo>
                <a:lnTo>
                  <a:pt x="661924" y="561340"/>
                </a:lnTo>
                <a:lnTo>
                  <a:pt x="678307" y="541274"/>
                </a:lnTo>
                <a:lnTo>
                  <a:pt x="658241" y="524764"/>
                </a:lnTo>
                <a:close/>
              </a:path>
              <a:path w="2141220" h="1753870">
                <a:moveTo>
                  <a:pt x="698373" y="557657"/>
                </a:moveTo>
                <a:lnTo>
                  <a:pt x="681990" y="577723"/>
                </a:lnTo>
                <a:lnTo>
                  <a:pt x="702056" y="594106"/>
                </a:lnTo>
                <a:lnTo>
                  <a:pt x="718439" y="574040"/>
                </a:lnTo>
                <a:lnTo>
                  <a:pt x="698373" y="557657"/>
                </a:lnTo>
                <a:close/>
              </a:path>
              <a:path w="2141220" h="1753870">
                <a:moveTo>
                  <a:pt x="738505" y="590423"/>
                </a:moveTo>
                <a:lnTo>
                  <a:pt x="722122" y="610489"/>
                </a:lnTo>
                <a:lnTo>
                  <a:pt x="742188" y="626872"/>
                </a:lnTo>
                <a:lnTo>
                  <a:pt x="758570" y="606806"/>
                </a:lnTo>
                <a:lnTo>
                  <a:pt x="738505" y="590423"/>
                </a:lnTo>
                <a:close/>
              </a:path>
              <a:path w="2141220" h="1753870">
                <a:moveTo>
                  <a:pt x="778637" y="623189"/>
                </a:moveTo>
                <a:lnTo>
                  <a:pt x="762127" y="643255"/>
                </a:lnTo>
                <a:lnTo>
                  <a:pt x="782193" y="659638"/>
                </a:lnTo>
                <a:lnTo>
                  <a:pt x="798576" y="639572"/>
                </a:lnTo>
                <a:lnTo>
                  <a:pt x="778637" y="623189"/>
                </a:lnTo>
                <a:close/>
              </a:path>
              <a:path w="2141220" h="1753870">
                <a:moveTo>
                  <a:pt x="818642" y="656082"/>
                </a:moveTo>
                <a:lnTo>
                  <a:pt x="802258" y="676021"/>
                </a:lnTo>
                <a:lnTo>
                  <a:pt x="822325" y="692531"/>
                </a:lnTo>
                <a:lnTo>
                  <a:pt x="838707" y="672465"/>
                </a:lnTo>
                <a:lnTo>
                  <a:pt x="818642" y="656082"/>
                </a:lnTo>
                <a:close/>
              </a:path>
              <a:path w="2141220" h="1753870">
                <a:moveTo>
                  <a:pt x="858774" y="688848"/>
                </a:moveTo>
                <a:lnTo>
                  <a:pt x="842391" y="708914"/>
                </a:lnTo>
                <a:lnTo>
                  <a:pt x="862457" y="725297"/>
                </a:lnTo>
                <a:lnTo>
                  <a:pt x="878840" y="705231"/>
                </a:lnTo>
                <a:lnTo>
                  <a:pt x="858774" y="688848"/>
                </a:lnTo>
                <a:close/>
              </a:path>
              <a:path w="2141220" h="1753870">
                <a:moveTo>
                  <a:pt x="898906" y="721614"/>
                </a:moveTo>
                <a:lnTo>
                  <a:pt x="882522" y="741680"/>
                </a:lnTo>
                <a:lnTo>
                  <a:pt x="902589" y="758063"/>
                </a:lnTo>
                <a:lnTo>
                  <a:pt x="918971" y="737997"/>
                </a:lnTo>
                <a:lnTo>
                  <a:pt x="898906" y="721614"/>
                </a:lnTo>
                <a:close/>
              </a:path>
              <a:path w="2141220" h="1753870">
                <a:moveTo>
                  <a:pt x="939038" y="754380"/>
                </a:moveTo>
                <a:lnTo>
                  <a:pt x="922655" y="774446"/>
                </a:lnTo>
                <a:lnTo>
                  <a:pt x="942720" y="790829"/>
                </a:lnTo>
                <a:lnTo>
                  <a:pt x="959104" y="770890"/>
                </a:lnTo>
                <a:lnTo>
                  <a:pt x="939038" y="754380"/>
                </a:lnTo>
                <a:close/>
              </a:path>
              <a:path w="2141220" h="1753870">
                <a:moveTo>
                  <a:pt x="979169" y="787273"/>
                </a:moveTo>
                <a:lnTo>
                  <a:pt x="962787" y="807339"/>
                </a:lnTo>
                <a:lnTo>
                  <a:pt x="982853" y="823722"/>
                </a:lnTo>
                <a:lnTo>
                  <a:pt x="999236" y="803656"/>
                </a:lnTo>
                <a:lnTo>
                  <a:pt x="979169" y="787273"/>
                </a:lnTo>
                <a:close/>
              </a:path>
              <a:path w="2141220" h="1753870">
                <a:moveTo>
                  <a:pt x="1019302" y="820039"/>
                </a:moveTo>
                <a:lnTo>
                  <a:pt x="1002792" y="840105"/>
                </a:lnTo>
                <a:lnTo>
                  <a:pt x="1022857" y="856488"/>
                </a:lnTo>
                <a:lnTo>
                  <a:pt x="1039368" y="836422"/>
                </a:lnTo>
                <a:lnTo>
                  <a:pt x="1019302" y="820039"/>
                </a:lnTo>
                <a:close/>
              </a:path>
              <a:path w="2141220" h="1753870">
                <a:moveTo>
                  <a:pt x="1059307" y="852805"/>
                </a:moveTo>
                <a:lnTo>
                  <a:pt x="1042924" y="872871"/>
                </a:lnTo>
                <a:lnTo>
                  <a:pt x="1062990" y="889254"/>
                </a:lnTo>
                <a:lnTo>
                  <a:pt x="1079372" y="869188"/>
                </a:lnTo>
                <a:lnTo>
                  <a:pt x="1059307" y="852805"/>
                </a:lnTo>
                <a:close/>
              </a:path>
              <a:path w="2141220" h="1753870">
                <a:moveTo>
                  <a:pt x="1099439" y="885698"/>
                </a:moveTo>
                <a:lnTo>
                  <a:pt x="1083056" y="905637"/>
                </a:lnTo>
                <a:lnTo>
                  <a:pt x="1103121" y="922147"/>
                </a:lnTo>
                <a:lnTo>
                  <a:pt x="1119505" y="902081"/>
                </a:lnTo>
                <a:lnTo>
                  <a:pt x="1099439" y="885698"/>
                </a:lnTo>
                <a:close/>
              </a:path>
              <a:path w="2141220" h="1753870">
                <a:moveTo>
                  <a:pt x="1139570" y="918464"/>
                </a:moveTo>
                <a:lnTo>
                  <a:pt x="1123188" y="938530"/>
                </a:lnTo>
                <a:lnTo>
                  <a:pt x="1143254" y="954913"/>
                </a:lnTo>
                <a:lnTo>
                  <a:pt x="1159637" y="934847"/>
                </a:lnTo>
                <a:lnTo>
                  <a:pt x="1139570" y="918464"/>
                </a:lnTo>
                <a:close/>
              </a:path>
              <a:path w="2141220" h="1753870">
                <a:moveTo>
                  <a:pt x="1179703" y="951230"/>
                </a:moveTo>
                <a:lnTo>
                  <a:pt x="1163320" y="971296"/>
                </a:lnTo>
                <a:lnTo>
                  <a:pt x="1183386" y="987679"/>
                </a:lnTo>
                <a:lnTo>
                  <a:pt x="1199769" y="967613"/>
                </a:lnTo>
                <a:lnTo>
                  <a:pt x="1179703" y="951230"/>
                </a:lnTo>
                <a:close/>
              </a:path>
              <a:path w="2141220" h="1753870">
                <a:moveTo>
                  <a:pt x="1219834" y="983996"/>
                </a:moveTo>
                <a:lnTo>
                  <a:pt x="1203452" y="1004062"/>
                </a:lnTo>
                <a:lnTo>
                  <a:pt x="1223518" y="1020445"/>
                </a:lnTo>
                <a:lnTo>
                  <a:pt x="1239901" y="1000379"/>
                </a:lnTo>
                <a:lnTo>
                  <a:pt x="1219834" y="983996"/>
                </a:lnTo>
                <a:close/>
              </a:path>
              <a:path w="2141220" h="1753870">
                <a:moveTo>
                  <a:pt x="1259967" y="1016889"/>
                </a:moveTo>
                <a:lnTo>
                  <a:pt x="1243583" y="1036955"/>
                </a:lnTo>
                <a:lnTo>
                  <a:pt x="1263522" y="1053338"/>
                </a:lnTo>
                <a:lnTo>
                  <a:pt x="1280033" y="1033272"/>
                </a:lnTo>
                <a:lnTo>
                  <a:pt x="1259967" y="1016889"/>
                </a:lnTo>
                <a:close/>
              </a:path>
              <a:path w="2141220" h="1753870">
                <a:moveTo>
                  <a:pt x="1300099" y="1049655"/>
                </a:moveTo>
                <a:lnTo>
                  <a:pt x="1283589" y="1069721"/>
                </a:lnTo>
                <a:lnTo>
                  <a:pt x="1303655" y="1086104"/>
                </a:lnTo>
                <a:lnTo>
                  <a:pt x="1320038" y="1066038"/>
                </a:lnTo>
                <a:lnTo>
                  <a:pt x="1300099" y="1049655"/>
                </a:lnTo>
                <a:close/>
              </a:path>
              <a:path w="2141220" h="1753870">
                <a:moveTo>
                  <a:pt x="1340104" y="1082421"/>
                </a:moveTo>
                <a:lnTo>
                  <a:pt x="1323720" y="1102487"/>
                </a:lnTo>
                <a:lnTo>
                  <a:pt x="1343787" y="1118870"/>
                </a:lnTo>
                <a:lnTo>
                  <a:pt x="1360170" y="1098804"/>
                </a:lnTo>
                <a:lnTo>
                  <a:pt x="1340104" y="1082421"/>
                </a:lnTo>
                <a:close/>
              </a:path>
              <a:path w="2141220" h="1753870">
                <a:moveTo>
                  <a:pt x="1380236" y="1115187"/>
                </a:moveTo>
                <a:lnTo>
                  <a:pt x="1363853" y="1135253"/>
                </a:lnTo>
                <a:lnTo>
                  <a:pt x="1383919" y="1151763"/>
                </a:lnTo>
                <a:lnTo>
                  <a:pt x="1400302" y="1131697"/>
                </a:lnTo>
                <a:lnTo>
                  <a:pt x="1380236" y="1115187"/>
                </a:lnTo>
                <a:close/>
              </a:path>
              <a:path w="2141220" h="1753870">
                <a:moveTo>
                  <a:pt x="1420368" y="1148080"/>
                </a:moveTo>
                <a:lnTo>
                  <a:pt x="1403984" y="1168146"/>
                </a:lnTo>
                <a:lnTo>
                  <a:pt x="1424051" y="1184529"/>
                </a:lnTo>
                <a:lnTo>
                  <a:pt x="1440433" y="1164463"/>
                </a:lnTo>
                <a:lnTo>
                  <a:pt x="1420368" y="1148080"/>
                </a:lnTo>
                <a:close/>
              </a:path>
              <a:path w="2141220" h="1753870">
                <a:moveTo>
                  <a:pt x="1460500" y="1180846"/>
                </a:moveTo>
                <a:lnTo>
                  <a:pt x="1444117" y="1200912"/>
                </a:lnTo>
                <a:lnTo>
                  <a:pt x="1464183" y="1217295"/>
                </a:lnTo>
                <a:lnTo>
                  <a:pt x="1480566" y="1197229"/>
                </a:lnTo>
                <a:lnTo>
                  <a:pt x="1460500" y="1180846"/>
                </a:lnTo>
                <a:close/>
              </a:path>
              <a:path w="2141220" h="1753870">
                <a:moveTo>
                  <a:pt x="1500632" y="1213612"/>
                </a:moveTo>
                <a:lnTo>
                  <a:pt x="1484249" y="1233678"/>
                </a:lnTo>
                <a:lnTo>
                  <a:pt x="1504315" y="1250061"/>
                </a:lnTo>
                <a:lnTo>
                  <a:pt x="1520697" y="1229995"/>
                </a:lnTo>
                <a:lnTo>
                  <a:pt x="1500632" y="1213612"/>
                </a:lnTo>
                <a:close/>
              </a:path>
              <a:path w="2141220" h="1753870">
                <a:moveTo>
                  <a:pt x="1540764" y="1246505"/>
                </a:moveTo>
                <a:lnTo>
                  <a:pt x="1524254" y="1266444"/>
                </a:lnTo>
                <a:lnTo>
                  <a:pt x="1544320" y="1282954"/>
                </a:lnTo>
                <a:lnTo>
                  <a:pt x="1560830" y="1262888"/>
                </a:lnTo>
                <a:lnTo>
                  <a:pt x="1540764" y="1246505"/>
                </a:lnTo>
                <a:close/>
              </a:path>
              <a:path w="2141220" h="1753870">
                <a:moveTo>
                  <a:pt x="1580769" y="1279271"/>
                </a:moveTo>
                <a:lnTo>
                  <a:pt x="1564386" y="1299337"/>
                </a:lnTo>
                <a:lnTo>
                  <a:pt x="1584452" y="1315720"/>
                </a:lnTo>
                <a:lnTo>
                  <a:pt x="1600834" y="1295654"/>
                </a:lnTo>
                <a:lnTo>
                  <a:pt x="1580769" y="1279271"/>
                </a:lnTo>
                <a:close/>
              </a:path>
              <a:path w="2141220" h="1753870">
                <a:moveTo>
                  <a:pt x="1620901" y="1312037"/>
                </a:moveTo>
                <a:lnTo>
                  <a:pt x="1604518" y="1332103"/>
                </a:lnTo>
                <a:lnTo>
                  <a:pt x="1624583" y="1348486"/>
                </a:lnTo>
                <a:lnTo>
                  <a:pt x="1640967" y="1328420"/>
                </a:lnTo>
                <a:lnTo>
                  <a:pt x="1620901" y="1312037"/>
                </a:lnTo>
                <a:close/>
              </a:path>
              <a:path w="2141220" h="1753870">
                <a:moveTo>
                  <a:pt x="1661033" y="1344803"/>
                </a:moveTo>
                <a:lnTo>
                  <a:pt x="1644650" y="1364869"/>
                </a:lnTo>
                <a:lnTo>
                  <a:pt x="1664716" y="1381252"/>
                </a:lnTo>
                <a:lnTo>
                  <a:pt x="1681099" y="1361313"/>
                </a:lnTo>
                <a:lnTo>
                  <a:pt x="1661033" y="1344803"/>
                </a:lnTo>
                <a:close/>
              </a:path>
              <a:path w="2141220" h="1753870">
                <a:moveTo>
                  <a:pt x="1701165" y="1377696"/>
                </a:moveTo>
                <a:lnTo>
                  <a:pt x="1684782" y="1397762"/>
                </a:lnTo>
                <a:lnTo>
                  <a:pt x="1704847" y="1414145"/>
                </a:lnTo>
                <a:lnTo>
                  <a:pt x="1721231" y="1394079"/>
                </a:lnTo>
                <a:lnTo>
                  <a:pt x="1701165" y="1377696"/>
                </a:lnTo>
                <a:close/>
              </a:path>
              <a:path w="2141220" h="1753870">
                <a:moveTo>
                  <a:pt x="1741296" y="1410462"/>
                </a:moveTo>
                <a:lnTo>
                  <a:pt x="1724914" y="1430528"/>
                </a:lnTo>
                <a:lnTo>
                  <a:pt x="1744980" y="1446911"/>
                </a:lnTo>
                <a:lnTo>
                  <a:pt x="1761363" y="1426845"/>
                </a:lnTo>
                <a:lnTo>
                  <a:pt x="1741296" y="1410462"/>
                </a:lnTo>
                <a:close/>
              </a:path>
              <a:path w="2141220" h="1753870">
                <a:moveTo>
                  <a:pt x="1781429" y="1443228"/>
                </a:moveTo>
                <a:lnTo>
                  <a:pt x="1765045" y="1463294"/>
                </a:lnTo>
                <a:lnTo>
                  <a:pt x="1784984" y="1479677"/>
                </a:lnTo>
                <a:lnTo>
                  <a:pt x="1801495" y="1459611"/>
                </a:lnTo>
                <a:lnTo>
                  <a:pt x="1781429" y="1443228"/>
                </a:lnTo>
                <a:close/>
              </a:path>
              <a:path w="2141220" h="1753870">
                <a:moveTo>
                  <a:pt x="1821433" y="1476121"/>
                </a:moveTo>
                <a:lnTo>
                  <a:pt x="1805051" y="1496060"/>
                </a:lnTo>
                <a:lnTo>
                  <a:pt x="1825117" y="1512570"/>
                </a:lnTo>
                <a:lnTo>
                  <a:pt x="1841500" y="1492504"/>
                </a:lnTo>
                <a:lnTo>
                  <a:pt x="1821433" y="1476121"/>
                </a:lnTo>
                <a:close/>
              </a:path>
              <a:path w="2141220" h="1753870">
                <a:moveTo>
                  <a:pt x="1861566" y="1508887"/>
                </a:moveTo>
                <a:lnTo>
                  <a:pt x="1845183" y="1528953"/>
                </a:lnTo>
                <a:lnTo>
                  <a:pt x="1865249" y="1545336"/>
                </a:lnTo>
                <a:lnTo>
                  <a:pt x="1881632" y="1525270"/>
                </a:lnTo>
                <a:lnTo>
                  <a:pt x="1861566" y="1508887"/>
                </a:lnTo>
                <a:close/>
              </a:path>
              <a:path w="2141220" h="1753870">
                <a:moveTo>
                  <a:pt x="1901697" y="1541653"/>
                </a:moveTo>
                <a:lnTo>
                  <a:pt x="1885315" y="1561719"/>
                </a:lnTo>
                <a:lnTo>
                  <a:pt x="1905381" y="1578102"/>
                </a:lnTo>
                <a:lnTo>
                  <a:pt x="1921764" y="1558036"/>
                </a:lnTo>
                <a:lnTo>
                  <a:pt x="1901697" y="1541653"/>
                </a:lnTo>
                <a:close/>
              </a:path>
              <a:path w="2141220" h="1753870">
                <a:moveTo>
                  <a:pt x="1941830" y="1574419"/>
                </a:moveTo>
                <a:lnTo>
                  <a:pt x="1925446" y="1594485"/>
                </a:lnTo>
                <a:lnTo>
                  <a:pt x="1945513" y="1610868"/>
                </a:lnTo>
                <a:lnTo>
                  <a:pt x="1961895" y="1590802"/>
                </a:lnTo>
                <a:lnTo>
                  <a:pt x="1941830" y="1574419"/>
                </a:lnTo>
                <a:close/>
              </a:path>
              <a:path w="2141220" h="1753870">
                <a:moveTo>
                  <a:pt x="1981962" y="1607312"/>
                </a:moveTo>
                <a:lnTo>
                  <a:pt x="1965579" y="1627378"/>
                </a:lnTo>
                <a:lnTo>
                  <a:pt x="1985645" y="1643761"/>
                </a:lnTo>
                <a:lnTo>
                  <a:pt x="2002028" y="1623695"/>
                </a:lnTo>
                <a:lnTo>
                  <a:pt x="1981962" y="1607312"/>
                </a:lnTo>
                <a:close/>
              </a:path>
              <a:path w="2141220" h="1753870">
                <a:moveTo>
                  <a:pt x="2022094" y="1640078"/>
                </a:moveTo>
                <a:lnTo>
                  <a:pt x="2005711" y="1660144"/>
                </a:lnTo>
                <a:lnTo>
                  <a:pt x="2025650" y="1676527"/>
                </a:lnTo>
                <a:lnTo>
                  <a:pt x="2042159" y="1656461"/>
                </a:lnTo>
                <a:lnTo>
                  <a:pt x="2022094" y="1640078"/>
                </a:lnTo>
                <a:close/>
              </a:path>
              <a:path w="2141220" h="1753870">
                <a:moveTo>
                  <a:pt x="2105025" y="1674495"/>
                </a:moveTo>
                <a:lnTo>
                  <a:pt x="2055876" y="1734693"/>
                </a:lnTo>
                <a:lnTo>
                  <a:pt x="2140712" y="1753743"/>
                </a:lnTo>
                <a:lnTo>
                  <a:pt x="2105025" y="1674495"/>
                </a:lnTo>
                <a:close/>
              </a:path>
              <a:path w="2141220" h="1753870">
                <a:moveTo>
                  <a:pt x="2062226" y="1672844"/>
                </a:moveTo>
                <a:lnTo>
                  <a:pt x="2045716" y="1692910"/>
                </a:lnTo>
                <a:lnTo>
                  <a:pt x="2065782" y="1709293"/>
                </a:lnTo>
                <a:lnTo>
                  <a:pt x="2082165" y="1689227"/>
                </a:lnTo>
                <a:lnTo>
                  <a:pt x="2062226" y="16728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52076" y="2788361"/>
            <a:ext cx="739203" cy="27462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9159271" y="1556040"/>
            <a:ext cx="1802764" cy="1141730"/>
            <a:chOff x="9159271" y="1556040"/>
            <a:chExt cx="1802764" cy="114173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59271" y="1556040"/>
              <a:ext cx="1802607" cy="11411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256775" y="1987295"/>
              <a:ext cx="1469390" cy="497205"/>
            </a:xfrm>
            <a:custGeom>
              <a:avLst/>
              <a:gdLst/>
              <a:ahLst/>
              <a:cxnLst/>
              <a:rect l="l" t="t" r="r" b="b"/>
              <a:pathLst>
                <a:path w="1469390" h="497205">
                  <a:moveTo>
                    <a:pt x="1469135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1469135" y="496824"/>
                  </a:lnTo>
                  <a:lnTo>
                    <a:pt x="1469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52076" y="5013071"/>
            <a:ext cx="739203" cy="27432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9159271" y="3779556"/>
            <a:ext cx="1802764" cy="1141730"/>
            <a:chOff x="9159271" y="3779556"/>
            <a:chExt cx="1802764" cy="114173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59271" y="3779556"/>
              <a:ext cx="1802607" cy="114118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256775" y="4210811"/>
              <a:ext cx="1469390" cy="497205"/>
            </a:xfrm>
            <a:custGeom>
              <a:avLst/>
              <a:gdLst/>
              <a:ahLst/>
              <a:cxnLst/>
              <a:rect l="l" t="t" r="r" b="b"/>
              <a:pathLst>
                <a:path w="1469390" h="497204">
                  <a:moveTo>
                    <a:pt x="1469135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1469135" y="496824"/>
                  </a:lnTo>
                  <a:lnTo>
                    <a:pt x="1469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685282" y="1559432"/>
            <a:ext cx="3444240" cy="1097280"/>
          </a:xfrm>
          <a:custGeom>
            <a:avLst/>
            <a:gdLst/>
            <a:ahLst/>
            <a:cxnLst/>
            <a:rect l="l" t="t" r="r" b="b"/>
            <a:pathLst>
              <a:path w="3444240" h="1097280">
                <a:moveTo>
                  <a:pt x="82804" y="0"/>
                </a:moveTo>
                <a:lnTo>
                  <a:pt x="0" y="26289"/>
                </a:lnTo>
                <a:lnTo>
                  <a:pt x="70739" y="76835"/>
                </a:lnTo>
                <a:lnTo>
                  <a:pt x="82804" y="0"/>
                </a:lnTo>
                <a:close/>
              </a:path>
              <a:path w="3444240" h="1097280">
                <a:moveTo>
                  <a:pt x="117094" y="31623"/>
                </a:moveTo>
                <a:lnTo>
                  <a:pt x="91440" y="27686"/>
                </a:lnTo>
                <a:lnTo>
                  <a:pt x="87376" y="53213"/>
                </a:lnTo>
                <a:lnTo>
                  <a:pt x="113030" y="57277"/>
                </a:lnTo>
                <a:lnTo>
                  <a:pt x="117094" y="31623"/>
                </a:lnTo>
                <a:close/>
              </a:path>
              <a:path w="3444240" h="1097280">
                <a:moveTo>
                  <a:pt x="168275" y="39751"/>
                </a:moveTo>
                <a:lnTo>
                  <a:pt x="142621" y="35687"/>
                </a:lnTo>
                <a:lnTo>
                  <a:pt x="138557" y="61341"/>
                </a:lnTo>
                <a:lnTo>
                  <a:pt x="164211" y="65405"/>
                </a:lnTo>
                <a:lnTo>
                  <a:pt x="168275" y="39751"/>
                </a:lnTo>
                <a:close/>
              </a:path>
              <a:path w="3444240" h="1097280">
                <a:moveTo>
                  <a:pt x="219456" y="47879"/>
                </a:moveTo>
                <a:lnTo>
                  <a:pt x="193802" y="43815"/>
                </a:lnTo>
                <a:lnTo>
                  <a:pt x="189738" y="69342"/>
                </a:lnTo>
                <a:lnTo>
                  <a:pt x="215392" y="73406"/>
                </a:lnTo>
                <a:lnTo>
                  <a:pt x="219456" y="47879"/>
                </a:lnTo>
                <a:close/>
              </a:path>
              <a:path w="3444240" h="1097280">
                <a:moveTo>
                  <a:pt x="270637" y="55880"/>
                </a:moveTo>
                <a:lnTo>
                  <a:pt x="244983" y="51943"/>
                </a:lnTo>
                <a:lnTo>
                  <a:pt x="240919" y="77470"/>
                </a:lnTo>
                <a:lnTo>
                  <a:pt x="266573" y="81534"/>
                </a:lnTo>
                <a:lnTo>
                  <a:pt x="270637" y="55880"/>
                </a:lnTo>
                <a:close/>
              </a:path>
              <a:path w="3444240" h="1097280">
                <a:moveTo>
                  <a:pt x="321818" y="64008"/>
                </a:moveTo>
                <a:lnTo>
                  <a:pt x="296164" y="59944"/>
                </a:lnTo>
                <a:lnTo>
                  <a:pt x="292100" y="85598"/>
                </a:lnTo>
                <a:lnTo>
                  <a:pt x="317754" y="89662"/>
                </a:lnTo>
                <a:lnTo>
                  <a:pt x="321818" y="64008"/>
                </a:lnTo>
                <a:close/>
              </a:path>
              <a:path w="3444240" h="1097280">
                <a:moveTo>
                  <a:pt x="343408" y="1096899"/>
                </a:moveTo>
                <a:lnTo>
                  <a:pt x="331343" y="1020191"/>
                </a:lnTo>
                <a:lnTo>
                  <a:pt x="260604" y="1070610"/>
                </a:lnTo>
                <a:lnTo>
                  <a:pt x="343408" y="1096899"/>
                </a:lnTo>
                <a:close/>
              </a:path>
              <a:path w="3444240" h="1097280">
                <a:moveTo>
                  <a:pt x="372745" y="1066038"/>
                </a:moveTo>
                <a:lnTo>
                  <a:pt x="368681" y="1040511"/>
                </a:lnTo>
                <a:lnTo>
                  <a:pt x="343154" y="1044575"/>
                </a:lnTo>
                <a:lnTo>
                  <a:pt x="347091" y="1070102"/>
                </a:lnTo>
                <a:lnTo>
                  <a:pt x="372745" y="1066038"/>
                </a:lnTo>
                <a:close/>
              </a:path>
              <a:path w="3444240" h="1097280">
                <a:moveTo>
                  <a:pt x="372999" y="72136"/>
                </a:moveTo>
                <a:lnTo>
                  <a:pt x="347345" y="68072"/>
                </a:lnTo>
                <a:lnTo>
                  <a:pt x="343281" y="93599"/>
                </a:lnTo>
                <a:lnTo>
                  <a:pt x="368935" y="97663"/>
                </a:lnTo>
                <a:lnTo>
                  <a:pt x="372999" y="72136"/>
                </a:lnTo>
                <a:close/>
              </a:path>
              <a:path w="3444240" h="1097280">
                <a:moveTo>
                  <a:pt x="423926" y="1058037"/>
                </a:moveTo>
                <a:lnTo>
                  <a:pt x="419862" y="1032510"/>
                </a:lnTo>
                <a:lnTo>
                  <a:pt x="394335" y="1036447"/>
                </a:lnTo>
                <a:lnTo>
                  <a:pt x="398399" y="1062101"/>
                </a:lnTo>
                <a:lnTo>
                  <a:pt x="423926" y="1058037"/>
                </a:lnTo>
                <a:close/>
              </a:path>
              <a:path w="3444240" h="1097280">
                <a:moveTo>
                  <a:pt x="424180" y="80137"/>
                </a:moveTo>
                <a:lnTo>
                  <a:pt x="398526" y="76200"/>
                </a:lnTo>
                <a:lnTo>
                  <a:pt x="394462" y="101727"/>
                </a:lnTo>
                <a:lnTo>
                  <a:pt x="420116" y="105791"/>
                </a:lnTo>
                <a:lnTo>
                  <a:pt x="424180" y="80137"/>
                </a:lnTo>
                <a:close/>
              </a:path>
              <a:path w="3444240" h="1097280">
                <a:moveTo>
                  <a:pt x="475107" y="1050036"/>
                </a:moveTo>
                <a:lnTo>
                  <a:pt x="471043" y="1024382"/>
                </a:lnTo>
                <a:lnTo>
                  <a:pt x="445516" y="1028446"/>
                </a:lnTo>
                <a:lnTo>
                  <a:pt x="449580" y="1053973"/>
                </a:lnTo>
                <a:lnTo>
                  <a:pt x="475107" y="1050036"/>
                </a:lnTo>
                <a:close/>
              </a:path>
              <a:path w="3444240" h="1097280">
                <a:moveTo>
                  <a:pt x="475361" y="88265"/>
                </a:moveTo>
                <a:lnTo>
                  <a:pt x="449707" y="84201"/>
                </a:lnTo>
                <a:lnTo>
                  <a:pt x="445643" y="109855"/>
                </a:lnTo>
                <a:lnTo>
                  <a:pt x="471297" y="113919"/>
                </a:lnTo>
                <a:lnTo>
                  <a:pt x="475361" y="88265"/>
                </a:lnTo>
                <a:close/>
              </a:path>
              <a:path w="3444240" h="1097280">
                <a:moveTo>
                  <a:pt x="526288" y="1041908"/>
                </a:moveTo>
                <a:lnTo>
                  <a:pt x="522224" y="1016381"/>
                </a:lnTo>
                <a:lnTo>
                  <a:pt x="496697" y="1020318"/>
                </a:lnTo>
                <a:lnTo>
                  <a:pt x="500761" y="1045972"/>
                </a:lnTo>
                <a:lnTo>
                  <a:pt x="526288" y="1041908"/>
                </a:lnTo>
                <a:close/>
              </a:path>
              <a:path w="3444240" h="1097280">
                <a:moveTo>
                  <a:pt x="526542" y="96393"/>
                </a:moveTo>
                <a:lnTo>
                  <a:pt x="500888" y="92329"/>
                </a:lnTo>
                <a:lnTo>
                  <a:pt x="496824" y="117856"/>
                </a:lnTo>
                <a:lnTo>
                  <a:pt x="522478" y="121920"/>
                </a:lnTo>
                <a:lnTo>
                  <a:pt x="526542" y="96393"/>
                </a:lnTo>
                <a:close/>
              </a:path>
              <a:path w="3444240" h="1097280">
                <a:moveTo>
                  <a:pt x="577469" y="1033907"/>
                </a:moveTo>
                <a:lnTo>
                  <a:pt x="573405" y="1008253"/>
                </a:lnTo>
                <a:lnTo>
                  <a:pt x="547878" y="1012317"/>
                </a:lnTo>
                <a:lnTo>
                  <a:pt x="551942" y="1037971"/>
                </a:lnTo>
                <a:lnTo>
                  <a:pt x="577469" y="1033907"/>
                </a:lnTo>
                <a:close/>
              </a:path>
              <a:path w="3444240" h="1097280">
                <a:moveTo>
                  <a:pt x="577723" y="104521"/>
                </a:moveTo>
                <a:lnTo>
                  <a:pt x="552069" y="100457"/>
                </a:lnTo>
                <a:lnTo>
                  <a:pt x="548005" y="125984"/>
                </a:lnTo>
                <a:lnTo>
                  <a:pt x="573659" y="130048"/>
                </a:lnTo>
                <a:lnTo>
                  <a:pt x="577723" y="104521"/>
                </a:lnTo>
                <a:close/>
              </a:path>
              <a:path w="3444240" h="1097280">
                <a:moveTo>
                  <a:pt x="628650" y="1025906"/>
                </a:moveTo>
                <a:lnTo>
                  <a:pt x="624713" y="1000252"/>
                </a:lnTo>
                <a:lnTo>
                  <a:pt x="599059" y="1004316"/>
                </a:lnTo>
                <a:lnTo>
                  <a:pt x="603123" y="1029843"/>
                </a:lnTo>
                <a:lnTo>
                  <a:pt x="628650" y="1025906"/>
                </a:lnTo>
                <a:close/>
              </a:path>
              <a:path w="3444240" h="1097280">
                <a:moveTo>
                  <a:pt x="628904" y="112522"/>
                </a:moveTo>
                <a:lnTo>
                  <a:pt x="603250" y="108458"/>
                </a:lnTo>
                <a:lnTo>
                  <a:pt x="599186" y="134112"/>
                </a:lnTo>
                <a:lnTo>
                  <a:pt x="624840" y="138176"/>
                </a:lnTo>
                <a:lnTo>
                  <a:pt x="628904" y="112522"/>
                </a:lnTo>
                <a:close/>
              </a:path>
              <a:path w="3444240" h="1097280">
                <a:moveTo>
                  <a:pt x="679831" y="1017778"/>
                </a:moveTo>
                <a:lnTo>
                  <a:pt x="675894" y="992251"/>
                </a:lnTo>
                <a:lnTo>
                  <a:pt x="650240" y="996188"/>
                </a:lnTo>
                <a:lnTo>
                  <a:pt x="654304" y="1021842"/>
                </a:lnTo>
                <a:lnTo>
                  <a:pt x="679831" y="1017778"/>
                </a:lnTo>
                <a:close/>
              </a:path>
              <a:path w="3444240" h="1097280">
                <a:moveTo>
                  <a:pt x="680085" y="120650"/>
                </a:moveTo>
                <a:lnTo>
                  <a:pt x="654431" y="116586"/>
                </a:lnTo>
                <a:lnTo>
                  <a:pt x="650367" y="142240"/>
                </a:lnTo>
                <a:lnTo>
                  <a:pt x="676021" y="146177"/>
                </a:lnTo>
                <a:lnTo>
                  <a:pt x="680085" y="120650"/>
                </a:lnTo>
                <a:close/>
              </a:path>
              <a:path w="3444240" h="1097280">
                <a:moveTo>
                  <a:pt x="731012" y="1009777"/>
                </a:moveTo>
                <a:lnTo>
                  <a:pt x="727075" y="984123"/>
                </a:lnTo>
                <a:lnTo>
                  <a:pt x="701421" y="988187"/>
                </a:lnTo>
                <a:lnTo>
                  <a:pt x="705485" y="1013714"/>
                </a:lnTo>
                <a:lnTo>
                  <a:pt x="731012" y="1009777"/>
                </a:lnTo>
                <a:close/>
              </a:path>
              <a:path w="3444240" h="1097280">
                <a:moveTo>
                  <a:pt x="731266" y="128778"/>
                </a:moveTo>
                <a:lnTo>
                  <a:pt x="705612" y="124714"/>
                </a:lnTo>
                <a:lnTo>
                  <a:pt x="701548" y="150241"/>
                </a:lnTo>
                <a:lnTo>
                  <a:pt x="727202" y="154305"/>
                </a:lnTo>
                <a:lnTo>
                  <a:pt x="731266" y="128778"/>
                </a:lnTo>
                <a:close/>
              </a:path>
              <a:path w="3444240" h="1097280">
                <a:moveTo>
                  <a:pt x="782193" y="1001649"/>
                </a:moveTo>
                <a:lnTo>
                  <a:pt x="778256" y="976122"/>
                </a:lnTo>
                <a:lnTo>
                  <a:pt x="752602" y="980186"/>
                </a:lnTo>
                <a:lnTo>
                  <a:pt x="756666" y="1005713"/>
                </a:lnTo>
                <a:lnTo>
                  <a:pt x="782193" y="1001649"/>
                </a:lnTo>
                <a:close/>
              </a:path>
              <a:path w="3444240" h="1097280">
                <a:moveTo>
                  <a:pt x="782447" y="136779"/>
                </a:moveTo>
                <a:lnTo>
                  <a:pt x="756793" y="132715"/>
                </a:lnTo>
                <a:lnTo>
                  <a:pt x="752729" y="158369"/>
                </a:lnTo>
                <a:lnTo>
                  <a:pt x="778383" y="162433"/>
                </a:lnTo>
                <a:lnTo>
                  <a:pt x="782447" y="136779"/>
                </a:lnTo>
                <a:close/>
              </a:path>
              <a:path w="3444240" h="1097280">
                <a:moveTo>
                  <a:pt x="833374" y="993648"/>
                </a:moveTo>
                <a:lnTo>
                  <a:pt x="829437" y="968121"/>
                </a:lnTo>
                <a:lnTo>
                  <a:pt x="803783" y="972058"/>
                </a:lnTo>
                <a:lnTo>
                  <a:pt x="807847" y="997712"/>
                </a:lnTo>
                <a:lnTo>
                  <a:pt x="833374" y="993648"/>
                </a:lnTo>
                <a:close/>
              </a:path>
              <a:path w="3444240" h="1097280">
                <a:moveTo>
                  <a:pt x="833615" y="144907"/>
                </a:moveTo>
                <a:lnTo>
                  <a:pt x="807974" y="140843"/>
                </a:lnTo>
                <a:lnTo>
                  <a:pt x="803910" y="166497"/>
                </a:lnTo>
                <a:lnTo>
                  <a:pt x="829564" y="170434"/>
                </a:lnTo>
                <a:lnTo>
                  <a:pt x="833615" y="144907"/>
                </a:lnTo>
                <a:close/>
              </a:path>
              <a:path w="3444240" h="1097280">
                <a:moveTo>
                  <a:pt x="884542" y="985647"/>
                </a:moveTo>
                <a:lnTo>
                  <a:pt x="880618" y="959993"/>
                </a:lnTo>
                <a:lnTo>
                  <a:pt x="854964" y="964057"/>
                </a:lnTo>
                <a:lnTo>
                  <a:pt x="859015" y="989584"/>
                </a:lnTo>
                <a:lnTo>
                  <a:pt x="884542" y="985647"/>
                </a:lnTo>
                <a:close/>
              </a:path>
              <a:path w="3444240" h="1097280">
                <a:moveTo>
                  <a:pt x="884809" y="153035"/>
                </a:moveTo>
                <a:lnTo>
                  <a:pt x="859142" y="148971"/>
                </a:lnTo>
                <a:lnTo>
                  <a:pt x="855091" y="174498"/>
                </a:lnTo>
                <a:lnTo>
                  <a:pt x="880745" y="178562"/>
                </a:lnTo>
                <a:lnTo>
                  <a:pt x="884809" y="153035"/>
                </a:lnTo>
                <a:close/>
              </a:path>
              <a:path w="3444240" h="1097280">
                <a:moveTo>
                  <a:pt x="935863" y="977519"/>
                </a:moveTo>
                <a:lnTo>
                  <a:pt x="931799" y="951992"/>
                </a:lnTo>
                <a:lnTo>
                  <a:pt x="906145" y="955929"/>
                </a:lnTo>
                <a:lnTo>
                  <a:pt x="910209" y="981583"/>
                </a:lnTo>
                <a:lnTo>
                  <a:pt x="935863" y="977519"/>
                </a:lnTo>
                <a:close/>
              </a:path>
              <a:path w="3444240" h="1097280">
                <a:moveTo>
                  <a:pt x="935990" y="161036"/>
                </a:moveTo>
                <a:lnTo>
                  <a:pt x="910336" y="156972"/>
                </a:lnTo>
                <a:lnTo>
                  <a:pt x="906272" y="182626"/>
                </a:lnTo>
                <a:lnTo>
                  <a:pt x="931913" y="186690"/>
                </a:lnTo>
                <a:lnTo>
                  <a:pt x="935990" y="161036"/>
                </a:lnTo>
                <a:close/>
              </a:path>
              <a:path w="3444240" h="1097280">
                <a:moveTo>
                  <a:pt x="987044" y="969518"/>
                </a:moveTo>
                <a:lnTo>
                  <a:pt x="982980" y="943864"/>
                </a:lnTo>
                <a:lnTo>
                  <a:pt x="957313" y="947928"/>
                </a:lnTo>
                <a:lnTo>
                  <a:pt x="961390" y="973582"/>
                </a:lnTo>
                <a:lnTo>
                  <a:pt x="987044" y="969518"/>
                </a:lnTo>
                <a:close/>
              </a:path>
              <a:path w="3444240" h="1097280">
                <a:moveTo>
                  <a:pt x="987171" y="169164"/>
                </a:moveTo>
                <a:lnTo>
                  <a:pt x="961517" y="165100"/>
                </a:lnTo>
                <a:lnTo>
                  <a:pt x="957440" y="190754"/>
                </a:lnTo>
                <a:lnTo>
                  <a:pt x="983107" y="194691"/>
                </a:lnTo>
                <a:lnTo>
                  <a:pt x="987171" y="169164"/>
                </a:lnTo>
                <a:close/>
              </a:path>
              <a:path w="3444240" h="1097280">
                <a:moveTo>
                  <a:pt x="1038225" y="961517"/>
                </a:moveTo>
                <a:lnTo>
                  <a:pt x="1034161" y="935863"/>
                </a:lnTo>
                <a:lnTo>
                  <a:pt x="1008507" y="939927"/>
                </a:lnTo>
                <a:lnTo>
                  <a:pt x="1012571" y="965454"/>
                </a:lnTo>
                <a:lnTo>
                  <a:pt x="1038225" y="961517"/>
                </a:lnTo>
                <a:close/>
              </a:path>
              <a:path w="3444240" h="1097280">
                <a:moveTo>
                  <a:pt x="1038352" y="177292"/>
                </a:moveTo>
                <a:lnTo>
                  <a:pt x="1012698" y="173228"/>
                </a:lnTo>
                <a:lnTo>
                  <a:pt x="1008634" y="198755"/>
                </a:lnTo>
                <a:lnTo>
                  <a:pt x="1034288" y="202819"/>
                </a:lnTo>
                <a:lnTo>
                  <a:pt x="1038352" y="177292"/>
                </a:lnTo>
                <a:close/>
              </a:path>
              <a:path w="3444240" h="1097280">
                <a:moveTo>
                  <a:pt x="1089406" y="953389"/>
                </a:moveTo>
                <a:lnTo>
                  <a:pt x="1085342" y="927862"/>
                </a:lnTo>
                <a:lnTo>
                  <a:pt x="1059688" y="931799"/>
                </a:lnTo>
                <a:lnTo>
                  <a:pt x="1063752" y="957453"/>
                </a:lnTo>
                <a:lnTo>
                  <a:pt x="1089406" y="953389"/>
                </a:lnTo>
                <a:close/>
              </a:path>
              <a:path w="3444240" h="1097280">
                <a:moveTo>
                  <a:pt x="1089533" y="185293"/>
                </a:moveTo>
                <a:lnTo>
                  <a:pt x="1063879" y="181229"/>
                </a:lnTo>
                <a:lnTo>
                  <a:pt x="1059815" y="206883"/>
                </a:lnTo>
                <a:lnTo>
                  <a:pt x="1085469" y="210947"/>
                </a:lnTo>
                <a:lnTo>
                  <a:pt x="1089533" y="185293"/>
                </a:lnTo>
                <a:close/>
              </a:path>
              <a:path w="3444240" h="1097280">
                <a:moveTo>
                  <a:pt x="1140587" y="945388"/>
                </a:moveTo>
                <a:lnTo>
                  <a:pt x="1136523" y="919734"/>
                </a:lnTo>
                <a:lnTo>
                  <a:pt x="1110869" y="923798"/>
                </a:lnTo>
                <a:lnTo>
                  <a:pt x="1114933" y="949325"/>
                </a:lnTo>
                <a:lnTo>
                  <a:pt x="1140587" y="945388"/>
                </a:lnTo>
                <a:close/>
              </a:path>
              <a:path w="3444240" h="1097280">
                <a:moveTo>
                  <a:pt x="1140714" y="193421"/>
                </a:moveTo>
                <a:lnTo>
                  <a:pt x="1115060" y="189357"/>
                </a:lnTo>
                <a:lnTo>
                  <a:pt x="1110996" y="215011"/>
                </a:lnTo>
                <a:lnTo>
                  <a:pt x="1136650" y="219075"/>
                </a:lnTo>
                <a:lnTo>
                  <a:pt x="1140714" y="193421"/>
                </a:lnTo>
                <a:close/>
              </a:path>
              <a:path w="3444240" h="1097280">
                <a:moveTo>
                  <a:pt x="1191768" y="937260"/>
                </a:moveTo>
                <a:lnTo>
                  <a:pt x="1187704" y="911733"/>
                </a:lnTo>
                <a:lnTo>
                  <a:pt x="1162177" y="915797"/>
                </a:lnTo>
                <a:lnTo>
                  <a:pt x="1166114" y="941324"/>
                </a:lnTo>
                <a:lnTo>
                  <a:pt x="1191768" y="937260"/>
                </a:lnTo>
                <a:close/>
              </a:path>
              <a:path w="3444240" h="1097280">
                <a:moveTo>
                  <a:pt x="1191895" y="201549"/>
                </a:moveTo>
                <a:lnTo>
                  <a:pt x="1166241" y="197485"/>
                </a:lnTo>
                <a:lnTo>
                  <a:pt x="1162177" y="223012"/>
                </a:lnTo>
                <a:lnTo>
                  <a:pt x="1187831" y="227076"/>
                </a:lnTo>
                <a:lnTo>
                  <a:pt x="1191895" y="201549"/>
                </a:lnTo>
                <a:close/>
              </a:path>
              <a:path w="3444240" h="1097280">
                <a:moveTo>
                  <a:pt x="1242949" y="929259"/>
                </a:moveTo>
                <a:lnTo>
                  <a:pt x="1238885" y="903605"/>
                </a:lnTo>
                <a:lnTo>
                  <a:pt x="1213358" y="907669"/>
                </a:lnTo>
                <a:lnTo>
                  <a:pt x="1217295" y="933323"/>
                </a:lnTo>
                <a:lnTo>
                  <a:pt x="1242949" y="929259"/>
                </a:lnTo>
                <a:close/>
              </a:path>
              <a:path w="3444240" h="1097280">
                <a:moveTo>
                  <a:pt x="1243076" y="209550"/>
                </a:moveTo>
                <a:lnTo>
                  <a:pt x="1217422" y="205613"/>
                </a:lnTo>
                <a:lnTo>
                  <a:pt x="1213358" y="231140"/>
                </a:lnTo>
                <a:lnTo>
                  <a:pt x="1239012" y="235204"/>
                </a:lnTo>
                <a:lnTo>
                  <a:pt x="1243076" y="209550"/>
                </a:lnTo>
                <a:close/>
              </a:path>
              <a:path w="3444240" h="1097280">
                <a:moveTo>
                  <a:pt x="1294130" y="921258"/>
                </a:moveTo>
                <a:lnTo>
                  <a:pt x="1290066" y="895604"/>
                </a:lnTo>
                <a:lnTo>
                  <a:pt x="1264539" y="899668"/>
                </a:lnTo>
                <a:lnTo>
                  <a:pt x="1268476" y="925195"/>
                </a:lnTo>
                <a:lnTo>
                  <a:pt x="1294130" y="921258"/>
                </a:lnTo>
                <a:close/>
              </a:path>
              <a:path w="3444240" h="1097280">
                <a:moveTo>
                  <a:pt x="1294257" y="217678"/>
                </a:moveTo>
                <a:lnTo>
                  <a:pt x="1268603" y="213614"/>
                </a:lnTo>
                <a:lnTo>
                  <a:pt x="1264539" y="239268"/>
                </a:lnTo>
                <a:lnTo>
                  <a:pt x="1290193" y="243332"/>
                </a:lnTo>
                <a:lnTo>
                  <a:pt x="1294257" y="217678"/>
                </a:lnTo>
                <a:close/>
              </a:path>
              <a:path w="3444240" h="1097280">
                <a:moveTo>
                  <a:pt x="1345311" y="913130"/>
                </a:moveTo>
                <a:lnTo>
                  <a:pt x="1341247" y="887603"/>
                </a:lnTo>
                <a:lnTo>
                  <a:pt x="1315720" y="891540"/>
                </a:lnTo>
                <a:lnTo>
                  <a:pt x="1319657" y="917194"/>
                </a:lnTo>
                <a:lnTo>
                  <a:pt x="1345311" y="913130"/>
                </a:lnTo>
                <a:close/>
              </a:path>
              <a:path w="3444240" h="1097280">
                <a:moveTo>
                  <a:pt x="1345438" y="225806"/>
                </a:moveTo>
                <a:lnTo>
                  <a:pt x="1319784" y="221742"/>
                </a:lnTo>
                <a:lnTo>
                  <a:pt x="1315720" y="247269"/>
                </a:lnTo>
                <a:lnTo>
                  <a:pt x="1341374" y="251333"/>
                </a:lnTo>
                <a:lnTo>
                  <a:pt x="1345438" y="225806"/>
                </a:lnTo>
                <a:close/>
              </a:path>
              <a:path w="3444240" h="1097280">
                <a:moveTo>
                  <a:pt x="1396492" y="905129"/>
                </a:moveTo>
                <a:lnTo>
                  <a:pt x="1392428" y="879475"/>
                </a:lnTo>
                <a:lnTo>
                  <a:pt x="1366901" y="883539"/>
                </a:lnTo>
                <a:lnTo>
                  <a:pt x="1370838" y="909193"/>
                </a:lnTo>
                <a:lnTo>
                  <a:pt x="1396492" y="905129"/>
                </a:lnTo>
                <a:close/>
              </a:path>
              <a:path w="3444240" h="1097280">
                <a:moveTo>
                  <a:pt x="1396619" y="233807"/>
                </a:moveTo>
                <a:lnTo>
                  <a:pt x="1370965" y="229870"/>
                </a:lnTo>
                <a:lnTo>
                  <a:pt x="1366901" y="255397"/>
                </a:lnTo>
                <a:lnTo>
                  <a:pt x="1392555" y="259461"/>
                </a:lnTo>
                <a:lnTo>
                  <a:pt x="1396619" y="233807"/>
                </a:lnTo>
                <a:close/>
              </a:path>
              <a:path w="3444240" h="1097280">
                <a:moveTo>
                  <a:pt x="1447673" y="897001"/>
                </a:moveTo>
                <a:lnTo>
                  <a:pt x="1443609" y="871474"/>
                </a:lnTo>
                <a:lnTo>
                  <a:pt x="1418082" y="875538"/>
                </a:lnTo>
                <a:lnTo>
                  <a:pt x="1422019" y="901065"/>
                </a:lnTo>
                <a:lnTo>
                  <a:pt x="1447673" y="897001"/>
                </a:lnTo>
                <a:close/>
              </a:path>
              <a:path w="3444240" h="1097280">
                <a:moveTo>
                  <a:pt x="1447800" y="241935"/>
                </a:moveTo>
                <a:lnTo>
                  <a:pt x="1422146" y="237871"/>
                </a:lnTo>
                <a:lnTo>
                  <a:pt x="1418082" y="263525"/>
                </a:lnTo>
                <a:lnTo>
                  <a:pt x="1443736" y="267589"/>
                </a:lnTo>
                <a:lnTo>
                  <a:pt x="1447800" y="241935"/>
                </a:lnTo>
                <a:close/>
              </a:path>
              <a:path w="3444240" h="1097280">
                <a:moveTo>
                  <a:pt x="1498854" y="889000"/>
                </a:moveTo>
                <a:lnTo>
                  <a:pt x="1494790" y="863473"/>
                </a:lnTo>
                <a:lnTo>
                  <a:pt x="1469263" y="867410"/>
                </a:lnTo>
                <a:lnTo>
                  <a:pt x="1473327" y="893064"/>
                </a:lnTo>
                <a:lnTo>
                  <a:pt x="1498854" y="889000"/>
                </a:lnTo>
                <a:close/>
              </a:path>
              <a:path w="3444240" h="1097280">
                <a:moveTo>
                  <a:pt x="1498981" y="250063"/>
                </a:moveTo>
                <a:lnTo>
                  <a:pt x="1473327" y="245999"/>
                </a:lnTo>
                <a:lnTo>
                  <a:pt x="1469263" y="271526"/>
                </a:lnTo>
                <a:lnTo>
                  <a:pt x="1494917" y="275590"/>
                </a:lnTo>
                <a:lnTo>
                  <a:pt x="1498981" y="250063"/>
                </a:lnTo>
                <a:close/>
              </a:path>
              <a:path w="3444240" h="1097280">
                <a:moveTo>
                  <a:pt x="1550035" y="880999"/>
                </a:moveTo>
                <a:lnTo>
                  <a:pt x="1545971" y="855345"/>
                </a:lnTo>
                <a:lnTo>
                  <a:pt x="1520444" y="859409"/>
                </a:lnTo>
                <a:lnTo>
                  <a:pt x="1524508" y="884936"/>
                </a:lnTo>
                <a:lnTo>
                  <a:pt x="1550035" y="880999"/>
                </a:lnTo>
                <a:close/>
              </a:path>
              <a:path w="3444240" h="1097280">
                <a:moveTo>
                  <a:pt x="1550162" y="258064"/>
                </a:moveTo>
                <a:lnTo>
                  <a:pt x="1524508" y="254127"/>
                </a:lnTo>
                <a:lnTo>
                  <a:pt x="1520444" y="279654"/>
                </a:lnTo>
                <a:lnTo>
                  <a:pt x="1546098" y="283718"/>
                </a:lnTo>
                <a:lnTo>
                  <a:pt x="1550162" y="258064"/>
                </a:lnTo>
                <a:close/>
              </a:path>
              <a:path w="3444240" h="1097280">
                <a:moveTo>
                  <a:pt x="1601216" y="872871"/>
                </a:moveTo>
                <a:lnTo>
                  <a:pt x="1597152" y="847344"/>
                </a:lnTo>
                <a:lnTo>
                  <a:pt x="1571625" y="851408"/>
                </a:lnTo>
                <a:lnTo>
                  <a:pt x="1575689" y="876935"/>
                </a:lnTo>
                <a:lnTo>
                  <a:pt x="1601216" y="872871"/>
                </a:lnTo>
                <a:close/>
              </a:path>
              <a:path w="3444240" h="1097280">
                <a:moveTo>
                  <a:pt x="1601343" y="266192"/>
                </a:moveTo>
                <a:lnTo>
                  <a:pt x="1575689" y="262128"/>
                </a:lnTo>
                <a:lnTo>
                  <a:pt x="1571625" y="287782"/>
                </a:lnTo>
                <a:lnTo>
                  <a:pt x="1597279" y="291846"/>
                </a:lnTo>
                <a:lnTo>
                  <a:pt x="1601343" y="266192"/>
                </a:lnTo>
                <a:close/>
              </a:path>
              <a:path w="3444240" h="1097280">
                <a:moveTo>
                  <a:pt x="1652397" y="864870"/>
                </a:moveTo>
                <a:lnTo>
                  <a:pt x="1648333" y="839216"/>
                </a:lnTo>
                <a:lnTo>
                  <a:pt x="1622806" y="843280"/>
                </a:lnTo>
                <a:lnTo>
                  <a:pt x="1626870" y="868934"/>
                </a:lnTo>
                <a:lnTo>
                  <a:pt x="1652397" y="864870"/>
                </a:lnTo>
                <a:close/>
              </a:path>
              <a:path w="3444240" h="1097280">
                <a:moveTo>
                  <a:pt x="1652524" y="274320"/>
                </a:moveTo>
                <a:lnTo>
                  <a:pt x="1626870" y="270256"/>
                </a:lnTo>
                <a:lnTo>
                  <a:pt x="1622806" y="295783"/>
                </a:lnTo>
                <a:lnTo>
                  <a:pt x="1648460" y="299847"/>
                </a:lnTo>
                <a:lnTo>
                  <a:pt x="1652524" y="274320"/>
                </a:lnTo>
                <a:close/>
              </a:path>
              <a:path w="3444240" h="1097280">
                <a:moveTo>
                  <a:pt x="1703578" y="856869"/>
                </a:moveTo>
                <a:lnTo>
                  <a:pt x="1699641" y="831215"/>
                </a:lnTo>
                <a:lnTo>
                  <a:pt x="1673987" y="835279"/>
                </a:lnTo>
                <a:lnTo>
                  <a:pt x="1678051" y="860806"/>
                </a:lnTo>
                <a:lnTo>
                  <a:pt x="1703578" y="856869"/>
                </a:lnTo>
                <a:close/>
              </a:path>
              <a:path w="3444240" h="1097280">
                <a:moveTo>
                  <a:pt x="1703705" y="282448"/>
                </a:moveTo>
                <a:lnTo>
                  <a:pt x="1678051" y="278384"/>
                </a:lnTo>
                <a:lnTo>
                  <a:pt x="1673987" y="303911"/>
                </a:lnTo>
                <a:lnTo>
                  <a:pt x="1699641" y="307975"/>
                </a:lnTo>
                <a:lnTo>
                  <a:pt x="1703705" y="282448"/>
                </a:lnTo>
                <a:close/>
              </a:path>
              <a:path w="3444240" h="1097280">
                <a:moveTo>
                  <a:pt x="1754759" y="848741"/>
                </a:moveTo>
                <a:lnTo>
                  <a:pt x="1750822" y="823214"/>
                </a:lnTo>
                <a:lnTo>
                  <a:pt x="1725168" y="827151"/>
                </a:lnTo>
                <a:lnTo>
                  <a:pt x="1729232" y="852805"/>
                </a:lnTo>
                <a:lnTo>
                  <a:pt x="1754759" y="848741"/>
                </a:lnTo>
                <a:close/>
              </a:path>
              <a:path w="3444240" h="1097280">
                <a:moveTo>
                  <a:pt x="1754886" y="290449"/>
                </a:moveTo>
                <a:lnTo>
                  <a:pt x="1729232" y="286385"/>
                </a:lnTo>
                <a:lnTo>
                  <a:pt x="1725168" y="312039"/>
                </a:lnTo>
                <a:lnTo>
                  <a:pt x="1750822" y="316103"/>
                </a:lnTo>
                <a:lnTo>
                  <a:pt x="1754886" y="290449"/>
                </a:lnTo>
                <a:close/>
              </a:path>
              <a:path w="3444240" h="1097280">
                <a:moveTo>
                  <a:pt x="1805940" y="840740"/>
                </a:moveTo>
                <a:lnTo>
                  <a:pt x="1802003" y="815086"/>
                </a:lnTo>
                <a:lnTo>
                  <a:pt x="1776349" y="819150"/>
                </a:lnTo>
                <a:lnTo>
                  <a:pt x="1780413" y="844804"/>
                </a:lnTo>
                <a:lnTo>
                  <a:pt x="1805940" y="840740"/>
                </a:lnTo>
                <a:close/>
              </a:path>
              <a:path w="3444240" h="1097280">
                <a:moveTo>
                  <a:pt x="1806067" y="298577"/>
                </a:moveTo>
                <a:lnTo>
                  <a:pt x="1780413" y="294513"/>
                </a:lnTo>
                <a:lnTo>
                  <a:pt x="1776349" y="320167"/>
                </a:lnTo>
                <a:lnTo>
                  <a:pt x="1802003" y="324104"/>
                </a:lnTo>
                <a:lnTo>
                  <a:pt x="1806067" y="298577"/>
                </a:lnTo>
                <a:close/>
              </a:path>
              <a:path w="3444240" h="1097280">
                <a:moveTo>
                  <a:pt x="1857121" y="832612"/>
                </a:moveTo>
                <a:lnTo>
                  <a:pt x="1853184" y="807085"/>
                </a:lnTo>
                <a:lnTo>
                  <a:pt x="1827530" y="811149"/>
                </a:lnTo>
                <a:lnTo>
                  <a:pt x="1831594" y="836676"/>
                </a:lnTo>
                <a:lnTo>
                  <a:pt x="1857121" y="832612"/>
                </a:lnTo>
                <a:close/>
              </a:path>
              <a:path w="3444240" h="1097280">
                <a:moveTo>
                  <a:pt x="1857248" y="306705"/>
                </a:moveTo>
                <a:lnTo>
                  <a:pt x="1831594" y="302641"/>
                </a:lnTo>
                <a:lnTo>
                  <a:pt x="1827530" y="328168"/>
                </a:lnTo>
                <a:lnTo>
                  <a:pt x="1853184" y="332232"/>
                </a:lnTo>
                <a:lnTo>
                  <a:pt x="1857248" y="306705"/>
                </a:lnTo>
                <a:close/>
              </a:path>
              <a:path w="3444240" h="1097280">
                <a:moveTo>
                  <a:pt x="1908302" y="824611"/>
                </a:moveTo>
                <a:lnTo>
                  <a:pt x="1904365" y="799084"/>
                </a:lnTo>
                <a:lnTo>
                  <a:pt x="1878711" y="803021"/>
                </a:lnTo>
                <a:lnTo>
                  <a:pt x="1882775" y="828675"/>
                </a:lnTo>
                <a:lnTo>
                  <a:pt x="1908302" y="824611"/>
                </a:lnTo>
                <a:close/>
              </a:path>
              <a:path w="3444240" h="1097280">
                <a:moveTo>
                  <a:pt x="1908429" y="314706"/>
                </a:moveTo>
                <a:lnTo>
                  <a:pt x="1882775" y="310642"/>
                </a:lnTo>
                <a:lnTo>
                  <a:pt x="1878711" y="336296"/>
                </a:lnTo>
                <a:lnTo>
                  <a:pt x="1904365" y="340360"/>
                </a:lnTo>
                <a:lnTo>
                  <a:pt x="1908429" y="314706"/>
                </a:lnTo>
                <a:close/>
              </a:path>
              <a:path w="3444240" h="1097280">
                <a:moveTo>
                  <a:pt x="1959483" y="816610"/>
                </a:moveTo>
                <a:lnTo>
                  <a:pt x="1955546" y="790956"/>
                </a:lnTo>
                <a:lnTo>
                  <a:pt x="1929892" y="795020"/>
                </a:lnTo>
                <a:lnTo>
                  <a:pt x="1933956" y="820547"/>
                </a:lnTo>
                <a:lnTo>
                  <a:pt x="1959483" y="816610"/>
                </a:lnTo>
                <a:close/>
              </a:path>
              <a:path w="3444240" h="1097280">
                <a:moveTo>
                  <a:pt x="1959610" y="322834"/>
                </a:moveTo>
                <a:lnTo>
                  <a:pt x="1933956" y="318770"/>
                </a:lnTo>
                <a:lnTo>
                  <a:pt x="1929892" y="344424"/>
                </a:lnTo>
                <a:lnTo>
                  <a:pt x="1955546" y="348361"/>
                </a:lnTo>
                <a:lnTo>
                  <a:pt x="1959610" y="322834"/>
                </a:lnTo>
                <a:close/>
              </a:path>
              <a:path w="3444240" h="1097280">
                <a:moveTo>
                  <a:pt x="2010791" y="808482"/>
                </a:moveTo>
                <a:lnTo>
                  <a:pt x="2006727" y="782955"/>
                </a:lnTo>
                <a:lnTo>
                  <a:pt x="1981073" y="787019"/>
                </a:lnTo>
                <a:lnTo>
                  <a:pt x="1985137" y="812546"/>
                </a:lnTo>
                <a:lnTo>
                  <a:pt x="2010791" y="808482"/>
                </a:lnTo>
                <a:close/>
              </a:path>
              <a:path w="3444240" h="1097280">
                <a:moveTo>
                  <a:pt x="2010791" y="330962"/>
                </a:moveTo>
                <a:lnTo>
                  <a:pt x="1985137" y="326898"/>
                </a:lnTo>
                <a:lnTo>
                  <a:pt x="1981073" y="352425"/>
                </a:lnTo>
                <a:lnTo>
                  <a:pt x="2006727" y="356489"/>
                </a:lnTo>
                <a:lnTo>
                  <a:pt x="2010791" y="330962"/>
                </a:lnTo>
                <a:close/>
              </a:path>
              <a:path w="3444240" h="1097280">
                <a:moveTo>
                  <a:pt x="2061972" y="800481"/>
                </a:moveTo>
                <a:lnTo>
                  <a:pt x="2057908" y="774827"/>
                </a:lnTo>
                <a:lnTo>
                  <a:pt x="2032254" y="778891"/>
                </a:lnTo>
                <a:lnTo>
                  <a:pt x="2036318" y="804545"/>
                </a:lnTo>
                <a:lnTo>
                  <a:pt x="2061972" y="800481"/>
                </a:lnTo>
                <a:close/>
              </a:path>
              <a:path w="3444240" h="1097280">
                <a:moveTo>
                  <a:pt x="2061972" y="338963"/>
                </a:moveTo>
                <a:lnTo>
                  <a:pt x="2036318" y="334899"/>
                </a:lnTo>
                <a:lnTo>
                  <a:pt x="2032254" y="360553"/>
                </a:lnTo>
                <a:lnTo>
                  <a:pt x="2057908" y="364617"/>
                </a:lnTo>
                <a:lnTo>
                  <a:pt x="2061972" y="338963"/>
                </a:lnTo>
                <a:close/>
              </a:path>
              <a:path w="3444240" h="1097280">
                <a:moveTo>
                  <a:pt x="2113153" y="792480"/>
                </a:moveTo>
                <a:lnTo>
                  <a:pt x="2109089" y="766826"/>
                </a:lnTo>
                <a:lnTo>
                  <a:pt x="2083435" y="770890"/>
                </a:lnTo>
                <a:lnTo>
                  <a:pt x="2087499" y="796417"/>
                </a:lnTo>
                <a:lnTo>
                  <a:pt x="2113153" y="792480"/>
                </a:lnTo>
                <a:close/>
              </a:path>
              <a:path w="3444240" h="1097280">
                <a:moveTo>
                  <a:pt x="2113153" y="347091"/>
                </a:moveTo>
                <a:lnTo>
                  <a:pt x="2087499" y="343027"/>
                </a:lnTo>
                <a:lnTo>
                  <a:pt x="2083435" y="368681"/>
                </a:lnTo>
                <a:lnTo>
                  <a:pt x="2109089" y="372618"/>
                </a:lnTo>
                <a:lnTo>
                  <a:pt x="2113153" y="347091"/>
                </a:lnTo>
                <a:close/>
              </a:path>
              <a:path w="3444240" h="1097280">
                <a:moveTo>
                  <a:pt x="2164334" y="784352"/>
                </a:moveTo>
                <a:lnTo>
                  <a:pt x="2160270" y="758825"/>
                </a:lnTo>
                <a:lnTo>
                  <a:pt x="2134616" y="762762"/>
                </a:lnTo>
                <a:lnTo>
                  <a:pt x="2138680" y="788416"/>
                </a:lnTo>
                <a:lnTo>
                  <a:pt x="2164334" y="784352"/>
                </a:lnTo>
                <a:close/>
              </a:path>
              <a:path w="3444240" h="1097280">
                <a:moveTo>
                  <a:pt x="2164334" y="355219"/>
                </a:moveTo>
                <a:lnTo>
                  <a:pt x="2138680" y="351155"/>
                </a:lnTo>
                <a:lnTo>
                  <a:pt x="2134616" y="376682"/>
                </a:lnTo>
                <a:lnTo>
                  <a:pt x="2160270" y="380746"/>
                </a:lnTo>
                <a:lnTo>
                  <a:pt x="2164334" y="355219"/>
                </a:lnTo>
                <a:close/>
              </a:path>
              <a:path w="3444240" h="1097280">
                <a:moveTo>
                  <a:pt x="2215515" y="776351"/>
                </a:moveTo>
                <a:lnTo>
                  <a:pt x="2211451" y="750697"/>
                </a:lnTo>
                <a:lnTo>
                  <a:pt x="2185797" y="754761"/>
                </a:lnTo>
                <a:lnTo>
                  <a:pt x="2189861" y="780415"/>
                </a:lnTo>
                <a:lnTo>
                  <a:pt x="2215515" y="776351"/>
                </a:lnTo>
                <a:close/>
              </a:path>
              <a:path w="3444240" h="1097280">
                <a:moveTo>
                  <a:pt x="2215515" y="363220"/>
                </a:moveTo>
                <a:lnTo>
                  <a:pt x="2189861" y="359156"/>
                </a:lnTo>
                <a:lnTo>
                  <a:pt x="2185797" y="384810"/>
                </a:lnTo>
                <a:lnTo>
                  <a:pt x="2211451" y="388874"/>
                </a:lnTo>
                <a:lnTo>
                  <a:pt x="2215515" y="363220"/>
                </a:lnTo>
                <a:close/>
              </a:path>
              <a:path w="3444240" h="1097280">
                <a:moveTo>
                  <a:pt x="2266696" y="768223"/>
                </a:moveTo>
                <a:lnTo>
                  <a:pt x="2262632" y="742696"/>
                </a:lnTo>
                <a:lnTo>
                  <a:pt x="2237105" y="746760"/>
                </a:lnTo>
                <a:lnTo>
                  <a:pt x="2241042" y="772287"/>
                </a:lnTo>
                <a:lnTo>
                  <a:pt x="2266696" y="768223"/>
                </a:lnTo>
                <a:close/>
              </a:path>
              <a:path w="3444240" h="1097280">
                <a:moveTo>
                  <a:pt x="2266696" y="371348"/>
                </a:moveTo>
                <a:lnTo>
                  <a:pt x="2241042" y="367284"/>
                </a:lnTo>
                <a:lnTo>
                  <a:pt x="2236978" y="392938"/>
                </a:lnTo>
                <a:lnTo>
                  <a:pt x="2262632" y="397002"/>
                </a:lnTo>
                <a:lnTo>
                  <a:pt x="2266696" y="371348"/>
                </a:lnTo>
                <a:close/>
              </a:path>
              <a:path w="3444240" h="1097280">
                <a:moveTo>
                  <a:pt x="2317877" y="760222"/>
                </a:moveTo>
                <a:lnTo>
                  <a:pt x="2313813" y="734695"/>
                </a:lnTo>
                <a:lnTo>
                  <a:pt x="2288286" y="738632"/>
                </a:lnTo>
                <a:lnTo>
                  <a:pt x="2292223" y="764286"/>
                </a:lnTo>
                <a:lnTo>
                  <a:pt x="2317877" y="760222"/>
                </a:lnTo>
                <a:close/>
              </a:path>
              <a:path w="3444240" h="1097280">
                <a:moveTo>
                  <a:pt x="2317877" y="379476"/>
                </a:moveTo>
                <a:lnTo>
                  <a:pt x="2292223" y="375412"/>
                </a:lnTo>
                <a:lnTo>
                  <a:pt x="2288159" y="400939"/>
                </a:lnTo>
                <a:lnTo>
                  <a:pt x="2313813" y="405003"/>
                </a:lnTo>
                <a:lnTo>
                  <a:pt x="2317877" y="379476"/>
                </a:lnTo>
                <a:close/>
              </a:path>
              <a:path w="3444240" h="1097280">
                <a:moveTo>
                  <a:pt x="2369058" y="752221"/>
                </a:moveTo>
                <a:lnTo>
                  <a:pt x="2364994" y="726567"/>
                </a:lnTo>
                <a:lnTo>
                  <a:pt x="2339467" y="730631"/>
                </a:lnTo>
                <a:lnTo>
                  <a:pt x="2343404" y="756158"/>
                </a:lnTo>
                <a:lnTo>
                  <a:pt x="2369058" y="752221"/>
                </a:lnTo>
                <a:close/>
              </a:path>
              <a:path w="3444240" h="1097280">
                <a:moveTo>
                  <a:pt x="2369058" y="387477"/>
                </a:moveTo>
                <a:lnTo>
                  <a:pt x="2343404" y="383540"/>
                </a:lnTo>
                <a:lnTo>
                  <a:pt x="2339340" y="409067"/>
                </a:lnTo>
                <a:lnTo>
                  <a:pt x="2364994" y="413131"/>
                </a:lnTo>
                <a:lnTo>
                  <a:pt x="2369058" y="387477"/>
                </a:lnTo>
                <a:close/>
              </a:path>
              <a:path w="3444240" h="1097280">
                <a:moveTo>
                  <a:pt x="2420239" y="744093"/>
                </a:moveTo>
                <a:lnTo>
                  <a:pt x="2416175" y="718566"/>
                </a:lnTo>
                <a:lnTo>
                  <a:pt x="2390648" y="722503"/>
                </a:lnTo>
                <a:lnTo>
                  <a:pt x="2394585" y="748157"/>
                </a:lnTo>
                <a:lnTo>
                  <a:pt x="2420239" y="744093"/>
                </a:lnTo>
                <a:close/>
              </a:path>
              <a:path w="3444240" h="1097280">
                <a:moveTo>
                  <a:pt x="2420239" y="395605"/>
                </a:moveTo>
                <a:lnTo>
                  <a:pt x="2394585" y="391541"/>
                </a:lnTo>
                <a:lnTo>
                  <a:pt x="2390521" y="417195"/>
                </a:lnTo>
                <a:lnTo>
                  <a:pt x="2416175" y="421259"/>
                </a:lnTo>
                <a:lnTo>
                  <a:pt x="2420239" y="395605"/>
                </a:lnTo>
                <a:close/>
              </a:path>
              <a:path w="3444240" h="1097280">
                <a:moveTo>
                  <a:pt x="2471420" y="736092"/>
                </a:moveTo>
                <a:lnTo>
                  <a:pt x="2467356" y="710438"/>
                </a:lnTo>
                <a:lnTo>
                  <a:pt x="2441829" y="714502"/>
                </a:lnTo>
                <a:lnTo>
                  <a:pt x="2445766" y="740156"/>
                </a:lnTo>
                <a:lnTo>
                  <a:pt x="2471420" y="736092"/>
                </a:lnTo>
                <a:close/>
              </a:path>
              <a:path w="3444240" h="1097280">
                <a:moveTo>
                  <a:pt x="2471420" y="403733"/>
                </a:moveTo>
                <a:lnTo>
                  <a:pt x="2445766" y="399669"/>
                </a:lnTo>
                <a:lnTo>
                  <a:pt x="2441702" y="425196"/>
                </a:lnTo>
                <a:lnTo>
                  <a:pt x="2467356" y="429260"/>
                </a:lnTo>
                <a:lnTo>
                  <a:pt x="2471420" y="403733"/>
                </a:lnTo>
                <a:close/>
              </a:path>
              <a:path w="3444240" h="1097280">
                <a:moveTo>
                  <a:pt x="2522601" y="728091"/>
                </a:moveTo>
                <a:lnTo>
                  <a:pt x="2518537" y="702437"/>
                </a:lnTo>
                <a:lnTo>
                  <a:pt x="2493010" y="706501"/>
                </a:lnTo>
                <a:lnTo>
                  <a:pt x="2496947" y="732028"/>
                </a:lnTo>
                <a:lnTo>
                  <a:pt x="2522601" y="728091"/>
                </a:lnTo>
                <a:close/>
              </a:path>
              <a:path w="3444240" h="1097280">
                <a:moveTo>
                  <a:pt x="2522601" y="411734"/>
                </a:moveTo>
                <a:lnTo>
                  <a:pt x="2496947" y="407797"/>
                </a:lnTo>
                <a:lnTo>
                  <a:pt x="2492883" y="433324"/>
                </a:lnTo>
                <a:lnTo>
                  <a:pt x="2518537" y="437388"/>
                </a:lnTo>
                <a:lnTo>
                  <a:pt x="2522601" y="411734"/>
                </a:lnTo>
                <a:close/>
              </a:path>
              <a:path w="3444240" h="1097280">
                <a:moveTo>
                  <a:pt x="2573782" y="719963"/>
                </a:moveTo>
                <a:lnTo>
                  <a:pt x="2569718" y="694436"/>
                </a:lnTo>
                <a:lnTo>
                  <a:pt x="2544191" y="698373"/>
                </a:lnTo>
                <a:lnTo>
                  <a:pt x="2548128" y="724027"/>
                </a:lnTo>
                <a:lnTo>
                  <a:pt x="2573782" y="719963"/>
                </a:lnTo>
                <a:close/>
              </a:path>
              <a:path w="3444240" h="1097280">
                <a:moveTo>
                  <a:pt x="2573782" y="419862"/>
                </a:moveTo>
                <a:lnTo>
                  <a:pt x="2548128" y="415798"/>
                </a:lnTo>
                <a:lnTo>
                  <a:pt x="2544064" y="441452"/>
                </a:lnTo>
                <a:lnTo>
                  <a:pt x="2569718" y="445516"/>
                </a:lnTo>
                <a:lnTo>
                  <a:pt x="2573782" y="419862"/>
                </a:lnTo>
                <a:close/>
              </a:path>
              <a:path w="3444240" h="1097280">
                <a:moveTo>
                  <a:pt x="2624963" y="711962"/>
                </a:moveTo>
                <a:lnTo>
                  <a:pt x="2620899" y="686308"/>
                </a:lnTo>
                <a:lnTo>
                  <a:pt x="2595372" y="690372"/>
                </a:lnTo>
                <a:lnTo>
                  <a:pt x="2599436" y="715899"/>
                </a:lnTo>
                <a:lnTo>
                  <a:pt x="2624963" y="711962"/>
                </a:lnTo>
                <a:close/>
              </a:path>
              <a:path w="3444240" h="1097280">
                <a:moveTo>
                  <a:pt x="2624963" y="427990"/>
                </a:moveTo>
                <a:lnTo>
                  <a:pt x="2599309" y="423926"/>
                </a:lnTo>
                <a:lnTo>
                  <a:pt x="2595245" y="449453"/>
                </a:lnTo>
                <a:lnTo>
                  <a:pt x="2620899" y="453517"/>
                </a:lnTo>
                <a:lnTo>
                  <a:pt x="2624963" y="427990"/>
                </a:lnTo>
                <a:close/>
              </a:path>
              <a:path w="3444240" h="1097280">
                <a:moveTo>
                  <a:pt x="2676144" y="703834"/>
                </a:moveTo>
                <a:lnTo>
                  <a:pt x="2672080" y="678307"/>
                </a:lnTo>
                <a:lnTo>
                  <a:pt x="2646553" y="682371"/>
                </a:lnTo>
                <a:lnTo>
                  <a:pt x="2650617" y="707898"/>
                </a:lnTo>
                <a:lnTo>
                  <a:pt x="2676144" y="703834"/>
                </a:lnTo>
                <a:close/>
              </a:path>
              <a:path w="3444240" h="1097280">
                <a:moveTo>
                  <a:pt x="2676144" y="435991"/>
                </a:moveTo>
                <a:lnTo>
                  <a:pt x="2650490" y="432054"/>
                </a:lnTo>
                <a:lnTo>
                  <a:pt x="2646426" y="457581"/>
                </a:lnTo>
                <a:lnTo>
                  <a:pt x="2672080" y="461645"/>
                </a:lnTo>
                <a:lnTo>
                  <a:pt x="2676144" y="435991"/>
                </a:lnTo>
                <a:close/>
              </a:path>
              <a:path w="3444240" h="1097280">
                <a:moveTo>
                  <a:pt x="2727325" y="695833"/>
                </a:moveTo>
                <a:lnTo>
                  <a:pt x="2723261" y="670306"/>
                </a:lnTo>
                <a:lnTo>
                  <a:pt x="2697734" y="674243"/>
                </a:lnTo>
                <a:lnTo>
                  <a:pt x="2701798" y="699897"/>
                </a:lnTo>
                <a:lnTo>
                  <a:pt x="2727325" y="695833"/>
                </a:lnTo>
                <a:close/>
              </a:path>
              <a:path w="3444240" h="1097280">
                <a:moveTo>
                  <a:pt x="2727325" y="444119"/>
                </a:moveTo>
                <a:lnTo>
                  <a:pt x="2701671" y="440055"/>
                </a:lnTo>
                <a:lnTo>
                  <a:pt x="2697607" y="465709"/>
                </a:lnTo>
                <a:lnTo>
                  <a:pt x="2723261" y="469773"/>
                </a:lnTo>
                <a:lnTo>
                  <a:pt x="2727325" y="444119"/>
                </a:lnTo>
                <a:close/>
              </a:path>
              <a:path w="3444240" h="1097280">
                <a:moveTo>
                  <a:pt x="2778506" y="687832"/>
                </a:moveTo>
                <a:lnTo>
                  <a:pt x="2774569" y="662178"/>
                </a:lnTo>
                <a:lnTo>
                  <a:pt x="2748915" y="666242"/>
                </a:lnTo>
                <a:lnTo>
                  <a:pt x="2752979" y="691769"/>
                </a:lnTo>
                <a:lnTo>
                  <a:pt x="2778506" y="687832"/>
                </a:lnTo>
                <a:close/>
              </a:path>
              <a:path w="3444240" h="1097280">
                <a:moveTo>
                  <a:pt x="2778506" y="452247"/>
                </a:moveTo>
                <a:lnTo>
                  <a:pt x="2752852" y="448183"/>
                </a:lnTo>
                <a:lnTo>
                  <a:pt x="2748788" y="473710"/>
                </a:lnTo>
                <a:lnTo>
                  <a:pt x="2774442" y="477774"/>
                </a:lnTo>
                <a:lnTo>
                  <a:pt x="2778506" y="452247"/>
                </a:lnTo>
                <a:close/>
              </a:path>
              <a:path w="3444240" h="1097280">
                <a:moveTo>
                  <a:pt x="2829687" y="679704"/>
                </a:moveTo>
                <a:lnTo>
                  <a:pt x="2825750" y="654177"/>
                </a:lnTo>
                <a:lnTo>
                  <a:pt x="2800096" y="658114"/>
                </a:lnTo>
                <a:lnTo>
                  <a:pt x="2804160" y="683768"/>
                </a:lnTo>
                <a:lnTo>
                  <a:pt x="2829687" y="679704"/>
                </a:lnTo>
                <a:close/>
              </a:path>
              <a:path w="3444240" h="1097280">
                <a:moveTo>
                  <a:pt x="2829687" y="460375"/>
                </a:moveTo>
                <a:lnTo>
                  <a:pt x="2804033" y="456311"/>
                </a:lnTo>
                <a:lnTo>
                  <a:pt x="2799969" y="481838"/>
                </a:lnTo>
                <a:lnTo>
                  <a:pt x="2825623" y="485902"/>
                </a:lnTo>
                <a:lnTo>
                  <a:pt x="2829687" y="460375"/>
                </a:lnTo>
                <a:close/>
              </a:path>
              <a:path w="3444240" h="1097280">
                <a:moveTo>
                  <a:pt x="2880868" y="671703"/>
                </a:moveTo>
                <a:lnTo>
                  <a:pt x="2876931" y="646049"/>
                </a:lnTo>
                <a:lnTo>
                  <a:pt x="2851277" y="650113"/>
                </a:lnTo>
                <a:lnTo>
                  <a:pt x="2855341" y="675767"/>
                </a:lnTo>
                <a:lnTo>
                  <a:pt x="2880868" y="671703"/>
                </a:lnTo>
                <a:close/>
              </a:path>
              <a:path w="3444240" h="1097280">
                <a:moveTo>
                  <a:pt x="2880868" y="468376"/>
                </a:moveTo>
                <a:lnTo>
                  <a:pt x="2855214" y="464312"/>
                </a:lnTo>
                <a:lnTo>
                  <a:pt x="2851150" y="489966"/>
                </a:lnTo>
                <a:lnTo>
                  <a:pt x="2876804" y="494030"/>
                </a:lnTo>
                <a:lnTo>
                  <a:pt x="2880868" y="468376"/>
                </a:lnTo>
                <a:close/>
              </a:path>
              <a:path w="3444240" h="1097280">
                <a:moveTo>
                  <a:pt x="2932049" y="663702"/>
                </a:moveTo>
                <a:lnTo>
                  <a:pt x="2928112" y="638048"/>
                </a:lnTo>
                <a:lnTo>
                  <a:pt x="2902458" y="642112"/>
                </a:lnTo>
                <a:lnTo>
                  <a:pt x="2906522" y="667639"/>
                </a:lnTo>
                <a:lnTo>
                  <a:pt x="2932049" y="663702"/>
                </a:lnTo>
                <a:close/>
              </a:path>
              <a:path w="3444240" h="1097280">
                <a:moveTo>
                  <a:pt x="2932049" y="476504"/>
                </a:moveTo>
                <a:lnTo>
                  <a:pt x="2906395" y="472440"/>
                </a:lnTo>
                <a:lnTo>
                  <a:pt x="2902331" y="498094"/>
                </a:lnTo>
                <a:lnTo>
                  <a:pt x="2927985" y="502031"/>
                </a:lnTo>
                <a:lnTo>
                  <a:pt x="2932049" y="476504"/>
                </a:lnTo>
                <a:close/>
              </a:path>
              <a:path w="3444240" h="1097280">
                <a:moveTo>
                  <a:pt x="2983230" y="655574"/>
                </a:moveTo>
                <a:lnTo>
                  <a:pt x="2979293" y="630047"/>
                </a:lnTo>
                <a:lnTo>
                  <a:pt x="2953639" y="633984"/>
                </a:lnTo>
                <a:lnTo>
                  <a:pt x="2957703" y="659638"/>
                </a:lnTo>
                <a:lnTo>
                  <a:pt x="2983230" y="655574"/>
                </a:lnTo>
                <a:close/>
              </a:path>
              <a:path w="3444240" h="1097280">
                <a:moveTo>
                  <a:pt x="2983230" y="484632"/>
                </a:moveTo>
                <a:lnTo>
                  <a:pt x="2957576" y="480568"/>
                </a:lnTo>
                <a:lnTo>
                  <a:pt x="2953512" y="506095"/>
                </a:lnTo>
                <a:lnTo>
                  <a:pt x="2979166" y="510159"/>
                </a:lnTo>
                <a:lnTo>
                  <a:pt x="2983230" y="484632"/>
                </a:lnTo>
                <a:close/>
              </a:path>
              <a:path w="3444240" h="1097280">
                <a:moveTo>
                  <a:pt x="3034411" y="647573"/>
                </a:moveTo>
                <a:lnTo>
                  <a:pt x="3030474" y="621919"/>
                </a:lnTo>
                <a:lnTo>
                  <a:pt x="3004820" y="625983"/>
                </a:lnTo>
                <a:lnTo>
                  <a:pt x="3008884" y="651510"/>
                </a:lnTo>
                <a:lnTo>
                  <a:pt x="3034411" y="647573"/>
                </a:lnTo>
                <a:close/>
              </a:path>
              <a:path w="3444240" h="1097280">
                <a:moveTo>
                  <a:pt x="3034411" y="492633"/>
                </a:moveTo>
                <a:lnTo>
                  <a:pt x="3008757" y="488569"/>
                </a:lnTo>
                <a:lnTo>
                  <a:pt x="3004693" y="514223"/>
                </a:lnTo>
                <a:lnTo>
                  <a:pt x="3030347" y="518287"/>
                </a:lnTo>
                <a:lnTo>
                  <a:pt x="3034411" y="492633"/>
                </a:lnTo>
                <a:close/>
              </a:path>
              <a:path w="3444240" h="1097280">
                <a:moveTo>
                  <a:pt x="3085592" y="500761"/>
                </a:moveTo>
                <a:lnTo>
                  <a:pt x="3059938" y="496697"/>
                </a:lnTo>
                <a:lnTo>
                  <a:pt x="3055874" y="522351"/>
                </a:lnTo>
                <a:lnTo>
                  <a:pt x="3081528" y="526288"/>
                </a:lnTo>
                <a:lnTo>
                  <a:pt x="3085592" y="500761"/>
                </a:lnTo>
                <a:close/>
              </a:path>
              <a:path w="3444240" h="1097280">
                <a:moveTo>
                  <a:pt x="3085719" y="639445"/>
                </a:moveTo>
                <a:lnTo>
                  <a:pt x="3081655" y="613918"/>
                </a:lnTo>
                <a:lnTo>
                  <a:pt x="3056001" y="617982"/>
                </a:lnTo>
                <a:lnTo>
                  <a:pt x="3060065" y="643509"/>
                </a:lnTo>
                <a:lnTo>
                  <a:pt x="3085719" y="639445"/>
                </a:lnTo>
                <a:close/>
              </a:path>
              <a:path w="3444240" h="1097280">
                <a:moveTo>
                  <a:pt x="3136773" y="508889"/>
                </a:moveTo>
                <a:lnTo>
                  <a:pt x="3111119" y="504825"/>
                </a:lnTo>
                <a:lnTo>
                  <a:pt x="3107055" y="530352"/>
                </a:lnTo>
                <a:lnTo>
                  <a:pt x="3132709" y="534416"/>
                </a:lnTo>
                <a:lnTo>
                  <a:pt x="3136773" y="508889"/>
                </a:lnTo>
                <a:close/>
              </a:path>
              <a:path w="3444240" h="1097280">
                <a:moveTo>
                  <a:pt x="3136900" y="631444"/>
                </a:moveTo>
                <a:lnTo>
                  <a:pt x="3132836" y="605790"/>
                </a:lnTo>
                <a:lnTo>
                  <a:pt x="3107182" y="609854"/>
                </a:lnTo>
                <a:lnTo>
                  <a:pt x="3111246" y="635508"/>
                </a:lnTo>
                <a:lnTo>
                  <a:pt x="3136900" y="631444"/>
                </a:lnTo>
                <a:close/>
              </a:path>
              <a:path w="3444240" h="1097280">
                <a:moveTo>
                  <a:pt x="3187954" y="516890"/>
                </a:moveTo>
                <a:lnTo>
                  <a:pt x="3162300" y="512826"/>
                </a:lnTo>
                <a:lnTo>
                  <a:pt x="3158236" y="538480"/>
                </a:lnTo>
                <a:lnTo>
                  <a:pt x="3183890" y="542544"/>
                </a:lnTo>
                <a:lnTo>
                  <a:pt x="3187954" y="516890"/>
                </a:lnTo>
                <a:close/>
              </a:path>
              <a:path w="3444240" h="1097280">
                <a:moveTo>
                  <a:pt x="3188081" y="623443"/>
                </a:moveTo>
                <a:lnTo>
                  <a:pt x="3184017" y="597789"/>
                </a:lnTo>
                <a:lnTo>
                  <a:pt x="3158363" y="601853"/>
                </a:lnTo>
                <a:lnTo>
                  <a:pt x="3162427" y="627380"/>
                </a:lnTo>
                <a:lnTo>
                  <a:pt x="3188081" y="623443"/>
                </a:lnTo>
                <a:close/>
              </a:path>
              <a:path w="3444240" h="1097280">
                <a:moveTo>
                  <a:pt x="3239135" y="525018"/>
                </a:moveTo>
                <a:lnTo>
                  <a:pt x="3213481" y="520954"/>
                </a:lnTo>
                <a:lnTo>
                  <a:pt x="3209417" y="546608"/>
                </a:lnTo>
                <a:lnTo>
                  <a:pt x="3235071" y="550545"/>
                </a:lnTo>
                <a:lnTo>
                  <a:pt x="3239135" y="525018"/>
                </a:lnTo>
                <a:close/>
              </a:path>
              <a:path w="3444240" h="1097280">
                <a:moveTo>
                  <a:pt x="3239262" y="615315"/>
                </a:moveTo>
                <a:lnTo>
                  <a:pt x="3235198" y="589788"/>
                </a:lnTo>
                <a:lnTo>
                  <a:pt x="3209544" y="593725"/>
                </a:lnTo>
                <a:lnTo>
                  <a:pt x="3213608" y="619379"/>
                </a:lnTo>
                <a:lnTo>
                  <a:pt x="3239262" y="615315"/>
                </a:lnTo>
                <a:close/>
              </a:path>
              <a:path w="3444240" h="1097280">
                <a:moveTo>
                  <a:pt x="3290316" y="533146"/>
                </a:moveTo>
                <a:lnTo>
                  <a:pt x="3264662" y="529082"/>
                </a:lnTo>
                <a:lnTo>
                  <a:pt x="3260598" y="554609"/>
                </a:lnTo>
                <a:lnTo>
                  <a:pt x="3286252" y="558673"/>
                </a:lnTo>
                <a:lnTo>
                  <a:pt x="3290316" y="533146"/>
                </a:lnTo>
                <a:close/>
              </a:path>
              <a:path w="3444240" h="1097280">
                <a:moveTo>
                  <a:pt x="3290443" y="607314"/>
                </a:moveTo>
                <a:lnTo>
                  <a:pt x="3286379" y="581660"/>
                </a:lnTo>
                <a:lnTo>
                  <a:pt x="3260725" y="585724"/>
                </a:lnTo>
                <a:lnTo>
                  <a:pt x="3264789" y="611378"/>
                </a:lnTo>
                <a:lnTo>
                  <a:pt x="3290443" y="607314"/>
                </a:lnTo>
                <a:close/>
              </a:path>
              <a:path w="3444240" h="1097280">
                <a:moveTo>
                  <a:pt x="3341497" y="541147"/>
                </a:moveTo>
                <a:lnTo>
                  <a:pt x="3315843" y="537083"/>
                </a:lnTo>
                <a:lnTo>
                  <a:pt x="3311779" y="562737"/>
                </a:lnTo>
                <a:lnTo>
                  <a:pt x="3337433" y="566801"/>
                </a:lnTo>
                <a:lnTo>
                  <a:pt x="3341497" y="541147"/>
                </a:lnTo>
                <a:close/>
              </a:path>
              <a:path w="3444240" h="1097280">
                <a:moveTo>
                  <a:pt x="3341624" y="599313"/>
                </a:moveTo>
                <a:lnTo>
                  <a:pt x="3337560" y="573659"/>
                </a:lnTo>
                <a:lnTo>
                  <a:pt x="3312033" y="577723"/>
                </a:lnTo>
                <a:lnTo>
                  <a:pt x="3315970" y="603250"/>
                </a:lnTo>
                <a:lnTo>
                  <a:pt x="3341624" y="599313"/>
                </a:lnTo>
                <a:close/>
              </a:path>
              <a:path w="3444240" h="1097280">
                <a:moveTo>
                  <a:pt x="3392805" y="591185"/>
                </a:moveTo>
                <a:lnTo>
                  <a:pt x="3389401" y="569887"/>
                </a:lnTo>
                <a:lnTo>
                  <a:pt x="3392678" y="549275"/>
                </a:lnTo>
                <a:lnTo>
                  <a:pt x="3367024" y="545211"/>
                </a:lnTo>
                <a:lnTo>
                  <a:pt x="3362960" y="570865"/>
                </a:lnTo>
                <a:lnTo>
                  <a:pt x="3363417" y="570941"/>
                </a:lnTo>
                <a:lnTo>
                  <a:pt x="3367151" y="595249"/>
                </a:lnTo>
                <a:lnTo>
                  <a:pt x="3392805" y="591185"/>
                </a:lnTo>
                <a:close/>
              </a:path>
              <a:path w="3444240" h="1097280">
                <a:moveTo>
                  <a:pt x="3443986" y="583184"/>
                </a:moveTo>
                <a:lnTo>
                  <a:pt x="3441865" y="569861"/>
                </a:lnTo>
                <a:lnTo>
                  <a:pt x="3443859" y="557403"/>
                </a:lnTo>
                <a:lnTo>
                  <a:pt x="3418205" y="553339"/>
                </a:lnTo>
                <a:lnTo>
                  <a:pt x="3416947" y="561187"/>
                </a:lnTo>
                <a:lnTo>
                  <a:pt x="3414395" y="561594"/>
                </a:lnTo>
                <a:lnTo>
                  <a:pt x="3415614" y="569556"/>
                </a:lnTo>
                <a:lnTo>
                  <a:pt x="3414141" y="578866"/>
                </a:lnTo>
                <a:lnTo>
                  <a:pt x="3417125" y="579348"/>
                </a:lnTo>
                <a:lnTo>
                  <a:pt x="3418332" y="587121"/>
                </a:lnTo>
                <a:lnTo>
                  <a:pt x="3443986" y="583184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15534" y="3909059"/>
            <a:ext cx="3714115" cy="1118235"/>
          </a:xfrm>
          <a:custGeom>
            <a:avLst/>
            <a:gdLst/>
            <a:ahLst/>
            <a:cxnLst/>
            <a:rect l="l" t="t" r="r" b="b"/>
            <a:pathLst>
              <a:path w="3714115" h="1118235">
                <a:moveTo>
                  <a:pt x="89789" y="1090803"/>
                </a:moveTo>
                <a:lnTo>
                  <a:pt x="85217" y="1065276"/>
                </a:lnTo>
                <a:lnTo>
                  <a:pt x="74333" y="1067206"/>
                </a:lnTo>
                <a:lnTo>
                  <a:pt x="69850" y="1041654"/>
                </a:lnTo>
                <a:lnTo>
                  <a:pt x="0" y="1093343"/>
                </a:lnTo>
                <a:lnTo>
                  <a:pt x="83312" y="1118235"/>
                </a:lnTo>
                <a:lnTo>
                  <a:pt x="79222" y="1094994"/>
                </a:lnTo>
                <a:lnTo>
                  <a:pt x="78828" y="1092746"/>
                </a:lnTo>
                <a:lnTo>
                  <a:pt x="89789" y="1090803"/>
                </a:lnTo>
                <a:close/>
              </a:path>
              <a:path w="3714115" h="1118235">
                <a:moveTo>
                  <a:pt x="140843" y="1081913"/>
                </a:moveTo>
                <a:lnTo>
                  <a:pt x="136271" y="1056386"/>
                </a:lnTo>
                <a:lnTo>
                  <a:pt x="110744" y="1060831"/>
                </a:lnTo>
                <a:lnTo>
                  <a:pt x="115316" y="1086358"/>
                </a:lnTo>
                <a:lnTo>
                  <a:pt x="140843" y="1081913"/>
                </a:lnTo>
                <a:close/>
              </a:path>
              <a:path w="3714115" h="1118235">
                <a:moveTo>
                  <a:pt x="191770" y="1073023"/>
                </a:moveTo>
                <a:lnTo>
                  <a:pt x="187325" y="1047496"/>
                </a:lnTo>
                <a:lnTo>
                  <a:pt x="161798" y="1051941"/>
                </a:lnTo>
                <a:lnTo>
                  <a:pt x="166243" y="1077468"/>
                </a:lnTo>
                <a:lnTo>
                  <a:pt x="191770" y="1073023"/>
                </a:lnTo>
                <a:close/>
              </a:path>
              <a:path w="3714115" h="1118235">
                <a:moveTo>
                  <a:pt x="242824" y="1064006"/>
                </a:moveTo>
                <a:lnTo>
                  <a:pt x="238379" y="1038479"/>
                </a:lnTo>
                <a:lnTo>
                  <a:pt x="212852" y="1043051"/>
                </a:lnTo>
                <a:lnTo>
                  <a:pt x="217297" y="1068451"/>
                </a:lnTo>
                <a:lnTo>
                  <a:pt x="242824" y="1064006"/>
                </a:lnTo>
                <a:close/>
              </a:path>
              <a:path w="3714115" h="1118235">
                <a:moveTo>
                  <a:pt x="293878" y="1055116"/>
                </a:moveTo>
                <a:lnTo>
                  <a:pt x="289433" y="1029589"/>
                </a:lnTo>
                <a:lnTo>
                  <a:pt x="263906" y="1034034"/>
                </a:lnTo>
                <a:lnTo>
                  <a:pt x="268351" y="1059561"/>
                </a:lnTo>
                <a:lnTo>
                  <a:pt x="293878" y="1055116"/>
                </a:lnTo>
                <a:close/>
              </a:path>
              <a:path w="3714115" h="1118235">
                <a:moveTo>
                  <a:pt x="344932" y="1046226"/>
                </a:moveTo>
                <a:lnTo>
                  <a:pt x="340487" y="1020699"/>
                </a:lnTo>
                <a:lnTo>
                  <a:pt x="314960" y="1025144"/>
                </a:lnTo>
                <a:lnTo>
                  <a:pt x="319405" y="1050671"/>
                </a:lnTo>
                <a:lnTo>
                  <a:pt x="344932" y="1046226"/>
                </a:lnTo>
                <a:close/>
              </a:path>
              <a:path w="3714115" h="1118235">
                <a:moveTo>
                  <a:pt x="395986" y="1037209"/>
                </a:moveTo>
                <a:lnTo>
                  <a:pt x="391541" y="1011682"/>
                </a:lnTo>
                <a:lnTo>
                  <a:pt x="366014" y="1016254"/>
                </a:lnTo>
                <a:lnTo>
                  <a:pt x="370459" y="1041781"/>
                </a:lnTo>
                <a:lnTo>
                  <a:pt x="395986" y="1037209"/>
                </a:lnTo>
                <a:close/>
              </a:path>
              <a:path w="3714115" h="1118235">
                <a:moveTo>
                  <a:pt x="447040" y="1028319"/>
                </a:moveTo>
                <a:lnTo>
                  <a:pt x="442595" y="1002792"/>
                </a:lnTo>
                <a:lnTo>
                  <a:pt x="417068" y="1007237"/>
                </a:lnTo>
                <a:lnTo>
                  <a:pt x="421513" y="1032764"/>
                </a:lnTo>
                <a:lnTo>
                  <a:pt x="447040" y="1028319"/>
                </a:lnTo>
                <a:close/>
              </a:path>
              <a:path w="3714115" h="1118235">
                <a:moveTo>
                  <a:pt x="498094" y="1019429"/>
                </a:moveTo>
                <a:lnTo>
                  <a:pt x="493649" y="993902"/>
                </a:lnTo>
                <a:lnTo>
                  <a:pt x="468122" y="998347"/>
                </a:lnTo>
                <a:lnTo>
                  <a:pt x="472567" y="1023874"/>
                </a:lnTo>
                <a:lnTo>
                  <a:pt x="498094" y="1019429"/>
                </a:lnTo>
                <a:close/>
              </a:path>
              <a:path w="3714115" h="1118235">
                <a:moveTo>
                  <a:pt x="549148" y="1010539"/>
                </a:moveTo>
                <a:lnTo>
                  <a:pt x="544703" y="985012"/>
                </a:lnTo>
                <a:lnTo>
                  <a:pt x="519176" y="989457"/>
                </a:lnTo>
                <a:lnTo>
                  <a:pt x="523621" y="1014984"/>
                </a:lnTo>
                <a:lnTo>
                  <a:pt x="549148" y="1010539"/>
                </a:lnTo>
                <a:close/>
              </a:path>
              <a:path w="3714115" h="1118235">
                <a:moveTo>
                  <a:pt x="600202" y="1001522"/>
                </a:moveTo>
                <a:lnTo>
                  <a:pt x="595630" y="975995"/>
                </a:lnTo>
                <a:lnTo>
                  <a:pt x="570230" y="980440"/>
                </a:lnTo>
                <a:lnTo>
                  <a:pt x="574675" y="1005967"/>
                </a:lnTo>
                <a:lnTo>
                  <a:pt x="600202" y="1001522"/>
                </a:lnTo>
                <a:close/>
              </a:path>
              <a:path w="3714115" h="1118235">
                <a:moveTo>
                  <a:pt x="651256" y="992632"/>
                </a:moveTo>
                <a:lnTo>
                  <a:pt x="646684" y="967105"/>
                </a:lnTo>
                <a:lnTo>
                  <a:pt x="621157" y="971550"/>
                </a:lnTo>
                <a:lnTo>
                  <a:pt x="625729" y="997077"/>
                </a:lnTo>
                <a:lnTo>
                  <a:pt x="651256" y="992632"/>
                </a:lnTo>
                <a:close/>
              </a:path>
              <a:path w="3714115" h="1118235">
                <a:moveTo>
                  <a:pt x="681863" y="26797"/>
                </a:moveTo>
                <a:lnTo>
                  <a:pt x="673087" y="25666"/>
                </a:lnTo>
                <a:lnTo>
                  <a:pt x="673315" y="24003"/>
                </a:lnTo>
                <a:lnTo>
                  <a:pt x="676529" y="0"/>
                </a:lnTo>
                <a:lnTo>
                  <a:pt x="594360" y="28194"/>
                </a:lnTo>
                <a:lnTo>
                  <a:pt x="666242" y="76962"/>
                </a:lnTo>
                <a:lnTo>
                  <a:pt x="669658" y="51320"/>
                </a:lnTo>
                <a:lnTo>
                  <a:pt x="678434" y="52451"/>
                </a:lnTo>
                <a:lnTo>
                  <a:pt x="681863" y="26797"/>
                </a:lnTo>
                <a:close/>
              </a:path>
              <a:path w="3714115" h="1118235">
                <a:moveTo>
                  <a:pt x="702183" y="983742"/>
                </a:moveTo>
                <a:lnTo>
                  <a:pt x="697738" y="958215"/>
                </a:lnTo>
                <a:lnTo>
                  <a:pt x="672211" y="962660"/>
                </a:lnTo>
                <a:lnTo>
                  <a:pt x="676656" y="988187"/>
                </a:lnTo>
                <a:lnTo>
                  <a:pt x="702183" y="983742"/>
                </a:lnTo>
                <a:close/>
              </a:path>
              <a:path w="3714115" h="1118235">
                <a:moveTo>
                  <a:pt x="733171" y="33655"/>
                </a:moveTo>
                <a:lnTo>
                  <a:pt x="707517" y="30226"/>
                </a:lnTo>
                <a:lnTo>
                  <a:pt x="704088" y="55880"/>
                </a:lnTo>
                <a:lnTo>
                  <a:pt x="729742" y="59436"/>
                </a:lnTo>
                <a:lnTo>
                  <a:pt x="733171" y="33655"/>
                </a:lnTo>
                <a:close/>
              </a:path>
              <a:path w="3714115" h="1118235">
                <a:moveTo>
                  <a:pt x="753237" y="974725"/>
                </a:moveTo>
                <a:lnTo>
                  <a:pt x="748792" y="949198"/>
                </a:lnTo>
                <a:lnTo>
                  <a:pt x="723265" y="953770"/>
                </a:lnTo>
                <a:lnTo>
                  <a:pt x="727710" y="979297"/>
                </a:lnTo>
                <a:lnTo>
                  <a:pt x="753237" y="974725"/>
                </a:lnTo>
                <a:close/>
              </a:path>
              <a:path w="3714115" h="1118235">
                <a:moveTo>
                  <a:pt x="784479" y="40513"/>
                </a:moveTo>
                <a:lnTo>
                  <a:pt x="758825" y="37084"/>
                </a:lnTo>
                <a:lnTo>
                  <a:pt x="755396" y="62865"/>
                </a:lnTo>
                <a:lnTo>
                  <a:pt x="781050" y="66294"/>
                </a:lnTo>
                <a:lnTo>
                  <a:pt x="784479" y="40513"/>
                </a:lnTo>
                <a:close/>
              </a:path>
              <a:path w="3714115" h="1118235">
                <a:moveTo>
                  <a:pt x="804291" y="965835"/>
                </a:moveTo>
                <a:lnTo>
                  <a:pt x="799846" y="940308"/>
                </a:lnTo>
                <a:lnTo>
                  <a:pt x="774319" y="944753"/>
                </a:lnTo>
                <a:lnTo>
                  <a:pt x="778764" y="970280"/>
                </a:lnTo>
                <a:lnTo>
                  <a:pt x="804291" y="965835"/>
                </a:lnTo>
                <a:close/>
              </a:path>
              <a:path w="3714115" h="1118235">
                <a:moveTo>
                  <a:pt x="835914" y="47498"/>
                </a:moveTo>
                <a:lnTo>
                  <a:pt x="810260" y="44069"/>
                </a:lnTo>
                <a:lnTo>
                  <a:pt x="806831" y="69723"/>
                </a:lnTo>
                <a:lnTo>
                  <a:pt x="832485" y="73152"/>
                </a:lnTo>
                <a:lnTo>
                  <a:pt x="835914" y="47498"/>
                </a:lnTo>
                <a:close/>
              </a:path>
              <a:path w="3714115" h="1118235">
                <a:moveTo>
                  <a:pt x="855345" y="956945"/>
                </a:moveTo>
                <a:lnTo>
                  <a:pt x="850900" y="931418"/>
                </a:lnTo>
                <a:lnTo>
                  <a:pt x="825373" y="935863"/>
                </a:lnTo>
                <a:lnTo>
                  <a:pt x="829818" y="961390"/>
                </a:lnTo>
                <a:lnTo>
                  <a:pt x="855345" y="956945"/>
                </a:lnTo>
                <a:close/>
              </a:path>
              <a:path w="3714115" h="1118235">
                <a:moveTo>
                  <a:pt x="887222" y="54356"/>
                </a:moveTo>
                <a:lnTo>
                  <a:pt x="861568" y="50927"/>
                </a:lnTo>
                <a:lnTo>
                  <a:pt x="858139" y="76581"/>
                </a:lnTo>
                <a:lnTo>
                  <a:pt x="883793" y="80010"/>
                </a:lnTo>
                <a:lnTo>
                  <a:pt x="887222" y="54356"/>
                </a:lnTo>
                <a:close/>
              </a:path>
              <a:path w="3714115" h="1118235">
                <a:moveTo>
                  <a:pt x="906399" y="948055"/>
                </a:moveTo>
                <a:lnTo>
                  <a:pt x="901954" y="922528"/>
                </a:lnTo>
                <a:lnTo>
                  <a:pt x="876427" y="926973"/>
                </a:lnTo>
                <a:lnTo>
                  <a:pt x="880872" y="952500"/>
                </a:lnTo>
                <a:lnTo>
                  <a:pt x="906399" y="948055"/>
                </a:lnTo>
                <a:close/>
              </a:path>
              <a:path w="3714115" h="1118235">
                <a:moveTo>
                  <a:pt x="938657" y="61214"/>
                </a:moveTo>
                <a:lnTo>
                  <a:pt x="912876" y="57785"/>
                </a:lnTo>
                <a:lnTo>
                  <a:pt x="909447" y="83439"/>
                </a:lnTo>
                <a:lnTo>
                  <a:pt x="935228" y="86868"/>
                </a:lnTo>
                <a:lnTo>
                  <a:pt x="938657" y="61214"/>
                </a:lnTo>
                <a:close/>
              </a:path>
              <a:path w="3714115" h="1118235">
                <a:moveTo>
                  <a:pt x="957453" y="939038"/>
                </a:moveTo>
                <a:lnTo>
                  <a:pt x="953008" y="913511"/>
                </a:lnTo>
                <a:lnTo>
                  <a:pt x="927481" y="917956"/>
                </a:lnTo>
                <a:lnTo>
                  <a:pt x="931926" y="943483"/>
                </a:lnTo>
                <a:lnTo>
                  <a:pt x="957453" y="939038"/>
                </a:lnTo>
                <a:close/>
              </a:path>
              <a:path w="3714115" h="1118235">
                <a:moveTo>
                  <a:pt x="989965" y="68072"/>
                </a:moveTo>
                <a:lnTo>
                  <a:pt x="964311" y="64643"/>
                </a:lnTo>
                <a:lnTo>
                  <a:pt x="960882" y="90297"/>
                </a:lnTo>
                <a:lnTo>
                  <a:pt x="986536" y="93726"/>
                </a:lnTo>
                <a:lnTo>
                  <a:pt x="989965" y="68072"/>
                </a:lnTo>
                <a:close/>
              </a:path>
              <a:path w="3714115" h="1118235">
                <a:moveTo>
                  <a:pt x="1008507" y="930148"/>
                </a:moveTo>
                <a:lnTo>
                  <a:pt x="1004062" y="904621"/>
                </a:lnTo>
                <a:lnTo>
                  <a:pt x="978535" y="909066"/>
                </a:lnTo>
                <a:lnTo>
                  <a:pt x="982980" y="934593"/>
                </a:lnTo>
                <a:lnTo>
                  <a:pt x="1008507" y="930148"/>
                </a:lnTo>
                <a:close/>
              </a:path>
              <a:path w="3714115" h="1118235">
                <a:moveTo>
                  <a:pt x="1041273" y="74930"/>
                </a:moveTo>
                <a:lnTo>
                  <a:pt x="1015619" y="71501"/>
                </a:lnTo>
                <a:lnTo>
                  <a:pt x="1012190" y="97155"/>
                </a:lnTo>
                <a:lnTo>
                  <a:pt x="1037844" y="100584"/>
                </a:lnTo>
                <a:lnTo>
                  <a:pt x="1041273" y="74930"/>
                </a:lnTo>
                <a:close/>
              </a:path>
              <a:path w="3714115" h="1118235">
                <a:moveTo>
                  <a:pt x="1059561" y="921258"/>
                </a:moveTo>
                <a:lnTo>
                  <a:pt x="1055116" y="895731"/>
                </a:lnTo>
                <a:lnTo>
                  <a:pt x="1029589" y="900176"/>
                </a:lnTo>
                <a:lnTo>
                  <a:pt x="1034034" y="925703"/>
                </a:lnTo>
                <a:lnTo>
                  <a:pt x="1059561" y="921258"/>
                </a:lnTo>
                <a:close/>
              </a:path>
              <a:path w="3714115" h="1118235">
                <a:moveTo>
                  <a:pt x="1092708" y="81788"/>
                </a:moveTo>
                <a:lnTo>
                  <a:pt x="1067054" y="78359"/>
                </a:lnTo>
                <a:lnTo>
                  <a:pt x="1063625" y="104013"/>
                </a:lnTo>
                <a:lnTo>
                  <a:pt x="1089279" y="107442"/>
                </a:lnTo>
                <a:lnTo>
                  <a:pt x="1092708" y="81788"/>
                </a:lnTo>
                <a:close/>
              </a:path>
              <a:path w="3714115" h="1118235">
                <a:moveTo>
                  <a:pt x="1110615" y="912241"/>
                </a:moveTo>
                <a:lnTo>
                  <a:pt x="1106043" y="886714"/>
                </a:lnTo>
                <a:lnTo>
                  <a:pt x="1080643" y="891286"/>
                </a:lnTo>
                <a:lnTo>
                  <a:pt x="1085088" y="916686"/>
                </a:lnTo>
                <a:lnTo>
                  <a:pt x="1110615" y="912241"/>
                </a:lnTo>
                <a:close/>
              </a:path>
              <a:path w="3714115" h="1118235">
                <a:moveTo>
                  <a:pt x="1144016" y="88646"/>
                </a:moveTo>
                <a:lnTo>
                  <a:pt x="1118362" y="85217"/>
                </a:lnTo>
                <a:lnTo>
                  <a:pt x="1114933" y="110871"/>
                </a:lnTo>
                <a:lnTo>
                  <a:pt x="1140587" y="114300"/>
                </a:lnTo>
                <a:lnTo>
                  <a:pt x="1144016" y="88646"/>
                </a:lnTo>
                <a:close/>
              </a:path>
              <a:path w="3714115" h="1118235">
                <a:moveTo>
                  <a:pt x="1161669" y="903351"/>
                </a:moveTo>
                <a:lnTo>
                  <a:pt x="1157097" y="877824"/>
                </a:lnTo>
                <a:lnTo>
                  <a:pt x="1131570" y="882269"/>
                </a:lnTo>
                <a:lnTo>
                  <a:pt x="1136142" y="907796"/>
                </a:lnTo>
                <a:lnTo>
                  <a:pt x="1161669" y="903351"/>
                </a:lnTo>
                <a:close/>
              </a:path>
              <a:path w="3714115" h="1118235">
                <a:moveTo>
                  <a:pt x="1195438" y="95504"/>
                </a:moveTo>
                <a:lnTo>
                  <a:pt x="1169670" y="92075"/>
                </a:lnTo>
                <a:lnTo>
                  <a:pt x="1166241" y="117729"/>
                </a:lnTo>
                <a:lnTo>
                  <a:pt x="1192022" y="121285"/>
                </a:lnTo>
                <a:lnTo>
                  <a:pt x="1195438" y="95504"/>
                </a:lnTo>
                <a:close/>
              </a:path>
              <a:path w="3714115" h="1118235">
                <a:moveTo>
                  <a:pt x="1212596" y="894461"/>
                </a:moveTo>
                <a:lnTo>
                  <a:pt x="1208138" y="868934"/>
                </a:lnTo>
                <a:lnTo>
                  <a:pt x="1182611" y="873379"/>
                </a:lnTo>
                <a:lnTo>
                  <a:pt x="1187069" y="898906"/>
                </a:lnTo>
                <a:lnTo>
                  <a:pt x="1212596" y="894461"/>
                </a:lnTo>
                <a:close/>
              </a:path>
              <a:path w="3714115" h="1118235">
                <a:moveTo>
                  <a:pt x="1246759" y="102362"/>
                </a:moveTo>
                <a:lnTo>
                  <a:pt x="1221105" y="98933"/>
                </a:lnTo>
                <a:lnTo>
                  <a:pt x="1217663" y="124714"/>
                </a:lnTo>
                <a:lnTo>
                  <a:pt x="1243330" y="128143"/>
                </a:lnTo>
                <a:lnTo>
                  <a:pt x="1246759" y="102362"/>
                </a:lnTo>
                <a:close/>
              </a:path>
              <a:path w="3714115" h="1118235">
                <a:moveTo>
                  <a:pt x="1263650" y="885444"/>
                </a:moveTo>
                <a:lnTo>
                  <a:pt x="1259205" y="860044"/>
                </a:lnTo>
                <a:lnTo>
                  <a:pt x="1233665" y="864489"/>
                </a:lnTo>
                <a:lnTo>
                  <a:pt x="1238110" y="890016"/>
                </a:lnTo>
                <a:lnTo>
                  <a:pt x="1263650" y="885444"/>
                </a:lnTo>
                <a:close/>
              </a:path>
              <a:path w="3714115" h="1118235">
                <a:moveTo>
                  <a:pt x="1298067" y="109347"/>
                </a:moveTo>
                <a:lnTo>
                  <a:pt x="1272413" y="105918"/>
                </a:lnTo>
                <a:lnTo>
                  <a:pt x="1268984" y="131572"/>
                </a:lnTo>
                <a:lnTo>
                  <a:pt x="1294638" y="135001"/>
                </a:lnTo>
                <a:lnTo>
                  <a:pt x="1298067" y="109347"/>
                </a:lnTo>
                <a:close/>
              </a:path>
              <a:path w="3714115" h="1118235">
                <a:moveTo>
                  <a:pt x="1314704" y="876554"/>
                </a:moveTo>
                <a:lnTo>
                  <a:pt x="1310259" y="851027"/>
                </a:lnTo>
                <a:lnTo>
                  <a:pt x="1284732" y="855472"/>
                </a:lnTo>
                <a:lnTo>
                  <a:pt x="1289177" y="880999"/>
                </a:lnTo>
                <a:lnTo>
                  <a:pt x="1314704" y="876554"/>
                </a:lnTo>
                <a:close/>
              </a:path>
              <a:path w="3714115" h="1118235">
                <a:moveTo>
                  <a:pt x="1349502" y="116205"/>
                </a:moveTo>
                <a:lnTo>
                  <a:pt x="1323848" y="112776"/>
                </a:lnTo>
                <a:lnTo>
                  <a:pt x="1320419" y="138430"/>
                </a:lnTo>
                <a:lnTo>
                  <a:pt x="1346073" y="141859"/>
                </a:lnTo>
                <a:lnTo>
                  <a:pt x="1349502" y="116205"/>
                </a:lnTo>
                <a:close/>
              </a:path>
              <a:path w="3714115" h="1118235">
                <a:moveTo>
                  <a:pt x="1365758" y="867664"/>
                </a:moveTo>
                <a:lnTo>
                  <a:pt x="1361313" y="842137"/>
                </a:lnTo>
                <a:lnTo>
                  <a:pt x="1335786" y="846582"/>
                </a:lnTo>
                <a:lnTo>
                  <a:pt x="1340231" y="872109"/>
                </a:lnTo>
                <a:lnTo>
                  <a:pt x="1365758" y="867664"/>
                </a:lnTo>
                <a:close/>
              </a:path>
              <a:path w="3714115" h="1118235">
                <a:moveTo>
                  <a:pt x="1400810" y="123063"/>
                </a:moveTo>
                <a:lnTo>
                  <a:pt x="1375156" y="119634"/>
                </a:lnTo>
                <a:lnTo>
                  <a:pt x="1371727" y="145288"/>
                </a:lnTo>
                <a:lnTo>
                  <a:pt x="1397381" y="148717"/>
                </a:lnTo>
                <a:lnTo>
                  <a:pt x="1400810" y="123063"/>
                </a:lnTo>
                <a:close/>
              </a:path>
              <a:path w="3714115" h="1118235">
                <a:moveTo>
                  <a:pt x="1416812" y="858774"/>
                </a:moveTo>
                <a:lnTo>
                  <a:pt x="1412367" y="833247"/>
                </a:lnTo>
                <a:lnTo>
                  <a:pt x="1386840" y="837692"/>
                </a:lnTo>
                <a:lnTo>
                  <a:pt x="1391285" y="863219"/>
                </a:lnTo>
                <a:lnTo>
                  <a:pt x="1416812" y="858774"/>
                </a:lnTo>
                <a:close/>
              </a:path>
              <a:path w="3714115" h="1118235">
                <a:moveTo>
                  <a:pt x="1452245" y="129921"/>
                </a:moveTo>
                <a:lnTo>
                  <a:pt x="1426464" y="126492"/>
                </a:lnTo>
                <a:lnTo>
                  <a:pt x="1423035" y="152146"/>
                </a:lnTo>
                <a:lnTo>
                  <a:pt x="1448816" y="155575"/>
                </a:lnTo>
                <a:lnTo>
                  <a:pt x="1452245" y="129921"/>
                </a:lnTo>
                <a:close/>
              </a:path>
              <a:path w="3714115" h="1118235">
                <a:moveTo>
                  <a:pt x="1467866" y="849757"/>
                </a:moveTo>
                <a:lnTo>
                  <a:pt x="1463421" y="824230"/>
                </a:lnTo>
                <a:lnTo>
                  <a:pt x="1437894" y="828675"/>
                </a:lnTo>
                <a:lnTo>
                  <a:pt x="1442339" y="854202"/>
                </a:lnTo>
                <a:lnTo>
                  <a:pt x="1467866" y="849757"/>
                </a:lnTo>
                <a:close/>
              </a:path>
              <a:path w="3714115" h="1118235">
                <a:moveTo>
                  <a:pt x="1503553" y="136779"/>
                </a:moveTo>
                <a:lnTo>
                  <a:pt x="1477899" y="133350"/>
                </a:lnTo>
                <a:lnTo>
                  <a:pt x="1474470" y="159004"/>
                </a:lnTo>
                <a:lnTo>
                  <a:pt x="1500124" y="162433"/>
                </a:lnTo>
                <a:lnTo>
                  <a:pt x="1503553" y="136779"/>
                </a:lnTo>
                <a:close/>
              </a:path>
              <a:path w="3714115" h="1118235">
                <a:moveTo>
                  <a:pt x="1518920" y="840867"/>
                </a:moveTo>
                <a:lnTo>
                  <a:pt x="1514475" y="815340"/>
                </a:lnTo>
                <a:lnTo>
                  <a:pt x="1488948" y="819785"/>
                </a:lnTo>
                <a:lnTo>
                  <a:pt x="1493393" y="845312"/>
                </a:lnTo>
                <a:lnTo>
                  <a:pt x="1518920" y="840867"/>
                </a:lnTo>
                <a:close/>
              </a:path>
              <a:path w="3714115" h="1118235">
                <a:moveTo>
                  <a:pt x="1554861" y="143637"/>
                </a:moveTo>
                <a:lnTo>
                  <a:pt x="1529207" y="140208"/>
                </a:lnTo>
                <a:lnTo>
                  <a:pt x="1525778" y="165862"/>
                </a:lnTo>
                <a:lnTo>
                  <a:pt x="1551432" y="169291"/>
                </a:lnTo>
                <a:lnTo>
                  <a:pt x="1554861" y="143637"/>
                </a:lnTo>
                <a:close/>
              </a:path>
              <a:path w="3714115" h="1118235">
                <a:moveTo>
                  <a:pt x="1569974" y="831977"/>
                </a:moveTo>
                <a:lnTo>
                  <a:pt x="1565529" y="806450"/>
                </a:lnTo>
                <a:lnTo>
                  <a:pt x="1540002" y="810895"/>
                </a:lnTo>
                <a:lnTo>
                  <a:pt x="1544447" y="836422"/>
                </a:lnTo>
                <a:lnTo>
                  <a:pt x="1569974" y="831977"/>
                </a:lnTo>
                <a:close/>
              </a:path>
              <a:path w="3714115" h="1118235">
                <a:moveTo>
                  <a:pt x="1606296" y="150495"/>
                </a:moveTo>
                <a:lnTo>
                  <a:pt x="1580642" y="147066"/>
                </a:lnTo>
                <a:lnTo>
                  <a:pt x="1577213" y="172720"/>
                </a:lnTo>
                <a:lnTo>
                  <a:pt x="1602867" y="176149"/>
                </a:lnTo>
                <a:lnTo>
                  <a:pt x="1606296" y="150495"/>
                </a:lnTo>
                <a:close/>
              </a:path>
              <a:path w="3714115" h="1118235">
                <a:moveTo>
                  <a:pt x="1621028" y="822960"/>
                </a:moveTo>
                <a:lnTo>
                  <a:pt x="1616456" y="797433"/>
                </a:lnTo>
                <a:lnTo>
                  <a:pt x="1590929" y="802005"/>
                </a:lnTo>
                <a:lnTo>
                  <a:pt x="1595501" y="827532"/>
                </a:lnTo>
                <a:lnTo>
                  <a:pt x="1621028" y="822960"/>
                </a:lnTo>
                <a:close/>
              </a:path>
              <a:path w="3714115" h="1118235">
                <a:moveTo>
                  <a:pt x="1657604" y="157353"/>
                </a:moveTo>
                <a:lnTo>
                  <a:pt x="1631950" y="153924"/>
                </a:lnTo>
                <a:lnTo>
                  <a:pt x="1628521" y="179578"/>
                </a:lnTo>
                <a:lnTo>
                  <a:pt x="1654175" y="183134"/>
                </a:lnTo>
                <a:lnTo>
                  <a:pt x="1657604" y="157353"/>
                </a:lnTo>
                <a:close/>
              </a:path>
              <a:path w="3714115" h="1118235">
                <a:moveTo>
                  <a:pt x="1671955" y="814070"/>
                </a:moveTo>
                <a:lnTo>
                  <a:pt x="1667510" y="788543"/>
                </a:lnTo>
                <a:lnTo>
                  <a:pt x="1641983" y="792988"/>
                </a:lnTo>
                <a:lnTo>
                  <a:pt x="1646555" y="818515"/>
                </a:lnTo>
                <a:lnTo>
                  <a:pt x="1671955" y="814070"/>
                </a:lnTo>
                <a:close/>
              </a:path>
              <a:path w="3714115" h="1118235">
                <a:moveTo>
                  <a:pt x="1709039" y="164211"/>
                </a:moveTo>
                <a:lnTo>
                  <a:pt x="1683258" y="160782"/>
                </a:lnTo>
                <a:lnTo>
                  <a:pt x="1679829" y="186563"/>
                </a:lnTo>
                <a:lnTo>
                  <a:pt x="1705610" y="189992"/>
                </a:lnTo>
                <a:lnTo>
                  <a:pt x="1709039" y="164211"/>
                </a:lnTo>
                <a:close/>
              </a:path>
              <a:path w="3714115" h="1118235">
                <a:moveTo>
                  <a:pt x="1723009" y="805180"/>
                </a:moveTo>
                <a:lnTo>
                  <a:pt x="1718564" y="779653"/>
                </a:lnTo>
                <a:lnTo>
                  <a:pt x="1693037" y="784098"/>
                </a:lnTo>
                <a:lnTo>
                  <a:pt x="1697482" y="809625"/>
                </a:lnTo>
                <a:lnTo>
                  <a:pt x="1723009" y="805180"/>
                </a:lnTo>
                <a:close/>
              </a:path>
              <a:path w="3714115" h="1118235">
                <a:moveTo>
                  <a:pt x="1760347" y="171196"/>
                </a:moveTo>
                <a:lnTo>
                  <a:pt x="1734693" y="167640"/>
                </a:lnTo>
                <a:lnTo>
                  <a:pt x="1731264" y="193421"/>
                </a:lnTo>
                <a:lnTo>
                  <a:pt x="1756918" y="196850"/>
                </a:lnTo>
                <a:lnTo>
                  <a:pt x="1760347" y="171196"/>
                </a:lnTo>
                <a:close/>
              </a:path>
              <a:path w="3714115" h="1118235">
                <a:moveTo>
                  <a:pt x="1774063" y="796290"/>
                </a:moveTo>
                <a:lnTo>
                  <a:pt x="1769618" y="770763"/>
                </a:lnTo>
                <a:lnTo>
                  <a:pt x="1744091" y="775208"/>
                </a:lnTo>
                <a:lnTo>
                  <a:pt x="1748536" y="800735"/>
                </a:lnTo>
                <a:lnTo>
                  <a:pt x="1774063" y="796290"/>
                </a:lnTo>
                <a:close/>
              </a:path>
              <a:path w="3714115" h="1118235">
                <a:moveTo>
                  <a:pt x="1811655" y="178054"/>
                </a:moveTo>
                <a:lnTo>
                  <a:pt x="1786001" y="174625"/>
                </a:lnTo>
                <a:lnTo>
                  <a:pt x="1782572" y="200279"/>
                </a:lnTo>
                <a:lnTo>
                  <a:pt x="1808226" y="203708"/>
                </a:lnTo>
                <a:lnTo>
                  <a:pt x="1811655" y="178054"/>
                </a:lnTo>
                <a:close/>
              </a:path>
              <a:path w="3714115" h="1118235">
                <a:moveTo>
                  <a:pt x="1825117" y="787273"/>
                </a:moveTo>
                <a:lnTo>
                  <a:pt x="1820672" y="761746"/>
                </a:lnTo>
                <a:lnTo>
                  <a:pt x="1795145" y="766191"/>
                </a:lnTo>
                <a:lnTo>
                  <a:pt x="1799590" y="791718"/>
                </a:lnTo>
                <a:lnTo>
                  <a:pt x="1825117" y="787273"/>
                </a:lnTo>
                <a:close/>
              </a:path>
              <a:path w="3714115" h="1118235">
                <a:moveTo>
                  <a:pt x="1863090" y="184912"/>
                </a:moveTo>
                <a:lnTo>
                  <a:pt x="1837436" y="181483"/>
                </a:lnTo>
                <a:lnTo>
                  <a:pt x="1834007" y="207137"/>
                </a:lnTo>
                <a:lnTo>
                  <a:pt x="1859661" y="210566"/>
                </a:lnTo>
                <a:lnTo>
                  <a:pt x="1863090" y="184912"/>
                </a:lnTo>
                <a:close/>
              </a:path>
              <a:path w="3714115" h="1118235">
                <a:moveTo>
                  <a:pt x="1876171" y="778383"/>
                </a:moveTo>
                <a:lnTo>
                  <a:pt x="1871726" y="752856"/>
                </a:lnTo>
                <a:lnTo>
                  <a:pt x="1846199" y="757301"/>
                </a:lnTo>
                <a:lnTo>
                  <a:pt x="1850644" y="782828"/>
                </a:lnTo>
                <a:lnTo>
                  <a:pt x="1876171" y="778383"/>
                </a:lnTo>
                <a:close/>
              </a:path>
              <a:path w="3714115" h="1118235">
                <a:moveTo>
                  <a:pt x="1914398" y="191770"/>
                </a:moveTo>
                <a:lnTo>
                  <a:pt x="1888744" y="188341"/>
                </a:lnTo>
                <a:lnTo>
                  <a:pt x="1885315" y="213995"/>
                </a:lnTo>
                <a:lnTo>
                  <a:pt x="1910969" y="217424"/>
                </a:lnTo>
                <a:lnTo>
                  <a:pt x="1914398" y="191770"/>
                </a:lnTo>
                <a:close/>
              </a:path>
              <a:path w="3714115" h="1118235">
                <a:moveTo>
                  <a:pt x="1927225" y="769493"/>
                </a:moveTo>
                <a:lnTo>
                  <a:pt x="1922780" y="743966"/>
                </a:lnTo>
                <a:lnTo>
                  <a:pt x="1897253" y="748411"/>
                </a:lnTo>
                <a:lnTo>
                  <a:pt x="1901698" y="773938"/>
                </a:lnTo>
                <a:lnTo>
                  <a:pt x="1927225" y="769493"/>
                </a:lnTo>
                <a:close/>
              </a:path>
              <a:path w="3714115" h="1118235">
                <a:moveTo>
                  <a:pt x="1965833" y="198628"/>
                </a:moveTo>
                <a:lnTo>
                  <a:pt x="1940052" y="195199"/>
                </a:lnTo>
                <a:lnTo>
                  <a:pt x="1936623" y="220853"/>
                </a:lnTo>
                <a:lnTo>
                  <a:pt x="1962404" y="224282"/>
                </a:lnTo>
                <a:lnTo>
                  <a:pt x="1965833" y="198628"/>
                </a:lnTo>
                <a:close/>
              </a:path>
              <a:path w="3714115" h="1118235">
                <a:moveTo>
                  <a:pt x="1978279" y="760476"/>
                </a:moveTo>
                <a:lnTo>
                  <a:pt x="1973834" y="734949"/>
                </a:lnTo>
                <a:lnTo>
                  <a:pt x="1948307" y="739521"/>
                </a:lnTo>
                <a:lnTo>
                  <a:pt x="1952752" y="765048"/>
                </a:lnTo>
                <a:lnTo>
                  <a:pt x="1978279" y="760476"/>
                </a:lnTo>
                <a:close/>
              </a:path>
              <a:path w="3714115" h="1118235">
                <a:moveTo>
                  <a:pt x="2017141" y="205486"/>
                </a:moveTo>
                <a:lnTo>
                  <a:pt x="1991487" y="202057"/>
                </a:lnTo>
                <a:lnTo>
                  <a:pt x="1988058" y="227711"/>
                </a:lnTo>
                <a:lnTo>
                  <a:pt x="2013712" y="231140"/>
                </a:lnTo>
                <a:lnTo>
                  <a:pt x="2017141" y="205486"/>
                </a:lnTo>
                <a:close/>
              </a:path>
              <a:path w="3714115" h="1118235">
                <a:moveTo>
                  <a:pt x="2029333" y="751586"/>
                </a:moveTo>
                <a:lnTo>
                  <a:pt x="2024888" y="726059"/>
                </a:lnTo>
                <a:lnTo>
                  <a:pt x="1999361" y="730504"/>
                </a:lnTo>
                <a:lnTo>
                  <a:pt x="2003806" y="756031"/>
                </a:lnTo>
                <a:lnTo>
                  <a:pt x="2029333" y="751586"/>
                </a:lnTo>
                <a:close/>
              </a:path>
              <a:path w="3714115" h="1118235">
                <a:moveTo>
                  <a:pt x="2068449" y="212344"/>
                </a:moveTo>
                <a:lnTo>
                  <a:pt x="2042795" y="208915"/>
                </a:lnTo>
                <a:lnTo>
                  <a:pt x="2039366" y="234569"/>
                </a:lnTo>
                <a:lnTo>
                  <a:pt x="2065020" y="237998"/>
                </a:lnTo>
                <a:lnTo>
                  <a:pt x="2068449" y="212344"/>
                </a:lnTo>
                <a:close/>
              </a:path>
              <a:path w="3714115" h="1118235">
                <a:moveTo>
                  <a:pt x="2080387" y="742696"/>
                </a:moveTo>
                <a:lnTo>
                  <a:pt x="2075942" y="717169"/>
                </a:lnTo>
                <a:lnTo>
                  <a:pt x="2050415" y="721614"/>
                </a:lnTo>
                <a:lnTo>
                  <a:pt x="2054860" y="747141"/>
                </a:lnTo>
                <a:lnTo>
                  <a:pt x="2080387" y="742696"/>
                </a:lnTo>
                <a:close/>
              </a:path>
              <a:path w="3714115" h="1118235">
                <a:moveTo>
                  <a:pt x="2119884" y="219202"/>
                </a:moveTo>
                <a:lnTo>
                  <a:pt x="2094230" y="215773"/>
                </a:lnTo>
                <a:lnTo>
                  <a:pt x="2090801" y="241427"/>
                </a:lnTo>
                <a:lnTo>
                  <a:pt x="2116455" y="244983"/>
                </a:lnTo>
                <a:lnTo>
                  <a:pt x="2119884" y="219202"/>
                </a:lnTo>
                <a:close/>
              </a:path>
              <a:path w="3714115" h="1118235">
                <a:moveTo>
                  <a:pt x="2131441" y="733806"/>
                </a:moveTo>
                <a:lnTo>
                  <a:pt x="2126869" y="708279"/>
                </a:lnTo>
                <a:lnTo>
                  <a:pt x="2101342" y="712724"/>
                </a:lnTo>
                <a:lnTo>
                  <a:pt x="2105914" y="738251"/>
                </a:lnTo>
                <a:lnTo>
                  <a:pt x="2131441" y="733806"/>
                </a:lnTo>
                <a:close/>
              </a:path>
              <a:path w="3714115" h="1118235">
                <a:moveTo>
                  <a:pt x="2171192" y="226060"/>
                </a:moveTo>
                <a:lnTo>
                  <a:pt x="2145538" y="222631"/>
                </a:lnTo>
                <a:lnTo>
                  <a:pt x="2142109" y="248412"/>
                </a:lnTo>
                <a:lnTo>
                  <a:pt x="2167763" y="251841"/>
                </a:lnTo>
                <a:lnTo>
                  <a:pt x="2171192" y="226060"/>
                </a:lnTo>
                <a:close/>
              </a:path>
              <a:path w="3714115" h="1118235">
                <a:moveTo>
                  <a:pt x="2182368" y="724789"/>
                </a:moveTo>
                <a:lnTo>
                  <a:pt x="2177923" y="699262"/>
                </a:lnTo>
                <a:lnTo>
                  <a:pt x="2152396" y="703707"/>
                </a:lnTo>
                <a:lnTo>
                  <a:pt x="2156968" y="729234"/>
                </a:lnTo>
                <a:lnTo>
                  <a:pt x="2182368" y="724789"/>
                </a:lnTo>
                <a:close/>
              </a:path>
              <a:path w="3714115" h="1118235">
                <a:moveTo>
                  <a:pt x="2222627" y="233045"/>
                </a:moveTo>
                <a:lnTo>
                  <a:pt x="2196846" y="229489"/>
                </a:lnTo>
                <a:lnTo>
                  <a:pt x="2193417" y="255270"/>
                </a:lnTo>
                <a:lnTo>
                  <a:pt x="2219071" y="258699"/>
                </a:lnTo>
                <a:lnTo>
                  <a:pt x="2222627" y="233045"/>
                </a:lnTo>
                <a:close/>
              </a:path>
              <a:path w="3714115" h="1118235">
                <a:moveTo>
                  <a:pt x="2233422" y="715899"/>
                </a:moveTo>
                <a:lnTo>
                  <a:pt x="2228977" y="690372"/>
                </a:lnTo>
                <a:lnTo>
                  <a:pt x="2203450" y="694817"/>
                </a:lnTo>
                <a:lnTo>
                  <a:pt x="2207895" y="720344"/>
                </a:lnTo>
                <a:lnTo>
                  <a:pt x="2233422" y="715899"/>
                </a:lnTo>
                <a:close/>
              </a:path>
              <a:path w="3714115" h="1118235">
                <a:moveTo>
                  <a:pt x="2273935" y="239903"/>
                </a:moveTo>
                <a:lnTo>
                  <a:pt x="2248281" y="236474"/>
                </a:lnTo>
                <a:lnTo>
                  <a:pt x="2244852" y="262128"/>
                </a:lnTo>
                <a:lnTo>
                  <a:pt x="2270506" y="265557"/>
                </a:lnTo>
                <a:lnTo>
                  <a:pt x="2273935" y="239903"/>
                </a:lnTo>
                <a:close/>
              </a:path>
              <a:path w="3714115" h="1118235">
                <a:moveTo>
                  <a:pt x="2284476" y="707009"/>
                </a:moveTo>
                <a:lnTo>
                  <a:pt x="2280031" y="681482"/>
                </a:lnTo>
                <a:lnTo>
                  <a:pt x="2254504" y="685927"/>
                </a:lnTo>
                <a:lnTo>
                  <a:pt x="2258949" y="711454"/>
                </a:lnTo>
                <a:lnTo>
                  <a:pt x="2284476" y="707009"/>
                </a:lnTo>
                <a:close/>
              </a:path>
              <a:path w="3714115" h="1118235">
                <a:moveTo>
                  <a:pt x="2325243" y="246761"/>
                </a:moveTo>
                <a:lnTo>
                  <a:pt x="2299589" y="243332"/>
                </a:lnTo>
                <a:lnTo>
                  <a:pt x="2296160" y="268986"/>
                </a:lnTo>
                <a:lnTo>
                  <a:pt x="2321814" y="272415"/>
                </a:lnTo>
                <a:lnTo>
                  <a:pt x="2325243" y="246761"/>
                </a:lnTo>
                <a:close/>
              </a:path>
              <a:path w="3714115" h="1118235">
                <a:moveTo>
                  <a:pt x="2335530" y="697992"/>
                </a:moveTo>
                <a:lnTo>
                  <a:pt x="2331085" y="672465"/>
                </a:lnTo>
                <a:lnTo>
                  <a:pt x="2305558" y="677037"/>
                </a:lnTo>
                <a:lnTo>
                  <a:pt x="2310003" y="702437"/>
                </a:lnTo>
                <a:lnTo>
                  <a:pt x="2335530" y="697992"/>
                </a:lnTo>
                <a:close/>
              </a:path>
              <a:path w="3714115" h="1118235">
                <a:moveTo>
                  <a:pt x="2376678" y="253619"/>
                </a:moveTo>
                <a:lnTo>
                  <a:pt x="2351024" y="250190"/>
                </a:lnTo>
                <a:lnTo>
                  <a:pt x="2347468" y="275844"/>
                </a:lnTo>
                <a:lnTo>
                  <a:pt x="2373249" y="279273"/>
                </a:lnTo>
                <a:lnTo>
                  <a:pt x="2376678" y="253619"/>
                </a:lnTo>
                <a:close/>
              </a:path>
              <a:path w="3714115" h="1118235">
                <a:moveTo>
                  <a:pt x="2386584" y="689102"/>
                </a:moveTo>
                <a:lnTo>
                  <a:pt x="2382139" y="663575"/>
                </a:lnTo>
                <a:lnTo>
                  <a:pt x="2356612" y="668020"/>
                </a:lnTo>
                <a:lnTo>
                  <a:pt x="2361057" y="693547"/>
                </a:lnTo>
                <a:lnTo>
                  <a:pt x="2386584" y="689102"/>
                </a:lnTo>
                <a:close/>
              </a:path>
              <a:path w="3714115" h="1118235">
                <a:moveTo>
                  <a:pt x="2427986" y="260477"/>
                </a:moveTo>
                <a:lnTo>
                  <a:pt x="2402332" y="257048"/>
                </a:lnTo>
                <a:lnTo>
                  <a:pt x="2398903" y="282702"/>
                </a:lnTo>
                <a:lnTo>
                  <a:pt x="2424557" y="286131"/>
                </a:lnTo>
                <a:lnTo>
                  <a:pt x="2427986" y="260477"/>
                </a:lnTo>
                <a:close/>
              </a:path>
              <a:path w="3714115" h="1118235">
                <a:moveTo>
                  <a:pt x="2437638" y="680212"/>
                </a:moveTo>
                <a:lnTo>
                  <a:pt x="2433193" y="654685"/>
                </a:lnTo>
                <a:lnTo>
                  <a:pt x="2407666" y="659130"/>
                </a:lnTo>
                <a:lnTo>
                  <a:pt x="2412111" y="684657"/>
                </a:lnTo>
                <a:lnTo>
                  <a:pt x="2437638" y="680212"/>
                </a:lnTo>
                <a:close/>
              </a:path>
              <a:path w="3714115" h="1118235">
                <a:moveTo>
                  <a:pt x="2479421" y="267335"/>
                </a:moveTo>
                <a:lnTo>
                  <a:pt x="2453640" y="263906"/>
                </a:lnTo>
                <a:lnTo>
                  <a:pt x="2450211" y="289560"/>
                </a:lnTo>
                <a:lnTo>
                  <a:pt x="2475865" y="292989"/>
                </a:lnTo>
                <a:lnTo>
                  <a:pt x="2479421" y="267335"/>
                </a:lnTo>
                <a:close/>
              </a:path>
              <a:path w="3714115" h="1118235">
                <a:moveTo>
                  <a:pt x="2488692" y="671195"/>
                </a:moveTo>
                <a:lnTo>
                  <a:pt x="2484247" y="645795"/>
                </a:lnTo>
                <a:lnTo>
                  <a:pt x="2458720" y="650240"/>
                </a:lnTo>
                <a:lnTo>
                  <a:pt x="2463165" y="675767"/>
                </a:lnTo>
                <a:lnTo>
                  <a:pt x="2488692" y="671195"/>
                </a:lnTo>
                <a:close/>
              </a:path>
              <a:path w="3714115" h="1118235">
                <a:moveTo>
                  <a:pt x="2530729" y="274193"/>
                </a:moveTo>
                <a:lnTo>
                  <a:pt x="2505075" y="270764"/>
                </a:lnTo>
                <a:lnTo>
                  <a:pt x="2501646" y="296418"/>
                </a:lnTo>
                <a:lnTo>
                  <a:pt x="2527300" y="299847"/>
                </a:lnTo>
                <a:lnTo>
                  <a:pt x="2530729" y="274193"/>
                </a:lnTo>
                <a:close/>
              </a:path>
              <a:path w="3714115" h="1118235">
                <a:moveTo>
                  <a:pt x="2539746" y="662305"/>
                </a:moveTo>
                <a:lnTo>
                  <a:pt x="2535301" y="636778"/>
                </a:lnTo>
                <a:lnTo>
                  <a:pt x="2509774" y="641223"/>
                </a:lnTo>
                <a:lnTo>
                  <a:pt x="2514219" y="666750"/>
                </a:lnTo>
                <a:lnTo>
                  <a:pt x="2539746" y="662305"/>
                </a:lnTo>
                <a:close/>
              </a:path>
              <a:path w="3714115" h="1118235">
                <a:moveTo>
                  <a:pt x="2582037" y="281051"/>
                </a:moveTo>
                <a:lnTo>
                  <a:pt x="2556383" y="277622"/>
                </a:lnTo>
                <a:lnTo>
                  <a:pt x="2552954" y="303276"/>
                </a:lnTo>
                <a:lnTo>
                  <a:pt x="2578608" y="306832"/>
                </a:lnTo>
                <a:lnTo>
                  <a:pt x="2582037" y="281051"/>
                </a:lnTo>
                <a:close/>
              </a:path>
              <a:path w="3714115" h="1118235">
                <a:moveTo>
                  <a:pt x="2590800" y="653415"/>
                </a:moveTo>
                <a:lnTo>
                  <a:pt x="2586355" y="627888"/>
                </a:lnTo>
                <a:lnTo>
                  <a:pt x="2560828" y="632333"/>
                </a:lnTo>
                <a:lnTo>
                  <a:pt x="2565273" y="657860"/>
                </a:lnTo>
                <a:lnTo>
                  <a:pt x="2590800" y="653415"/>
                </a:lnTo>
                <a:close/>
              </a:path>
              <a:path w="3714115" h="1118235">
                <a:moveTo>
                  <a:pt x="2633472" y="287909"/>
                </a:moveTo>
                <a:lnTo>
                  <a:pt x="2607818" y="284480"/>
                </a:lnTo>
                <a:lnTo>
                  <a:pt x="2604262" y="310261"/>
                </a:lnTo>
                <a:lnTo>
                  <a:pt x="2630043" y="313690"/>
                </a:lnTo>
                <a:lnTo>
                  <a:pt x="2633472" y="287909"/>
                </a:lnTo>
                <a:close/>
              </a:path>
              <a:path w="3714115" h="1118235">
                <a:moveTo>
                  <a:pt x="2641854" y="644525"/>
                </a:moveTo>
                <a:lnTo>
                  <a:pt x="2637282" y="618998"/>
                </a:lnTo>
                <a:lnTo>
                  <a:pt x="2611755" y="623443"/>
                </a:lnTo>
                <a:lnTo>
                  <a:pt x="2616327" y="648970"/>
                </a:lnTo>
                <a:lnTo>
                  <a:pt x="2641854" y="644525"/>
                </a:lnTo>
                <a:close/>
              </a:path>
              <a:path w="3714115" h="1118235">
                <a:moveTo>
                  <a:pt x="2684780" y="294894"/>
                </a:moveTo>
                <a:lnTo>
                  <a:pt x="2659126" y="291338"/>
                </a:lnTo>
                <a:lnTo>
                  <a:pt x="2655697" y="317119"/>
                </a:lnTo>
                <a:lnTo>
                  <a:pt x="2681351" y="320548"/>
                </a:lnTo>
                <a:lnTo>
                  <a:pt x="2684780" y="294894"/>
                </a:lnTo>
                <a:close/>
              </a:path>
              <a:path w="3714115" h="1118235">
                <a:moveTo>
                  <a:pt x="2692781" y="635508"/>
                </a:moveTo>
                <a:lnTo>
                  <a:pt x="2688336" y="609981"/>
                </a:lnTo>
                <a:lnTo>
                  <a:pt x="2662809" y="614426"/>
                </a:lnTo>
                <a:lnTo>
                  <a:pt x="2667381" y="639953"/>
                </a:lnTo>
                <a:lnTo>
                  <a:pt x="2692781" y="635508"/>
                </a:lnTo>
                <a:close/>
              </a:path>
              <a:path w="3714115" h="1118235">
                <a:moveTo>
                  <a:pt x="2736215" y="301752"/>
                </a:moveTo>
                <a:lnTo>
                  <a:pt x="2710434" y="298323"/>
                </a:lnTo>
                <a:lnTo>
                  <a:pt x="2707005" y="323977"/>
                </a:lnTo>
                <a:lnTo>
                  <a:pt x="2732659" y="327406"/>
                </a:lnTo>
                <a:lnTo>
                  <a:pt x="2736215" y="301752"/>
                </a:lnTo>
                <a:close/>
              </a:path>
              <a:path w="3714115" h="1118235">
                <a:moveTo>
                  <a:pt x="2743835" y="626618"/>
                </a:moveTo>
                <a:lnTo>
                  <a:pt x="2739390" y="601091"/>
                </a:lnTo>
                <a:lnTo>
                  <a:pt x="2713863" y="605536"/>
                </a:lnTo>
                <a:lnTo>
                  <a:pt x="2718308" y="631063"/>
                </a:lnTo>
                <a:lnTo>
                  <a:pt x="2743835" y="626618"/>
                </a:lnTo>
                <a:close/>
              </a:path>
              <a:path w="3714115" h="1118235">
                <a:moveTo>
                  <a:pt x="2787523" y="308610"/>
                </a:moveTo>
                <a:lnTo>
                  <a:pt x="2761869" y="305181"/>
                </a:lnTo>
                <a:lnTo>
                  <a:pt x="2758440" y="330835"/>
                </a:lnTo>
                <a:lnTo>
                  <a:pt x="2784094" y="334264"/>
                </a:lnTo>
                <a:lnTo>
                  <a:pt x="2787523" y="308610"/>
                </a:lnTo>
                <a:close/>
              </a:path>
              <a:path w="3714115" h="1118235">
                <a:moveTo>
                  <a:pt x="2794889" y="617728"/>
                </a:moveTo>
                <a:lnTo>
                  <a:pt x="2790444" y="592201"/>
                </a:lnTo>
                <a:lnTo>
                  <a:pt x="2764917" y="596646"/>
                </a:lnTo>
                <a:lnTo>
                  <a:pt x="2769362" y="622173"/>
                </a:lnTo>
                <a:lnTo>
                  <a:pt x="2794889" y="617728"/>
                </a:lnTo>
                <a:close/>
              </a:path>
              <a:path w="3714115" h="1118235">
                <a:moveTo>
                  <a:pt x="2838831" y="315468"/>
                </a:moveTo>
                <a:lnTo>
                  <a:pt x="2813177" y="312039"/>
                </a:lnTo>
                <a:lnTo>
                  <a:pt x="2809748" y="337693"/>
                </a:lnTo>
                <a:lnTo>
                  <a:pt x="2835402" y="341122"/>
                </a:lnTo>
                <a:lnTo>
                  <a:pt x="2838831" y="315468"/>
                </a:lnTo>
                <a:close/>
              </a:path>
              <a:path w="3714115" h="1118235">
                <a:moveTo>
                  <a:pt x="2845943" y="608711"/>
                </a:moveTo>
                <a:lnTo>
                  <a:pt x="2841498" y="583184"/>
                </a:lnTo>
                <a:lnTo>
                  <a:pt x="2815971" y="587756"/>
                </a:lnTo>
                <a:lnTo>
                  <a:pt x="2820416" y="613283"/>
                </a:lnTo>
                <a:lnTo>
                  <a:pt x="2845943" y="608711"/>
                </a:lnTo>
                <a:close/>
              </a:path>
              <a:path w="3714115" h="1118235">
                <a:moveTo>
                  <a:pt x="2890266" y="322326"/>
                </a:moveTo>
                <a:lnTo>
                  <a:pt x="2864485" y="318897"/>
                </a:lnTo>
                <a:lnTo>
                  <a:pt x="2861056" y="344551"/>
                </a:lnTo>
                <a:lnTo>
                  <a:pt x="2886837" y="347980"/>
                </a:lnTo>
                <a:lnTo>
                  <a:pt x="2890266" y="322326"/>
                </a:lnTo>
                <a:close/>
              </a:path>
              <a:path w="3714115" h="1118235">
                <a:moveTo>
                  <a:pt x="2896997" y="599821"/>
                </a:moveTo>
                <a:lnTo>
                  <a:pt x="2892552" y="574294"/>
                </a:lnTo>
                <a:lnTo>
                  <a:pt x="2867025" y="578739"/>
                </a:lnTo>
                <a:lnTo>
                  <a:pt x="2871470" y="604266"/>
                </a:lnTo>
                <a:lnTo>
                  <a:pt x="2896997" y="599821"/>
                </a:lnTo>
                <a:close/>
              </a:path>
              <a:path w="3714115" h="1118235">
                <a:moveTo>
                  <a:pt x="2941574" y="329184"/>
                </a:moveTo>
                <a:lnTo>
                  <a:pt x="2915920" y="325755"/>
                </a:lnTo>
                <a:lnTo>
                  <a:pt x="2912491" y="351409"/>
                </a:lnTo>
                <a:lnTo>
                  <a:pt x="2938145" y="354838"/>
                </a:lnTo>
                <a:lnTo>
                  <a:pt x="2941574" y="329184"/>
                </a:lnTo>
                <a:close/>
              </a:path>
              <a:path w="3714115" h="1118235">
                <a:moveTo>
                  <a:pt x="2948051" y="590931"/>
                </a:moveTo>
                <a:lnTo>
                  <a:pt x="2943606" y="565404"/>
                </a:lnTo>
                <a:lnTo>
                  <a:pt x="2918079" y="569849"/>
                </a:lnTo>
                <a:lnTo>
                  <a:pt x="2922524" y="595376"/>
                </a:lnTo>
                <a:lnTo>
                  <a:pt x="2948051" y="590931"/>
                </a:lnTo>
                <a:close/>
              </a:path>
              <a:path w="3714115" h="1118235">
                <a:moveTo>
                  <a:pt x="2992882" y="336042"/>
                </a:moveTo>
                <a:lnTo>
                  <a:pt x="2967228" y="332613"/>
                </a:lnTo>
                <a:lnTo>
                  <a:pt x="2963799" y="358267"/>
                </a:lnTo>
                <a:lnTo>
                  <a:pt x="2989453" y="361696"/>
                </a:lnTo>
                <a:lnTo>
                  <a:pt x="2992882" y="336042"/>
                </a:lnTo>
                <a:close/>
              </a:path>
              <a:path w="3714115" h="1118235">
                <a:moveTo>
                  <a:pt x="2999105" y="582041"/>
                </a:moveTo>
                <a:lnTo>
                  <a:pt x="2994660" y="556514"/>
                </a:lnTo>
                <a:lnTo>
                  <a:pt x="2969133" y="560959"/>
                </a:lnTo>
                <a:lnTo>
                  <a:pt x="2973578" y="586486"/>
                </a:lnTo>
                <a:lnTo>
                  <a:pt x="2999105" y="582041"/>
                </a:lnTo>
                <a:close/>
              </a:path>
              <a:path w="3714115" h="1118235">
                <a:moveTo>
                  <a:pt x="3044317" y="342900"/>
                </a:moveTo>
                <a:lnTo>
                  <a:pt x="3018663" y="339471"/>
                </a:lnTo>
                <a:lnTo>
                  <a:pt x="3015234" y="365125"/>
                </a:lnTo>
                <a:lnTo>
                  <a:pt x="3040888" y="368681"/>
                </a:lnTo>
                <a:lnTo>
                  <a:pt x="3044317" y="342900"/>
                </a:lnTo>
                <a:close/>
              </a:path>
              <a:path w="3714115" h="1118235">
                <a:moveTo>
                  <a:pt x="3050159" y="573024"/>
                </a:moveTo>
                <a:lnTo>
                  <a:pt x="3045714" y="547497"/>
                </a:lnTo>
                <a:lnTo>
                  <a:pt x="3020187" y="551942"/>
                </a:lnTo>
                <a:lnTo>
                  <a:pt x="3024632" y="577469"/>
                </a:lnTo>
                <a:lnTo>
                  <a:pt x="3050159" y="573024"/>
                </a:lnTo>
                <a:close/>
              </a:path>
              <a:path w="3714115" h="1118235">
                <a:moveTo>
                  <a:pt x="3095625" y="349758"/>
                </a:moveTo>
                <a:lnTo>
                  <a:pt x="3069971" y="346329"/>
                </a:lnTo>
                <a:lnTo>
                  <a:pt x="3066542" y="372110"/>
                </a:lnTo>
                <a:lnTo>
                  <a:pt x="3092196" y="375539"/>
                </a:lnTo>
                <a:lnTo>
                  <a:pt x="3095625" y="349758"/>
                </a:lnTo>
                <a:close/>
              </a:path>
              <a:path w="3714115" h="1118235">
                <a:moveTo>
                  <a:pt x="3101213" y="564134"/>
                </a:moveTo>
                <a:lnTo>
                  <a:pt x="3096768" y="538607"/>
                </a:lnTo>
                <a:lnTo>
                  <a:pt x="3071241" y="543052"/>
                </a:lnTo>
                <a:lnTo>
                  <a:pt x="3075686" y="568579"/>
                </a:lnTo>
                <a:lnTo>
                  <a:pt x="3101213" y="564134"/>
                </a:lnTo>
                <a:close/>
              </a:path>
              <a:path w="3714115" h="1118235">
                <a:moveTo>
                  <a:pt x="3147060" y="356743"/>
                </a:moveTo>
                <a:lnTo>
                  <a:pt x="3121279" y="353187"/>
                </a:lnTo>
                <a:lnTo>
                  <a:pt x="3117850" y="378968"/>
                </a:lnTo>
                <a:lnTo>
                  <a:pt x="3143631" y="382397"/>
                </a:lnTo>
                <a:lnTo>
                  <a:pt x="3147060" y="356743"/>
                </a:lnTo>
                <a:close/>
              </a:path>
              <a:path w="3714115" h="1118235">
                <a:moveTo>
                  <a:pt x="3152267" y="555244"/>
                </a:moveTo>
                <a:lnTo>
                  <a:pt x="3147695" y="529717"/>
                </a:lnTo>
                <a:lnTo>
                  <a:pt x="3122168" y="534162"/>
                </a:lnTo>
                <a:lnTo>
                  <a:pt x="3126740" y="559689"/>
                </a:lnTo>
                <a:lnTo>
                  <a:pt x="3152267" y="555244"/>
                </a:lnTo>
                <a:close/>
              </a:path>
              <a:path w="3714115" h="1118235">
                <a:moveTo>
                  <a:pt x="3198368" y="363601"/>
                </a:moveTo>
                <a:lnTo>
                  <a:pt x="3172714" y="360172"/>
                </a:lnTo>
                <a:lnTo>
                  <a:pt x="3169285" y="385826"/>
                </a:lnTo>
                <a:lnTo>
                  <a:pt x="3194939" y="389255"/>
                </a:lnTo>
                <a:lnTo>
                  <a:pt x="3198368" y="363601"/>
                </a:lnTo>
                <a:close/>
              </a:path>
              <a:path w="3714115" h="1118235">
                <a:moveTo>
                  <a:pt x="3203194" y="546227"/>
                </a:moveTo>
                <a:lnTo>
                  <a:pt x="3198749" y="520700"/>
                </a:lnTo>
                <a:lnTo>
                  <a:pt x="3173222" y="525272"/>
                </a:lnTo>
                <a:lnTo>
                  <a:pt x="3177794" y="550799"/>
                </a:lnTo>
                <a:lnTo>
                  <a:pt x="3203194" y="546227"/>
                </a:lnTo>
                <a:close/>
              </a:path>
              <a:path w="3714115" h="1118235">
                <a:moveTo>
                  <a:pt x="3249676" y="370459"/>
                </a:moveTo>
                <a:lnTo>
                  <a:pt x="3224022" y="367030"/>
                </a:lnTo>
                <a:lnTo>
                  <a:pt x="3220593" y="392684"/>
                </a:lnTo>
                <a:lnTo>
                  <a:pt x="3246247" y="396113"/>
                </a:lnTo>
                <a:lnTo>
                  <a:pt x="3249676" y="370459"/>
                </a:lnTo>
                <a:close/>
              </a:path>
              <a:path w="3714115" h="1118235">
                <a:moveTo>
                  <a:pt x="3254248" y="537337"/>
                </a:moveTo>
                <a:lnTo>
                  <a:pt x="3249803" y="511810"/>
                </a:lnTo>
                <a:lnTo>
                  <a:pt x="3224276" y="516255"/>
                </a:lnTo>
                <a:lnTo>
                  <a:pt x="3228721" y="541782"/>
                </a:lnTo>
                <a:lnTo>
                  <a:pt x="3254248" y="537337"/>
                </a:lnTo>
                <a:close/>
              </a:path>
              <a:path w="3714115" h="1118235">
                <a:moveTo>
                  <a:pt x="3301111" y="377317"/>
                </a:moveTo>
                <a:lnTo>
                  <a:pt x="3275457" y="373888"/>
                </a:lnTo>
                <a:lnTo>
                  <a:pt x="3272028" y="399542"/>
                </a:lnTo>
                <a:lnTo>
                  <a:pt x="3297682" y="402971"/>
                </a:lnTo>
                <a:lnTo>
                  <a:pt x="3301111" y="377317"/>
                </a:lnTo>
                <a:close/>
              </a:path>
              <a:path w="3714115" h="1118235">
                <a:moveTo>
                  <a:pt x="3305302" y="528447"/>
                </a:moveTo>
                <a:lnTo>
                  <a:pt x="3300857" y="502920"/>
                </a:lnTo>
                <a:lnTo>
                  <a:pt x="3275330" y="507365"/>
                </a:lnTo>
                <a:lnTo>
                  <a:pt x="3279775" y="532892"/>
                </a:lnTo>
                <a:lnTo>
                  <a:pt x="3305302" y="528447"/>
                </a:lnTo>
                <a:close/>
              </a:path>
              <a:path w="3714115" h="1118235">
                <a:moveTo>
                  <a:pt x="3352419" y="384175"/>
                </a:moveTo>
                <a:lnTo>
                  <a:pt x="3326765" y="380746"/>
                </a:lnTo>
                <a:lnTo>
                  <a:pt x="3323336" y="406400"/>
                </a:lnTo>
                <a:lnTo>
                  <a:pt x="3348990" y="409829"/>
                </a:lnTo>
                <a:lnTo>
                  <a:pt x="3352419" y="384175"/>
                </a:lnTo>
                <a:close/>
              </a:path>
              <a:path w="3714115" h="1118235">
                <a:moveTo>
                  <a:pt x="3356356" y="519557"/>
                </a:moveTo>
                <a:lnTo>
                  <a:pt x="3351911" y="494030"/>
                </a:lnTo>
                <a:lnTo>
                  <a:pt x="3326384" y="498475"/>
                </a:lnTo>
                <a:lnTo>
                  <a:pt x="3330829" y="524002"/>
                </a:lnTo>
                <a:lnTo>
                  <a:pt x="3356356" y="519557"/>
                </a:lnTo>
                <a:close/>
              </a:path>
              <a:path w="3714115" h="1118235">
                <a:moveTo>
                  <a:pt x="3403854" y="391033"/>
                </a:moveTo>
                <a:lnTo>
                  <a:pt x="3378073" y="387604"/>
                </a:lnTo>
                <a:lnTo>
                  <a:pt x="3374644" y="413258"/>
                </a:lnTo>
                <a:lnTo>
                  <a:pt x="3400425" y="416687"/>
                </a:lnTo>
                <a:lnTo>
                  <a:pt x="3403854" y="391033"/>
                </a:lnTo>
                <a:close/>
              </a:path>
              <a:path w="3714115" h="1118235">
                <a:moveTo>
                  <a:pt x="3407410" y="510540"/>
                </a:moveTo>
                <a:lnTo>
                  <a:pt x="3402965" y="485013"/>
                </a:lnTo>
                <a:lnTo>
                  <a:pt x="3377438" y="489458"/>
                </a:lnTo>
                <a:lnTo>
                  <a:pt x="3381883" y="514985"/>
                </a:lnTo>
                <a:lnTo>
                  <a:pt x="3407410" y="510540"/>
                </a:lnTo>
                <a:close/>
              </a:path>
              <a:path w="3714115" h="1118235">
                <a:moveTo>
                  <a:pt x="3455162" y="397891"/>
                </a:moveTo>
                <a:lnTo>
                  <a:pt x="3429508" y="394462"/>
                </a:lnTo>
                <a:lnTo>
                  <a:pt x="3426079" y="420116"/>
                </a:lnTo>
                <a:lnTo>
                  <a:pt x="3451733" y="423545"/>
                </a:lnTo>
                <a:lnTo>
                  <a:pt x="3455162" y="397891"/>
                </a:lnTo>
                <a:close/>
              </a:path>
              <a:path w="3714115" h="1118235">
                <a:moveTo>
                  <a:pt x="3458464" y="501650"/>
                </a:moveTo>
                <a:lnTo>
                  <a:pt x="3454019" y="476123"/>
                </a:lnTo>
                <a:lnTo>
                  <a:pt x="3428492" y="480568"/>
                </a:lnTo>
                <a:lnTo>
                  <a:pt x="3432937" y="506095"/>
                </a:lnTo>
                <a:lnTo>
                  <a:pt x="3458464" y="501650"/>
                </a:lnTo>
                <a:close/>
              </a:path>
              <a:path w="3714115" h="1118235">
                <a:moveTo>
                  <a:pt x="3506470" y="404749"/>
                </a:moveTo>
                <a:lnTo>
                  <a:pt x="3480816" y="401320"/>
                </a:lnTo>
                <a:lnTo>
                  <a:pt x="3477387" y="426974"/>
                </a:lnTo>
                <a:lnTo>
                  <a:pt x="3503041" y="430530"/>
                </a:lnTo>
                <a:lnTo>
                  <a:pt x="3506470" y="404749"/>
                </a:lnTo>
                <a:close/>
              </a:path>
              <a:path w="3714115" h="1118235">
                <a:moveTo>
                  <a:pt x="3509518" y="492760"/>
                </a:moveTo>
                <a:lnTo>
                  <a:pt x="3505073" y="467233"/>
                </a:lnTo>
                <a:lnTo>
                  <a:pt x="3479546" y="471678"/>
                </a:lnTo>
                <a:lnTo>
                  <a:pt x="3483991" y="497205"/>
                </a:lnTo>
                <a:lnTo>
                  <a:pt x="3509518" y="492760"/>
                </a:lnTo>
                <a:close/>
              </a:path>
              <a:path w="3714115" h="1118235">
                <a:moveTo>
                  <a:pt x="3557905" y="411607"/>
                </a:moveTo>
                <a:lnTo>
                  <a:pt x="3532251" y="408178"/>
                </a:lnTo>
                <a:lnTo>
                  <a:pt x="3528822" y="433959"/>
                </a:lnTo>
                <a:lnTo>
                  <a:pt x="3554476" y="437388"/>
                </a:lnTo>
                <a:lnTo>
                  <a:pt x="3557905" y="411607"/>
                </a:lnTo>
                <a:close/>
              </a:path>
              <a:path w="3714115" h="1118235">
                <a:moveTo>
                  <a:pt x="3560572" y="483743"/>
                </a:moveTo>
                <a:lnTo>
                  <a:pt x="3556127" y="458216"/>
                </a:lnTo>
                <a:lnTo>
                  <a:pt x="3530600" y="462788"/>
                </a:lnTo>
                <a:lnTo>
                  <a:pt x="3535045" y="488188"/>
                </a:lnTo>
                <a:lnTo>
                  <a:pt x="3560572" y="483743"/>
                </a:lnTo>
                <a:close/>
              </a:path>
              <a:path w="3714115" h="1118235">
                <a:moveTo>
                  <a:pt x="3609213" y="418592"/>
                </a:moveTo>
                <a:lnTo>
                  <a:pt x="3583559" y="415036"/>
                </a:lnTo>
                <a:lnTo>
                  <a:pt x="3580130" y="440817"/>
                </a:lnTo>
                <a:lnTo>
                  <a:pt x="3605784" y="444246"/>
                </a:lnTo>
                <a:lnTo>
                  <a:pt x="3609213" y="418592"/>
                </a:lnTo>
                <a:close/>
              </a:path>
              <a:path w="3714115" h="1118235">
                <a:moveTo>
                  <a:pt x="3611626" y="474853"/>
                </a:moveTo>
                <a:lnTo>
                  <a:pt x="3607181" y="449326"/>
                </a:lnTo>
                <a:lnTo>
                  <a:pt x="3581654" y="453771"/>
                </a:lnTo>
                <a:lnTo>
                  <a:pt x="3586099" y="479298"/>
                </a:lnTo>
                <a:lnTo>
                  <a:pt x="3611626" y="474853"/>
                </a:lnTo>
                <a:close/>
              </a:path>
              <a:path w="3714115" h="1118235">
                <a:moveTo>
                  <a:pt x="3662680" y="465963"/>
                </a:moveTo>
                <a:lnTo>
                  <a:pt x="3658412" y="442163"/>
                </a:lnTo>
                <a:lnTo>
                  <a:pt x="3660648" y="425450"/>
                </a:lnTo>
                <a:lnTo>
                  <a:pt x="3634867" y="422021"/>
                </a:lnTo>
                <a:lnTo>
                  <a:pt x="3631438" y="447675"/>
                </a:lnTo>
                <a:lnTo>
                  <a:pt x="3633114" y="447903"/>
                </a:lnTo>
                <a:lnTo>
                  <a:pt x="3637153" y="470408"/>
                </a:lnTo>
                <a:lnTo>
                  <a:pt x="3662680" y="465963"/>
                </a:lnTo>
                <a:close/>
              </a:path>
              <a:path w="3714115" h="1118235">
                <a:moveTo>
                  <a:pt x="3713607" y="456946"/>
                </a:moveTo>
                <a:lnTo>
                  <a:pt x="3710800" y="440931"/>
                </a:lnTo>
                <a:lnTo>
                  <a:pt x="3711956" y="432308"/>
                </a:lnTo>
                <a:lnTo>
                  <a:pt x="3709225" y="431952"/>
                </a:lnTo>
                <a:lnTo>
                  <a:pt x="3709162" y="431546"/>
                </a:lnTo>
                <a:lnTo>
                  <a:pt x="3707892" y="431774"/>
                </a:lnTo>
                <a:lnTo>
                  <a:pt x="3686302" y="428879"/>
                </a:lnTo>
                <a:lnTo>
                  <a:pt x="3685387" y="435686"/>
                </a:lnTo>
                <a:lnTo>
                  <a:pt x="3683635" y="435991"/>
                </a:lnTo>
                <a:lnTo>
                  <a:pt x="3684600" y="441579"/>
                </a:lnTo>
                <a:lnTo>
                  <a:pt x="3682873" y="454533"/>
                </a:lnTo>
                <a:lnTo>
                  <a:pt x="3686949" y="455091"/>
                </a:lnTo>
                <a:lnTo>
                  <a:pt x="3688080" y="461518"/>
                </a:lnTo>
                <a:lnTo>
                  <a:pt x="3708184" y="457923"/>
                </a:lnTo>
                <a:lnTo>
                  <a:pt x="3708527" y="457962"/>
                </a:lnTo>
                <a:lnTo>
                  <a:pt x="3713607" y="45694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D67DC00-6D5A-A185-D00C-1AC3CD64D0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3284" y="4950586"/>
            <a:ext cx="2645410" cy="274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5425" y="2929837"/>
            <a:ext cx="437485" cy="4039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18532" y="3388817"/>
            <a:ext cx="560832" cy="1527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50236" y="2411719"/>
            <a:ext cx="323273" cy="28043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466585" y="2746501"/>
            <a:ext cx="622935" cy="459740"/>
            <a:chOff x="6466585" y="2746501"/>
            <a:chExt cx="622935" cy="459740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6585" y="2746501"/>
              <a:ext cx="622363" cy="152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5872" y="2925307"/>
              <a:ext cx="323273" cy="28043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593492" y="3260090"/>
            <a:ext cx="632460" cy="470534"/>
            <a:chOff x="6593492" y="3260090"/>
            <a:chExt cx="632460" cy="470534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03237" y="3260090"/>
              <a:ext cx="622363" cy="152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93492" y="3449563"/>
              <a:ext cx="323273" cy="28043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323076" y="3784346"/>
            <a:ext cx="909955" cy="423545"/>
            <a:chOff x="6323076" y="3784346"/>
            <a:chExt cx="909955" cy="42354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0477" y="3784346"/>
              <a:ext cx="622363" cy="152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3076" y="3912108"/>
              <a:ext cx="338327" cy="295656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47459" y="4255008"/>
            <a:ext cx="622363" cy="1524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27091" y="3282696"/>
            <a:ext cx="454151" cy="42062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41947" y="2764535"/>
            <a:ext cx="339851" cy="29717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77583" y="3278123"/>
            <a:ext cx="339851" cy="29717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85204" y="3802379"/>
            <a:ext cx="339851" cy="295656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122420" y="1894332"/>
            <a:ext cx="3714115" cy="2885440"/>
            <a:chOff x="4122420" y="1894332"/>
            <a:chExt cx="3714115" cy="288544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3076" y="4273296"/>
              <a:ext cx="338327" cy="2956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22420" y="1894332"/>
              <a:ext cx="3713987" cy="2884932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4AF6D2F-C405-6E3F-2BBD-42D3090A14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4303" y="1817743"/>
            <a:ext cx="221755" cy="2049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99219" y="1724786"/>
            <a:ext cx="254000" cy="586105"/>
            <a:chOff x="8999219" y="1724786"/>
            <a:chExt cx="254000" cy="5861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9102" y="1724786"/>
              <a:ext cx="162361" cy="1424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0250" y="1872572"/>
              <a:ext cx="162361" cy="1410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1039" y="2032592"/>
              <a:ext cx="163811" cy="1410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9219" y="2161031"/>
              <a:ext cx="172211" cy="14935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36332" y="2678429"/>
            <a:ext cx="358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ordering_smoothies.feature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2012" y="1810841"/>
            <a:ext cx="845616" cy="70535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53032" y="1954225"/>
            <a:ext cx="574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src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3011" y="2600247"/>
            <a:ext cx="844143" cy="7038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193163" y="2791790"/>
            <a:ext cx="75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test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2319" y="3398823"/>
            <a:ext cx="844143" cy="70388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1147" y="4229403"/>
            <a:ext cx="844143" cy="70388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752470" y="3591305"/>
            <a:ext cx="2019300" cy="122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resources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Courier New"/>
              <a:cs typeface="Courier New"/>
            </a:endParaRP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features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96300" y="1502663"/>
            <a:ext cx="832103" cy="990600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A38987-D9B2-76E5-F3D9-A5C75168C3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4303" y="1817743"/>
            <a:ext cx="221755" cy="2049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99219" y="1724786"/>
            <a:ext cx="254000" cy="586105"/>
            <a:chOff x="8999219" y="1724786"/>
            <a:chExt cx="254000" cy="5861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9102" y="1724786"/>
              <a:ext cx="162361" cy="1424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0250" y="1872572"/>
              <a:ext cx="162361" cy="1410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1039" y="2032592"/>
              <a:ext cx="163811" cy="1410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9219" y="2161031"/>
              <a:ext cx="172211" cy="14935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36332" y="2678429"/>
            <a:ext cx="358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ordering_smoothies.feature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2012" y="1810841"/>
            <a:ext cx="845616" cy="70535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53032" y="1954225"/>
            <a:ext cx="574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src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3011" y="2600247"/>
            <a:ext cx="844143" cy="7038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193163" y="2791790"/>
            <a:ext cx="75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test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2319" y="3398823"/>
            <a:ext cx="844143" cy="70388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1147" y="4229403"/>
            <a:ext cx="844143" cy="70388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698750" y="3591305"/>
            <a:ext cx="3443604" cy="209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resources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>
              <a:latin typeface="Courier New"/>
              <a:cs typeface="Courier New"/>
            </a:endParaRPr>
          </a:p>
          <a:p>
            <a:pPr marL="59499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features</a:t>
            </a:r>
            <a:endParaRPr sz="2400" dirty="0">
              <a:latin typeface="Courier New"/>
              <a:cs typeface="Courier New"/>
            </a:endParaRPr>
          </a:p>
          <a:p>
            <a:pPr marL="12700" marR="5080">
              <a:lnSpc>
                <a:spcPct val="161900"/>
              </a:lnSpc>
            </a:pPr>
            <a:r>
              <a:rPr lang="en-US" sz="1800" spc="-10" dirty="0" err="1">
                <a:solidFill>
                  <a:srgbClr val="EF5A28"/>
                </a:solidFill>
                <a:latin typeface="Courier New"/>
                <a:cs typeface="Courier New"/>
              </a:rPr>
              <a:t>d</a:t>
            </a:r>
            <a:r>
              <a:rPr sz="1800" spc="-10" dirty="0" err="1">
                <a:solidFill>
                  <a:srgbClr val="EF5A28"/>
                </a:solidFill>
                <a:latin typeface="Courier New"/>
                <a:cs typeface="Courier New"/>
              </a:rPr>
              <a:t>elivering_orders.feature</a:t>
            </a: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7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scheduling_orders.feature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96300" y="1502663"/>
            <a:ext cx="832103" cy="99060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2620517" y="4981194"/>
            <a:ext cx="3766185" cy="455930"/>
          </a:xfrm>
          <a:custGeom>
            <a:avLst/>
            <a:gdLst/>
            <a:ahLst/>
            <a:cxnLst/>
            <a:rect l="l" t="t" r="r" b="b"/>
            <a:pathLst>
              <a:path w="3766185" h="455929">
                <a:moveTo>
                  <a:pt x="0" y="75945"/>
                </a:moveTo>
                <a:lnTo>
                  <a:pt x="5972" y="46398"/>
                </a:lnTo>
                <a:lnTo>
                  <a:pt x="22256" y="22256"/>
                </a:lnTo>
                <a:lnTo>
                  <a:pt x="46398" y="5972"/>
                </a:lnTo>
                <a:lnTo>
                  <a:pt x="75945" y="0"/>
                </a:lnTo>
                <a:lnTo>
                  <a:pt x="3689857" y="0"/>
                </a:lnTo>
                <a:lnTo>
                  <a:pt x="3719405" y="5972"/>
                </a:lnTo>
                <a:lnTo>
                  <a:pt x="3743547" y="22256"/>
                </a:lnTo>
                <a:lnTo>
                  <a:pt x="3759831" y="46398"/>
                </a:lnTo>
                <a:lnTo>
                  <a:pt x="3765804" y="75945"/>
                </a:lnTo>
                <a:lnTo>
                  <a:pt x="3765804" y="379729"/>
                </a:lnTo>
                <a:lnTo>
                  <a:pt x="3759831" y="409277"/>
                </a:lnTo>
                <a:lnTo>
                  <a:pt x="3743547" y="433419"/>
                </a:lnTo>
                <a:lnTo>
                  <a:pt x="3719405" y="449703"/>
                </a:lnTo>
                <a:lnTo>
                  <a:pt x="3689857" y="455675"/>
                </a:lnTo>
                <a:lnTo>
                  <a:pt x="75945" y="455675"/>
                </a:lnTo>
                <a:lnTo>
                  <a:pt x="46398" y="449703"/>
                </a:lnTo>
                <a:lnTo>
                  <a:pt x="22256" y="433419"/>
                </a:lnTo>
                <a:lnTo>
                  <a:pt x="5972" y="409277"/>
                </a:lnTo>
                <a:lnTo>
                  <a:pt x="0" y="379729"/>
                </a:lnTo>
                <a:lnTo>
                  <a:pt x="0" y="75945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6DA76D0-5AC2-44E7-362E-B4DCF554AB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111756"/>
            <a:ext cx="8864600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Feature: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Ordering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 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smoothie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low-sugar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 plan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752843" y="1906523"/>
            <a:ext cx="5439410" cy="821690"/>
            <a:chOff x="6752843" y="1906523"/>
            <a:chExt cx="5439410" cy="821690"/>
          </a:xfrm>
        </p:grpSpPr>
        <p:sp>
          <p:nvSpPr>
            <p:cNvPr id="7" name="object 7"/>
            <p:cNvSpPr/>
            <p:nvPr/>
          </p:nvSpPr>
          <p:spPr>
            <a:xfrm>
              <a:off x="6752843" y="1906523"/>
              <a:ext cx="213360" cy="821690"/>
            </a:xfrm>
            <a:custGeom>
              <a:avLst/>
              <a:gdLst/>
              <a:ahLst/>
              <a:cxnLst/>
              <a:rect l="l" t="t" r="r" b="b"/>
              <a:pathLst>
                <a:path w="213359" h="821689">
                  <a:moveTo>
                    <a:pt x="0" y="821436"/>
                  </a:moveTo>
                  <a:lnTo>
                    <a:pt x="213359" y="821436"/>
                  </a:lnTo>
                  <a:lnTo>
                    <a:pt x="213359" y="0"/>
                  </a:lnTo>
                  <a:lnTo>
                    <a:pt x="0" y="0"/>
                  </a:lnTo>
                  <a:lnTo>
                    <a:pt x="0" y="82143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66203" y="1906523"/>
              <a:ext cx="5226050" cy="821690"/>
            </a:xfrm>
            <a:custGeom>
              <a:avLst/>
              <a:gdLst/>
              <a:ahLst/>
              <a:cxnLst/>
              <a:rect l="l" t="t" r="r" b="b"/>
              <a:pathLst>
                <a:path w="5226050" h="821689">
                  <a:moveTo>
                    <a:pt x="5225796" y="0"/>
                  </a:moveTo>
                  <a:lnTo>
                    <a:pt x="0" y="0"/>
                  </a:lnTo>
                  <a:lnTo>
                    <a:pt x="0" y="821436"/>
                  </a:lnTo>
                  <a:lnTo>
                    <a:pt x="5225796" y="821436"/>
                  </a:lnTo>
                  <a:lnTo>
                    <a:pt x="5225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3896" y="2113533"/>
              <a:ext cx="2278379" cy="42672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02959E-5FEF-F34E-26DC-34A642E4A6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4719" y="1357883"/>
            <a:ext cx="2929890" cy="365760"/>
            <a:chOff x="5244719" y="1357883"/>
            <a:chExt cx="2929890" cy="3657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9" y="1357883"/>
              <a:ext cx="1046073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6447" y="1357883"/>
              <a:ext cx="22860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0747" y="1357883"/>
              <a:ext cx="112433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0161" y="1357883"/>
              <a:ext cx="19507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7697" y="1357883"/>
              <a:ext cx="946784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4719" y="1951939"/>
            <a:ext cx="3878579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4719" y="2546857"/>
            <a:ext cx="3642486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4719" y="3141217"/>
            <a:ext cx="614502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4719" y="3735959"/>
            <a:ext cx="1902332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44719" y="4330319"/>
            <a:ext cx="2181605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44719" y="4924933"/>
            <a:ext cx="2790317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C10610A-A85C-9748-7A09-EB0EDC6E64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540256"/>
            <a:ext cx="10389235" cy="4675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Feature: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Ordering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 order to maintain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healthy lifestyle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busy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professional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want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able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my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home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each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 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smoothie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low-sugar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 plan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206740" y="1805939"/>
            <a:ext cx="3985260" cy="820419"/>
            <a:chOff x="8206740" y="1805939"/>
            <a:chExt cx="3985260" cy="820419"/>
          </a:xfrm>
        </p:grpSpPr>
        <p:sp>
          <p:nvSpPr>
            <p:cNvPr id="7" name="object 7"/>
            <p:cNvSpPr/>
            <p:nvPr/>
          </p:nvSpPr>
          <p:spPr>
            <a:xfrm>
              <a:off x="8206740" y="1805939"/>
              <a:ext cx="172720" cy="820419"/>
            </a:xfrm>
            <a:custGeom>
              <a:avLst/>
              <a:gdLst/>
              <a:ahLst/>
              <a:cxnLst/>
              <a:rect l="l" t="t" r="r" b="b"/>
              <a:pathLst>
                <a:path w="172720" h="820419">
                  <a:moveTo>
                    <a:pt x="0" y="819912"/>
                  </a:moveTo>
                  <a:lnTo>
                    <a:pt x="172211" y="819912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81991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78952" y="1805939"/>
              <a:ext cx="3813175" cy="820419"/>
            </a:xfrm>
            <a:custGeom>
              <a:avLst/>
              <a:gdLst/>
              <a:ahLst/>
              <a:cxnLst/>
              <a:rect l="l" t="t" r="r" b="b"/>
              <a:pathLst>
                <a:path w="3813175" h="820419">
                  <a:moveTo>
                    <a:pt x="3813048" y="0"/>
                  </a:moveTo>
                  <a:lnTo>
                    <a:pt x="0" y="0"/>
                  </a:lnTo>
                  <a:lnTo>
                    <a:pt x="0" y="819912"/>
                  </a:lnTo>
                  <a:lnTo>
                    <a:pt x="3813048" y="819912"/>
                  </a:lnTo>
                  <a:lnTo>
                    <a:pt x="3813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1916" y="1991867"/>
              <a:ext cx="3589274" cy="42672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A33F35-F2C4-CD38-A004-12F3C62075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540256"/>
            <a:ext cx="10389235" cy="4675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Feature: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Ordering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 order to maintain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healthy lifestyle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busy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professional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want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able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my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home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each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 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smoothie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low-sugar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 plan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2426" y="549859"/>
            <a:ext cx="5031105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3579876"/>
            <a:ext cx="1266825" cy="299085"/>
          </a:xfrm>
          <a:custGeom>
            <a:avLst/>
            <a:gdLst/>
            <a:ahLst/>
            <a:cxnLst/>
            <a:rect l="l" t="t" r="r" b="b"/>
            <a:pathLst>
              <a:path w="1266825" h="299085">
                <a:moveTo>
                  <a:pt x="1117092" y="0"/>
                </a:moveTo>
                <a:lnTo>
                  <a:pt x="1117092" y="74675"/>
                </a:lnTo>
                <a:lnTo>
                  <a:pt x="0" y="74675"/>
                </a:lnTo>
                <a:lnTo>
                  <a:pt x="0" y="224028"/>
                </a:lnTo>
                <a:lnTo>
                  <a:pt x="1117092" y="224028"/>
                </a:lnTo>
                <a:lnTo>
                  <a:pt x="1117092" y="298704"/>
                </a:lnTo>
                <a:lnTo>
                  <a:pt x="1266444" y="149351"/>
                </a:lnTo>
                <a:lnTo>
                  <a:pt x="111709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977384"/>
            <a:ext cx="1266825" cy="299085"/>
          </a:xfrm>
          <a:custGeom>
            <a:avLst/>
            <a:gdLst/>
            <a:ahLst/>
            <a:cxnLst/>
            <a:rect l="l" t="t" r="r" b="b"/>
            <a:pathLst>
              <a:path w="1266825" h="299085">
                <a:moveTo>
                  <a:pt x="1117092" y="0"/>
                </a:moveTo>
                <a:lnTo>
                  <a:pt x="1117092" y="74676"/>
                </a:lnTo>
                <a:lnTo>
                  <a:pt x="0" y="74676"/>
                </a:lnTo>
                <a:lnTo>
                  <a:pt x="0" y="224028"/>
                </a:lnTo>
                <a:lnTo>
                  <a:pt x="1117092" y="224028"/>
                </a:lnTo>
                <a:lnTo>
                  <a:pt x="1117092" y="298704"/>
                </a:lnTo>
                <a:lnTo>
                  <a:pt x="1266444" y="149352"/>
                </a:lnTo>
                <a:lnTo>
                  <a:pt x="111709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78515B-B9F2-2609-4271-EFE9CEA3D7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425956"/>
            <a:ext cx="1038923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Feature: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Ordering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000">
              <a:latin typeface="Courier New"/>
              <a:cs typeface="Courier New"/>
            </a:endParaRPr>
          </a:p>
          <a:p>
            <a:pPr marL="317500" marR="396811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 order to maintain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healthy lifestyle </a:t>
            </a:r>
            <a:r>
              <a:rPr sz="2000" spc="-1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busy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professional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want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able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my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home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each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Background: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 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smoothie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  <a:tabLst>
                <a:tab pos="1841500" algn="l"/>
              </a:tabLst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low-sugar diet plan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2426" y="549859"/>
            <a:ext cx="5031105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206740" y="3086100"/>
            <a:ext cx="3985260" cy="685800"/>
            <a:chOff x="8206740" y="3086100"/>
            <a:chExt cx="3985260" cy="685800"/>
          </a:xfrm>
        </p:grpSpPr>
        <p:sp>
          <p:nvSpPr>
            <p:cNvPr id="7" name="object 7"/>
            <p:cNvSpPr/>
            <p:nvPr/>
          </p:nvSpPr>
          <p:spPr>
            <a:xfrm>
              <a:off x="8206740" y="3086100"/>
              <a:ext cx="172720" cy="685800"/>
            </a:xfrm>
            <a:custGeom>
              <a:avLst/>
              <a:gdLst/>
              <a:ahLst/>
              <a:cxnLst/>
              <a:rect l="l" t="t" r="r" b="b"/>
              <a:pathLst>
                <a:path w="172720" h="685800">
                  <a:moveTo>
                    <a:pt x="0" y="685800"/>
                  </a:moveTo>
                  <a:lnTo>
                    <a:pt x="172211" y="685800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78952" y="3086100"/>
              <a:ext cx="3813175" cy="685800"/>
            </a:xfrm>
            <a:custGeom>
              <a:avLst/>
              <a:gdLst/>
              <a:ahLst/>
              <a:cxnLst/>
              <a:rect l="l" t="t" r="r" b="b"/>
              <a:pathLst>
                <a:path w="3813175" h="685800">
                  <a:moveTo>
                    <a:pt x="3813048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3813048" y="685800"/>
                  </a:lnTo>
                  <a:lnTo>
                    <a:pt x="3813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1916" y="3210813"/>
              <a:ext cx="3682873" cy="426719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898762-EB1A-65D2-32E0-37EDEBBEF0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1670304"/>
            <a:ext cx="387032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163266"/>
            <a:ext cx="117475" cy="280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2111959"/>
            <a:ext cx="4832985" cy="366395"/>
            <a:chOff x="5768975" y="2111959"/>
            <a:chExt cx="4832985" cy="3663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111959"/>
              <a:ext cx="3764407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76536" y="2111959"/>
              <a:ext cx="228600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91217" y="2111959"/>
              <a:ext cx="1110615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379709" y="2111959"/>
            <a:ext cx="1107440" cy="366395"/>
            <a:chOff x="10379709" y="2111959"/>
            <a:chExt cx="1107440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79709" y="2111959"/>
              <a:ext cx="195072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77245" y="2111959"/>
              <a:ext cx="1009497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2478277"/>
            <a:ext cx="143027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2920238"/>
            <a:ext cx="4481830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3361893"/>
            <a:ext cx="4169282" cy="36606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768975" y="3804539"/>
            <a:ext cx="6176645" cy="731520"/>
            <a:chOff x="5768975" y="3804539"/>
            <a:chExt cx="6176645" cy="73152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3804539"/>
              <a:ext cx="6176263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170299"/>
              <a:ext cx="591312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12458" y="4170299"/>
              <a:ext cx="5309489" cy="36576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68975" y="4612208"/>
            <a:ext cx="3333877" cy="3660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8C5E3A7-A722-8F51-F3E1-3A584DB897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2745" y="2750261"/>
            <a:ext cx="2869946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EB408-912B-BA6F-EEE8-FA8BD6FD87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988631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0" marR="1101090" indent="-73088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 gets daily health news updates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interested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Running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interested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Gym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interested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receives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health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news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updates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articles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include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about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Running,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Gym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2083307"/>
            <a:ext cx="1266825" cy="1179830"/>
          </a:xfrm>
          <a:custGeom>
            <a:avLst/>
            <a:gdLst/>
            <a:ahLst/>
            <a:cxnLst/>
            <a:rect l="l" t="t" r="r" b="b"/>
            <a:pathLst>
              <a:path w="1266825" h="1179829">
                <a:moveTo>
                  <a:pt x="676656" y="0"/>
                </a:moveTo>
                <a:lnTo>
                  <a:pt x="676656" y="294893"/>
                </a:lnTo>
                <a:lnTo>
                  <a:pt x="0" y="294893"/>
                </a:lnTo>
                <a:lnTo>
                  <a:pt x="0" y="884681"/>
                </a:lnTo>
                <a:lnTo>
                  <a:pt x="676656" y="884681"/>
                </a:lnTo>
                <a:lnTo>
                  <a:pt x="676656" y="1179576"/>
                </a:lnTo>
                <a:lnTo>
                  <a:pt x="1266444" y="589788"/>
                </a:lnTo>
                <a:lnTo>
                  <a:pt x="67665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82F07-E6D9-9339-5A3D-BE87367BA4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10067925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0" marR="1281430" indent="-73088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 gets daily health news updates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interested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areas:</a:t>
            </a:r>
            <a:endParaRPr sz="2400" dirty="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Running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 dirty="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  <a:tabLst>
                <a:tab pos="2934335" algn="l"/>
              </a:tabLst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Gym	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 dirty="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 dirty="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5"/>
              </a:spcBef>
            </a:pPr>
            <a:r>
              <a:rPr sz="2400" b="1" spc="-5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receives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health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news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updates</a:t>
            </a:r>
            <a:endParaRPr sz="2400" dirty="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articles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include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about:</a:t>
            </a:r>
            <a:endParaRPr sz="2400" dirty="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Running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 dirty="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  <a:tabLst>
                <a:tab pos="2934335" algn="l"/>
              </a:tabLst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Gym	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 dirty="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568696" y="2609088"/>
            <a:ext cx="6623684" cy="820419"/>
            <a:chOff x="5568696" y="2609088"/>
            <a:chExt cx="6623684" cy="820419"/>
          </a:xfrm>
        </p:grpSpPr>
        <p:sp>
          <p:nvSpPr>
            <p:cNvPr id="7" name="object 7"/>
            <p:cNvSpPr/>
            <p:nvPr/>
          </p:nvSpPr>
          <p:spPr>
            <a:xfrm>
              <a:off x="5568696" y="2609088"/>
              <a:ext cx="212090" cy="820419"/>
            </a:xfrm>
            <a:custGeom>
              <a:avLst/>
              <a:gdLst/>
              <a:ahLst/>
              <a:cxnLst/>
              <a:rect l="l" t="t" r="r" b="b"/>
              <a:pathLst>
                <a:path w="212089" h="820420">
                  <a:moveTo>
                    <a:pt x="0" y="819912"/>
                  </a:moveTo>
                  <a:lnTo>
                    <a:pt x="211836" y="819912"/>
                  </a:lnTo>
                  <a:lnTo>
                    <a:pt x="211836" y="0"/>
                  </a:lnTo>
                  <a:lnTo>
                    <a:pt x="0" y="0"/>
                  </a:lnTo>
                  <a:lnTo>
                    <a:pt x="0" y="81991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80532" y="2609088"/>
              <a:ext cx="6411595" cy="820419"/>
            </a:xfrm>
            <a:custGeom>
              <a:avLst/>
              <a:gdLst/>
              <a:ahLst/>
              <a:cxnLst/>
              <a:rect l="l" t="t" r="r" b="b"/>
              <a:pathLst>
                <a:path w="6411595" h="820420">
                  <a:moveTo>
                    <a:pt x="6411468" y="0"/>
                  </a:moveTo>
                  <a:lnTo>
                    <a:pt x="0" y="0"/>
                  </a:lnTo>
                  <a:lnTo>
                    <a:pt x="0" y="819912"/>
                  </a:lnTo>
                  <a:lnTo>
                    <a:pt x="6411468" y="819912"/>
                  </a:lnTo>
                  <a:lnTo>
                    <a:pt x="6411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9495" y="2815082"/>
              <a:ext cx="5882132" cy="42672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490BEB-77C2-1A52-DD7C-7101271918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9702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4020-65F5-8EFF-F853-57E3B1472B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9702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endParaRPr sz="2400" dirty="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 dirty="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lang="en-US"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 dirty="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537704" y="1380744"/>
            <a:ext cx="4654550" cy="437515"/>
          </a:xfrm>
          <a:custGeom>
            <a:avLst/>
            <a:gdLst/>
            <a:ahLst/>
            <a:cxnLst/>
            <a:rect l="l" t="t" r="r" b="b"/>
            <a:pathLst>
              <a:path w="4654550" h="437514">
                <a:moveTo>
                  <a:pt x="218694" y="0"/>
                </a:moveTo>
                <a:lnTo>
                  <a:pt x="0" y="218693"/>
                </a:lnTo>
                <a:lnTo>
                  <a:pt x="218694" y="437388"/>
                </a:lnTo>
                <a:lnTo>
                  <a:pt x="218694" y="328040"/>
                </a:lnTo>
                <a:lnTo>
                  <a:pt x="4654296" y="328040"/>
                </a:lnTo>
                <a:lnTo>
                  <a:pt x="4654296" y="109346"/>
                </a:lnTo>
                <a:lnTo>
                  <a:pt x="218694" y="109346"/>
                </a:lnTo>
                <a:lnTo>
                  <a:pt x="21869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73528-9FBA-9D8B-E733-E0FB8E8BCC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97028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endParaRPr sz="2400">
              <a:latin typeface="Courier New"/>
              <a:cs typeface="Courier New"/>
            </a:endParaRPr>
          </a:p>
          <a:p>
            <a:pPr marL="742950" marR="91440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orders an 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 and Mango 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cappuccino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croissants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2449067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6" y="0"/>
                </a:moveTo>
                <a:lnTo>
                  <a:pt x="493776" y="82296"/>
                </a:lnTo>
                <a:lnTo>
                  <a:pt x="0" y="82296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2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7" y="2886455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5" y="0"/>
                </a:moveTo>
                <a:lnTo>
                  <a:pt x="493775" y="82296"/>
                </a:lnTo>
                <a:lnTo>
                  <a:pt x="0" y="82296"/>
                </a:lnTo>
                <a:lnTo>
                  <a:pt x="0" y="246888"/>
                </a:lnTo>
                <a:lnTo>
                  <a:pt x="493775" y="246888"/>
                </a:lnTo>
                <a:lnTo>
                  <a:pt x="493775" y="329184"/>
                </a:lnTo>
                <a:lnTo>
                  <a:pt x="658368" y="164592"/>
                </a:lnTo>
                <a:lnTo>
                  <a:pt x="493775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9C4711-A6DA-85E2-6AD4-B2CEE50365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00832" y="2387473"/>
            <a:ext cx="7339330" cy="1975485"/>
            <a:chOff x="2600832" y="2387473"/>
            <a:chExt cx="7339330" cy="19754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0832" y="2387473"/>
              <a:ext cx="7338949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640" y="3008960"/>
              <a:ext cx="5079238" cy="731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3456" y="3631438"/>
              <a:ext cx="4871466" cy="731519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623694-9F04-DFBE-A1B9-05FE106CB1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988568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cappuccino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croissants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A609-5247-6D36-34DC-9B299AFEEB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86144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order:</a:t>
            </a:r>
            <a:endParaRPr sz="240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  <a:tabLst>
                <a:tab pos="6036945" algn="l"/>
              </a:tabLst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Product	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Quantity</a:t>
            </a:r>
            <a:r>
              <a:rPr sz="2400" b="1" spc="-6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730" y="2840482"/>
            <a:ext cx="550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4730" y="3206241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300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Cappuccino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1264" y="2840482"/>
            <a:ext cx="208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971" y="3571697"/>
            <a:ext cx="897191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  <a:tabLst>
                <a:tab pos="5306695" algn="l"/>
                <a:tab pos="7315834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Croissants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 2	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883395" y="2609088"/>
            <a:ext cx="3308985" cy="1361440"/>
            <a:chOff x="8883395" y="2609088"/>
            <a:chExt cx="3308985" cy="1361440"/>
          </a:xfrm>
        </p:grpSpPr>
        <p:sp>
          <p:nvSpPr>
            <p:cNvPr id="11" name="object 11"/>
            <p:cNvSpPr/>
            <p:nvPr/>
          </p:nvSpPr>
          <p:spPr>
            <a:xfrm>
              <a:off x="8883395" y="2609088"/>
              <a:ext cx="213360" cy="1361440"/>
            </a:xfrm>
            <a:custGeom>
              <a:avLst/>
              <a:gdLst/>
              <a:ahLst/>
              <a:cxnLst/>
              <a:rect l="l" t="t" r="r" b="b"/>
              <a:pathLst>
                <a:path w="213359" h="1361439">
                  <a:moveTo>
                    <a:pt x="0" y="1360932"/>
                  </a:moveTo>
                  <a:lnTo>
                    <a:pt x="213359" y="1360932"/>
                  </a:lnTo>
                  <a:lnTo>
                    <a:pt x="213359" y="0"/>
                  </a:lnTo>
                  <a:lnTo>
                    <a:pt x="0" y="0"/>
                  </a:lnTo>
                  <a:lnTo>
                    <a:pt x="0" y="136093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6755" y="2609088"/>
              <a:ext cx="3095625" cy="1361440"/>
            </a:xfrm>
            <a:custGeom>
              <a:avLst/>
              <a:gdLst/>
              <a:ahLst/>
              <a:cxnLst/>
              <a:rect l="l" t="t" r="r" b="b"/>
              <a:pathLst>
                <a:path w="3095625" h="1361439">
                  <a:moveTo>
                    <a:pt x="3095244" y="0"/>
                  </a:moveTo>
                  <a:lnTo>
                    <a:pt x="0" y="0"/>
                  </a:lnTo>
                  <a:lnTo>
                    <a:pt x="0" y="1360932"/>
                  </a:lnTo>
                  <a:lnTo>
                    <a:pt x="3095244" y="1360932"/>
                  </a:lnTo>
                  <a:lnTo>
                    <a:pt x="3095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8830" y="3073603"/>
              <a:ext cx="1991613" cy="427024"/>
            </a:xfrm>
            <a:prstGeom prst="rect">
              <a:avLst/>
            </a:prstGeom>
          </p:spPr>
        </p:pic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2985AC8-A2D1-EFF9-F46F-347EB92DA3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107981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checks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how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endParaRPr sz="2400">
              <a:latin typeface="Courier New"/>
              <a:cs typeface="Courier New"/>
            </a:endParaRPr>
          </a:p>
          <a:p>
            <a:pPr marR="1445895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R="1450340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has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selected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endParaRPr sz="2400">
              <a:latin typeface="Courier New"/>
              <a:cs typeface="Courier New"/>
            </a:endParaRPr>
          </a:p>
          <a:p>
            <a:pPr marR="1452880" algn="ctr">
              <a:lnSpc>
                <a:spcPct val="100000"/>
              </a:lnSpc>
              <a:tabLst>
                <a:tab pos="4928235" algn="l"/>
              </a:tabLst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Product	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Quantity</a:t>
            </a:r>
            <a:r>
              <a:rPr sz="2400" b="1" spc="-6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730" y="2840482"/>
            <a:ext cx="550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4730" y="3206241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300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Cappuccino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4730" y="3571697"/>
            <a:ext cx="5503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935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Croissants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9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1264" y="2840482"/>
            <a:ext cx="2095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8971" y="3938142"/>
            <a:ext cx="6235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views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overview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240011" y="2563367"/>
            <a:ext cx="2952115" cy="1362710"/>
            <a:chOff x="9240011" y="2563367"/>
            <a:chExt cx="2952115" cy="1362710"/>
          </a:xfrm>
        </p:grpSpPr>
        <p:sp>
          <p:nvSpPr>
            <p:cNvPr id="12" name="object 12"/>
            <p:cNvSpPr/>
            <p:nvPr/>
          </p:nvSpPr>
          <p:spPr>
            <a:xfrm>
              <a:off x="9240011" y="2563367"/>
              <a:ext cx="213360" cy="1362710"/>
            </a:xfrm>
            <a:custGeom>
              <a:avLst/>
              <a:gdLst/>
              <a:ahLst/>
              <a:cxnLst/>
              <a:rect l="l" t="t" r="r" b="b"/>
              <a:pathLst>
                <a:path w="213359" h="1362710">
                  <a:moveTo>
                    <a:pt x="0" y="1362455"/>
                  </a:moveTo>
                  <a:lnTo>
                    <a:pt x="213360" y="1362455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62455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53371" y="2563367"/>
              <a:ext cx="2738755" cy="1362710"/>
            </a:xfrm>
            <a:custGeom>
              <a:avLst/>
              <a:gdLst/>
              <a:ahLst/>
              <a:cxnLst/>
              <a:rect l="l" t="t" r="r" b="b"/>
              <a:pathLst>
                <a:path w="2738754" h="1362710">
                  <a:moveTo>
                    <a:pt x="2738628" y="0"/>
                  </a:moveTo>
                  <a:lnTo>
                    <a:pt x="0" y="0"/>
                  </a:lnTo>
                  <a:lnTo>
                    <a:pt x="0" y="1362455"/>
                  </a:lnTo>
                  <a:lnTo>
                    <a:pt x="2738628" y="1362455"/>
                  </a:lnTo>
                  <a:lnTo>
                    <a:pt x="2738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5700" y="3029457"/>
              <a:ext cx="2346960" cy="4267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4636" y="3290951"/>
            <a:ext cx="1113307" cy="27432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9511A57-CF16-F7B2-39DC-7D3DF3B222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107981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checks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how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endParaRPr sz="2400">
              <a:latin typeface="Courier New"/>
              <a:cs typeface="Courier New"/>
            </a:endParaRPr>
          </a:p>
          <a:p>
            <a:pPr marR="1445895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R="1450340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has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selected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endParaRPr sz="2400">
              <a:latin typeface="Courier New"/>
              <a:cs typeface="Courier New"/>
            </a:endParaRPr>
          </a:p>
          <a:p>
            <a:pPr marR="1452880" algn="ctr">
              <a:lnSpc>
                <a:spcPct val="100000"/>
              </a:lnSpc>
              <a:tabLst>
                <a:tab pos="4928235" algn="l"/>
              </a:tabLst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Product	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Quantity</a:t>
            </a:r>
            <a:r>
              <a:rPr sz="2400" b="1" spc="-6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730" y="2840482"/>
            <a:ext cx="550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4730" y="3206241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300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Cappuccino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4730" y="3571697"/>
            <a:ext cx="5503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935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Croissants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9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1264" y="2840482"/>
            <a:ext cx="2095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8971" y="3938142"/>
            <a:ext cx="87934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views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overview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counts: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2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Apple</a:t>
            </a:r>
            <a:r>
              <a:rPr sz="2400" b="1" spc="-2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Mango</a:t>
            </a:r>
            <a:r>
              <a:rPr sz="2400" b="1" spc="-2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Smoothie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180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kcal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4730" y="5035677"/>
            <a:ext cx="22186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14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Cappuccino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14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Croissants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8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Total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3601" y="5035677"/>
            <a:ext cx="2219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3110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4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3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kca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l	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450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kcal</a:t>
            </a:r>
            <a:r>
              <a:rPr sz="2400" b="1" spc="-3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673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kcal</a:t>
            </a:r>
            <a:r>
              <a:rPr sz="2400" b="1" spc="-3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240011" y="2586227"/>
            <a:ext cx="2952115" cy="1361440"/>
            <a:chOff x="9240011" y="2586227"/>
            <a:chExt cx="2952115" cy="1361440"/>
          </a:xfrm>
        </p:grpSpPr>
        <p:sp>
          <p:nvSpPr>
            <p:cNvPr id="14" name="object 14"/>
            <p:cNvSpPr/>
            <p:nvPr/>
          </p:nvSpPr>
          <p:spPr>
            <a:xfrm>
              <a:off x="9240011" y="2586227"/>
              <a:ext cx="213360" cy="1361440"/>
            </a:xfrm>
            <a:custGeom>
              <a:avLst/>
              <a:gdLst/>
              <a:ahLst/>
              <a:cxnLst/>
              <a:rect l="l" t="t" r="r" b="b"/>
              <a:pathLst>
                <a:path w="213359" h="1361439">
                  <a:moveTo>
                    <a:pt x="0" y="1360932"/>
                  </a:moveTo>
                  <a:lnTo>
                    <a:pt x="213360" y="1360932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6093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53371" y="2586227"/>
              <a:ext cx="2738755" cy="1361440"/>
            </a:xfrm>
            <a:custGeom>
              <a:avLst/>
              <a:gdLst/>
              <a:ahLst/>
              <a:cxnLst/>
              <a:rect l="l" t="t" r="r" b="b"/>
              <a:pathLst>
                <a:path w="2738754" h="1361439">
                  <a:moveTo>
                    <a:pt x="2738628" y="0"/>
                  </a:moveTo>
                  <a:lnTo>
                    <a:pt x="0" y="0"/>
                  </a:lnTo>
                  <a:lnTo>
                    <a:pt x="0" y="1360932"/>
                  </a:lnTo>
                  <a:lnTo>
                    <a:pt x="2738628" y="1360932"/>
                  </a:lnTo>
                  <a:lnTo>
                    <a:pt x="2738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5700" y="3051683"/>
              <a:ext cx="2346960" cy="42672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9240011" y="4818888"/>
            <a:ext cx="213360" cy="1361440"/>
          </a:xfrm>
          <a:custGeom>
            <a:avLst/>
            <a:gdLst/>
            <a:ahLst/>
            <a:cxnLst/>
            <a:rect l="l" t="t" r="r" b="b"/>
            <a:pathLst>
              <a:path w="213359" h="1361439">
                <a:moveTo>
                  <a:pt x="0" y="1360932"/>
                </a:moveTo>
                <a:lnTo>
                  <a:pt x="213360" y="1360932"/>
                </a:lnTo>
                <a:lnTo>
                  <a:pt x="213360" y="0"/>
                </a:lnTo>
                <a:lnTo>
                  <a:pt x="0" y="0"/>
                </a:lnTo>
                <a:lnTo>
                  <a:pt x="0" y="136093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9453371" y="4818888"/>
            <a:ext cx="2738755" cy="1361440"/>
            <a:chOff x="9453371" y="4818888"/>
            <a:chExt cx="2738755" cy="1361440"/>
          </a:xfrm>
        </p:grpSpPr>
        <p:sp>
          <p:nvSpPr>
            <p:cNvPr id="19" name="object 19"/>
            <p:cNvSpPr/>
            <p:nvPr/>
          </p:nvSpPr>
          <p:spPr>
            <a:xfrm>
              <a:off x="9453371" y="4818888"/>
              <a:ext cx="2738755" cy="1361440"/>
            </a:xfrm>
            <a:custGeom>
              <a:avLst/>
              <a:gdLst/>
              <a:ahLst/>
              <a:cxnLst/>
              <a:rect l="l" t="t" r="r" b="b"/>
              <a:pathLst>
                <a:path w="2738754" h="1361439">
                  <a:moveTo>
                    <a:pt x="2738628" y="0"/>
                  </a:moveTo>
                  <a:lnTo>
                    <a:pt x="0" y="0"/>
                  </a:lnTo>
                  <a:lnTo>
                    <a:pt x="0" y="1360932"/>
                  </a:lnTo>
                  <a:lnTo>
                    <a:pt x="2738628" y="1360932"/>
                  </a:lnTo>
                  <a:lnTo>
                    <a:pt x="2738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5700" y="5284927"/>
              <a:ext cx="995679" cy="426720"/>
            </a:xfrm>
            <a:prstGeom prst="rect">
              <a:avLst/>
            </a:prstGeom>
          </p:spPr>
        </p:pic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C811CEA-18C9-1996-7462-161A0FFA6D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107981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checks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how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endParaRPr sz="2400">
              <a:latin typeface="Courier New"/>
              <a:cs typeface="Courier New"/>
            </a:endParaRPr>
          </a:p>
          <a:p>
            <a:pPr marR="1445895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R="1450340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has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selected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endParaRPr sz="2400">
              <a:latin typeface="Courier New"/>
              <a:cs typeface="Courier New"/>
            </a:endParaRPr>
          </a:p>
          <a:p>
            <a:pPr marR="1452880" algn="ctr">
              <a:lnSpc>
                <a:spcPct val="100000"/>
              </a:lnSpc>
              <a:tabLst>
                <a:tab pos="4928235" algn="l"/>
              </a:tabLst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Product	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Quantity</a:t>
            </a:r>
            <a:r>
              <a:rPr sz="2400" b="1" spc="-6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730" y="2840482"/>
            <a:ext cx="550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4730" y="3206241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300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Croissants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1264" y="2840482"/>
            <a:ext cx="208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971" y="3571697"/>
            <a:ext cx="1025017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views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overview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counts: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tabLst>
                <a:tab pos="5306695" algn="l"/>
              </a:tabLst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	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Quantity</a:t>
            </a:r>
            <a:r>
              <a:rPr sz="2400" b="1" spc="-4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kcal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total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4730" y="4669663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Smoothie</a:t>
            </a:r>
            <a:r>
              <a:rPr sz="2400" b="1" spc="-3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4730" y="5035677"/>
            <a:ext cx="22186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1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Croissants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8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Total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3601" y="5035677"/>
            <a:ext cx="574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25221" y="4669663"/>
            <a:ext cx="29514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2225" algn="l"/>
                <a:tab pos="2755265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18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0	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18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0	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292225" algn="l"/>
                <a:tab pos="2755265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22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5	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45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0	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292225" algn="l"/>
                <a:tab pos="2755265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	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63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0	|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C59FAA1-2340-7470-B544-2105273BD4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926" y="1947926"/>
              <a:ext cx="2463165" cy="54863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2699257"/>
            <a:ext cx="3870325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319252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141217"/>
            <a:ext cx="408838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583559"/>
            <a:ext cx="3951986" cy="36575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A5544-80BA-FD58-6735-1BB5A3909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17054" y="2750261"/>
            <a:ext cx="4210304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E95C-C586-9677-B3D5-9722076052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6387" y="2583634"/>
            <a:ext cx="2623083" cy="16584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12135" y="4421885"/>
            <a:ext cx="454659" cy="900430"/>
            <a:chOff x="2612135" y="4421885"/>
            <a:chExt cx="454659" cy="900430"/>
          </a:xfrm>
        </p:grpSpPr>
        <p:sp>
          <p:nvSpPr>
            <p:cNvPr id="4" name="object 4"/>
            <p:cNvSpPr/>
            <p:nvPr/>
          </p:nvSpPr>
          <p:spPr>
            <a:xfrm>
              <a:off x="2625089" y="448741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1689">
                  <a:moveTo>
                    <a:pt x="428244" y="68706"/>
                  </a:moveTo>
                  <a:lnTo>
                    <a:pt x="428244" y="752728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5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8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25090" y="44218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612135" y="4213647"/>
            <a:ext cx="454659" cy="1114425"/>
            <a:chOff x="2612135" y="4213647"/>
            <a:chExt cx="454659" cy="1114425"/>
          </a:xfrm>
        </p:grpSpPr>
        <p:sp>
          <p:nvSpPr>
            <p:cNvPr id="7" name="object 7"/>
            <p:cNvSpPr/>
            <p:nvPr/>
          </p:nvSpPr>
          <p:spPr>
            <a:xfrm>
              <a:off x="2625089" y="44218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25090" y="5139690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25089" y="5139690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79573" y="4220006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5" h="340995">
                  <a:moveTo>
                    <a:pt x="108585" y="323164"/>
                  </a:moveTo>
                  <a:lnTo>
                    <a:pt x="44831" y="8331"/>
                  </a:lnTo>
                  <a:lnTo>
                    <a:pt x="42151" y="3975"/>
                  </a:lnTo>
                  <a:lnTo>
                    <a:pt x="36588" y="1117"/>
                  </a:lnTo>
                  <a:lnTo>
                    <a:pt x="28943" y="0"/>
                  </a:lnTo>
                  <a:lnTo>
                    <a:pt x="20066" y="838"/>
                  </a:lnTo>
                  <a:lnTo>
                    <a:pt x="11493" y="3517"/>
                  </a:lnTo>
                  <a:lnTo>
                    <a:pt x="4889" y="7531"/>
                  </a:lnTo>
                  <a:lnTo>
                    <a:pt x="838" y="12331"/>
                  </a:lnTo>
                  <a:lnTo>
                    <a:pt x="0" y="17348"/>
                  </a:lnTo>
                  <a:lnTo>
                    <a:pt x="63881" y="332308"/>
                  </a:lnTo>
                  <a:lnTo>
                    <a:pt x="66548" y="336626"/>
                  </a:lnTo>
                  <a:lnTo>
                    <a:pt x="72110" y="339483"/>
                  </a:lnTo>
                  <a:lnTo>
                    <a:pt x="79756" y="340639"/>
                  </a:lnTo>
                  <a:lnTo>
                    <a:pt x="88646" y="339801"/>
                  </a:lnTo>
                  <a:lnTo>
                    <a:pt x="97205" y="337083"/>
                  </a:lnTo>
                  <a:lnTo>
                    <a:pt x="103797" y="333057"/>
                  </a:lnTo>
                  <a:lnTo>
                    <a:pt x="107797" y="328256"/>
                  </a:lnTo>
                  <a:lnTo>
                    <a:pt x="108585" y="3231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9572" y="4219997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5" h="340995">
                  <a:moveTo>
                    <a:pt x="0" y="17357"/>
                  </a:moveTo>
                  <a:lnTo>
                    <a:pt x="2746" y="21726"/>
                  </a:lnTo>
                  <a:lnTo>
                    <a:pt x="8350" y="24596"/>
                  </a:lnTo>
                  <a:lnTo>
                    <a:pt x="16001" y="25751"/>
                  </a:lnTo>
                  <a:lnTo>
                    <a:pt x="24891" y="24977"/>
                  </a:lnTo>
                  <a:lnTo>
                    <a:pt x="33454" y="22234"/>
                  </a:lnTo>
                  <a:lnTo>
                    <a:pt x="40052" y="18182"/>
                  </a:lnTo>
                  <a:lnTo>
                    <a:pt x="44055" y="13368"/>
                  </a:lnTo>
                  <a:lnTo>
                    <a:pt x="44831" y="8340"/>
                  </a:lnTo>
                  <a:lnTo>
                    <a:pt x="42158" y="3972"/>
                  </a:lnTo>
                  <a:lnTo>
                    <a:pt x="36591" y="1117"/>
                  </a:lnTo>
                  <a:lnTo>
                    <a:pt x="28954" y="0"/>
                  </a:lnTo>
                  <a:lnTo>
                    <a:pt x="20065" y="847"/>
                  </a:lnTo>
                  <a:lnTo>
                    <a:pt x="11501" y="3516"/>
                  </a:lnTo>
                  <a:lnTo>
                    <a:pt x="4889" y="7530"/>
                  </a:lnTo>
                  <a:lnTo>
                    <a:pt x="849" y="12330"/>
                  </a:lnTo>
                  <a:lnTo>
                    <a:pt x="0" y="17357"/>
                  </a:lnTo>
                  <a:close/>
                </a:path>
                <a:path w="108585" h="340995">
                  <a:moveTo>
                    <a:pt x="0" y="17357"/>
                  </a:moveTo>
                  <a:lnTo>
                    <a:pt x="63881" y="332317"/>
                  </a:lnTo>
                  <a:lnTo>
                    <a:pt x="66553" y="336631"/>
                  </a:lnTo>
                  <a:lnTo>
                    <a:pt x="72120" y="339492"/>
                  </a:lnTo>
                  <a:lnTo>
                    <a:pt x="79757" y="340639"/>
                  </a:lnTo>
                  <a:lnTo>
                    <a:pt x="88645" y="339810"/>
                  </a:lnTo>
                  <a:lnTo>
                    <a:pt x="97208" y="337085"/>
                  </a:lnTo>
                  <a:lnTo>
                    <a:pt x="103806" y="333063"/>
                  </a:lnTo>
                  <a:lnTo>
                    <a:pt x="107809" y="328255"/>
                  </a:lnTo>
                  <a:lnTo>
                    <a:pt x="108584" y="323173"/>
                  </a:lnTo>
                  <a:lnTo>
                    <a:pt x="44831" y="8340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471" y="5091303"/>
              <a:ext cx="406907" cy="1314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3471" y="4548251"/>
              <a:ext cx="406907" cy="60744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3471" y="4535424"/>
              <a:ext cx="406907" cy="2578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16275" y="4448302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5" h="3175">
                  <a:moveTo>
                    <a:pt x="69976" y="2540"/>
                  </a:moveTo>
                  <a:lnTo>
                    <a:pt x="51881" y="3089"/>
                  </a:lnTo>
                  <a:lnTo>
                    <a:pt x="34083" y="2841"/>
                  </a:lnTo>
                  <a:lnTo>
                    <a:pt x="16738" y="180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25089" y="4421886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19" h="813435">
                  <a:moveTo>
                    <a:pt x="0" y="0"/>
                  </a:moveTo>
                  <a:lnTo>
                    <a:pt x="0" y="805433"/>
                  </a:lnTo>
                </a:path>
                <a:path w="426719" h="813435">
                  <a:moveTo>
                    <a:pt x="426720" y="7619"/>
                  </a:moveTo>
                  <a:lnTo>
                    <a:pt x="426720" y="81305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290304" y="2782823"/>
            <a:ext cx="687705" cy="585470"/>
            <a:chOff x="9290304" y="2782823"/>
            <a:chExt cx="687705" cy="585470"/>
          </a:xfrm>
        </p:grpSpPr>
        <p:sp>
          <p:nvSpPr>
            <p:cNvPr id="18" name="object 18"/>
            <p:cNvSpPr/>
            <p:nvPr/>
          </p:nvSpPr>
          <p:spPr>
            <a:xfrm>
              <a:off x="9290304" y="2782823"/>
              <a:ext cx="687705" cy="585470"/>
            </a:xfrm>
            <a:custGeom>
              <a:avLst/>
              <a:gdLst/>
              <a:ahLst/>
              <a:cxnLst/>
              <a:rect l="l" t="t" r="r" b="b"/>
              <a:pathLst>
                <a:path w="687704" h="585470">
                  <a:moveTo>
                    <a:pt x="687324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687324" y="585215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FFE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9999" y="2864230"/>
              <a:ext cx="571500" cy="42672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432047" y="4215189"/>
            <a:ext cx="541020" cy="1114425"/>
            <a:chOff x="3432047" y="4215189"/>
            <a:chExt cx="541020" cy="1114425"/>
          </a:xfrm>
        </p:grpSpPr>
        <p:sp>
          <p:nvSpPr>
            <p:cNvPr id="21" name="object 21"/>
            <p:cNvSpPr/>
            <p:nvPr/>
          </p:nvSpPr>
          <p:spPr>
            <a:xfrm>
              <a:off x="3445001" y="4488942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1689">
                  <a:moveTo>
                    <a:pt x="428244" y="68706"/>
                  </a:moveTo>
                  <a:lnTo>
                    <a:pt x="428244" y="752728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5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8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5002" y="442340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5001" y="4423410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5002" y="5141213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5001" y="5141214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0247" y="4221543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5" h="340995">
                  <a:moveTo>
                    <a:pt x="108458" y="323278"/>
                  </a:moveTo>
                  <a:lnTo>
                    <a:pt x="44704" y="8318"/>
                  </a:lnTo>
                  <a:lnTo>
                    <a:pt x="42024" y="4013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825"/>
                  </a:lnTo>
                  <a:lnTo>
                    <a:pt x="11366" y="3505"/>
                  </a:lnTo>
                  <a:lnTo>
                    <a:pt x="4775" y="7518"/>
                  </a:lnTo>
                  <a:lnTo>
                    <a:pt x="774" y="12319"/>
                  </a:lnTo>
                  <a:lnTo>
                    <a:pt x="0" y="17335"/>
                  </a:lnTo>
                  <a:lnTo>
                    <a:pt x="63754" y="332295"/>
                  </a:lnTo>
                  <a:lnTo>
                    <a:pt x="66421" y="336613"/>
                  </a:lnTo>
                  <a:lnTo>
                    <a:pt x="71983" y="339471"/>
                  </a:lnTo>
                  <a:lnTo>
                    <a:pt x="79629" y="340626"/>
                  </a:lnTo>
                  <a:lnTo>
                    <a:pt x="88519" y="339788"/>
                  </a:lnTo>
                  <a:lnTo>
                    <a:pt x="97078" y="337070"/>
                  </a:lnTo>
                  <a:lnTo>
                    <a:pt x="103670" y="333057"/>
                  </a:lnTo>
                  <a:lnTo>
                    <a:pt x="107670" y="328295"/>
                  </a:lnTo>
                  <a:lnTo>
                    <a:pt x="108458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00246" y="4221539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5" h="340995">
                  <a:moveTo>
                    <a:pt x="0" y="17339"/>
                  </a:moveTo>
                  <a:lnTo>
                    <a:pt x="2672" y="21709"/>
                  </a:lnTo>
                  <a:lnTo>
                    <a:pt x="8239" y="24578"/>
                  </a:lnTo>
                  <a:lnTo>
                    <a:pt x="15876" y="25733"/>
                  </a:lnTo>
                  <a:lnTo>
                    <a:pt x="24764" y="24959"/>
                  </a:lnTo>
                  <a:lnTo>
                    <a:pt x="33327" y="22217"/>
                  </a:lnTo>
                  <a:lnTo>
                    <a:pt x="39925" y="18164"/>
                  </a:lnTo>
                  <a:lnTo>
                    <a:pt x="43928" y="13350"/>
                  </a:lnTo>
                  <a:lnTo>
                    <a:pt x="44703" y="8322"/>
                  </a:lnTo>
                  <a:lnTo>
                    <a:pt x="42031" y="4008"/>
                  </a:lnTo>
                  <a:lnTo>
                    <a:pt x="36464" y="1146"/>
                  </a:lnTo>
                  <a:lnTo>
                    <a:pt x="28827" y="0"/>
                  </a:lnTo>
                  <a:lnTo>
                    <a:pt x="19938" y="829"/>
                  </a:lnTo>
                  <a:lnTo>
                    <a:pt x="11376" y="3498"/>
                  </a:lnTo>
                  <a:lnTo>
                    <a:pt x="4778" y="7512"/>
                  </a:lnTo>
                  <a:lnTo>
                    <a:pt x="775" y="12313"/>
                  </a:lnTo>
                  <a:lnTo>
                    <a:pt x="0" y="17339"/>
                  </a:lnTo>
                  <a:close/>
                </a:path>
                <a:path w="108585" h="340995">
                  <a:moveTo>
                    <a:pt x="0" y="17339"/>
                  </a:moveTo>
                  <a:lnTo>
                    <a:pt x="63753" y="332299"/>
                  </a:lnTo>
                  <a:lnTo>
                    <a:pt x="66426" y="336613"/>
                  </a:lnTo>
                  <a:lnTo>
                    <a:pt x="71993" y="339474"/>
                  </a:lnTo>
                  <a:lnTo>
                    <a:pt x="79630" y="340621"/>
                  </a:lnTo>
                  <a:lnTo>
                    <a:pt x="88518" y="339792"/>
                  </a:lnTo>
                  <a:lnTo>
                    <a:pt x="97081" y="337069"/>
                  </a:lnTo>
                  <a:lnTo>
                    <a:pt x="103679" y="333061"/>
                  </a:lnTo>
                  <a:lnTo>
                    <a:pt x="107682" y="328291"/>
                  </a:lnTo>
                  <a:lnTo>
                    <a:pt x="108457" y="323282"/>
                  </a:lnTo>
                  <a:lnTo>
                    <a:pt x="44703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3383" y="5092827"/>
              <a:ext cx="408431" cy="13144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53383" y="4549902"/>
              <a:ext cx="408431" cy="60731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53383" y="4536948"/>
              <a:ext cx="408431" cy="259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536822" y="4449826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5" h="3175">
                  <a:moveTo>
                    <a:pt x="69976" y="2540"/>
                  </a:moveTo>
                  <a:lnTo>
                    <a:pt x="51881" y="3089"/>
                  </a:lnTo>
                  <a:lnTo>
                    <a:pt x="34083" y="2841"/>
                  </a:lnTo>
                  <a:lnTo>
                    <a:pt x="16738" y="180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5001" y="4423410"/>
              <a:ext cx="428625" cy="813435"/>
            </a:xfrm>
            <a:custGeom>
              <a:avLst/>
              <a:gdLst/>
              <a:ahLst/>
              <a:cxnLst/>
              <a:rect l="l" t="t" r="r" b="b"/>
              <a:pathLst>
                <a:path w="428625" h="813435">
                  <a:moveTo>
                    <a:pt x="0" y="0"/>
                  </a:moveTo>
                  <a:lnTo>
                    <a:pt x="0" y="805433"/>
                  </a:lnTo>
                </a:path>
                <a:path w="428625" h="813435">
                  <a:moveTo>
                    <a:pt x="428244" y="7619"/>
                  </a:moveTo>
                  <a:lnTo>
                    <a:pt x="428244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72407" y="4330192"/>
              <a:ext cx="200151" cy="20066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9279635" y="2782823"/>
            <a:ext cx="785495" cy="585470"/>
            <a:chOff x="9279635" y="2782823"/>
            <a:chExt cx="785495" cy="585470"/>
          </a:xfrm>
        </p:grpSpPr>
        <p:sp>
          <p:nvSpPr>
            <p:cNvPr id="35" name="object 35"/>
            <p:cNvSpPr/>
            <p:nvPr/>
          </p:nvSpPr>
          <p:spPr>
            <a:xfrm>
              <a:off x="9279635" y="2782823"/>
              <a:ext cx="687705" cy="585470"/>
            </a:xfrm>
            <a:custGeom>
              <a:avLst/>
              <a:gdLst/>
              <a:ahLst/>
              <a:cxnLst/>
              <a:rect l="l" t="t" r="r" b="b"/>
              <a:pathLst>
                <a:path w="687704" h="585470">
                  <a:moveTo>
                    <a:pt x="687324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687324" y="585215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FFE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79330" y="2864230"/>
              <a:ext cx="685800" cy="426720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23960" y="4237731"/>
            <a:ext cx="1063362" cy="92456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61471" y="4207595"/>
            <a:ext cx="835826" cy="979166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2843403" y="3399408"/>
            <a:ext cx="1617345" cy="867410"/>
          </a:xfrm>
          <a:custGeom>
            <a:avLst/>
            <a:gdLst/>
            <a:ahLst/>
            <a:cxnLst/>
            <a:rect l="l" t="t" r="r" b="b"/>
            <a:pathLst>
              <a:path w="1617345" h="867410">
                <a:moveTo>
                  <a:pt x="121793" y="761111"/>
                </a:moveTo>
                <a:lnTo>
                  <a:pt x="64465" y="664210"/>
                </a:lnTo>
                <a:lnTo>
                  <a:pt x="36830" y="617474"/>
                </a:lnTo>
                <a:lnTo>
                  <a:pt x="23241" y="631444"/>
                </a:lnTo>
                <a:lnTo>
                  <a:pt x="0" y="674751"/>
                </a:lnTo>
                <a:lnTo>
                  <a:pt x="17653" y="691388"/>
                </a:lnTo>
                <a:lnTo>
                  <a:pt x="33274" y="664210"/>
                </a:lnTo>
                <a:lnTo>
                  <a:pt x="102362" y="781050"/>
                </a:lnTo>
                <a:lnTo>
                  <a:pt x="121793" y="761111"/>
                </a:lnTo>
                <a:close/>
              </a:path>
              <a:path w="1617345" h="867410">
                <a:moveTo>
                  <a:pt x="197510" y="686816"/>
                </a:moveTo>
                <a:lnTo>
                  <a:pt x="144145" y="686816"/>
                </a:lnTo>
                <a:lnTo>
                  <a:pt x="135953" y="686816"/>
                </a:lnTo>
                <a:lnTo>
                  <a:pt x="133477" y="711835"/>
                </a:lnTo>
                <a:lnTo>
                  <a:pt x="140919" y="712673"/>
                </a:lnTo>
                <a:lnTo>
                  <a:pt x="148602" y="712508"/>
                </a:lnTo>
                <a:lnTo>
                  <a:pt x="156489" y="711339"/>
                </a:lnTo>
                <a:lnTo>
                  <a:pt x="194183" y="690626"/>
                </a:lnTo>
                <a:lnTo>
                  <a:pt x="197510" y="686816"/>
                </a:lnTo>
                <a:close/>
              </a:path>
              <a:path w="1617345" h="867410">
                <a:moveTo>
                  <a:pt x="216738" y="643128"/>
                </a:moveTo>
                <a:lnTo>
                  <a:pt x="216700" y="634174"/>
                </a:lnTo>
                <a:lnTo>
                  <a:pt x="215519" y="626364"/>
                </a:lnTo>
                <a:lnTo>
                  <a:pt x="213233" y="618921"/>
                </a:lnTo>
                <a:lnTo>
                  <a:pt x="211480" y="615188"/>
                </a:lnTo>
                <a:lnTo>
                  <a:pt x="209994" y="612000"/>
                </a:lnTo>
                <a:lnTo>
                  <a:pt x="176136" y="586955"/>
                </a:lnTo>
                <a:lnTo>
                  <a:pt x="167259" y="586613"/>
                </a:lnTo>
                <a:lnTo>
                  <a:pt x="158254" y="588187"/>
                </a:lnTo>
                <a:lnTo>
                  <a:pt x="126365" y="612267"/>
                </a:lnTo>
                <a:lnTo>
                  <a:pt x="124206" y="615315"/>
                </a:lnTo>
                <a:lnTo>
                  <a:pt x="122555" y="618363"/>
                </a:lnTo>
                <a:lnTo>
                  <a:pt x="121285" y="621157"/>
                </a:lnTo>
                <a:lnTo>
                  <a:pt x="103479" y="586955"/>
                </a:lnTo>
                <a:lnTo>
                  <a:pt x="103492" y="586613"/>
                </a:lnTo>
                <a:lnTo>
                  <a:pt x="151130" y="537845"/>
                </a:lnTo>
                <a:lnTo>
                  <a:pt x="138303" y="515493"/>
                </a:lnTo>
                <a:lnTo>
                  <a:pt x="72644" y="582549"/>
                </a:lnTo>
                <a:lnTo>
                  <a:pt x="109728" y="653796"/>
                </a:lnTo>
                <a:lnTo>
                  <a:pt x="128524" y="651637"/>
                </a:lnTo>
                <a:lnTo>
                  <a:pt x="129921" y="647319"/>
                </a:lnTo>
                <a:lnTo>
                  <a:pt x="131826" y="643128"/>
                </a:lnTo>
                <a:lnTo>
                  <a:pt x="134239" y="638937"/>
                </a:lnTo>
                <a:lnTo>
                  <a:pt x="136525" y="634873"/>
                </a:lnTo>
                <a:lnTo>
                  <a:pt x="139192" y="631317"/>
                </a:lnTo>
                <a:lnTo>
                  <a:pt x="163703" y="616077"/>
                </a:lnTo>
                <a:lnTo>
                  <a:pt x="170815" y="615188"/>
                </a:lnTo>
                <a:lnTo>
                  <a:pt x="177038" y="617347"/>
                </a:lnTo>
                <a:lnTo>
                  <a:pt x="182372" y="622427"/>
                </a:lnTo>
                <a:lnTo>
                  <a:pt x="188341" y="628523"/>
                </a:lnTo>
                <a:lnTo>
                  <a:pt x="191008" y="636143"/>
                </a:lnTo>
                <a:lnTo>
                  <a:pt x="190500" y="645160"/>
                </a:lnTo>
                <a:lnTo>
                  <a:pt x="165608" y="681482"/>
                </a:lnTo>
                <a:lnTo>
                  <a:pt x="150495" y="686181"/>
                </a:lnTo>
                <a:lnTo>
                  <a:pt x="198056" y="686181"/>
                </a:lnTo>
                <a:lnTo>
                  <a:pt x="215938" y="650316"/>
                </a:lnTo>
                <a:lnTo>
                  <a:pt x="216738" y="643128"/>
                </a:lnTo>
                <a:close/>
              </a:path>
              <a:path w="1617345" h="867410">
                <a:moveTo>
                  <a:pt x="368173" y="483870"/>
                </a:moveTo>
                <a:lnTo>
                  <a:pt x="354926" y="444500"/>
                </a:lnTo>
                <a:lnTo>
                  <a:pt x="341884" y="429412"/>
                </a:lnTo>
                <a:lnTo>
                  <a:pt x="341884" y="486410"/>
                </a:lnTo>
                <a:lnTo>
                  <a:pt x="341807" y="495300"/>
                </a:lnTo>
                <a:lnTo>
                  <a:pt x="317754" y="527050"/>
                </a:lnTo>
                <a:lnTo>
                  <a:pt x="302133" y="527050"/>
                </a:lnTo>
                <a:lnTo>
                  <a:pt x="273558" y="488950"/>
                </a:lnTo>
                <a:lnTo>
                  <a:pt x="273177" y="481330"/>
                </a:lnTo>
                <a:lnTo>
                  <a:pt x="274574" y="472440"/>
                </a:lnTo>
                <a:lnTo>
                  <a:pt x="275069" y="469900"/>
                </a:lnTo>
                <a:lnTo>
                  <a:pt x="276098" y="464820"/>
                </a:lnTo>
                <a:lnTo>
                  <a:pt x="279400" y="458470"/>
                </a:lnTo>
                <a:lnTo>
                  <a:pt x="284607" y="453390"/>
                </a:lnTo>
                <a:lnTo>
                  <a:pt x="290703" y="447040"/>
                </a:lnTo>
                <a:lnTo>
                  <a:pt x="297434" y="444500"/>
                </a:lnTo>
                <a:lnTo>
                  <a:pt x="312166" y="444500"/>
                </a:lnTo>
                <a:lnTo>
                  <a:pt x="340309" y="477520"/>
                </a:lnTo>
                <a:lnTo>
                  <a:pt x="341884" y="486410"/>
                </a:lnTo>
                <a:lnTo>
                  <a:pt x="341884" y="429412"/>
                </a:lnTo>
                <a:lnTo>
                  <a:pt x="335762" y="424180"/>
                </a:lnTo>
                <a:lnTo>
                  <a:pt x="326732" y="419100"/>
                </a:lnTo>
                <a:lnTo>
                  <a:pt x="317563" y="415290"/>
                </a:lnTo>
                <a:lnTo>
                  <a:pt x="299059" y="415290"/>
                </a:lnTo>
                <a:lnTo>
                  <a:pt x="265684" y="440690"/>
                </a:lnTo>
                <a:lnTo>
                  <a:pt x="263652" y="448310"/>
                </a:lnTo>
                <a:lnTo>
                  <a:pt x="261747" y="454660"/>
                </a:lnTo>
                <a:lnTo>
                  <a:pt x="260997" y="461010"/>
                </a:lnTo>
                <a:lnTo>
                  <a:pt x="260985" y="469900"/>
                </a:lnTo>
                <a:lnTo>
                  <a:pt x="252603" y="455930"/>
                </a:lnTo>
                <a:lnTo>
                  <a:pt x="233299" y="474980"/>
                </a:lnTo>
                <a:lnTo>
                  <a:pt x="316230" y="614680"/>
                </a:lnTo>
                <a:lnTo>
                  <a:pt x="335661" y="595630"/>
                </a:lnTo>
                <a:lnTo>
                  <a:pt x="304927" y="543560"/>
                </a:lnTo>
                <a:lnTo>
                  <a:pt x="312420" y="546100"/>
                </a:lnTo>
                <a:lnTo>
                  <a:pt x="320040" y="546100"/>
                </a:lnTo>
                <a:lnTo>
                  <a:pt x="327787" y="544830"/>
                </a:lnTo>
                <a:lnTo>
                  <a:pt x="333565" y="543560"/>
                </a:lnTo>
                <a:lnTo>
                  <a:pt x="339293" y="541020"/>
                </a:lnTo>
                <a:lnTo>
                  <a:pt x="344944" y="535940"/>
                </a:lnTo>
                <a:lnTo>
                  <a:pt x="350520" y="532130"/>
                </a:lnTo>
                <a:lnTo>
                  <a:pt x="354279" y="527050"/>
                </a:lnTo>
                <a:lnTo>
                  <a:pt x="356158" y="524510"/>
                </a:lnTo>
                <a:lnTo>
                  <a:pt x="360718" y="518160"/>
                </a:lnTo>
                <a:lnTo>
                  <a:pt x="364210" y="509270"/>
                </a:lnTo>
                <a:lnTo>
                  <a:pt x="366649" y="501650"/>
                </a:lnTo>
                <a:lnTo>
                  <a:pt x="367982" y="492760"/>
                </a:lnTo>
                <a:lnTo>
                  <a:pt x="368173" y="483870"/>
                </a:lnTo>
                <a:close/>
              </a:path>
              <a:path w="1617345" h="867410">
                <a:moveTo>
                  <a:pt x="454787" y="222250"/>
                </a:moveTo>
                <a:lnTo>
                  <a:pt x="441071" y="198120"/>
                </a:lnTo>
                <a:lnTo>
                  <a:pt x="420116" y="219710"/>
                </a:lnTo>
                <a:lnTo>
                  <a:pt x="433959" y="243840"/>
                </a:lnTo>
                <a:lnTo>
                  <a:pt x="454787" y="222250"/>
                </a:lnTo>
                <a:close/>
              </a:path>
              <a:path w="1617345" h="867410">
                <a:moveTo>
                  <a:pt x="470801" y="381000"/>
                </a:moveTo>
                <a:lnTo>
                  <a:pt x="461391" y="342900"/>
                </a:lnTo>
                <a:lnTo>
                  <a:pt x="458889" y="339090"/>
                </a:lnTo>
                <a:lnTo>
                  <a:pt x="456387" y="335280"/>
                </a:lnTo>
                <a:lnTo>
                  <a:pt x="450342" y="328930"/>
                </a:lnTo>
                <a:lnTo>
                  <a:pt x="446405" y="325640"/>
                </a:lnTo>
                <a:lnTo>
                  <a:pt x="446405" y="383540"/>
                </a:lnTo>
                <a:lnTo>
                  <a:pt x="444119" y="398780"/>
                </a:lnTo>
                <a:lnTo>
                  <a:pt x="440944" y="405130"/>
                </a:lnTo>
                <a:lnTo>
                  <a:pt x="435610" y="410210"/>
                </a:lnTo>
                <a:lnTo>
                  <a:pt x="429006" y="417830"/>
                </a:lnTo>
                <a:lnTo>
                  <a:pt x="421767" y="420370"/>
                </a:lnTo>
                <a:lnTo>
                  <a:pt x="406146" y="420370"/>
                </a:lnTo>
                <a:lnTo>
                  <a:pt x="398526" y="417830"/>
                </a:lnTo>
                <a:lnTo>
                  <a:pt x="391033" y="410210"/>
                </a:lnTo>
                <a:lnTo>
                  <a:pt x="385826" y="405130"/>
                </a:lnTo>
                <a:lnTo>
                  <a:pt x="382016" y="398780"/>
                </a:lnTo>
                <a:lnTo>
                  <a:pt x="379476" y="391160"/>
                </a:lnTo>
                <a:lnTo>
                  <a:pt x="377063" y="383540"/>
                </a:lnTo>
                <a:lnTo>
                  <a:pt x="376301" y="377190"/>
                </a:lnTo>
                <a:lnTo>
                  <a:pt x="377317" y="368300"/>
                </a:lnTo>
                <a:lnTo>
                  <a:pt x="400939" y="339090"/>
                </a:lnTo>
                <a:lnTo>
                  <a:pt x="416560" y="339090"/>
                </a:lnTo>
                <a:lnTo>
                  <a:pt x="424180" y="341630"/>
                </a:lnTo>
                <a:lnTo>
                  <a:pt x="431673" y="349250"/>
                </a:lnTo>
                <a:lnTo>
                  <a:pt x="436880" y="354330"/>
                </a:lnTo>
                <a:lnTo>
                  <a:pt x="440817" y="360680"/>
                </a:lnTo>
                <a:lnTo>
                  <a:pt x="443230" y="368300"/>
                </a:lnTo>
                <a:lnTo>
                  <a:pt x="445770" y="375920"/>
                </a:lnTo>
                <a:lnTo>
                  <a:pt x="446405" y="325640"/>
                </a:lnTo>
                <a:lnTo>
                  <a:pt x="411213" y="312420"/>
                </a:lnTo>
                <a:lnTo>
                  <a:pt x="400646" y="313690"/>
                </a:lnTo>
                <a:lnTo>
                  <a:pt x="364921" y="337820"/>
                </a:lnTo>
                <a:lnTo>
                  <a:pt x="351764" y="381000"/>
                </a:lnTo>
                <a:lnTo>
                  <a:pt x="352539" y="389890"/>
                </a:lnTo>
                <a:lnTo>
                  <a:pt x="372618" y="430530"/>
                </a:lnTo>
                <a:lnTo>
                  <a:pt x="411480" y="447040"/>
                </a:lnTo>
                <a:lnTo>
                  <a:pt x="422046" y="445770"/>
                </a:lnTo>
                <a:lnTo>
                  <a:pt x="457695" y="421640"/>
                </a:lnTo>
                <a:lnTo>
                  <a:pt x="470535" y="387350"/>
                </a:lnTo>
                <a:lnTo>
                  <a:pt x="470801" y="381000"/>
                </a:lnTo>
                <a:close/>
              </a:path>
              <a:path w="1617345" h="867410">
                <a:moveTo>
                  <a:pt x="527431" y="346710"/>
                </a:moveTo>
                <a:lnTo>
                  <a:pt x="463804" y="240030"/>
                </a:lnTo>
                <a:lnTo>
                  <a:pt x="444500" y="259080"/>
                </a:lnTo>
                <a:lnTo>
                  <a:pt x="508127" y="367030"/>
                </a:lnTo>
                <a:lnTo>
                  <a:pt x="527431" y="346710"/>
                </a:lnTo>
                <a:close/>
              </a:path>
              <a:path w="1617345" h="867410">
                <a:moveTo>
                  <a:pt x="628396" y="243840"/>
                </a:moveTo>
                <a:lnTo>
                  <a:pt x="594626" y="187960"/>
                </a:lnTo>
                <a:lnTo>
                  <a:pt x="591566" y="182880"/>
                </a:lnTo>
                <a:lnTo>
                  <a:pt x="589534" y="179070"/>
                </a:lnTo>
                <a:lnTo>
                  <a:pt x="587502" y="176530"/>
                </a:lnTo>
                <a:lnTo>
                  <a:pt x="554990" y="156210"/>
                </a:lnTo>
                <a:lnTo>
                  <a:pt x="548246" y="157480"/>
                </a:lnTo>
                <a:lnTo>
                  <a:pt x="517144" y="194310"/>
                </a:lnTo>
                <a:lnTo>
                  <a:pt x="516509" y="204470"/>
                </a:lnTo>
                <a:lnTo>
                  <a:pt x="516636" y="208280"/>
                </a:lnTo>
                <a:lnTo>
                  <a:pt x="508381" y="194310"/>
                </a:lnTo>
                <a:lnTo>
                  <a:pt x="489077" y="213360"/>
                </a:lnTo>
                <a:lnTo>
                  <a:pt x="552831" y="321310"/>
                </a:lnTo>
                <a:lnTo>
                  <a:pt x="572135" y="300990"/>
                </a:lnTo>
                <a:lnTo>
                  <a:pt x="536448" y="241300"/>
                </a:lnTo>
                <a:lnTo>
                  <a:pt x="531622" y="232410"/>
                </a:lnTo>
                <a:lnTo>
                  <a:pt x="529463" y="224790"/>
                </a:lnTo>
                <a:lnTo>
                  <a:pt x="529590" y="217170"/>
                </a:lnTo>
                <a:lnTo>
                  <a:pt x="529844" y="208280"/>
                </a:lnTo>
                <a:lnTo>
                  <a:pt x="552323" y="187960"/>
                </a:lnTo>
                <a:lnTo>
                  <a:pt x="557276" y="187960"/>
                </a:lnTo>
                <a:lnTo>
                  <a:pt x="561848" y="190512"/>
                </a:lnTo>
                <a:lnTo>
                  <a:pt x="566293" y="194310"/>
                </a:lnTo>
                <a:lnTo>
                  <a:pt x="568833" y="196862"/>
                </a:lnTo>
                <a:lnTo>
                  <a:pt x="570103" y="199390"/>
                </a:lnTo>
                <a:lnTo>
                  <a:pt x="571500" y="200660"/>
                </a:lnTo>
                <a:lnTo>
                  <a:pt x="572643" y="201930"/>
                </a:lnTo>
                <a:lnTo>
                  <a:pt x="573659" y="204470"/>
                </a:lnTo>
                <a:lnTo>
                  <a:pt x="609092" y="264160"/>
                </a:lnTo>
                <a:lnTo>
                  <a:pt x="628396" y="243840"/>
                </a:lnTo>
                <a:close/>
              </a:path>
              <a:path w="1617345" h="867410">
                <a:moveTo>
                  <a:pt x="696595" y="171462"/>
                </a:moveTo>
                <a:lnTo>
                  <a:pt x="695845" y="170180"/>
                </a:lnTo>
                <a:lnTo>
                  <a:pt x="684022" y="149860"/>
                </a:lnTo>
                <a:lnTo>
                  <a:pt x="682752" y="152412"/>
                </a:lnTo>
                <a:lnTo>
                  <a:pt x="681355" y="154940"/>
                </a:lnTo>
                <a:lnTo>
                  <a:pt x="679704" y="157480"/>
                </a:lnTo>
                <a:lnTo>
                  <a:pt x="678180" y="160020"/>
                </a:lnTo>
                <a:lnTo>
                  <a:pt x="676402" y="162560"/>
                </a:lnTo>
                <a:lnTo>
                  <a:pt x="674497" y="165112"/>
                </a:lnTo>
                <a:lnTo>
                  <a:pt x="671576" y="167640"/>
                </a:lnTo>
                <a:lnTo>
                  <a:pt x="668909" y="168910"/>
                </a:lnTo>
                <a:lnTo>
                  <a:pt x="666369" y="170180"/>
                </a:lnTo>
                <a:lnTo>
                  <a:pt x="663829" y="170180"/>
                </a:lnTo>
                <a:lnTo>
                  <a:pt x="661416" y="168910"/>
                </a:lnTo>
                <a:lnTo>
                  <a:pt x="657860" y="165112"/>
                </a:lnTo>
                <a:lnTo>
                  <a:pt x="656336" y="163830"/>
                </a:lnTo>
                <a:lnTo>
                  <a:pt x="655701" y="162560"/>
                </a:lnTo>
                <a:lnTo>
                  <a:pt x="636193" y="129540"/>
                </a:lnTo>
                <a:lnTo>
                  <a:pt x="624205" y="109220"/>
                </a:lnTo>
                <a:lnTo>
                  <a:pt x="644182" y="88900"/>
                </a:lnTo>
                <a:lnTo>
                  <a:pt x="646684" y="86360"/>
                </a:lnTo>
                <a:lnTo>
                  <a:pt x="634238" y="66040"/>
                </a:lnTo>
                <a:lnTo>
                  <a:pt x="611632" y="88900"/>
                </a:lnTo>
                <a:lnTo>
                  <a:pt x="594233" y="58420"/>
                </a:lnTo>
                <a:lnTo>
                  <a:pt x="574929" y="78740"/>
                </a:lnTo>
                <a:lnTo>
                  <a:pt x="592328" y="107950"/>
                </a:lnTo>
                <a:lnTo>
                  <a:pt x="581660" y="119380"/>
                </a:lnTo>
                <a:lnTo>
                  <a:pt x="594106" y="140970"/>
                </a:lnTo>
                <a:lnTo>
                  <a:pt x="604901" y="129540"/>
                </a:lnTo>
                <a:lnTo>
                  <a:pt x="637286" y="184162"/>
                </a:lnTo>
                <a:lnTo>
                  <a:pt x="638429" y="185420"/>
                </a:lnTo>
                <a:lnTo>
                  <a:pt x="642620" y="191770"/>
                </a:lnTo>
                <a:lnTo>
                  <a:pt x="644144" y="193040"/>
                </a:lnTo>
                <a:lnTo>
                  <a:pt x="645795" y="195580"/>
                </a:lnTo>
                <a:lnTo>
                  <a:pt x="651129" y="200660"/>
                </a:lnTo>
                <a:lnTo>
                  <a:pt x="656971" y="201930"/>
                </a:lnTo>
                <a:lnTo>
                  <a:pt x="670306" y="200660"/>
                </a:lnTo>
                <a:lnTo>
                  <a:pt x="677037" y="196862"/>
                </a:lnTo>
                <a:lnTo>
                  <a:pt x="683895" y="190512"/>
                </a:lnTo>
                <a:lnTo>
                  <a:pt x="689864" y="184162"/>
                </a:lnTo>
                <a:lnTo>
                  <a:pt x="694055" y="177812"/>
                </a:lnTo>
                <a:lnTo>
                  <a:pt x="696595" y="171462"/>
                </a:lnTo>
                <a:close/>
              </a:path>
              <a:path w="1617345" h="867410">
                <a:moveTo>
                  <a:pt x="768858" y="88900"/>
                </a:moveTo>
                <a:lnTo>
                  <a:pt x="761822" y="63500"/>
                </a:lnTo>
                <a:lnTo>
                  <a:pt x="757301" y="58420"/>
                </a:lnTo>
                <a:lnTo>
                  <a:pt x="750951" y="52070"/>
                </a:lnTo>
                <a:lnTo>
                  <a:pt x="743712" y="49530"/>
                </a:lnTo>
                <a:lnTo>
                  <a:pt x="735711" y="50800"/>
                </a:lnTo>
                <a:lnTo>
                  <a:pt x="729589" y="50800"/>
                </a:lnTo>
                <a:lnTo>
                  <a:pt x="723239" y="53340"/>
                </a:lnTo>
                <a:lnTo>
                  <a:pt x="716686" y="54610"/>
                </a:lnTo>
                <a:lnTo>
                  <a:pt x="709930" y="58420"/>
                </a:lnTo>
                <a:lnTo>
                  <a:pt x="703199" y="60960"/>
                </a:lnTo>
                <a:lnTo>
                  <a:pt x="697865" y="62230"/>
                </a:lnTo>
                <a:lnTo>
                  <a:pt x="690245" y="63500"/>
                </a:lnTo>
                <a:lnTo>
                  <a:pt x="687324" y="62230"/>
                </a:lnTo>
                <a:lnTo>
                  <a:pt x="682371" y="57150"/>
                </a:lnTo>
                <a:lnTo>
                  <a:pt x="681101" y="54610"/>
                </a:lnTo>
                <a:lnTo>
                  <a:pt x="681990" y="45720"/>
                </a:lnTo>
                <a:lnTo>
                  <a:pt x="684276" y="41910"/>
                </a:lnTo>
                <a:lnTo>
                  <a:pt x="688340" y="38100"/>
                </a:lnTo>
                <a:lnTo>
                  <a:pt x="692277" y="33020"/>
                </a:lnTo>
                <a:lnTo>
                  <a:pt x="696976" y="30480"/>
                </a:lnTo>
                <a:lnTo>
                  <a:pt x="707898" y="25400"/>
                </a:lnTo>
                <a:lnTo>
                  <a:pt x="713994" y="24130"/>
                </a:lnTo>
                <a:lnTo>
                  <a:pt x="720979" y="22860"/>
                </a:lnTo>
                <a:lnTo>
                  <a:pt x="718947" y="0"/>
                </a:lnTo>
                <a:lnTo>
                  <a:pt x="712089" y="0"/>
                </a:lnTo>
                <a:lnTo>
                  <a:pt x="704723" y="2540"/>
                </a:lnTo>
                <a:lnTo>
                  <a:pt x="696722" y="6350"/>
                </a:lnTo>
                <a:lnTo>
                  <a:pt x="690816" y="8890"/>
                </a:lnTo>
                <a:lnTo>
                  <a:pt x="662876" y="36830"/>
                </a:lnTo>
                <a:lnTo>
                  <a:pt x="658495" y="53340"/>
                </a:lnTo>
                <a:lnTo>
                  <a:pt x="658914" y="62230"/>
                </a:lnTo>
                <a:lnTo>
                  <a:pt x="683895" y="91440"/>
                </a:lnTo>
                <a:lnTo>
                  <a:pt x="691896" y="90170"/>
                </a:lnTo>
                <a:lnTo>
                  <a:pt x="698131" y="90170"/>
                </a:lnTo>
                <a:lnTo>
                  <a:pt x="704697" y="87630"/>
                </a:lnTo>
                <a:lnTo>
                  <a:pt x="711619" y="85090"/>
                </a:lnTo>
                <a:lnTo>
                  <a:pt x="718947" y="82550"/>
                </a:lnTo>
                <a:lnTo>
                  <a:pt x="724916" y="80010"/>
                </a:lnTo>
                <a:lnTo>
                  <a:pt x="729742" y="77470"/>
                </a:lnTo>
                <a:lnTo>
                  <a:pt x="739902" y="77470"/>
                </a:lnTo>
                <a:lnTo>
                  <a:pt x="742061" y="80010"/>
                </a:lnTo>
                <a:lnTo>
                  <a:pt x="745109" y="83820"/>
                </a:lnTo>
                <a:lnTo>
                  <a:pt x="746379" y="87630"/>
                </a:lnTo>
                <a:lnTo>
                  <a:pt x="744855" y="96520"/>
                </a:lnTo>
                <a:lnTo>
                  <a:pt x="742569" y="100330"/>
                </a:lnTo>
                <a:lnTo>
                  <a:pt x="738759" y="104140"/>
                </a:lnTo>
                <a:lnTo>
                  <a:pt x="734441" y="109220"/>
                </a:lnTo>
                <a:lnTo>
                  <a:pt x="729107" y="111760"/>
                </a:lnTo>
                <a:lnTo>
                  <a:pt x="722630" y="115570"/>
                </a:lnTo>
                <a:lnTo>
                  <a:pt x="716280" y="118110"/>
                </a:lnTo>
                <a:lnTo>
                  <a:pt x="708533" y="119380"/>
                </a:lnTo>
                <a:lnTo>
                  <a:pt x="699389" y="120650"/>
                </a:lnTo>
                <a:lnTo>
                  <a:pt x="700024" y="143510"/>
                </a:lnTo>
                <a:lnTo>
                  <a:pt x="707618" y="143510"/>
                </a:lnTo>
                <a:lnTo>
                  <a:pt x="715010" y="142240"/>
                </a:lnTo>
                <a:lnTo>
                  <a:pt x="752729" y="120650"/>
                </a:lnTo>
                <a:lnTo>
                  <a:pt x="767283" y="96520"/>
                </a:lnTo>
                <a:lnTo>
                  <a:pt x="768858" y="88900"/>
                </a:lnTo>
                <a:close/>
              </a:path>
              <a:path w="1617345" h="867410">
                <a:moveTo>
                  <a:pt x="962152" y="783209"/>
                </a:moveTo>
                <a:lnTo>
                  <a:pt x="949198" y="761238"/>
                </a:lnTo>
                <a:lnTo>
                  <a:pt x="896874" y="814705"/>
                </a:lnTo>
                <a:lnTo>
                  <a:pt x="907669" y="742061"/>
                </a:lnTo>
                <a:lnTo>
                  <a:pt x="909167" y="730897"/>
                </a:lnTo>
                <a:lnTo>
                  <a:pt x="909853" y="720826"/>
                </a:lnTo>
                <a:lnTo>
                  <a:pt x="909739" y="711847"/>
                </a:lnTo>
                <a:lnTo>
                  <a:pt x="888530" y="673963"/>
                </a:lnTo>
                <a:lnTo>
                  <a:pt x="872617" y="668388"/>
                </a:lnTo>
                <a:lnTo>
                  <a:pt x="863854" y="668401"/>
                </a:lnTo>
                <a:lnTo>
                  <a:pt x="829056" y="687197"/>
                </a:lnTo>
                <a:lnTo>
                  <a:pt x="809434" y="724458"/>
                </a:lnTo>
                <a:lnTo>
                  <a:pt x="807529" y="740664"/>
                </a:lnTo>
                <a:lnTo>
                  <a:pt x="807554" y="742061"/>
                </a:lnTo>
                <a:lnTo>
                  <a:pt x="807720" y="749173"/>
                </a:lnTo>
                <a:lnTo>
                  <a:pt x="832993" y="749173"/>
                </a:lnTo>
                <a:lnTo>
                  <a:pt x="832739" y="740664"/>
                </a:lnTo>
                <a:lnTo>
                  <a:pt x="833640" y="732599"/>
                </a:lnTo>
                <a:lnTo>
                  <a:pt x="857123" y="697357"/>
                </a:lnTo>
                <a:lnTo>
                  <a:pt x="868045" y="696087"/>
                </a:lnTo>
                <a:lnTo>
                  <a:pt x="872998" y="697992"/>
                </a:lnTo>
                <a:lnTo>
                  <a:pt x="881507" y="706247"/>
                </a:lnTo>
                <a:lnTo>
                  <a:pt x="883856" y="711327"/>
                </a:lnTo>
                <a:lnTo>
                  <a:pt x="883970" y="711847"/>
                </a:lnTo>
                <a:lnTo>
                  <a:pt x="885647" y="724458"/>
                </a:lnTo>
                <a:lnTo>
                  <a:pt x="885621" y="726211"/>
                </a:lnTo>
                <a:lnTo>
                  <a:pt x="885317" y="733044"/>
                </a:lnTo>
                <a:lnTo>
                  <a:pt x="867918" y="846836"/>
                </a:lnTo>
                <a:lnTo>
                  <a:pt x="879983" y="867156"/>
                </a:lnTo>
                <a:lnTo>
                  <a:pt x="931316" y="814705"/>
                </a:lnTo>
                <a:lnTo>
                  <a:pt x="962152" y="783209"/>
                </a:lnTo>
                <a:close/>
              </a:path>
              <a:path w="1617345" h="867410">
                <a:moveTo>
                  <a:pt x="1056944" y="655955"/>
                </a:moveTo>
                <a:lnTo>
                  <a:pt x="1044600" y="609955"/>
                </a:lnTo>
                <a:lnTo>
                  <a:pt x="1030224" y="588492"/>
                </a:lnTo>
                <a:lnTo>
                  <a:pt x="1030224" y="664337"/>
                </a:lnTo>
                <a:lnTo>
                  <a:pt x="1029462" y="672325"/>
                </a:lnTo>
                <a:lnTo>
                  <a:pt x="1001331" y="702246"/>
                </a:lnTo>
                <a:lnTo>
                  <a:pt x="994791" y="702437"/>
                </a:lnTo>
                <a:lnTo>
                  <a:pt x="988123" y="701154"/>
                </a:lnTo>
                <a:lnTo>
                  <a:pt x="956919" y="675043"/>
                </a:lnTo>
                <a:lnTo>
                  <a:pt x="941082" y="634047"/>
                </a:lnTo>
                <a:lnTo>
                  <a:pt x="940689" y="625729"/>
                </a:lnTo>
                <a:lnTo>
                  <a:pt x="941438" y="617689"/>
                </a:lnTo>
                <a:lnTo>
                  <a:pt x="969594" y="587705"/>
                </a:lnTo>
                <a:lnTo>
                  <a:pt x="976122" y="587502"/>
                </a:lnTo>
                <a:lnTo>
                  <a:pt x="982840" y="588797"/>
                </a:lnTo>
                <a:lnTo>
                  <a:pt x="1013993" y="614934"/>
                </a:lnTo>
                <a:lnTo>
                  <a:pt x="1029830" y="655955"/>
                </a:lnTo>
                <a:lnTo>
                  <a:pt x="1030224" y="664337"/>
                </a:lnTo>
                <a:lnTo>
                  <a:pt x="1030224" y="588492"/>
                </a:lnTo>
                <a:lnTo>
                  <a:pt x="989926" y="561111"/>
                </a:lnTo>
                <a:lnTo>
                  <a:pt x="978281" y="559435"/>
                </a:lnTo>
                <a:lnTo>
                  <a:pt x="966800" y="560324"/>
                </a:lnTo>
                <a:lnTo>
                  <a:pt x="927100" y="587946"/>
                </a:lnTo>
                <a:lnTo>
                  <a:pt x="914184" y="630809"/>
                </a:lnTo>
                <a:lnTo>
                  <a:pt x="914133" y="634047"/>
                </a:lnTo>
                <a:lnTo>
                  <a:pt x="914996" y="645096"/>
                </a:lnTo>
                <a:lnTo>
                  <a:pt x="932599" y="690575"/>
                </a:lnTo>
                <a:lnTo>
                  <a:pt x="958761" y="718312"/>
                </a:lnTo>
                <a:lnTo>
                  <a:pt x="992632" y="730504"/>
                </a:lnTo>
                <a:lnTo>
                  <a:pt x="1004176" y="729627"/>
                </a:lnTo>
                <a:lnTo>
                  <a:pt x="1015238" y="726211"/>
                </a:lnTo>
                <a:lnTo>
                  <a:pt x="1025804" y="720242"/>
                </a:lnTo>
                <a:lnTo>
                  <a:pt x="1035939" y="711708"/>
                </a:lnTo>
                <a:lnTo>
                  <a:pt x="1043520" y="702437"/>
                </a:lnTo>
                <a:lnTo>
                  <a:pt x="1043990" y="701878"/>
                </a:lnTo>
                <a:lnTo>
                  <a:pt x="1050074" y="691426"/>
                </a:lnTo>
                <a:lnTo>
                  <a:pt x="1054239" y="680351"/>
                </a:lnTo>
                <a:lnTo>
                  <a:pt x="1056513" y="668655"/>
                </a:lnTo>
                <a:lnTo>
                  <a:pt x="1056906" y="659257"/>
                </a:lnTo>
                <a:lnTo>
                  <a:pt x="1056944" y="655955"/>
                </a:lnTo>
                <a:close/>
              </a:path>
              <a:path w="1617345" h="867410">
                <a:moveTo>
                  <a:pt x="1216380" y="497967"/>
                </a:moveTo>
                <a:lnTo>
                  <a:pt x="1203071" y="458597"/>
                </a:lnTo>
                <a:lnTo>
                  <a:pt x="1199781" y="453517"/>
                </a:lnTo>
                <a:lnTo>
                  <a:pt x="1192784" y="445897"/>
                </a:lnTo>
                <a:lnTo>
                  <a:pt x="1189990" y="443496"/>
                </a:lnTo>
                <a:lnTo>
                  <a:pt x="1189990" y="500507"/>
                </a:lnTo>
                <a:lnTo>
                  <a:pt x="1189913" y="509397"/>
                </a:lnTo>
                <a:lnTo>
                  <a:pt x="1165987" y="541147"/>
                </a:lnTo>
                <a:lnTo>
                  <a:pt x="1150239" y="541147"/>
                </a:lnTo>
                <a:lnTo>
                  <a:pt x="1121664" y="503047"/>
                </a:lnTo>
                <a:lnTo>
                  <a:pt x="1121283" y="495427"/>
                </a:lnTo>
                <a:lnTo>
                  <a:pt x="1122807" y="486549"/>
                </a:lnTo>
                <a:lnTo>
                  <a:pt x="1123264" y="483997"/>
                </a:lnTo>
                <a:lnTo>
                  <a:pt x="1124204" y="478917"/>
                </a:lnTo>
                <a:lnTo>
                  <a:pt x="1127633" y="472567"/>
                </a:lnTo>
                <a:lnTo>
                  <a:pt x="1132713" y="467499"/>
                </a:lnTo>
                <a:lnTo>
                  <a:pt x="1138936" y="461149"/>
                </a:lnTo>
                <a:lnTo>
                  <a:pt x="1145667" y="458597"/>
                </a:lnTo>
                <a:lnTo>
                  <a:pt x="1160399" y="458597"/>
                </a:lnTo>
                <a:lnTo>
                  <a:pt x="1188491" y="491617"/>
                </a:lnTo>
                <a:lnTo>
                  <a:pt x="1189990" y="500507"/>
                </a:lnTo>
                <a:lnTo>
                  <a:pt x="1189990" y="443496"/>
                </a:lnTo>
                <a:lnTo>
                  <a:pt x="1183919" y="438277"/>
                </a:lnTo>
                <a:lnTo>
                  <a:pt x="1174889" y="433197"/>
                </a:lnTo>
                <a:lnTo>
                  <a:pt x="1165682" y="430657"/>
                </a:lnTo>
                <a:lnTo>
                  <a:pt x="1156335" y="429399"/>
                </a:lnTo>
                <a:lnTo>
                  <a:pt x="1147229" y="429399"/>
                </a:lnTo>
                <a:lnTo>
                  <a:pt x="1113917" y="454799"/>
                </a:lnTo>
                <a:lnTo>
                  <a:pt x="1109040" y="478917"/>
                </a:lnTo>
                <a:lnTo>
                  <a:pt x="1109218" y="483997"/>
                </a:lnTo>
                <a:lnTo>
                  <a:pt x="1100836" y="470027"/>
                </a:lnTo>
                <a:lnTo>
                  <a:pt x="1081405" y="489077"/>
                </a:lnTo>
                <a:lnTo>
                  <a:pt x="1164463" y="628777"/>
                </a:lnTo>
                <a:lnTo>
                  <a:pt x="1183767" y="609727"/>
                </a:lnTo>
                <a:lnTo>
                  <a:pt x="1153160" y="557657"/>
                </a:lnTo>
                <a:lnTo>
                  <a:pt x="1160526" y="560197"/>
                </a:lnTo>
                <a:lnTo>
                  <a:pt x="1168146" y="560197"/>
                </a:lnTo>
                <a:lnTo>
                  <a:pt x="1175893" y="558927"/>
                </a:lnTo>
                <a:lnTo>
                  <a:pt x="1181671" y="557657"/>
                </a:lnTo>
                <a:lnTo>
                  <a:pt x="1187411" y="555117"/>
                </a:lnTo>
                <a:lnTo>
                  <a:pt x="1193101" y="550049"/>
                </a:lnTo>
                <a:lnTo>
                  <a:pt x="1198753" y="546227"/>
                </a:lnTo>
                <a:lnTo>
                  <a:pt x="1202461" y="541147"/>
                </a:lnTo>
                <a:lnTo>
                  <a:pt x="1204315" y="538607"/>
                </a:lnTo>
                <a:lnTo>
                  <a:pt x="1208849" y="532257"/>
                </a:lnTo>
                <a:lnTo>
                  <a:pt x="1212316" y="523367"/>
                </a:lnTo>
                <a:lnTo>
                  <a:pt x="1214755" y="515747"/>
                </a:lnTo>
                <a:lnTo>
                  <a:pt x="1216152" y="506857"/>
                </a:lnTo>
                <a:lnTo>
                  <a:pt x="1216380" y="497967"/>
                </a:lnTo>
                <a:close/>
              </a:path>
              <a:path w="1617345" h="867410">
                <a:moveTo>
                  <a:pt x="1302893" y="236347"/>
                </a:moveTo>
                <a:lnTo>
                  <a:pt x="1289304" y="213499"/>
                </a:lnTo>
                <a:lnTo>
                  <a:pt x="1268349" y="233807"/>
                </a:lnTo>
                <a:lnTo>
                  <a:pt x="1282192" y="257949"/>
                </a:lnTo>
                <a:lnTo>
                  <a:pt x="1302893" y="236347"/>
                </a:lnTo>
                <a:close/>
              </a:path>
              <a:path w="1617345" h="867410">
                <a:moveTo>
                  <a:pt x="1319047" y="392557"/>
                </a:moveTo>
                <a:lnTo>
                  <a:pt x="1306245" y="351917"/>
                </a:lnTo>
                <a:lnTo>
                  <a:pt x="1304569" y="349377"/>
                </a:lnTo>
                <a:lnTo>
                  <a:pt x="1298448" y="343027"/>
                </a:lnTo>
                <a:lnTo>
                  <a:pt x="1294511" y="339725"/>
                </a:lnTo>
                <a:lnTo>
                  <a:pt x="1294511" y="397649"/>
                </a:lnTo>
                <a:lnTo>
                  <a:pt x="1293495" y="405257"/>
                </a:lnTo>
                <a:lnTo>
                  <a:pt x="1292352" y="412877"/>
                </a:lnTo>
                <a:lnTo>
                  <a:pt x="1289050" y="419227"/>
                </a:lnTo>
                <a:lnTo>
                  <a:pt x="1283716" y="424307"/>
                </a:lnTo>
                <a:lnTo>
                  <a:pt x="1277239" y="431927"/>
                </a:lnTo>
                <a:lnTo>
                  <a:pt x="1270000" y="434467"/>
                </a:lnTo>
                <a:lnTo>
                  <a:pt x="1254252" y="434467"/>
                </a:lnTo>
                <a:lnTo>
                  <a:pt x="1246632" y="431927"/>
                </a:lnTo>
                <a:lnTo>
                  <a:pt x="1239266" y="424307"/>
                </a:lnTo>
                <a:lnTo>
                  <a:pt x="1234059" y="419227"/>
                </a:lnTo>
                <a:lnTo>
                  <a:pt x="1230249" y="412877"/>
                </a:lnTo>
                <a:lnTo>
                  <a:pt x="1225169" y="397649"/>
                </a:lnTo>
                <a:lnTo>
                  <a:pt x="1224534" y="390017"/>
                </a:lnTo>
                <a:lnTo>
                  <a:pt x="1226566" y="374777"/>
                </a:lnTo>
                <a:lnTo>
                  <a:pt x="1229868" y="368427"/>
                </a:lnTo>
                <a:lnTo>
                  <a:pt x="1235329" y="363347"/>
                </a:lnTo>
                <a:lnTo>
                  <a:pt x="1241933" y="355727"/>
                </a:lnTo>
                <a:lnTo>
                  <a:pt x="1249045" y="353199"/>
                </a:lnTo>
                <a:lnTo>
                  <a:pt x="1264793" y="351917"/>
                </a:lnTo>
                <a:lnTo>
                  <a:pt x="1272413" y="355727"/>
                </a:lnTo>
                <a:lnTo>
                  <a:pt x="1279779" y="363347"/>
                </a:lnTo>
                <a:lnTo>
                  <a:pt x="1285113" y="368427"/>
                </a:lnTo>
                <a:lnTo>
                  <a:pt x="1288923" y="374777"/>
                </a:lnTo>
                <a:lnTo>
                  <a:pt x="1291463" y="382397"/>
                </a:lnTo>
                <a:lnTo>
                  <a:pt x="1293876" y="390017"/>
                </a:lnTo>
                <a:lnTo>
                  <a:pt x="1294511" y="397649"/>
                </a:lnTo>
                <a:lnTo>
                  <a:pt x="1294511" y="339725"/>
                </a:lnTo>
                <a:lnTo>
                  <a:pt x="1289367" y="335407"/>
                </a:lnTo>
                <a:lnTo>
                  <a:pt x="1279829" y="330327"/>
                </a:lnTo>
                <a:lnTo>
                  <a:pt x="1269834" y="327799"/>
                </a:lnTo>
                <a:lnTo>
                  <a:pt x="1259332" y="326517"/>
                </a:lnTo>
                <a:lnTo>
                  <a:pt x="1248829" y="327799"/>
                </a:lnTo>
                <a:lnTo>
                  <a:pt x="1213154" y="351917"/>
                </a:lnTo>
                <a:lnTo>
                  <a:pt x="1199997" y="395097"/>
                </a:lnTo>
                <a:lnTo>
                  <a:pt x="1200772" y="405257"/>
                </a:lnTo>
                <a:lnTo>
                  <a:pt x="1220724" y="444627"/>
                </a:lnTo>
                <a:lnTo>
                  <a:pt x="1259713" y="461149"/>
                </a:lnTo>
                <a:lnTo>
                  <a:pt x="1270203" y="459867"/>
                </a:lnTo>
                <a:lnTo>
                  <a:pt x="1305864" y="435749"/>
                </a:lnTo>
                <a:lnTo>
                  <a:pt x="1306690" y="434467"/>
                </a:lnTo>
                <a:lnTo>
                  <a:pt x="1310805" y="428117"/>
                </a:lnTo>
                <a:lnTo>
                  <a:pt x="1314589" y="419227"/>
                </a:lnTo>
                <a:lnTo>
                  <a:pt x="1317244" y="410349"/>
                </a:lnTo>
                <a:lnTo>
                  <a:pt x="1318691" y="401447"/>
                </a:lnTo>
                <a:lnTo>
                  <a:pt x="1319047" y="392557"/>
                </a:lnTo>
                <a:close/>
              </a:path>
              <a:path w="1617345" h="867410">
                <a:moveTo>
                  <a:pt x="1375537" y="360807"/>
                </a:moveTo>
                <a:lnTo>
                  <a:pt x="1312037" y="254127"/>
                </a:lnTo>
                <a:lnTo>
                  <a:pt x="1292733" y="273177"/>
                </a:lnTo>
                <a:lnTo>
                  <a:pt x="1356233" y="381127"/>
                </a:lnTo>
                <a:lnTo>
                  <a:pt x="1375537" y="360807"/>
                </a:lnTo>
                <a:close/>
              </a:path>
              <a:path w="1617345" h="867410">
                <a:moveTo>
                  <a:pt x="1476629" y="257949"/>
                </a:moveTo>
                <a:lnTo>
                  <a:pt x="1442859" y="202057"/>
                </a:lnTo>
                <a:lnTo>
                  <a:pt x="1439799" y="196977"/>
                </a:lnTo>
                <a:lnTo>
                  <a:pt x="1437767" y="193167"/>
                </a:lnTo>
                <a:lnTo>
                  <a:pt x="1435608" y="190627"/>
                </a:lnTo>
                <a:lnTo>
                  <a:pt x="1403223" y="170307"/>
                </a:lnTo>
                <a:lnTo>
                  <a:pt x="1396479" y="171577"/>
                </a:lnTo>
                <a:lnTo>
                  <a:pt x="1367155" y="202057"/>
                </a:lnTo>
                <a:lnTo>
                  <a:pt x="1365377" y="208407"/>
                </a:lnTo>
                <a:lnTo>
                  <a:pt x="1364767" y="213499"/>
                </a:lnTo>
                <a:lnTo>
                  <a:pt x="1364729" y="218567"/>
                </a:lnTo>
                <a:lnTo>
                  <a:pt x="1364869" y="222377"/>
                </a:lnTo>
                <a:lnTo>
                  <a:pt x="1356614" y="208407"/>
                </a:lnTo>
                <a:lnTo>
                  <a:pt x="1337310" y="227457"/>
                </a:lnTo>
                <a:lnTo>
                  <a:pt x="1400937" y="335407"/>
                </a:lnTo>
                <a:lnTo>
                  <a:pt x="1420368" y="315099"/>
                </a:lnTo>
                <a:lnTo>
                  <a:pt x="1384554" y="255397"/>
                </a:lnTo>
                <a:lnTo>
                  <a:pt x="1379855" y="246507"/>
                </a:lnTo>
                <a:lnTo>
                  <a:pt x="1377569" y="238899"/>
                </a:lnTo>
                <a:lnTo>
                  <a:pt x="1377823" y="231267"/>
                </a:lnTo>
                <a:lnTo>
                  <a:pt x="1377950" y="222377"/>
                </a:lnTo>
                <a:lnTo>
                  <a:pt x="1400556" y="202057"/>
                </a:lnTo>
                <a:lnTo>
                  <a:pt x="1405382" y="202057"/>
                </a:lnTo>
                <a:lnTo>
                  <a:pt x="1421892" y="218567"/>
                </a:lnTo>
                <a:lnTo>
                  <a:pt x="1457198" y="278257"/>
                </a:lnTo>
                <a:lnTo>
                  <a:pt x="1476629" y="257949"/>
                </a:lnTo>
                <a:close/>
              </a:path>
              <a:path w="1617345" h="867410">
                <a:moveTo>
                  <a:pt x="1544828" y="185559"/>
                </a:moveTo>
                <a:lnTo>
                  <a:pt x="1544078" y="184277"/>
                </a:lnTo>
                <a:lnTo>
                  <a:pt x="1532128" y="163957"/>
                </a:lnTo>
                <a:lnTo>
                  <a:pt x="1530985" y="166509"/>
                </a:lnTo>
                <a:lnTo>
                  <a:pt x="1529588" y="170307"/>
                </a:lnTo>
                <a:lnTo>
                  <a:pt x="1527937" y="171577"/>
                </a:lnTo>
                <a:lnTo>
                  <a:pt x="1526286" y="175399"/>
                </a:lnTo>
                <a:lnTo>
                  <a:pt x="1524508" y="176657"/>
                </a:lnTo>
                <a:lnTo>
                  <a:pt x="1522603" y="179209"/>
                </a:lnTo>
                <a:lnTo>
                  <a:pt x="1519809" y="181749"/>
                </a:lnTo>
                <a:lnTo>
                  <a:pt x="1517142" y="183007"/>
                </a:lnTo>
                <a:lnTo>
                  <a:pt x="1512062" y="184277"/>
                </a:lnTo>
                <a:lnTo>
                  <a:pt x="1509649" y="183007"/>
                </a:lnTo>
                <a:lnTo>
                  <a:pt x="1506728" y="180467"/>
                </a:lnTo>
                <a:lnTo>
                  <a:pt x="1506093" y="179209"/>
                </a:lnTo>
                <a:lnTo>
                  <a:pt x="1504569" y="177927"/>
                </a:lnTo>
                <a:lnTo>
                  <a:pt x="1503807" y="176657"/>
                </a:lnTo>
                <a:lnTo>
                  <a:pt x="1503172" y="175399"/>
                </a:lnTo>
                <a:lnTo>
                  <a:pt x="1484350" y="143649"/>
                </a:lnTo>
                <a:lnTo>
                  <a:pt x="1472311" y="123317"/>
                </a:lnTo>
                <a:lnTo>
                  <a:pt x="1492402" y="103009"/>
                </a:lnTo>
                <a:lnTo>
                  <a:pt x="1494917" y="100457"/>
                </a:lnTo>
                <a:lnTo>
                  <a:pt x="1482471" y="80137"/>
                </a:lnTo>
                <a:lnTo>
                  <a:pt x="1459865" y="103009"/>
                </a:lnTo>
                <a:lnTo>
                  <a:pt x="1442466" y="72517"/>
                </a:lnTo>
                <a:lnTo>
                  <a:pt x="1423035" y="92837"/>
                </a:lnTo>
                <a:lnTo>
                  <a:pt x="1440561" y="122059"/>
                </a:lnTo>
                <a:lnTo>
                  <a:pt x="1429766" y="133477"/>
                </a:lnTo>
                <a:lnTo>
                  <a:pt x="1442339" y="155067"/>
                </a:lnTo>
                <a:lnTo>
                  <a:pt x="1453007" y="143649"/>
                </a:lnTo>
                <a:lnTo>
                  <a:pt x="1485519" y="198259"/>
                </a:lnTo>
                <a:lnTo>
                  <a:pt x="1486662" y="199517"/>
                </a:lnTo>
                <a:lnTo>
                  <a:pt x="1487932" y="202057"/>
                </a:lnTo>
                <a:lnTo>
                  <a:pt x="1490853" y="205867"/>
                </a:lnTo>
                <a:lnTo>
                  <a:pt x="1492377" y="207149"/>
                </a:lnTo>
                <a:lnTo>
                  <a:pt x="1494028" y="209677"/>
                </a:lnTo>
                <a:lnTo>
                  <a:pt x="1499235" y="214757"/>
                </a:lnTo>
                <a:lnTo>
                  <a:pt x="1505204" y="216027"/>
                </a:lnTo>
                <a:lnTo>
                  <a:pt x="1518412" y="214757"/>
                </a:lnTo>
                <a:lnTo>
                  <a:pt x="1525143" y="210947"/>
                </a:lnTo>
                <a:lnTo>
                  <a:pt x="1532128" y="204609"/>
                </a:lnTo>
                <a:lnTo>
                  <a:pt x="1537970" y="198259"/>
                </a:lnTo>
                <a:lnTo>
                  <a:pt x="1542288" y="191909"/>
                </a:lnTo>
                <a:lnTo>
                  <a:pt x="1544828" y="185559"/>
                </a:lnTo>
                <a:close/>
              </a:path>
              <a:path w="1617345" h="867410">
                <a:moveTo>
                  <a:pt x="1617091" y="103009"/>
                </a:moveTo>
                <a:lnTo>
                  <a:pt x="1616938" y="94107"/>
                </a:lnTo>
                <a:lnTo>
                  <a:pt x="1616278" y="91567"/>
                </a:lnTo>
                <a:lnTo>
                  <a:pt x="1614957" y="86487"/>
                </a:lnTo>
                <a:lnTo>
                  <a:pt x="1611122" y="78867"/>
                </a:lnTo>
                <a:lnTo>
                  <a:pt x="1610169" y="77609"/>
                </a:lnTo>
                <a:lnTo>
                  <a:pt x="1605407" y="71259"/>
                </a:lnTo>
                <a:lnTo>
                  <a:pt x="1599057" y="66167"/>
                </a:lnTo>
                <a:lnTo>
                  <a:pt x="1591945" y="63627"/>
                </a:lnTo>
                <a:lnTo>
                  <a:pt x="1583944" y="64909"/>
                </a:lnTo>
                <a:lnTo>
                  <a:pt x="1577822" y="64909"/>
                </a:lnTo>
                <a:lnTo>
                  <a:pt x="1571459" y="67437"/>
                </a:lnTo>
                <a:lnTo>
                  <a:pt x="1564868" y="68707"/>
                </a:lnTo>
                <a:lnTo>
                  <a:pt x="1558036" y="71259"/>
                </a:lnTo>
                <a:lnTo>
                  <a:pt x="1551305" y="75057"/>
                </a:lnTo>
                <a:lnTo>
                  <a:pt x="1546098" y="76327"/>
                </a:lnTo>
                <a:lnTo>
                  <a:pt x="1538478" y="77609"/>
                </a:lnTo>
                <a:lnTo>
                  <a:pt x="1535430" y="76327"/>
                </a:lnTo>
                <a:lnTo>
                  <a:pt x="1533398" y="75057"/>
                </a:lnTo>
                <a:lnTo>
                  <a:pt x="1530604" y="71259"/>
                </a:lnTo>
                <a:lnTo>
                  <a:pt x="1529334" y="68707"/>
                </a:lnTo>
                <a:lnTo>
                  <a:pt x="1530096" y="59817"/>
                </a:lnTo>
                <a:lnTo>
                  <a:pt x="1532382" y="56007"/>
                </a:lnTo>
                <a:lnTo>
                  <a:pt x="1536573" y="52209"/>
                </a:lnTo>
                <a:lnTo>
                  <a:pt x="1540510" y="47117"/>
                </a:lnTo>
                <a:lnTo>
                  <a:pt x="1545082" y="44577"/>
                </a:lnTo>
                <a:lnTo>
                  <a:pt x="1556004" y="39509"/>
                </a:lnTo>
                <a:lnTo>
                  <a:pt x="1562227" y="38227"/>
                </a:lnTo>
                <a:lnTo>
                  <a:pt x="1569212" y="36957"/>
                </a:lnTo>
                <a:lnTo>
                  <a:pt x="1567180" y="14109"/>
                </a:lnTo>
                <a:lnTo>
                  <a:pt x="1560322" y="14109"/>
                </a:lnTo>
                <a:lnTo>
                  <a:pt x="1552956" y="16637"/>
                </a:lnTo>
                <a:lnTo>
                  <a:pt x="1544955" y="20459"/>
                </a:lnTo>
                <a:lnTo>
                  <a:pt x="1538986" y="22987"/>
                </a:lnTo>
                <a:lnTo>
                  <a:pt x="1511084" y="50927"/>
                </a:lnTo>
                <a:lnTo>
                  <a:pt x="1506728" y="67437"/>
                </a:lnTo>
                <a:lnTo>
                  <a:pt x="1507083" y="76327"/>
                </a:lnTo>
                <a:lnTo>
                  <a:pt x="1532001" y="105537"/>
                </a:lnTo>
                <a:lnTo>
                  <a:pt x="1540129" y="104267"/>
                </a:lnTo>
                <a:lnTo>
                  <a:pt x="1546313" y="104267"/>
                </a:lnTo>
                <a:lnTo>
                  <a:pt x="1552867" y="101727"/>
                </a:lnTo>
                <a:lnTo>
                  <a:pt x="1559788" y="99187"/>
                </a:lnTo>
                <a:lnTo>
                  <a:pt x="1567053" y="96659"/>
                </a:lnTo>
                <a:lnTo>
                  <a:pt x="1573022" y="94107"/>
                </a:lnTo>
                <a:lnTo>
                  <a:pt x="1577848" y="91567"/>
                </a:lnTo>
                <a:lnTo>
                  <a:pt x="1588135" y="91567"/>
                </a:lnTo>
                <a:lnTo>
                  <a:pt x="1590167" y="94107"/>
                </a:lnTo>
                <a:lnTo>
                  <a:pt x="1593342" y="97917"/>
                </a:lnTo>
                <a:lnTo>
                  <a:pt x="1594485" y="101727"/>
                </a:lnTo>
                <a:lnTo>
                  <a:pt x="1593850" y="105537"/>
                </a:lnTo>
                <a:lnTo>
                  <a:pt x="1593088" y="110617"/>
                </a:lnTo>
                <a:lnTo>
                  <a:pt x="1556639" y="133477"/>
                </a:lnTo>
                <a:lnTo>
                  <a:pt x="1547622" y="134759"/>
                </a:lnTo>
                <a:lnTo>
                  <a:pt x="1548257" y="157607"/>
                </a:lnTo>
                <a:lnTo>
                  <a:pt x="1555800" y="157607"/>
                </a:lnTo>
                <a:lnTo>
                  <a:pt x="1563179" y="156349"/>
                </a:lnTo>
                <a:lnTo>
                  <a:pt x="1600962" y="134759"/>
                </a:lnTo>
                <a:lnTo>
                  <a:pt x="1615490" y="110617"/>
                </a:lnTo>
                <a:lnTo>
                  <a:pt x="1617091" y="10300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41671" y="3393185"/>
            <a:ext cx="788035" cy="800735"/>
          </a:xfrm>
          <a:custGeom>
            <a:avLst/>
            <a:gdLst/>
            <a:ahLst/>
            <a:cxnLst/>
            <a:rect l="l" t="t" r="r" b="b"/>
            <a:pathLst>
              <a:path w="788035" h="800735">
                <a:moveTo>
                  <a:pt x="64499" y="683894"/>
                </a:moveTo>
                <a:lnTo>
                  <a:pt x="33274" y="683894"/>
                </a:lnTo>
                <a:lnTo>
                  <a:pt x="102235" y="800607"/>
                </a:lnTo>
                <a:lnTo>
                  <a:pt x="121792" y="780669"/>
                </a:lnTo>
                <a:lnTo>
                  <a:pt x="64499" y="683894"/>
                </a:lnTo>
                <a:close/>
              </a:path>
              <a:path w="788035" h="800735">
                <a:moveTo>
                  <a:pt x="149351" y="545338"/>
                </a:moveTo>
                <a:lnTo>
                  <a:pt x="106172" y="564007"/>
                </a:lnTo>
                <a:lnTo>
                  <a:pt x="85598" y="607187"/>
                </a:lnTo>
                <a:lnTo>
                  <a:pt x="85140" y="619942"/>
                </a:lnTo>
                <a:lnTo>
                  <a:pt x="86010" y="631015"/>
                </a:lnTo>
                <a:lnTo>
                  <a:pt x="103568" y="676465"/>
                </a:lnTo>
                <a:lnTo>
                  <a:pt x="129716" y="704209"/>
                </a:lnTo>
                <a:lnTo>
                  <a:pt x="163702" y="716407"/>
                </a:lnTo>
                <a:lnTo>
                  <a:pt x="175202" y="715523"/>
                </a:lnTo>
                <a:lnTo>
                  <a:pt x="186261" y="712104"/>
                </a:lnTo>
                <a:lnTo>
                  <a:pt x="196867" y="706137"/>
                </a:lnTo>
                <a:lnTo>
                  <a:pt x="207010" y="697611"/>
                </a:lnTo>
                <a:lnTo>
                  <a:pt x="214550" y="688339"/>
                </a:lnTo>
                <a:lnTo>
                  <a:pt x="165735" y="688339"/>
                </a:lnTo>
                <a:lnTo>
                  <a:pt x="159089" y="687054"/>
                </a:lnTo>
                <a:lnTo>
                  <a:pt x="127984" y="660939"/>
                </a:lnTo>
                <a:lnTo>
                  <a:pt x="112142" y="619942"/>
                </a:lnTo>
                <a:lnTo>
                  <a:pt x="111760" y="611632"/>
                </a:lnTo>
                <a:lnTo>
                  <a:pt x="112502" y="603583"/>
                </a:lnTo>
                <a:lnTo>
                  <a:pt x="140648" y="573597"/>
                </a:lnTo>
                <a:lnTo>
                  <a:pt x="147192" y="573405"/>
                </a:lnTo>
                <a:lnTo>
                  <a:pt x="200290" y="573405"/>
                </a:lnTo>
                <a:lnTo>
                  <a:pt x="193928" y="566419"/>
                </a:lnTo>
                <a:lnTo>
                  <a:pt x="183213" y="557535"/>
                </a:lnTo>
                <a:lnTo>
                  <a:pt x="172212" y="551068"/>
                </a:lnTo>
                <a:lnTo>
                  <a:pt x="160924" y="547006"/>
                </a:lnTo>
                <a:lnTo>
                  <a:pt x="149351" y="545338"/>
                </a:lnTo>
                <a:close/>
              </a:path>
              <a:path w="788035" h="800735">
                <a:moveTo>
                  <a:pt x="36829" y="637158"/>
                </a:moveTo>
                <a:lnTo>
                  <a:pt x="23240" y="651001"/>
                </a:lnTo>
                <a:lnTo>
                  <a:pt x="0" y="694436"/>
                </a:lnTo>
                <a:lnTo>
                  <a:pt x="17652" y="711072"/>
                </a:lnTo>
                <a:lnTo>
                  <a:pt x="33274" y="683894"/>
                </a:lnTo>
                <a:lnTo>
                  <a:pt x="64499" y="683894"/>
                </a:lnTo>
                <a:lnTo>
                  <a:pt x="36829" y="637158"/>
                </a:lnTo>
                <a:close/>
              </a:path>
              <a:path w="788035" h="800735">
                <a:moveTo>
                  <a:pt x="200290" y="573405"/>
                </a:moveTo>
                <a:lnTo>
                  <a:pt x="147192" y="573405"/>
                </a:lnTo>
                <a:lnTo>
                  <a:pt x="153856" y="574692"/>
                </a:lnTo>
                <a:lnTo>
                  <a:pt x="160496" y="577421"/>
                </a:lnTo>
                <a:lnTo>
                  <a:pt x="189807" y="608500"/>
                </a:lnTo>
                <a:lnTo>
                  <a:pt x="201294" y="650239"/>
                </a:lnTo>
                <a:lnTo>
                  <a:pt x="200479" y="658217"/>
                </a:lnTo>
                <a:lnTo>
                  <a:pt x="172333" y="688149"/>
                </a:lnTo>
                <a:lnTo>
                  <a:pt x="165735" y="688339"/>
                </a:lnTo>
                <a:lnTo>
                  <a:pt x="214550" y="688339"/>
                </a:lnTo>
                <a:lnTo>
                  <a:pt x="227865" y="645159"/>
                </a:lnTo>
                <a:lnTo>
                  <a:pt x="227918" y="641857"/>
                </a:lnTo>
                <a:lnTo>
                  <a:pt x="227044" y="630729"/>
                </a:lnTo>
                <a:lnTo>
                  <a:pt x="209375" y="585279"/>
                </a:lnTo>
                <a:lnTo>
                  <a:pt x="202170" y="575468"/>
                </a:lnTo>
                <a:lnTo>
                  <a:pt x="200290" y="573405"/>
                </a:lnTo>
                <a:close/>
              </a:path>
              <a:path w="788035" h="800735">
                <a:moveTo>
                  <a:pt x="271779" y="455930"/>
                </a:moveTo>
                <a:lnTo>
                  <a:pt x="252475" y="474980"/>
                </a:lnTo>
                <a:lnTo>
                  <a:pt x="335406" y="614680"/>
                </a:lnTo>
                <a:lnTo>
                  <a:pt x="354711" y="595630"/>
                </a:lnTo>
                <a:lnTo>
                  <a:pt x="324103" y="543560"/>
                </a:lnTo>
                <a:lnTo>
                  <a:pt x="352730" y="543560"/>
                </a:lnTo>
                <a:lnTo>
                  <a:pt x="358425" y="541019"/>
                </a:lnTo>
                <a:lnTo>
                  <a:pt x="369697" y="530860"/>
                </a:lnTo>
                <a:lnTo>
                  <a:pt x="373084" y="527050"/>
                </a:lnTo>
                <a:lnTo>
                  <a:pt x="321182" y="527050"/>
                </a:lnTo>
                <a:lnTo>
                  <a:pt x="314070" y="523240"/>
                </a:lnTo>
                <a:lnTo>
                  <a:pt x="292735" y="488950"/>
                </a:lnTo>
                <a:lnTo>
                  <a:pt x="292353" y="480060"/>
                </a:lnTo>
                <a:lnTo>
                  <a:pt x="293750" y="472440"/>
                </a:lnTo>
                <a:lnTo>
                  <a:pt x="294259" y="469900"/>
                </a:lnTo>
                <a:lnTo>
                  <a:pt x="280162" y="469900"/>
                </a:lnTo>
                <a:lnTo>
                  <a:pt x="271779" y="455930"/>
                </a:lnTo>
                <a:close/>
              </a:path>
              <a:path w="788035" h="800735">
                <a:moveTo>
                  <a:pt x="352730" y="543560"/>
                </a:moveTo>
                <a:lnTo>
                  <a:pt x="324103" y="543560"/>
                </a:lnTo>
                <a:lnTo>
                  <a:pt x="331597" y="546100"/>
                </a:lnTo>
                <a:lnTo>
                  <a:pt x="339216" y="546100"/>
                </a:lnTo>
                <a:lnTo>
                  <a:pt x="346963" y="544830"/>
                </a:lnTo>
                <a:lnTo>
                  <a:pt x="352730" y="543560"/>
                </a:lnTo>
                <a:close/>
              </a:path>
              <a:path w="788035" h="800735">
                <a:moveTo>
                  <a:pt x="374053" y="444500"/>
                </a:moveTo>
                <a:lnTo>
                  <a:pt x="331342" y="444500"/>
                </a:lnTo>
                <a:lnTo>
                  <a:pt x="338327" y="447040"/>
                </a:lnTo>
                <a:lnTo>
                  <a:pt x="345186" y="453390"/>
                </a:lnTo>
                <a:lnTo>
                  <a:pt x="351541" y="461010"/>
                </a:lnTo>
                <a:lnTo>
                  <a:pt x="356314" y="469900"/>
                </a:lnTo>
                <a:lnTo>
                  <a:pt x="359491" y="477519"/>
                </a:lnTo>
                <a:lnTo>
                  <a:pt x="361061" y="486410"/>
                </a:lnTo>
                <a:lnTo>
                  <a:pt x="360987" y="495300"/>
                </a:lnTo>
                <a:lnTo>
                  <a:pt x="336930" y="527050"/>
                </a:lnTo>
                <a:lnTo>
                  <a:pt x="373084" y="527050"/>
                </a:lnTo>
                <a:lnTo>
                  <a:pt x="387350" y="483869"/>
                </a:lnTo>
                <a:lnTo>
                  <a:pt x="386397" y="474980"/>
                </a:lnTo>
                <a:lnTo>
                  <a:pt x="384301" y="464819"/>
                </a:lnTo>
                <a:lnTo>
                  <a:pt x="381017" y="455930"/>
                </a:lnTo>
                <a:lnTo>
                  <a:pt x="376507" y="448310"/>
                </a:lnTo>
                <a:lnTo>
                  <a:pt x="374053" y="444500"/>
                </a:lnTo>
                <a:close/>
              </a:path>
              <a:path w="788035" h="800735">
                <a:moveTo>
                  <a:pt x="327405" y="415290"/>
                </a:moveTo>
                <a:lnTo>
                  <a:pt x="318240" y="415290"/>
                </a:lnTo>
                <a:lnTo>
                  <a:pt x="309610" y="417830"/>
                </a:lnTo>
                <a:lnTo>
                  <a:pt x="282828" y="448310"/>
                </a:lnTo>
                <a:lnTo>
                  <a:pt x="280924" y="454660"/>
                </a:lnTo>
                <a:lnTo>
                  <a:pt x="280183" y="461010"/>
                </a:lnTo>
                <a:lnTo>
                  <a:pt x="280162" y="469900"/>
                </a:lnTo>
                <a:lnTo>
                  <a:pt x="294259" y="469900"/>
                </a:lnTo>
                <a:lnTo>
                  <a:pt x="295275" y="464819"/>
                </a:lnTo>
                <a:lnTo>
                  <a:pt x="298576" y="458469"/>
                </a:lnTo>
                <a:lnTo>
                  <a:pt x="303783" y="453390"/>
                </a:lnTo>
                <a:lnTo>
                  <a:pt x="309879" y="447040"/>
                </a:lnTo>
                <a:lnTo>
                  <a:pt x="316611" y="444500"/>
                </a:lnTo>
                <a:lnTo>
                  <a:pt x="374053" y="444500"/>
                </a:lnTo>
                <a:lnTo>
                  <a:pt x="370782" y="439419"/>
                </a:lnTo>
                <a:lnTo>
                  <a:pt x="363854" y="431800"/>
                </a:lnTo>
                <a:lnTo>
                  <a:pt x="354945" y="424180"/>
                </a:lnTo>
                <a:lnTo>
                  <a:pt x="345916" y="419100"/>
                </a:lnTo>
                <a:lnTo>
                  <a:pt x="336744" y="416560"/>
                </a:lnTo>
                <a:lnTo>
                  <a:pt x="327405" y="415290"/>
                </a:lnTo>
                <a:close/>
              </a:path>
              <a:path w="788035" h="800735">
                <a:moveTo>
                  <a:pt x="430402" y="312419"/>
                </a:moveTo>
                <a:lnTo>
                  <a:pt x="390270" y="330200"/>
                </a:lnTo>
                <a:lnTo>
                  <a:pt x="371294" y="372110"/>
                </a:lnTo>
                <a:lnTo>
                  <a:pt x="370951" y="381000"/>
                </a:lnTo>
                <a:lnTo>
                  <a:pt x="371727" y="391160"/>
                </a:lnTo>
                <a:lnTo>
                  <a:pt x="391667" y="430530"/>
                </a:lnTo>
                <a:lnTo>
                  <a:pt x="430656" y="447040"/>
                </a:lnTo>
                <a:lnTo>
                  <a:pt x="441231" y="445769"/>
                </a:lnTo>
                <a:lnTo>
                  <a:pt x="476883" y="421640"/>
                </a:lnTo>
                <a:lnTo>
                  <a:pt x="477706" y="420369"/>
                </a:lnTo>
                <a:lnTo>
                  <a:pt x="425323" y="420369"/>
                </a:lnTo>
                <a:lnTo>
                  <a:pt x="417702" y="417830"/>
                </a:lnTo>
                <a:lnTo>
                  <a:pt x="410210" y="410210"/>
                </a:lnTo>
                <a:lnTo>
                  <a:pt x="405002" y="405130"/>
                </a:lnTo>
                <a:lnTo>
                  <a:pt x="401192" y="398780"/>
                </a:lnTo>
                <a:lnTo>
                  <a:pt x="398652" y="391160"/>
                </a:lnTo>
                <a:lnTo>
                  <a:pt x="396239" y="383540"/>
                </a:lnTo>
                <a:lnTo>
                  <a:pt x="395477" y="375919"/>
                </a:lnTo>
                <a:lnTo>
                  <a:pt x="396493" y="368300"/>
                </a:lnTo>
                <a:lnTo>
                  <a:pt x="397637" y="360680"/>
                </a:lnTo>
                <a:lnTo>
                  <a:pt x="400812" y="354330"/>
                </a:lnTo>
                <a:lnTo>
                  <a:pt x="406273" y="349250"/>
                </a:lnTo>
                <a:lnTo>
                  <a:pt x="412876" y="341630"/>
                </a:lnTo>
                <a:lnTo>
                  <a:pt x="420115" y="339090"/>
                </a:lnTo>
                <a:lnTo>
                  <a:pt x="435737" y="337819"/>
                </a:lnTo>
                <a:lnTo>
                  <a:pt x="477234" y="337819"/>
                </a:lnTo>
                <a:lnTo>
                  <a:pt x="475567" y="335280"/>
                </a:lnTo>
                <a:lnTo>
                  <a:pt x="469518" y="328930"/>
                </a:lnTo>
                <a:lnTo>
                  <a:pt x="460424" y="321310"/>
                </a:lnTo>
                <a:lnTo>
                  <a:pt x="450865" y="316230"/>
                </a:lnTo>
                <a:lnTo>
                  <a:pt x="440854" y="313690"/>
                </a:lnTo>
                <a:lnTo>
                  <a:pt x="430402" y="312419"/>
                </a:lnTo>
                <a:close/>
              </a:path>
              <a:path w="788035" h="800735">
                <a:moveTo>
                  <a:pt x="477234" y="337819"/>
                </a:moveTo>
                <a:lnTo>
                  <a:pt x="435737" y="337819"/>
                </a:lnTo>
                <a:lnTo>
                  <a:pt x="443356" y="341630"/>
                </a:lnTo>
                <a:lnTo>
                  <a:pt x="450850" y="349250"/>
                </a:lnTo>
                <a:lnTo>
                  <a:pt x="456056" y="354330"/>
                </a:lnTo>
                <a:lnTo>
                  <a:pt x="459993" y="360680"/>
                </a:lnTo>
                <a:lnTo>
                  <a:pt x="464819" y="375919"/>
                </a:lnTo>
                <a:lnTo>
                  <a:pt x="465581" y="383540"/>
                </a:lnTo>
                <a:lnTo>
                  <a:pt x="463295" y="398780"/>
                </a:lnTo>
                <a:lnTo>
                  <a:pt x="460120" y="405130"/>
                </a:lnTo>
                <a:lnTo>
                  <a:pt x="454660" y="410210"/>
                </a:lnTo>
                <a:lnTo>
                  <a:pt x="448182" y="417830"/>
                </a:lnTo>
                <a:lnTo>
                  <a:pt x="440943" y="420369"/>
                </a:lnTo>
                <a:lnTo>
                  <a:pt x="477706" y="420369"/>
                </a:lnTo>
                <a:lnTo>
                  <a:pt x="490045" y="378460"/>
                </a:lnTo>
                <a:lnTo>
                  <a:pt x="489313" y="369569"/>
                </a:lnTo>
                <a:lnTo>
                  <a:pt x="487425" y="360680"/>
                </a:lnTo>
                <a:lnTo>
                  <a:pt x="484520" y="351790"/>
                </a:lnTo>
                <a:lnTo>
                  <a:pt x="480567" y="342900"/>
                </a:lnTo>
                <a:lnTo>
                  <a:pt x="477234" y="337819"/>
                </a:lnTo>
                <a:close/>
              </a:path>
              <a:path w="788035" h="800735">
                <a:moveTo>
                  <a:pt x="482980" y="240030"/>
                </a:moveTo>
                <a:lnTo>
                  <a:pt x="463676" y="259080"/>
                </a:lnTo>
                <a:lnTo>
                  <a:pt x="527303" y="367030"/>
                </a:lnTo>
                <a:lnTo>
                  <a:pt x="546607" y="346710"/>
                </a:lnTo>
                <a:lnTo>
                  <a:pt x="482980" y="240030"/>
                </a:lnTo>
                <a:close/>
              </a:path>
              <a:path w="788035" h="800735">
                <a:moveTo>
                  <a:pt x="527557" y="194310"/>
                </a:moveTo>
                <a:lnTo>
                  <a:pt x="508253" y="213360"/>
                </a:lnTo>
                <a:lnTo>
                  <a:pt x="572007" y="321310"/>
                </a:lnTo>
                <a:lnTo>
                  <a:pt x="591312" y="300990"/>
                </a:lnTo>
                <a:lnTo>
                  <a:pt x="555625" y="241300"/>
                </a:lnTo>
                <a:lnTo>
                  <a:pt x="550799" y="232410"/>
                </a:lnTo>
                <a:lnTo>
                  <a:pt x="548639" y="224790"/>
                </a:lnTo>
                <a:lnTo>
                  <a:pt x="548766" y="217169"/>
                </a:lnTo>
                <a:lnTo>
                  <a:pt x="549020" y="208280"/>
                </a:lnTo>
                <a:lnTo>
                  <a:pt x="535813" y="208280"/>
                </a:lnTo>
                <a:lnTo>
                  <a:pt x="527557" y="194310"/>
                </a:lnTo>
                <a:close/>
              </a:path>
              <a:path w="788035" h="800735">
                <a:moveTo>
                  <a:pt x="613812" y="187960"/>
                </a:moveTo>
                <a:lnTo>
                  <a:pt x="576452" y="187960"/>
                </a:lnTo>
                <a:lnTo>
                  <a:pt x="581025" y="190500"/>
                </a:lnTo>
                <a:lnTo>
                  <a:pt x="585469" y="194310"/>
                </a:lnTo>
                <a:lnTo>
                  <a:pt x="588010" y="196850"/>
                </a:lnTo>
                <a:lnTo>
                  <a:pt x="589279" y="199389"/>
                </a:lnTo>
                <a:lnTo>
                  <a:pt x="590676" y="200660"/>
                </a:lnTo>
                <a:lnTo>
                  <a:pt x="591819" y="201930"/>
                </a:lnTo>
                <a:lnTo>
                  <a:pt x="592836" y="204470"/>
                </a:lnTo>
                <a:lnTo>
                  <a:pt x="628268" y="264160"/>
                </a:lnTo>
                <a:lnTo>
                  <a:pt x="647573" y="243840"/>
                </a:lnTo>
                <a:lnTo>
                  <a:pt x="613812" y="187960"/>
                </a:lnTo>
                <a:close/>
              </a:path>
              <a:path w="788035" h="800735">
                <a:moveTo>
                  <a:pt x="460248" y="199389"/>
                </a:moveTo>
                <a:lnTo>
                  <a:pt x="439292" y="219710"/>
                </a:lnTo>
                <a:lnTo>
                  <a:pt x="453136" y="243840"/>
                </a:lnTo>
                <a:lnTo>
                  <a:pt x="473963" y="222250"/>
                </a:lnTo>
                <a:lnTo>
                  <a:pt x="460248" y="199389"/>
                </a:lnTo>
                <a:close/>
              </a:path>
              <a:path w="788035" h="800735">
                <a:moveTo>
                  <a:pt x="580929" y="157480"/>
                </a:moveTo>
                <a:lnTo>
                  <a:pt x="567426" y="157480"/>
                </a:lnTo>
                <a:lnTo>
                  <a:pt x="560911" y="160020"/>
                </a:lnTo>
                <a:lnTo>
                  <a:pt x="538099" y="187960"/>
                </a:lnTo>
                <a:lnTo>
                  <a:pt x="536320" y="194310"/>
                </a:lnTo>
                <a:lnTo>
                  <a:pt x="535711" y="199389"/>
                </a:lnTo>
                <a:lnTo>
                  <a:pt x="535685" y="204470"/>
                </a:lnTo>
                <a:lnTo>
                  <a:pt x="535813" y="208280"/>
                </a:lnTo>
                <a:lnTo>
                  <a:pt x="549020" y="208280"/>
                </a:lnTo>
                <a:lnTo>
                  <a:pt x="551814" y="201930"/>
                </a:lnTo>
                <a:lnTo>
                  <a:pt x="557149" y="195580"/>
                </a:lnTo>
                <a:lnTo>
                  <a:pt x="561848" y="191770"/>
                </a:lnTo>
                <a:lnTo>
                  <a:pt x="566674" y="189230"/>
                </a:lnTo>
                <a:lnTo>
                  <a:pt x="571500" y="189230"/>
                </a:lnTo>
                <a:lnTo>
                  <a:pt x="576452" y="187960"/>
                </a:lnTo>
                <a:lnTo>
                  <a:pt x="613812" y="187960"/>
                </a:lnTo>
                <a:lnTo>
                  <a:pt x="610742" y="182880"/>
                </a:lnTo>
                <a:lnTo>
                  <a:pt x="608711" y="179070"/>
                </a:lnTo>
                <a:lnTo>
                  <a:pt x="606678" y="176530"/>
                </a:lnTo>
                <a:lnTo>
                  <a:pt x="604519" y="172720"/>
                </a:lnTo>
                <a:lnTo>
                  <a:pt x="602361" y="170180"/>
                </a:lnTo>
                <a:lnTo>
                  <a:pt x="600075" y="167639"/>
                </a:lnTo>
                <a:lnTo>
                  <a:pt x="593883" y="162560"/>
                </a:lnTo>
                <a:lnTo>
                  <a:pt x="587501" y="160020"/>
                </a:lnTo>
                <a:lnTo>
                  <a:pt x="580929" y="157480"/>
                </a:lnTo>
                <a:close/>
              </a:path>
              <a:path w="788035" h="800735">
                <a:moveTo>
                  <a:pt x="655380" y="129539"/>
                </a:moveTo>
                <a:lnTo>
                  <a:pt x="623951" y="129539"/>
                </a:lnTo>
                <a:lnTo>
                  <a:pt x="656463" y="184150"/>
                </a:lnTo>
                <a:lnTo>
                  <a:pt x="657605" y="185420"/>
                </a:lnTo>
                <a:lnTo>
                  <a:pt x="659002" y="187960"/>
                </a:lnTo>
                <a:lnTo>
                  <a:pt x="661797" y="191770"/>
                </a:lnTo>
                <a:lnTo>
                  <a:pt x="663320" y="193039"/>
                </a:lnTo>
                <a:lnTo>
                  <a:pt x="664972" y="195580"/>
                </a:lnTo>
                <a:lnTo>
                  <a:pt x="670305" y="200660"/>
                </a:lnTo>
                <a:lnTo>
                  <a:pt x="676148" y="201930"/>
                </a:lnTo>
                <a:lnTo>
                  <a:pt x="689482" y="200660"/>
                </a:lnTo>
                <a:lnTo>
                  <a:pt x="715772" y="171450"/>
                </a:lnTo>
                <a:lnTo>
                  <a:pt x="715024" y="170180"/>
                </a:lnTo>
                <a:lnTo>
                  <a:pt x="683005" y="170180"/>
                </a:lnTo>
                <a:lnTo>
                  <a:pt x="680592" y="168910"/>
                </a:lnTo>
                <a:lnTo>
                  <a:pt x="678433" y="167639"/>
                </a:lnTo>
                <a:lnTo>
                  <a:pt x="677799" y="166370"/>
                </a:lnTo>
                <a:lnTo>
                  <a:pt x="677037" y="165100"/>
                </a:lnTo>
                <a:lnTo>
                  <a:pt x="675513" y="163830"/>
                </a:lnTo>
                <a:lnTo>
                  <a:pt x="674877" y="162560"/>
                </a:lnTo>
                <a:lnTo>
                  <a:pt x="655380" y="129539"/>
                </a:lnTo>
                <a:close/>
              </a:path>
              <a:path w="788035" h="800735">
                <a:moveTo>
                  <a:pt x="703072" y="149860"/>
                </a:moveTo>
                <a:lnTo>
                  <a:pt x="701928" y="152400"/>
                </a:lnTo>
                <a:lnTo>
                  <a:pt x="700531" y="154939"/>
                </a:lnTo>
                <a:lnTo>
                  <a:pt x="698880" y="157480"/>
                </a:lnTo>
                <a:lnTo>
                  <a:pt x="697356" y="161289"/>
                </a:lnTo>
                <a:lnTo>
                  <a:pt x="695578" y="162560"/>
                </a:lnTo>
                <a:lnTo>
                  <a:pt x="693547" y="165100"/>
                </a:lnTo>
                <a:lnTo>
                  <a:pt x="690752" y="167639"/>
                </a:lnTo>
                <a:lnTo>
                  <a:pt x="688086" y="168910"/>
                </a:lnTo>
                <a:lnTo>
                  <a:pt x="683005" y="170180"/>
                </a:lnTo>
                <a:lnTo>
                  <a:pt x="715024" y="170180"/>
                </a:lnTo>
                <a:lnTo>
                  <a:pt x="703072" y="149860"/>
                </a:lnTo>
                <a:close/>
              </a:path>
              <a:path w="788035" h="800735">
                <a:moveTo>
                  <a:pt x="787286" y="77470"/>
                </a:moveTo>
                <a:lnTo>
                  <a:pt x="756285" y="77470"/>
                </a:lnTo>
                <a:lnTo>
                  <a:pt x="759078" y="78739"/>
                </a:lnTo>
                <a:lnTo>
                  <a:pt x="761238" y="80010"/>
                </a:lnTo>
                <a:lnTo>
                  <a:pt x="764286" y="83820"/>
                </a:lnTo>
                <a:lnTo>
                  <a:pt x="765555" y="87630"/>
                </a:lnTo>
                <a:lnTo>
                  <a:pt x="764031" y="96520"/>
                </a:lnTo>
                <a:lnTo>
                  <a:pt x="761745" y="100330"/>
                </a:lnTo>
                <a:lnTo>
                  <a:pt x="757936" y="104139"/>
                </a:lnTo>
                <a:lnTo>
                  <a:pt x="753617" y="107950"/>
                </a:lnTo>
                <a:lnTo>
                  <a:pt x="748283" y="113030"/>
                </a:lnTo>
                <a:lnTo>
                  <a:pt x="735329" y="118110"/>
                </a:lnTo>
                <a:lnTo>
                  <a:pt x="727582" y="119380"/>
                </a:lnTo>
                <a:lnTo>
                  <a:pt x="718565" y="120650"/>
                </a:lnTo>
                <a:lnTo>
                  <a:pt x="719201" y="143510"/>
                </a:lnTo>
                <a:lnTo>
                  <a:pt x="726801" y="143510"/>
                </a:lnTo>
                <a:lnTo>
                  <a:pt x="734187" y="142239"/>
                </a:lnTo>
                <a:lnTo>
                  <a:pt x="771905" y="120650"/>
                </a:lnTo>
                <a:lnTo>
                  <a:pt x="788035" y="88900"/>
                </a:lnTo>
                <a:lnTo>
                  <a:pt x="787943" y="80010"/>
                </a:lnTo>
                <a:lnTo>
                  <a:pt x="787286" y="77470"/>
                </a:lnTo>
                <a:close/>
              </a:path>
              <a:path w="788035" h="800735">
                <a:moveTo>
                  <a:pt x="613410" y="58420"/>
                </a:moveTo>
                <a:lnTo>
                  <a:pt x="594105" y="78739"/>
                </a:lnTo>
                <a:lnTo>
                  <a:pt x="611504" y="107950"/>
                </a:lnTo>
                <a:lnTo>
                  <a:pt x="600837" y="119380"/>
                </a:lnTo>
                <a:lnTo>
                  <a:pt x="613282" y="140970"/>
                </a:lnTo>
                <a:lnTo>
                  <a:pt x="623951" y="129539"/>
                </a:lnTo>
                <a:lnTo>
                  <a:pt x="655380" y="129539"/>
                </a:lnTo>
                <a:lnTo>
                  <a:pt x="643381" y="109220"/>
                </a:lnTo>
                <a:lnTo>
                  <a:pt x="663363" y="88900"/>
                </a:lnTo>
                <a:lnTo>
                  <a:pt x="630808" y="88900"/>
                </a:lnTo>
                <a:lnTo>
                  <a:pt x="613410" y="58420"/>
                </a:lnTo>
                <a:close/>
              </a:path>
              <a:path w="788035" h="800735">
                <a:moveTo>
                  <a:pt x="738124" y="0"/>
                </a:moveTo>
                <a:lnTo>
                  <a:pt x="731265" y="0"/>
                </a:lnTo>
                <a:lnTo>
                  <a:pt x="723900" y="2539"/>
                </a:lnTo>
                <a:lnTo>
                  <a:pt x="715899" y="6350"/>
                </a:lnTo>
                <a:lnTo>
                  <a:pt x="709997" y="8889"/>
                </a:lnTo>
                <a:lnTo>
                  <a:pt x="682053" y="36830"/>
                </a:lnTo>
                <a:lnTo>
                  <a:pt x="677672" y="53339"/>
                </a:lnTo>
                <a:lnTo>
                  <a:pt x="678100" y="62230"/>
                </a:lnTo>
                <a:lnTo>
                  <a:pt x="703072" y="91439"/>
                </a:lnTo>
                <a:lnTo>
                  <a:pt x="711073" y="90170"/>
                </a:lnTo>
                <a:lnTo>
                  <a:pt x="717264" y="90170"/>
                </a:lnTo>
                <a:lnTo>
                  <a:pt x="723836" y="87630"/>
                </a:lnTo>
                <a:lnTo>
                  <a:pt x="730789" y="85089"/>
                </a:lnTo>
                <a:lnTo>
                  <a:pt x="738124" y="82550"/>
                </a:lnTo>
                <a:lnTo>
                  <a:pt x="744092" y="80010"/>
                </a:lnTo>
                <a:lnTo>
                  <a:pt x="748918" y="77470"/>
                </a:lnTo>
                <a:lnTo>
                  <a:pt x="787286" y="77470"/>
                </a:lnTo>
                <a:lnTo>
                  <a:pt x="785971" y="72389"/>
                </a:lnTo>
                <a:lnTo>
                  <a:pt x="782141" y="64770"/>
                </a:lnTo>
                <a:lnTo>
                  <a:pt x="781197" y="63500"/>
                </a:lnTo>
                <a:lnTo>
                  <a:pt x="709422" y="63500"/>
                </a:lnTo>
                <a:lnTo>
                  <a:pt x="706501" y="62230"/>
                </a:lnTo>
                <a:lnTo>
                  <a:pt x="701548" y="57150"/>
                </a:lnTo>
                <a:lnTo>
                  <a:pt x="700277" y="54610"/>
                </a:lnTo>
                <a:lnTo>
                  <a:pt x="701166" y="45720"/>
                </a:lnTo>
                <a:lnTo>
                  <a:pt x="703452" y="41910"/>
                </a:lnTo>
                <a:lnTo>
                  <a:pt x="707516" y="38100"/>
                </a:lnTo>
                <a:lnTo>
                  <a:pt x="711453" y="33020"/>
                </a:lnTo>
                <a:lnTo>
                  <a:pt x="716152" y="30480"/>
                </a:lnTo>
                <a:lnTo>
                  <a:pt x="727075" y="25400"/>
                </a:lnTo>
                <a:lnTo>
                  <a:pt x="733170" y="24130"/>
                </a:lnTo>
                <a:lnTo>
                  <a:pt x="740155" y="22860"/>
                </a:lnTo>
                <a:lnTo>
                  <a:pt x="738124" y="0"/>
                </a:lnTo>
                <a:close/>
              </a:path>
              <a:path w="788035" h="800735">
                <a:moveTo>
                  <a:pt x="653414" y="66039"/>
                </a:moveTo>
                <a:lnTo>
                  <a:pt x="630808" y="88900"/>
                </a:lnTo>
                <a:lnTo>
                  <a:pt x="663363" y="88900"/>
                </a:lnTo>
                <a:lnTo>
                  <a:pt x="665861" y="86360"/>
                </a:lnTo>
                <a:lnTo>
                  <a:pt x="653414" y="66039"/>
                </a:lnTo>
                <a:close/>
              </a:path>
              <a:path w="788035" h="800735">
                <a:moveTo>
                  <a:pt x="762888" y="49530"/>
                </a:moveTo>
                <a:lnTo>
                  <a:pt x="754888" y="50800"/>
                </a:lnTo>
                <a:lnTo>
                  <a:pt x="748770" y="50800"/>
                </a:lnTo>
                <a:lnTo>
                  <a:pt x="742426" y="53339"/>
                </a:lnTo>
                <a:lnTo>
                  <a:pt x="735867" y="54610"/>
                </a:lnTo>
                <a:lnTo>
                  <a:pt x="729106" y="57150"/>
                </a:lnTo>
                <a:lnTo>
                  <a:pt x="722376" y="60960"/>
                </a:lnTo>
                <a:lnTo>
                  <a:pt x="717041" y="62230"/>
                </a:lnTo>
                <a:lnTo>
                  <a:pt x="709422" y="63500"/>
                </a:lnTo>
                <a:lnTo>
                  <a:pt x="781197" y="63500"/>
                </a:lnTo>
                <a:lnTo>
                  <a:pt x="776477" y="57150"/>
                </a:lnTo>
                <a:lnTo>
                  <a:pt x="770127" y="52070"/>
                </a:lnTo>
                <a:lnTo>
                  <a:pt x="762888" y="4953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91859" y="3325114"/>
            <a:ext cx="768985" cy="781050"/>
          </a:xfrm>
          <a:custGeom>
            <a:avLst/>
            <a:gdLst/>
            <a:ahLst/>
            <a:cxnLst/>
            <a:rect l="l" t="t" r="r" b="b"/>
            <a:pathLst>
              <a:path w="768984" h="781050">
                <a:moveTo>
                  <a:pt x="64474" y="664210"/>
                </a:moveTo>
                <a:lnTo>
                  <a:pt x="33274" y="664210"/>
                </a:lnTo>
                <a:lnTo>
                  <a:pt x="102362" y="781050"/>
                </a:lnTo>
                <a:lnTo>
                  <a:pt x="121792" y="761111"/>
                </a:lnTo>
                <a:lnTo>
                  <a:pt x="64474" y="664210"/>
                </a:lnTo>
                <a:close/>
              </a:path>
              <a:path w="768984" h="781050">
                <a:moveTo>
                  <a:pt x="174582" y="563244"/>
                </a:moveTo>
                <a:lnTo>
                  <a:pt x="136016" y="563244"/>
                </a:lnTo>
                <a:lnTo>
                  <a:pt x="140969" y="565150"/>
                </a:lnTo>
                <a:lnTo>
                  <a:pt x="145414" y="569341"/>
                </a:lnTo>
                <a:lnTo>
                  <a:pt x="149478" y="573278"/>
                </a:lnTo>
                <a:lnTo>
                  <a:pt x="151958" y="578485"/>
                </a:lnTo>
                <a:lnTo>
                  <a:pt x="152064" y="578947"/>
                </a:lnTo>
                <a:lnTo>
                  <a:pt x="153797" y="591819"/>
                </a:lnTo>
                <a:lnTo>
                  <a:pt x="153415" y="600202"/>
                </a:lnTo>
                <a:lnTo>
                  <a:pt x="151764" y="610108"/>
                </a:lnTo>
                <a:lnTo>
                  <a:pt x="136016" y="713994"/>
                </a:lnTo>
                <a:lnTo>
                  <a:pt x="147954" y="734313"/>
                </a:lnTo>
                <a:lnTo>
                  <a:pt x="199419" y="681736"/>
                </a:lnTo>
                <a:lnTo>
                  <a:pt x="164845" y="681736"/>
                </a:lnTo>
                <a:lnTo>
                  <a:pt x="175767" y="609219"/>
                </a:lnTo>
                <a:lnTo>
                  <a:pt x="177266" y="598033"/>
                </a:lnTo>
                <a:lnTo>
                  <a:pt x="177942" y="587930"/>
                </a:lnTo>
                <a:lnTo>
                  <a:pt x="177866" y="583565"/>
                </a:lnTo>
                <a:lnTo>
                  <a:pt x="177743" y="578612"/>
                </a:lnTo>
                <a:lnTo>
                  <a:pt x="176784" y="571119"/>
                </a:lnTo>
                <a:lnTo>
                  <a:pt x="174954" y="564094"/>
                </a:lnTo>
                <a:lnTo>
                  <a:pt x="174582" y="563244"/>
                </a:lnTo>
                <a:close/>
              </a:path>
              <a:path w="768984" h="781050">
                <a:moveTo>
                  <a:pt x="36829" y="617474"/>
                </a:moveTo>
                <a:lnTo>
                  <a:pt x="23240" y="631444"/>
                </a:lnTo>
                <a:lnTo>
                  <a:pt x="0" y="674751"/>
                </a:lnTo>
                <a:lnTo>
                  <a:pt x="17652" y="691388"/>
                </a:lnTo>
                <a:lnTo>
                  <a:pt x="33274" y="664210"/>
                </a:lnTo>
                <a:lnTo>
                  <a:pt x="64474" y="664210"/>
                </a:lnTo>
                <a:lnTo>
                  <a:pt x="36829" y="617474"/>
                </a:lnTo>
                <a:close/>
              </a:path>
              <a:path w="768984" h="781050">
                <a:moveTo>
                  <a:pt x="217169" y="628396"/>
                </a:moveTo>
                <a:lnTo>
                  <a:pt x="164845" y="681736"/>
                </a:lnTo>
                <a:lnTo>
                  <a:pt x="199419" y="681736"/>
                </a:lnTo>
                <a:lnTo>
                  <a:pt x="230124" y="650367"/>
                </a:lnTo>
                <a:lnTo>
                  <a:pt x="217169" y="628396"/>
                </a:lnTo>
                <a:close/>
              </a:path>
              <a:path w="768984" h="781050">
                <a:moveTo>
                  <a:pt x="140664" y="535537"/>
                </a:moveTo>
                <a:lnTo>
                  <a:pt x="97027" y="554355"/>
                </a:lnTo>
                <a:lnTo>
                  <a:pt x="77477" y="591595"/>
                </a:lnTo>
                <a:lnTo>
                  <a:pt x="75590" y="607694"/>
                </a:lnTo>
                <a:lnTo>
                  <a:pt x="75691" y="616331"/>
                </a:lnTo>
                <a:lnTo>
                  <a:pt x="100964" y="616331"/>
                </a:lnTo>
                <a:lnTo>
                  <a:pt x="100711" y="607694"/>
                </a:lnTo>
                <a:lnTo>
                  <a:pt x="101600" y="599694"/>
                </a:lnTo>
                <a:lnTo>
                  <a:pt x="125094" y="564515"/>
                </a:lnTo>
                <a:lnTo>
                  <a:pt x="136016" y="563244"/>
                </a:lnTo>
                <a:lnTo>
                  <a:pt x="174582" y="563244"/>
                </a:lnTo>
                <a:lnTo>
                  <a:pt x="172148" y="557688"/>
                </a:lnTo>
                <a:lnTo>
                  <a:pt x="168390" y="551902"/>
                </a:lnTo>
                <a:lnTo>
                  <a:pt x="163702" y="546735"/>
                </a:lnTo>
                <a:lnTo>
                  <a:pt x="156563" y="541113"/>
                </a:lnTo>
                <a:lnTo>
                  <a:pt x="148875" y="537384"/>
                </a:lnTo>
                <a:lnTo>
                  <a:pt x="140664" y="535537"/>
                </a:lnTo>
                <a:close/>
              </a:path>
              <a:path w="768984" h="781050">
                <a:moveTo>
                  <a:pt x="252602" y="455930"/>
                </a:moveTo>
                <a:lnTo>
                  <a:pt x="233299" y="474980"/>
                </a:lnTo>
                <a:lnTo>
                  <a:pt x="316229" y="614680"/>
                </a:lnTo>
                <a:lnTo>
                  <a:pt x="335661" y="595630"/>
                </a:lnTo>
                <a:lnTo>
                  <a:pt x="305053" y="543560"/>
                </a:lnTo>
                <a:lnTo>
                  <a:pt x="333573" y="543560"/>
                </a:lnTo>
                <a:lnTo>
                  <a:pt x="339312" y="541019"/>
                </a:lnTo>
                <a:lnTo>
                  <a:pt x="345003" y="535940"/>
                </a:lnTo>
                <a:lnTo>
                  <a:pt x="350647" y="532130"/>
                </a:lnTo>
                <a:lnTo>
                  <a:pt x="354361" y="527050"/>
                </a:lnTo>
                <a:lnTo>
                  <a:pt x="302132" y="527050"/>
                </a:lnTo>
                <a:lnTo>
                  <a:pt x="294893" y="524510"/>
                </a:lnTo>
                <a:lnTo>
                  <a:pt x="273557" y="488950"/>
                </a:lnTo>
                <a:lnTo>
                  <a:pt x="273176" y="481330"/>
                </a:lnTo>
                <a:lnTo>
                  <a:pt x="274574" y="472440"/>
                </a:lnTo>
                <a:lnTo>
                  <a:pt x="275082" y="469900"/>
                </a:lnTo>
                <a:lnTo>
                  <a:pt x="260985" y="469900"/>
                </a:lnTo>
                <a:lnTo>
                  <a:pt x="252602" y="455930"/>
                </a:lnTo>
                <a:close/>
              </a:path>
              <a:path w="768984" h="781050">
                <a:moveTo>
                  <a:pt x="333573" y="543560"/>
                </a:moveTo>
                <a:lnTo>
                  <a:pt x="305053" y="543560"/>
                </a:lnTo>
                <a:lnTo>
                  <a:pt x="312419" y="546100"/>
                </a:lnTo>
                <a:lnTo>
                  <a:pt x="320039" y="546100"/>
                </a:lnTo>
                <a:lnTo>
                  <a:pt x="327787" y="544830"/>
                </a:lnTo>
                <a:lnTo>
                  <a:pt x="333573" y="543560"/>
                </a:lnTo>
                <a:close/>
              </a:path>
              <a:path w="768984" h="781050">
                <a:moveTo>
                  <a:pt x="354927" y="444500"/>
                </a:moveTo>
                <a:lnTo>
                  <a:pt x="312165" y="444500"/>
                </a:lnTo>
                <a:lnTo>
                  <a:pt x="319277" y="447040"/>
                </a:lnTo>
                <a:lnTo>
                  <a:pt x="326009" y="453390"/>
                </a:lnTo>
                <a:lnTo>
                  <a:pt x="332364" y="461010"/>
                </a:lnTo>
                <a:lnTo>
                  <a:pt x="337137" y="469900"/>
                </a:lnTo>
                <a:lnTo>
                  <a:pt x="340314" y="477519"/>
                </a:lnTo>
                <a:lnTo>
                  <a:pt x="341884" y="486410"/>
                </a:lnTo>
                <a:lnTo>
                  <a:pt x="341812" y="495300"/>
                </a:lnTo>
                <a:lnTo>
                  <a:pt x="317753" y="527050"/>
                </a:lnTo>
                <a:lnTo>
                  <a:pt x="354361" y="527050"/>
                </a:lnTo>
                <a:lnTo>
                  <a:pt x="368173" y="483869"/>
                </a:lnTo>
                <a:lnTo>
                  <a:pt x="367220" y="474980"/>
                </a:lnTo>
                <a:lnTo>
                  <a:pt x="365125" y="464819"/>
                </a:lnTo>
                <a:lnTo>
                  <a:pt x="361858" y="455930"/>
                </a:lnTo>
                <a:lnTo>
                  <a:pt x="357377" y="448310"/>
                </a:lnTo>
                <a:lnTo>
                  <a:pt x="354927" y="444500"/>
                </a:lnTo>
                <a:close/>
              </a:path>
              <a:path w="768984" h="781050">
                <a:moveTo>
                  <a:pt x="308228" y="415290"/>
                </a:moveTo>
                <a:lnTo>
                  <a:pt x="299081" y="415290"/>
                </a:lnTo>
                <a:lnTo>
                  <a:pt x="290480" y="417830"/>
                </a:lnTo>
                <a:lnTo>
                  <a:pt x="263778" y="448310"/>
                </a:lnTo>
                <a:lnTo>
                  <a:pt x="261747" y="454660"/>
                </a:lnTo>
                <a:lnTo>
                  <a:pt x="261006" y="461010"/>
                </a:lnTo>
                <a:lnTo>
                  <a:pt x="260900" y="464819"/>
                </a:lnTo>
                <a:lnTo>
                  <a:pt x="260985" y="469900"/>
                </a:lnTo>
                <a:lnTo>
                  <a:pt x="275082" y="469900"/>
                </a:lnTo>
                <a:lnTo>
                  <a:pt x="276098" y="464819"/>
                </a:lnTo>
                <a:lnTo>
                  <a:pt x="279400" y="458469"/>
                </a:lnTo>
                <a:lnTo>
                  <a:pt x="284606" y="453390"/>
                </a:lnTo>
                <a:lnTo>
                  <a:pt x="290702" y="447040"/>
                </a:lnTo>
                <a:lnTo>
                  <a:pt x="297434" y="444500"/>
                </a:lnTo>
                <a:lnTo>
                  <a:pt x="354927" y="444500"/>
                </a:lnTo>
                <a:lnTo>
                  <a:pt x="351659" y="439419"/>
                </a:lnTo>
                <a:lnTo>
                  <a:pt x="344677" y="431800"/>
                </a:lnTo>
                <a:lnTo>
                  <a:pt x="335768" y="424180"/>
                </a:lnTo>
                <a:lnTo>
                  <a:pt x="326739" y="419100"/>
                </a:lnTo>
                <a:lnTo>
                  <a:pt x="317567" y="416560"/>
                </a:lnTo>
                <a:lnTo>
                  <a:pt x="308228" y="415290"/>
                </a:lnTo>
                <a:close/>
              </a:path>
              <a:path w="768984" h="781050">
                <a:moveTo>
                  <a:pt x="411225" y="312419"/>
                </a:moveTo>
                <a:lnTo>
                  <a:pt x="371220" y="330200"/>
                </a:lnTo>
                <a:lnTo>
                  <a:pt x="352117" y="372110"/>
                </a:lnTo>
                <a:lnTo>
                  <a:pt x="351774" y="381000"/>
                </a:lnTo>
                <a:lnTo>
                  <a:pt x="352550" y="389890"/>
                </a:lnTo>
                <a:lnTo>
                  <a:pt x="372617" y="430530"/>
                </a:lnTo>
                <a:lnTo>
                  <a:pt x="411479" y="447040"/>
                </a:lnTo>
                <a:lnTo>
                  <a:pt x="422054" y="445769"/>
                </a:lnTo>
                <a:lnTo>
                  <a:pt x="457706" y="421640"/>
                </a:lnTo>
                <a:lnTo>
                  <a:pt x="458529" y="420369"/>
                </a:lnTo>
                <a:lnTo>
                  <a:pt x="406145" y="420369"/>
                </a:lnTo>
                <a:lnTo>
                  <a:pt x="398525" y="417830"/>
                </a:lnTo>
                <a:lnTo>
                  <a:pt x="391032" y="410210"/>
                </a:lnTo>
                <a:lnTo>
                  <a:pt x="385825" y="405130"/>
                </a:lnTo>
                <a:lnTo>
                  <a:pt x="382015" y="398780"/>
                </a:lnTo>
                <a:lnTo>
                  <a:pt x="379602" y="391160"/>
                </a:lnTo>
                <a:lnTo>
                  <a:pt x="377063" y="383540"/>
                </a:lnTo>
                <a:lnTo>
                  <a:pt x="376300" y="375919"/>
                </a:lnTo>
                <a:lnTo>
                  <a:pt x="377443" y="368300"/>
                </a:lnTo>
                <a:lnTo>
                  <a:pt x="378460" y="360680"/>
                </a:lnTo>
                <a:lnTo>
                  <a:pt x="381762" y="354330"/>
                </a:lnTo>
                <a:lnTo>
                  <a:pt x="387223" y="347980"/>
                </a:lnTo>
                <a:lnTo>
                  <a:pt x="393700" y="341630"/>
                </a:lnTo>
                <a:lnTo>
                  <a:pt x="400938" y="339090"/>
                </a:lnTo>
                <a:lnTo>
                  <a:pt x="416560" y="337819"/>
                </a:lnTo>
                <a:lnTo>
                  <a:pt x="458063" y="337819"/>
                </a:lnTo>
                <a:lnTo>
                  <a:pt x="456392" y="335280"/>
                </a:lnTo>
                <a:lnTo>
                  <a:pt x="450341" y="328930"/>
                </a:lnTo>
                <a:lnTo>
                  <a:pt x="441247" y="321310"/>
                </a:lnTo>
                <a:lnTo>
                  <a:pt x="431688" y="316230"/>
                </a:lnTo>
                <a:lnTo>
                  <a:pt x="421677" y="313690"/>
                </a:lnTo>
                <a:lnTo>
                  <a:pt x="411225" y="312419"/>
                </a:lnTo>
                <a:close/>
              </a:path>
              <a:path w="768984" h="781050">
                <a:moveTo>
                  <a:pt x="458063" y="337819"/>
                </a:moveTo>
                <a:lnTo>
                  <a:pt x="416560" y="337819"/>
                </a:lnTo>
                <a:lnTo>
                  <a:pt x="424179" y="341630"/>
                </a:lnTo>
                <a:lnTo>
                  <a:pt x="431673" y="349250"/>
                </a:lnTo>
                <a:lnTo>
                  <a:pt x="436879" y="354330"/>
                </a:lnTo>
                <a:lnTo>
                  <a:pt x="440816" y="360680"/>
                </a:lnTo>
                <a:lnTo>
                  <a:pt x="443229" y="368300"/>
                </a:lnTo>
                <a:lnTo>
                  <a:pt x="445769" y="375919"/>
                </a:lnTo>
                <a:lnTo>
                  <a:pt x="446404" y="383540"/>
                </a:lnTo>
                <a:lnTo>
                  <a:pt x="444118" y="398780"/>
                </a:lnTo>
                <a:lnTo>
                  <a:pt x="440943" y="405130"/>
                </a:lnTo>
                <a:lnTo>
                  <a:pt x="435610" y="410210"/>
                </a:lnTo>
                <a:lnTo>
                  <a:pt x="429005" y="417830"/>
                </a:lnTo>
                <a:lnTo>
                  <a:pt x="421766" y="420369"/>
                </a:lnTo>
                <a:lnTo>
                  <a:pt x="458529" y="420369"/>
                </a:lnTo>
                <a:lnTo>
                  <a:pt x="470931" y="378460"/>
                </a:lnTo>
                <a:lnTo>
                  <a:pt x="470207" y="369569"/>
                </a:lnTo>
                <a:lnTo>
                  <a:pt x="468375" y="360680"/>
                </a:lnTo>
                <a:lnTo>
                  <a:pt x="465397" y="351790"/>
                </a:lnTo>
                <a:lnTo>
                  <a:pt x="461406" y="342900"/>
                </a:lnTo>
                <a:lnTo>
                  <a:pt x="458063" y="337819"/>
                </a:lnTo>
                <a:close/>
              </a:path>
              <a:path w="768984" h="781050">
                <a:moveTo>
                  <a:pt x="463803" y="240030"/>
                </a:moveTo>
                <a:lnTo>
                  <a:pt x="444500" y="259080"/>
                </a:lnTo>
                <a:lnTo>
                  <a:pt x="508126" y="367030"/>
                </a:lnTo>
                <a:lnTo>
                  <a:pt x="527431" y="346710"/>
                </a:lnTo>
                <a:lnTo>
                  <a:pt x="463803" y="240030"/>
                </a:lnTo>
                <a:close/>
              </a:path>
              <a:path w="768984" h="781050">
                <a:moveTo>
                  <a:pt x="508380" y="194310"/>
                </a:moveTo>
                <a:lnTo>
                  <a:pt x="489076" y="213360"/>
                </a:lnTo>
                <a:lnTo>
                  <a:pt x="552831" y="321310"/>
                </a:lnTo>
                <a:lnTo>
                  <a:pt x="572135" y="300990"/>
                </a:lnTo>
                <a:lnTo>
                  <a:pt x="536447" y="241300"/>
                </a:lnTo>
                <a:lnTo>
                  <a:pt x="531748" y="232410"/>
                </a:lnTo>
                <a:lnTo>
                  <a:pt x="529463" y="224789"/>
                </a:lnTo>
                <a:lnTo>
                  <a:pt x="529589" y="217170"/>
                </a:lnTo>
                <a:lnTo>
                  <a:pt x="529843" y="208280"/>
                </a:lnTo>
                <a:lnTo>
                  <a:pt x="516636" y="208280"/>
                </a:lnTo>
                <a:lnTo>
                  <a:pt x="508380" y="194310"/>
                </a:lnTo>
                <a:close/>
              </a:path>
              <a:path w="768984" h="781050">
                <a:moveTo>
                  <a:pt x="594635" y="187960"/>
                </a:moveTo>
                <a:lnTo>
                  <a:pt x="557275" y="187960"/>
                </a:lnTo>
                <a:lnTo>
                  <a:pt x="561847" y="190500"/>
                </a:lnTo>
                <a:lnTo>
                  <a:pt x="566292" y="194310"/>
                </a:lnTo>
                <a:lnTo>
                  <a:pt x="568833" y="196850"/>
                </a:lnTo>
                <a:lnTo>
                  <a:pt x="570103" y="199389"/>
                </a:lnTo>
                <a:lnTo>
                  <a:pt x="571499" y="200660"/>
                </a:lnTo>
                <a:lnTo>
                  <a:pt x="572642" y="201930"/>
                </a:lnTo>
                <a:lnTo>
                  <a:pt x="573659" y="204470"/>
                </a:lnTo>
                <a:lnTo>
                  <a:pt x="609091" y="264160"/>
                </a:lnTo>
                <a:lnTo>
                  <a:pt x="628395" y="243839"/>
                </a:lnTo>
                <a:lnTo>
                  <a:pt x="594635" y="187960"/>
                </a:lnTo>
                <a:close/>
              </a:path>
              <a:path w="768984" h="781050">
                <a:moveTo>
                  <a:pt x="441070" y="199389"/>
                </a:moveTo>
                <a:lnTo>
                  <a:pt x="420115" y="219710"/>
                </a:lnTo>
                <a:lnTo>
                  <a:pt x="433959" y="243839"/>
                </a:lnTo>
                <a:lnTo>
                  <a:pt x="454787" y="222250"/>
                </a:lnTo>
                <a:lnTo>
                  <a:pt x="441070" y="199389"/>
                </a:lnTo>
                <a:close/>
              </a:path>
              <a:path w="768984" h="781050">
                <a:moveTo>
                  <a:pt x="554989" y="156210"/>
                </a:moveTo>
                <a:lnTo>
                  <a:pt x="520699" y="180339"/>
                </a:lnTo>
                <a:lnTo>
                  <a:pt x="518921" y="187960"/>
                </a:lnTo>
                <a:lnTo>
                  <a:pt x="517270" y="194310"/>
                </a:lnTo>
                <a:lnTo>
                  <a:pt x="516661" y="199389"/>
                </a:lnTo>
                <a:lnTo>
                  <a:pt x="516636" y="208280"/>
                </a:lnTo>
                <a:lnTo>
                  <a:pt x="529843" y="208280"/>
                </a:lnTo>
                <a:lnTo>
                  <a:pt x="532638" y="201930"/>
                </a:lnTo>
                <a:lnTo>
                  <a:pt x="537971" y="195580"/>
                </a:lnTo>
                <a:lnTo>
                  <a:pt x="542670" y="191770"/>
                </a:lnTo>
                <a:lnTo>
                  <a:pt x="547496" y="189230"/>
                </a:lnTo>
                <a:lnTo>
                  <a:pt x="552449" y="189230"/>
                </a:lnTo>
                <a:lnTo>
                  <a:pt x="557275" y="187960"/>
                </a:lnTo>
                <a:lnTo>
                  <a:pt x="594635" y="187960"/>
                </a:lnTo>
                <a:lnTo>
                  <a:pt x="591565" y="182880"/>
                </a:lnTo>
                <a:lnTo>
                  <a:pt x="589534" y="179070"/>
                </a:lnTo>
                <a:lnTo>
                  <a:pt x="587501" y="176530"/>
                </a:lnTo>
                <a:lnTo>
                  <a:pt x="585342" y="172720"/>
                </a:lnTo>
                <a:lnTo>
                  <a:pt x="583184" y="170180"/>
                </a:lnTo>
                <a:lnTo>
                  <a:pt x="580897" y="167639"/>
                </a:lnTo>
                <a:lnTo>
                  <a:pt x="574706" y="162560"/>
                </a:lnTo>
                <a:lnTo>
                  <a:pt x="568325" y="160020"/>
                </a:lnTo>
                <a:lnTo>
                  <a:pt x="561752" y="157480"/>
                </a:lnTo>
                <a:lnTo>
                  <a:pt x="554989" y="156210"/>
                </a:lnTo>
                <a:close/>
              </a:path>
              <a:path w="768984" h="781050">
                <a:moveTo>
                  <a:pt x="636248" y="129539"/>
                </a:moveTo>
                <a:lnTo>
                  <a:pt x="604900" y="129539"/>
                </a:lnTo>
                <a:lnTo>
                  <a:pt x="637286" y="184150"/>
                </a:lnTo>
                <a:lnTo>
                  <a:pt x="638429" y="186689"/>
                </a:lnTo>
                <a:lnTo>
                  <a:pt x="642619" y="191770"/>
                </a:lnTo>
                <a:lnTo>
                  <a:pt x="645794" y="195580"/>
                </a:lnTo>
                <a:lnTo>
                  <a:pt x="651129" y="200660"/>
                </a:lnTo>
                <a:lnTo>
                  <a:pt x="656970" y="201930"/>
                </a:lnTo>
                <a:lnTo>
                  <a:pt x="670306" y="200660"/>
                </a:lnTo>
                <a:lnTo>
                  <a:pt x="696594" y="171450"/>
                </a:lnTo>
                <a:lnTo>
                  <a:pt x="695855" y="170180"/>
                </a:lnTo>
                <a:lnTo>
                  <a:pt x="663829" y="170180"/>
                </a:lnTo>
                <a:lnTo>
                  <a:pt x="659257" y="167639"/>
                </a:lnTo>
                <a:lnTo>
                  <a:pt x="657860" y="165100"/>
                </a:lnTo>
                <a:lnTo>
                  <a:pt x="656336" y="163830"/>
                </a:lnTo>
                <a:lnTo>
                  <a:pt x="655065" y="161289"/>
                </a:lnTo>
                <a:lnTo>
                  <a:pt x="636248" y="129539"/>
                </a:lnTo>
                <a:close/>
              </a:path>
              <a:path w="768984" h="781050">
                <a:moveTo>
                  <a:pt x="684021" y="149860"/>
                </a:moveTo>
                <a:lnTo>
                  <a:pt x="682751" y="152400"/>
                </a:lnTo>
                <a:lnTo>
                  <a:pt x="681355" y="154939"/>
                </a:lnTo>
                <a:lnTo>
                  <a:pt x="679704" y="158750"/>
                </a:lnTo>
                <a:lnTo>
                  <a:pt x="678180" y="161289"/>
                </a:lnTo>
                <a:lnTo>
                  <a:pt x="676401" y="162560"/>
                </a:lnTo>
                <a:lnTo>
                  <a:pt x="674496" y="165100"/>
                </a:lnTo>
                <a:lnTo>
                  <a:pt x="671575" y="167639"/>
                </a:lnTo>
                <a:lnTo>
                  <a:pt x="668909" y="168910"/>
                </a:lnTo>
                <a:lnTo>
                  <a:pt x="663829" y="170180"/>
                </a:lnTo>
                <a:lnTo>
                  <a:pt x="695855" y="170180"/>
                </a:lnTo>
                <a:lnTo>
                  <a:pt x="684021" y="149860"/>
                </a:lnTo>
                <a:close/>
              </a:path>
              <a:path w="768984" h="781050">
                <a:moveTo>
                  <a:pt x="768109" y="77470"/>
                </a:moveTo>
                <a:lnTo>
                  <a:pt x="737108" y="77470"/>
                </a:lnTo>
                <a:lnTo>
                  <a:pt x="739901" y="78739"/>
                </a:lnTo>
                <a:lnTo>
                  <a:pt x="742061" y="80010"/>
                </a:lnTo>
                <a:lnTo>
                  <a:pt x="745109" y="83820"/>
                </a:lnTo>
                <a:lnTo>
                  <a:pt x="746379" y="87630"/>
                </a:lnTo>
                <a:lnTo>
                  <a:pt x="745616" y="91439"/>
                </a:lnTo>
                <a:lnTo>
                  <a:pt x="744982" y="95250"/>
                </a:lnTo>
                <a:lnTo>
                  <a:pt x="708533" y="119380"/>
                </a:lnTo>
                <a:lnTo>
                  <a:pt x="699515" y="120650"/>
                </a:lnTo>
                <a:lnTo>
                  <a:pt x="700023" y="143510"/>
                </a:lnTo>
                <a:lnTo>
                  <a:pt x="707624" y="143510"/>
                </a:lnTo>
                <a:lnTo>
                  <a:pt x="715010" y="142239"/>
                </a:lnTo>
                <a:lnTo>
                  <a:pt x="752729" y="120650"/>
                </a:lnTo>
                <a:lnTo>
                  <a:pt x="768858" y="88900"/>
                </a:lnTo>
                <a:lnTo>
                  <a:pt x="768766" y="80010"/>
                </a:lnTo>
                <a:lnTo>
                  <a:pt x="768109" y="77470"/>
                </a:lnTo>
                <a:close/>
              </a:path>
              <a:path w="768984" h="781050">
                <a:moveTo>
                  <a:pt x="594233" y="58420"/>
                </a:moveTo>
                <a:lnTo>
                  <a:pt x="574929" y="78739"/>
                </a:lnTo>
                <a:lnTo>
                  <a:pt x="592328" y="107950"/>
                </a:lnTo>
                <a:lnTo>
                  <a:pt x="581660" y="119380"/>
                </a:lnTo>
                <a:lnTo>
                  <a:pt x="594106" y="140970"/>
                </a:lnTo>
                <a:lnTo>
                  <a:pt x="604900" y="129539"/>
                </a:lnTo>
                <a:lnTo>
                  <a:pt x="636248" y="129539"/>
                </a:lnTo>
                <a:lnTo>
                  <a:pt x="624205" y="109220"/>
                </a:lnTo>
                <a:lnTo>
                  <a:pt x="644186" y="88900"/>
                </a:lnTo>
                <a:lnTo>
                  <a:pt x="611759" y="88900"/>
                </a:lnTo>
                <a:lnTo>
                  <a:pt x="594233" y="58420"/>
                </a:lnTo>
                <a:close/>
              </a:path>
              <a:path w="768984" h="781050">
                <a:moveTo>
                  <a:pt x="718946" y="0"/>
                </a:moveTo>
                <a:lnTo>
                  <a:pt x="712215" y="0"/>
                </a:lnTo>
                <a:lnTo>
                  <a:pt x="704722" y="2539"/>
                </a:lnTo>
                <a:lnTo>
                  <a:pt x="696721" y="6350"/>
                </a:lnTo>
                <a:lnTo>
                  <a:pt x="690820" y="8889"/>
                </a:lnTo>
                <a:lnTo>
                  <a:pt x="662876" y="36830"/>
                </a:lnTo>
                <a:lnTo>
                  <a:pt x="658494" y="53339"/>
                </a:lnTo>
                <a:lnTo>
                  <a:pt x="658923" y="62230"/>
                </a:lnTo>
                <a:lnTo>
                  <a:pt x="683894" y="91439"/>
                </a:lnTo>
                <a:lnTo>
                  <a:pt x="691895" y="90170"/>
                </a:lnTo>
                <a:lnTo>
                  <a:pt x="698140" y="90170"/>
                </a:lnTo>
                <a:lnTo>
                  <a:pt x="704707" y="87630"/>
                </a:lnTo>
                <a:lnTo>
                  <a:pt x="711630" y="85089"/>
                </a:lnTo>
                <a:lnTo>
                  <a:pt x="718946" y="82550"/>
                </a:lnTo>
                <a:lnTo>
                  <a:pt x="724915" y="80010"/>
                </a:lnTo>
                <a:lnTo>
                  <a:pt x="729741" y="78739"/>
                </a:lnTo>
                <a:lnTo>
                  <a:pt x="737108" y="77470"/>
                </a:lnTo>
                <a:lnTo>
                  <a:pt x="768109" y="77470"/>
                </a:lnTo>
                <a:lnTo>
                  <a:pt x="766794" y="72389"/>
                </a:lnTo>
                <a:lnTo>
                  <a:pt x="762964" y="64770"/>
                </a:lnTo>
                <a:lnTo>
                  <a:pt x="762020" y="63500"/>
                </a:lnTo>
                <a:lnTo>
                  <a:pt x="690244" y="63500"/>
                </a:lnTo>
                <a:lnTo>
                  <a:pt x="687323" y="62230"/>
                </a:lnTo>
                <a:lnTo>
                  <a:pt x="682370" y="57150"/>
                </a:lnTo>
                <a:lnTo>
                  <a:pt x="681228" y="54610"/>
                </a:lnTo>
                <a:lnTo>
                  <a:pt x="681989" y="45720"/>
                </a:lnTo>
                <a:lnTo>
                  <a:pt x="684275" y="41910"/>
                </a:lnTo>
                <a:lnTo>
                  <a:pt x="688339" y="38100"/>
                </a:lnTo>
                <a:lnTo>
                  <a:pt x="692276" y="34289"/>
                </a:lnTo>
                <a:lnTo>
                  <a:pt x="696975" y="30480"/>
                </a:lnTo>
                <a:lnTo>
                  <a:pt x="707897" y="25400"/>
                </a:lnTo>
                <a:lnTo>
                  <a:pt x="714120" y="24130"/>
                </a:lnTo>
                <a:lnTo>
                  <a:pt x="720979" y="22860"/>
                </a:lnTo>
                <a:lnTo>
                  <a:pt x="718946" y="0"/>
                </a:lnTo>
                <a:close/>
              </a:path>
              <a:path w="768984" h="781050">
                <a:moveTo>
                  <a:pt x="634238" y="66039"/>
                </a:moveTo>
                <a:lnTo>
                  <a:pt x="611759" y="88900"/>
                </a:lnTo>
                <a:lnTo>
                  <a:pt x="644186" y="88900"/>
                </a:lnTo>
                <a:lnTo>
                  <a:pt x="646684" y="86360"/>
                </a:lnTo>
                <a:lnTo>
                  <a:pt x="634238" y="66039"/>
                </a:lnTo>
                <a:close/>
              </a:path>
              <a:path w="768984" h="781050">
                <a:moveTo>
                  <a:pt x="743712" y="49530"/>
                </a:moveTo>
                <a:lnTo>
                  <a:pt x="735711" y="50800"/>
                </a:lnTo>
                <a:lnTo>
                  <a:pt x="729593" y="50800"/>
                </a:lnTo>
                <a:lnTo>
                  <a:pt x="723249" y="53339"/>
                </a:lnTo>
                <a:lnTo>
                  <a:pt x="716690" y="54610"/>
                </a:lnTo>
                <a:lnTo>
                  <a:pt x="709930" y="57150"/>
                </a:lnTo>
                <a:lnTo>
                  <a:pt x="703198" y="60960"/>
                </a:lnTo>
                <a:lnTo>
                  <a:pt x="697864" y="62230"/>
                </a:lnTo>
                <a:lnTo>
                  <a:pt x="690244" y="63500"/>
                </a:lnTo>
                <a:lnTo>
                  <a:pt x="762020" y="63500"/>
                </a:lnTo>
                <a:lnTo>
                  <a:pt x="757300" y="57150"/>
                </a:lnTo>
                <a:lnTo>
                  <a:pt x="750950" y="52070"/>
                </a:lnTo>
                <a:lnTo>
                  <a:pt x="743712" y="4953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9287256" y="2776727"/>
            <a:ext cx="821690" cy="584200"/>
            <a:chOff x="9287256" y="2776727"/>
            <a:chExt cx="821690" cy="584200"/>
          </a:xfrm>
        </p:grpSpPr>
        <p:sp>
          <p:nvSpPr>
            <p:cNvPr id="43" name="object 43"/>
            <p:cNvSpPr/>
            <p:nvPr/>
          </p:nvSpPr>
          <p:spPr>
            <a:xfrm>
              <a:off x="9287256" y="2776727"/>
              <a:ext cx="685800" cy="584200"/>
            </a:xfrm>
            <a:custGeom>
              <a:avLst/>
              <a:gdLst/>
              <a:ahLst/>
              <a:cxnLst/>
              <a:rect l="l" t="t" r="r" b="b"/>
              <a:pathLst>
                <a:path w="685800" h="584200">
                  <a:moveTo>
                    <a:pt x="685800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685800" y="58369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E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86062" y="2857449"/>
              <a:ext cx="722376" cy="42702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9297924" y="2776727"/>
              <a:ext cx="685800" cy="584200"/>
            </a:xfrm>
            <a:custGeom>
              <a:avLst/>
              <a:gdLst/>
              <a:ahLst/>
              <a:cxnLst/>
              <a:rect l="l" t="t" r="r" b="b"/>
              <a:pathLst>
                <a:path w="685800" h="584200">
                  <a:moveTo>
                    <a:pt x="685800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685800" y="58369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E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96730" y="2857449"/>
              <a:ext cx="667512" cy="427024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16012" y="432361"/>
            <a:ext cx="962052" cy="139630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204339" y="532130"/>
            <a:ext cx="8928100" cy="548639"/>
          </a:xfrm>
          <a:prstGeom prst="rect">
            <a:avLst/>
          </a:prstGeom>
        </p:spPr>
      </p:pic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00944DF5-4286-EE55-27A1-4EA09869F8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61970" y="2575814"/>
          <a:ext cx="6762750" cy="3049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7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0014" y="2628645"/>
            <a:ext cx="261620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382002" y="2628645"/>
            <a:ext cx="1323340" cy="731520"/>
            <a:chOff x="7382002" y="2628645"/>
            <a:chExt cx="132334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2002" y="2628645"/>
              <a:ext cx="126135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2002" y="2994405"/>
              <a:ext cx="1323213" cy="3657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0014" y="3806697"/>
            <a:ext cx="287616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82002" y="3806697"/>
            <a:ext cx="464057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0014" y="4307078"/>
            <a:ext cx="2607944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82002" y="4307078"/>
            <a:ext cx="612648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60014" y="4764278"/>
            <a:ext cx="701039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82002" y="4764278"/>
            <a:ext cx="51206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60014" y="5221173"/>
            <a:ext cx="1186281" cy="3660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82002" y="5221173"/>
            <a:ext cx="461772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16012" y="432361"/>
            <a:ext cx="962052" cy="13963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04339" y="532130"/>
            <a:ext cx="8928100" cy="548639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9A3635B-CECB-F777-FF3A-0607B5AC2D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12" y="432361"/>
            <a:ext cx="962052" cy="13963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4339" y="532130"/>
            <a:ext cx="8928100" cy="54863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3564" y="2575814"/>
          <a:ext cx="10212705" cy="3049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7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430" y="2628645"/>
            <a:ext cx="261620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44390" y="2628645"/>
            <a:ext cx="232829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926703" y="2628645"/>
            <a:ext cx="1323340" cy="731520"/>
            <a:chOff x="8926703" y="2628645"/>
            <a:chExt cx="1323340" cy="73152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26703" y="2628645"/>
              <a:ext cx="126135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6703" y="2994405"/>
              <a:ext cx="1323212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1430" y="3806697"/>
            <a:ext cx="2876169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4390" y="3806697"/>
            <a:ext cx="2832099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26703" y="3806697"/>
            <a:ext cx="464057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81430" y="4307078"/>
            <a:ext cx="2607945" cy="3657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144390" y="4307078"/>
            <a:ext cx="4486910" cy="365760"/>
            <a:chOff x="4144390" y="4307078"/>
            <a:chExt cx="4486910" cy="365760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44390" y="4307078"/>
              <a:ext cx="1009903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0022" y="4307078"/>
              <a:ext cx="249936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34990" y="4307078"/>
              <a:ext cx="98243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53632" y="4307078"/>
              <a:ext cx="24688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77076" y="4307078"/>
              <a:ext cx="2554097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926703" y="4307078"/>
            <a:ext cx="612648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81430" y="4764278"/>
            <a:ext cx="701040" cy="3657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44390" y="4764278"/>
            <a:ext cx="1524381" cy="3657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926703" y="4764278"/>
            <a:ext cx="512064" cy="36576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81430" y="5221173"/>
            <a:ext cx="1185925" cy="36606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44390" y="5221173"/>
            <a:ext cx="2001901" cy="36606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926703" y="5221173"/>
            <a:ext cx="461772" cy="366064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11201400" y="3806952"/>
            <a:ext cx="464820" cy="791210"/>
            <a:chOff x="11201400" y="3806952"/>
            <a:chExt cx="464820" cy="791210"/>
          </a:xfrm>
        </p:grpSpPr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01400" y="3806952"/>
              <a:ext cx="464820" cy="3749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01400" y="4221480"/>
              <a:ext cx="464820" cy="376428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1201400" y="4738115"/>
            <a:ext cx="464820" cy="792480"/>
            <a:chOff x="11201400" y="4738115"/>
            <a:chExt cx="464820" cy="792480"/>
          </a:xfrm>
        </p:grpSpPr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01400" y="4738115"/>
              <a:ext cx="464820" cy="37642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01400" y="5154167"/>
              <a:ext cx="464820" cy="376428"/>
            </a:xfrm>
            <a:prstGeom prst="rect">
              <a:avLst/>
            </a:prstGeom>
          </p:spPr>
        </p:pic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5F97654-BD93-EA89-48F1-F6468486FA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86602" y="0"/>
            <a:ext cx="1316990" cy="4224655"/>
            <a:chOff x="6086602" y="0"/>
            <a:chExt cx="1316990" cy="4224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6602" y="3892041"/>
              <a:ext cx="487680" cy="3322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4138" y="2695829"/>
              <a:ext cx="365759" cy="13623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6602" y="0"/>
              <a:ext cx="487680" cy="27425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1130" y="0"/>
              <a:ext cx="487680" cy="35182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5657" y="0"/>
              <a:ext cx="487680" cy="3554857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2190" y="1862349"/>
            <a:ext cx="1156575" cy="12587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726692" y="1514855"/>
            <a:ext cx="8120380" cy="3878579"/>
            <a:chOff x="1726692" y="1514855"/>
            <a:chExt cx="8120380" cy="3878579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6692" y="3704904"/>
              <a:ext cx="1229867" cy="13486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64358" y="1530857"/>
              <a:ext cx="3850004" cy="3850004"/>
            </a:xfrm>
            <a:custGeom>
              <a:avLst/>
              <a:gdLst/>
              <a:ahLst/>
              <a:cxnLst/>
              <a:rect l="l" t="t" r="r" b="b"/>
              <a:pathLst>
                <a:path w="3850004" h="3850004">
                  <a:moveTo>
                    <a:pt x="0" y="1924812"/>
                  </a:moveTo>
                  <a:lnTo>
                    <a:pt x="591" y="1876635"/>
                  </a:lnTo>
                  <a:lnTo>
                    <a:pt x="2355" y="1828749"/>
                  </a:lnTo>
                  <a:lnTo>
                    <a:pt x="5279" y="1781167"/>
                  </a:lnTo>
                  <a:lnTo>
                    <a:pt x="9349" y="1733904"/>
                  </a:lnTo>
                  <a:lnTo>
                    <a:pt x="14551" y="1686974"/>
                  </a:lnTo>
                  <a:lnTo>
                    <a:pt x="20871" y="1640389"/>
                  </a:lnTo>
                  <a:lnTo>
                    <a:pt x="28295" y="1594164"/>
                  </a:lnTo>
                  <a:lnTo>
                    <a:pt x="36810" y="1548313"/>
                  </a:lnTo>
                  <a:lnTo>
                    <a:pt x="46401" y="1502849"/>
                  </a:lnTo>
                  <a:lnTo>
                    <a:pt x="57056" y="1457787"/>
                  </a:lnTo>
                  <a:lnTo>
                    <a:pt x="68759" y="1413139"/>
                  </a:lnTo>
                  <a:lnTo>
                    <a:pt x="81499" y="1368920"/>
                  </a:lnTo>
                  <a:lnTo>
                    <a:pt x="95259" y="1325144"/>
                  </a:lnTo>
                  <a:lnTo>
                    <a:pt x="110028" y="1281824"/>
                  </a:lnTo>
                  <a:lnTo>
                    <a:pt x="125791" y="1238974"/>
                  </a:lnTo>
                  <a:lnTo>
                    <a:pt x="142534" y="1196608"/>
                  </a:lnTo>
                  <a:lnTo>
                    <a:pt x="160243" y="1154740"/>
                  </a:lnTo>
                  <a:lnTo>
                    <a:pt x="178905" y="1113383"/>
                  </a:lnTo>
                  <a:lnTo>
                    <a:pt x="198506" y="1072551"/>
                  </a:lnTo>
                  <a:lnTo>
                    <a:pt x="219032" y="1032259"/>
                  </a:lnTo>
                  <a:lnTo>
                    <a:pt x="240470" y="992519"/>
                  </a:lnTo>
                  <a:lnTo>
                    <a:pt x="262805" y="953346"/>
                  </a:lnTo>
                  <a:lnTo>
                    <a:pt x="286024" y="914754"/>
                  </a:lnTo>
                  <a:lnTo>
                    <a:pt x="310112" y="876755"/>
                  </a:lnTo>
                  <a:lnTo>
                    <a:pt x="335057" y="839365"/>
                  </a:lnTo>
                  <a:lnTo>
                    <a:pt x="360845" y="802596"/>
                  </a:lnTo>
                  <a:lnTo>
                    <a:pt x="387460" y="766463"/>
                  </a:lnTo>
                  <a:lnTo>
                    <a:pt x="414891" y="730980"/>
                  </a:lnTo>
                  <a:lnTo>
                    <a:pt x="443123" y="696159"/>
                  </a:lnTo>
                  <a:lnTo>
                    <a:pt x="472142" y="662015"/>
                  </a:lnTo>
                  <a:lnTo>
                    <a:pt x="501934" y="628563"/>
                  </a:lnTo>
                  <a:lnTo>
                    <a:pt x="532486" y="595814"/>
                  </a:lnTo>
                  <a:lnTo>
                    <a:pt x="563784" y="563784"/>
                  </a:lnTo>
                  <a:lnTo>
                    <a:pt x="595814" y="532486"/>
                  </a:lnTo>
                  <a:lnTo>
                    <a:pt x="628563" y="501934"/>
                  </a:lnTo>
                  <a:lnTo>
                    <a:pt x="662015" y="472142"/>
                  </a:lnTo>
                  <a:lnTo>
                    <a:pt x="696159" y="443123"/>
                  </a:lnTo>
                  <a:lnTo>
                    <a:pt x="730980" y="414891"/>
                  </a:lnTo>
                  <a:lnTo>
                    <a:pt x="766463" y="387460"/>
                  </a:lnTo>
                  <a:lnTo>
                    <a:pt x="802596" y="360845"/>
                  </a:lnTo>
                  <a:lnTo>
                    <a:pt x="839365" y="335057"/>
                  </a:lnTo>
                  <a:lnTo>
                    <a:pt x="876755" y="310112"/>
                  </a:lnTo>
                  <a:lnTo>
                    <a:pt x="914754" y="286024"/>
                  </a:lnTo>
                  <a:lnTo>
                    <a:pt x="953346" y="262805"/>
                  </a:lnTo>
                  <a:lnTo>
                    <a:pt x="992519" y="240470"/>
                  </a:lnTo>
                  <a:lnTo>
                    <a:pt x="1032259" y="219032"/>
                  </a:lnTo>
                  <a:lnTo>
                    <a:pt x="1072551" y="198506"/>
                  </a:lnTo>
                  <a:lnTo>
                    <a:pt x="1113383" y="178905"/>
                  </a:lnTo>
                  <a:lnTo>
                    <a:pt x="1154740" y="160243"/>
                  </a:lnTo>
                  <a:lnTo>
                    <a:pt x="1196608" y="142534"/>
                  </a:lnTo>
                  <a:lnTo>
                    <a:pt x="1238974" y="125791"/>
                  </a:lnTo>
                  <a:lnTo>
                    <a:pt x="1281824" y="110028"/>
                  </a:lnTo>
                  <a:lnTo>
                    <a:pt x="1325144" y="95259"/>
                  </a:lnTo>
                  <a:lnTo>
                    <a:pt x="1368920" y="81499"/>
                  </a:lnTo>
                  <a:lnTo>
                    <a:pt x="1413139" y="68759"/>
                  </a:lnTo>
                  <a:lnTo>
                    <a:pt x="1457787" y="57056"/>
                  </a:lnTo>
                  <a:lnTo>
                    <a:pt x="1502849" y="46401"/>
                  </a:lnTo>
                  <a:lnTo>
                    <a:pt x="1548313" y="36810"/>
                  </a:lnTo>
                  <a:lnTo>
                    <a:pt x="1594164" y="28295"/>
                  </a:lnTo>
                  <a:lnTo>
                    <a:pt x="1640389" y="20871"/>
                  </a:lnTo>
                  <a:lnTo>
                    <a:pt x="1686974" y="14551"/>
                  </a:lnTo>
                  <a:lnTo>
                    <a:pt x="1733904" y="9349"/>
                  </a:lnTo>
                  <a:lnTo>
                    <a:pt x="1781167" y="5279"/>
                  </a:lnTo>
                  <a:lnTo>
                    <a:pt x="1828749" y="2355"/>
                  </a:lnTo>
                  <a:lnTo>
                    <a:pt x="1876635" y="591"/>
                  </a:lnTo>
                  <a:lnTo>
                    <a:pt x="1924812" y="0"/>
                  </a:lnTo>
                  <a:lnTo>
                    <a:pt x="1972988" y="591"/>
                  </a:lnTo>
                  <a:lnTo>
                    <a:pt x="2020874" y="2355"/>
                  </a:lnTo>
                  <a:lnTo>
                    <a:pt x="2068456" y="5279"/>
                  </a:lnTo>
                  <a:lnTo>
                    <a:pt x="2115719" y="9349"/>
                  </a:lnTo>
                  <a:lnTo>
                    <a:pt x="2162649" y="14551"/>
                  </a:lnTo>
                  <a:lnTo>
                    <a:pt x="2209234" y="20871"/>
                  </a:lnTo>
                  <a:lnTo>
                    <a:pt x="2255459" y="28295"/>
                  </a:lnTo>
                  <a:lnTo>
                    <a:pt x="2301310" y="36810"/>
                  </a:lnTo>
                  <a:lnTo>
                    <a:pt x="2346774" y="46401"/>
                  </a:lnTo>
                  <a:lnTo>
                    <a:pt x="2391836" y="57056"/>
                  </a:lnTo>
                  <a:lnTo>
                    <a:pt x="2436484" y="68759"/>
                  </a:lnTo>
                  <a:lnTo>
                    <a:pt x="2480703" y="81499"/>
                  </a:lnTo>
                  <a:lnTo>
                    <a:pt x="2524479" y="95259"/>
                  </a:lnTo>
                  <a:lnTo>
                    <a:pt x="2567799" y="110028"/>
                  </a:lnTo>
                  <a:lnTo>
                    <a:pt x="2610649" y="125791"/>
                  </a:lnTo>
                  <a:lnTo>
                    <a:pt x="2653015" y="142534"/>
                  </a:lnTo>
                  <a:lnTo>
                    <a:pt x="2694883" y="160243"/>
                  </a:lnTo>
                  <a:lnTo>
                    <a:pt x="2736240" y="178905"/>
                  </a:lnTo>
                  <a:lnTo>
                    <a:pt x="2777072" y="198506"/>
                  </a:lnTo>
                  <a:lnTo>
                    <a:pt x="2817364" y="219032"/>
                  </a:lnTo>
                  <a:lnTo>
                    <a:pt x="2857104" y="240470"/>
                  </a:lnTo>
                  <a:lnTo>
                    <a:pt x="2896277" y="262805"/>
                  </a:lnTo>
                  <a:lnTo>
                    <a:pt x="2934869" y="286024"/>
                  </a:lnTo>
                  <a:lnTo>
                    <a:pt x="2972868" y="310112"/>
                  </a:lnTo>
                  <a:lnTo>
                    <a:pt x="3010258" y="335057"/>
                  </a:lnTo>
                  <a:lnTo>
                    <a:pt x="3047027" y="360845"/>
                  </a:lnTo>
                  <a:lnTo>
                    <a:pt x="3083160" y="387460"/>
                  </a:lnTo>
                  <a:lnTo>
                    <a:pt x="3118643" y="414891"/>
                  </a:lnTo>
                  <a:lnTo>
                    <a:pt x="3153464" y="443123"/>
                  </a:lnTo>
                  <a:lnTo>
                    <a:pt x="3187608" y="472142"/>
                  </a:lnTo>
                  <a:lnTo>
                    <a:pt x="3221060" y="501934"/>
                  </a:lnTo>
                  <a:lnTo>
                    <a:pt x="3253809" y="532486"/>
                  </a:lnTo>
                  <a:lnTo>
                    <a:pt x="3285839" y="563784"/>
                  </a:lnTo>
                  <a:lnTo>
                    <a:pt x="3317137" y="595814"/>
                  </a:lnTo>
                  <a:lnTo>
                    <a:pt x="3347689" y="628563"/>
                  </a:lnTo>
                  <a:lnTo>
                    <a:pt x="3377481" y="662015"/>
                  </a:lnTo>
                  <a:lnTo>
                    <a:pt x="3406500" y="696159"/>
                  </a:lnTo>
                  <a:lnTo>
                    <a:pt x="3434732" y="730980"/>
                  </a:lnTo>
                  <a:lnTo>
                    <a:pt x="3462163" y="766463"/>
                  </a:lnTo>
                  <a:lnTo>
                    <a:pt x="3488778" y="802596"/>
                  </a:lnTo>
                  <a:lnTo>
                    <a:pt x="3514566" y="839365"/>
                  </a:lnTo>
                  <a:lnTo>
                    <a:pt x="3539511" y="876755"/>
                  </a:lnTo>
                  <a:lnTo>
                    <a:pt x="3563599" y="914754"/>
                  </a:lnTo>
                  <a:lnTo>
                    <a:pt x="3586818" y="953346"/>
                  </a:lnTo>
                  <a:lnTo>
                    <a:pt x="3609153" y="992519"/>
                  </a:lnTo>
                  <a:lnTo>
                    <a:pt x="3630591" y="1032259"/>
                  </a:lnTo>
                  <a:lnTo>
                    <a:pt x="3651117" y="1072551"/>
                  </a:lnTo>
                  <a:lnTo>
                    <a:pt x="3670718" y="1113383"/>
                  </a:lnTo>
                  <a:lnTo>
                    <a:pt x="3689380" y="1154740"/>
                  </a:lnTo>
                  <a:lnTo>
                    <a:pt x="3707089" y="1196608"/>
                  </a:lnTo>
                  <a:lnTo>
                    <a:pt x="3723832" y="1238974"/>
                  </a:lnTo>
                  <a:lnTo>
                    <a:pt x="3739595" y="1281824"/>
                  </a:lnTo>
                  <a:lnTo>
                    <a:pt x="3754364" y="1325144"/>
                  </a:lnTo>
                  <a:lnTo>
                    <a:pt x="3768124" y="1368920"/>
                  </a:lnTo>
                  <a:lnTo>
                    <a:pt x="3780864" y="1413139"/>
                  </a:lnTo>
                  <a:lnTo>
                    <a:pt x="3792567" y="1457787"/>
                  </a:lnTo>
                  <a:lnTo>
                    <a:pt x="3803222" y="1502849"/>
                  </a:lnTo>
                  <a:lnTo>
                    <a:pt x="3812813" y="1548313"/>
                  </a:lnTo>
                  <a:lnTo>
                    <a:pt x="3821328" y="1594164"/>
                  </a:lnTo>
                  <a:lnTo>
                    <a:pt x="3828752" y="1640389"/>
                  </a:lnTo>
                  <a:lnTo>
                    <a:pt x="3835072" y="1686974"/>
                  </a:lnTo>
                  <a:lnTo>
                    <a:pt x="3840274" y="1733904"/>
                  </a:lnTo>
                  <a:lnTo>
                    <a:pt x="3844344" y="1781167"/>
                  </a:lnTo>
                  <a:lnTo>
                    <a:pt x="3847268" y="1828749"/>
                  </a:lnTo>
                  <a:lnTo>
                    <a:pt x="3849032" y="1876635"/>
                  </a:lnTo>
                  <a:lnTo>
                    <a:pt x="3849624" y="1924812"/>
                  </a:lnTo>
                  <a:lnTo>
                    <a:pt x="3849032" y="1972988"/>
                  </a:lnTo>
                  <a:lnTo>
                    <a:pt x="3847268" y="2020874"/>
                  </a:lnTo>
                  <a:lnTo>
                    <a:pt x="3844344" y="2068456"/>
                  </a:lnTo>
                  <a:lnTo>
                    <a:pt x="3840274" y="2115719"/>
                  </a:lnTo>
                  <a:lnTo>
                    <a:pt x="3835072" y="2162649"/>
                  </a:lnTo>
                  <a:lnTo>
                    <a:pt x="3828752" y="2209234"/>
                  </a:lnTo>
                  <a:lnTo>
                    <a:pt x="3821328" y="2255459"/>
                  </a:lnTo>
                  <a:lnTo>
                    <a:pt x="3812813" y="2301310"/>
                  </a:lnTo>
                  <a:lnTo>
                    <a:pt x="3803222" y="2346774"/>
                  </a:lnTo>
                  <a:lnTo>
                    <a:pt x="3792567" y="2391836"/>
                  </a:lnTo>
                  <a:lnTo>
                    <a:pt x="3780864" y="2436484"/>
                  </a:lnTo>
                  <a:lnTo>
                    <a:pt x="3768124" y="2480703"/>
                  </a:lnTo>
                  <a:lnTo>
                    <a:pt x="3754364" y="2524479"/>
                  </a:lnTo>
                  <a:lnTo>
                    <a:pt x="3739595" y="2567799"/>
                  </a:lnTo>
                  <a:lnTo>
                    <a:pt x="3723832" y="2610649"/>
                  </a:lnTo>
                  <a:lnTo>
                    <a:pt x="3707089" y="2653015"/>
                  </a:lnTo>
                  <a:lnTo>
                    <a:pt x="3689380" y="2694883"/>
                  </a:lnTo>
                  <a:lnTo>
                    <a:pt x="3670718" y="2736240"/>
                  </a:lnTo>
                  <a:lnTo>
                    <a:pt x="3651117" y="2777072"/>
                  </a:lnTo>
                  <a:lnTo>
                    <a:pt x="3630591" y="2817364"/>
                  </a:lnTo>
                  <a:lnTo>
                    <a:pt x="3609153" y="2857104"/>
                  </a:lnTo>
                  <a:lnTo>
                    <a:pt x="3586818" y="2896277"/>
                  </a:lnTo>
                  <a:lnTo>
                    <a:pt x="3563599" y="2934869"/>
                  </a:lnTo>
                  <a:lnTo>
                    <a:pt x="3539511" y="2972868"/>
                  </a:lnTo>
                  <a:lnTo>
                    <a:pt x="3514566" y="3010258"/>
                  </a:lnTo>
                  <a:lnTo>
                    <a:pt x="3488778" y="3047027"/>
                  </a:lnTo>
                  <a:lnTo>
                    <a:pt x="3462163" y="3083160"/>
                  </a:lnTo>
                  <a:lnTo>
                    <a:pt x="3434732" y="3118643"/>
                  </a:lnTo>
                  <a:lnTo>
                    <a:pt x="3406500" y="3153464"/>
                  </a:lnTo>
                  <a:lnTo>
                    <a:pt x="3377481" y="3187608"/>
                  </a:lnTo>
                  <a:lnTo>
                    <a:pt x="3347689" y="3221060"/>
                  </a:lnTo>
                  <a:lnTo>
                    <a:pt x="3317137" y="3253809"/>
                  </a:lnTo>
                  <a:lnTo>
                    <a:pt x="3285839" y="3285839"/>
                  </a:lnTo>
                  <a:lnTo>
                    <a:pt x="3253809" y="3317137"/>
                  </a:lnTo>
                  <a:lnTo>
                    <a:pt x="3221060" y="3347689"/>
                  </a:lnTo>
                  <a:lnTo>
                    <a:pt x="3187608" y="3377481"/>
                  </a:lnTo>
                  <a:lnTo>
                    <a:pt x="3153464" y="3406500"/>
                  </a:lnTo>
                  <a:lnTo>
                    <a:pt x="3118643" y="3434732"/>
                  </a:lnTo>
                  <a:lnTo>
                    <a:pt x="3083160" y="3462163"/>
                  </a:lnTo>
                  <a:lnTo>
                    <a:pt x="3047027" y="3488778"/>
                  </a:lnTo>
                  <a:lnTo>
                    <a:pt x="3010258" y="3514566"/>
                  </a:lnTo>
                  <a:lnTo>
                    <a:pt x="2972868" y="3539511"/>
                  </a:lnTo>
                  <a:lnTo>
                    <a:pt x="2934869" y="3563599"/>
                  </a:lnTo>
                  <a:lnTo>
                    <a:pt x="2896277" y="3586818"/>
                  </a:lnTo>
                  <a:lnTo>
                    <a:pt x="2857104" y="3609153"/>
                  </a:lnTo>
                  <a:lnTo>
                    <a:pt x="2817364" y="3630591"/>
                  </a:lnTo>
                  <a:lnTo>
                    <a:pt x="2777072" y="3651117"/>
                  </a:lnTo>
                  <a:lnTo>
                    <a:pt x="2736240" y="3670718"/>
                  </a:lnTo>
                  <a:lnTo>
                    <a:pt x="2694883" y="3689380"/>
                  </a:lnTo>
                  <a:lnTo>
                    <a:pt x="2653015" y="3707089"/>
                  </a:lnTo>
                  <a:lnTo>
                    <a:pt x="2610649" y="3723832"/>
                  </a:lnTo>
                  <a:lnTo>
                    <a:pt x="2567799" y="3739595"/>
                  </a:lnTo>
                  <a:lnTo>
                    <a:pt x="2524479" y="3754364"/>
                  </a:lnTo>
                  <a:lnTo>
                    <a:pt x="2480703" y="3768124"/>
                  </a:lnTo>
                  <a:lnTo>
                    <a:pt x="2436484" y="3780864"/>
                  </a:lnTo>
                  <a:lnTo>
                    <a:pt x="2391836" y="3792567"/>
                  </a:lnTo>
                  <a:lnTo>
                    <a:pt x="2346774" y="3803222"/>
                  </a:lnTo>
                  <a:lnTo>
                    <a:pt x="2301310" y="3812813"/>
                  </a:lnTo>
                  <a:lnTo>
                    <a:pt x="2255459" y="3821328"/>
                  </a:lnTo>
                  <a:lnTo>
                    <a:pt x="2209234" y="3828752"/>
                  </a:lnTo>
                  <a:lnTo>
                    <a:pt x="2162649" y="3835072"/>
                  </a:lnTo>
                  <a:lnTo>
                    <a:pt x="2115719" y="3840274"/>
                  </a:lnTo>
                  <a:lnTo>
                    <a:pt x="2068456" y="3844344"/>
                  </a:lnTo>
                  <a:lnTo>
                    <a:pt x="2020874" y="3847268"/>
                  </a:lnTo>
                  <a:lnTo>
                    <a:pt x="1972988" y="3849032"/>
                  </a:lnTo>
                  <a:lnTo>
                    <a:pt x="1924812" y="3849624"/>
                  </a:lnTo>
                  <a:lnTo>
                    <a:pt x="1876635" y="3849032"/>
                  </a:lnTo>
                  <a:lnTo>
                    <a:pt x="1828749" y="3847268"/>
                  </a:lnTo>
                  <a:lnTo>
                    <a:pt x="1781167" y="3844344"/>
                  </a:lnTo>
                  <a:lnTo>
                    <a:pt x="1733904" y="3840274"/>
                  </a:lnTo>
                  <a:lnTo>
                    <a:pt x="1686974" y="3835072"/>
                  </a:lnTo>
                  <a:lnTo>
                    <a:pt x="1640389" y="3828752"/>
                  </a:lnTo>
                  <a:lnTo>
                    <a:pt x="1594164" y="3821328"/>
                  </a:lnTo>
                  <a:lnTo>
                    <a:pt x="1548313" y="3812813"/>
                  </a:lnTo>
                  <a:lnTo>
                    <a:pt x="1502849" y="3803222"/>
                  </a:lnTo>
                  <a:lnTo>
                    <a:pt x="1457787" y="3792567"/>
                  </a:lnTo>
                  <a:lnTo>
                    <a:pt x="1413139" y="3780864"/>
                  </a:lnTo>
                  <a:lnTo>
                    <a:pt x="1368920" y="3768124"/>
                  </a:lnTo>
                  <a:lnTo>
                    <a:pt x="1325144" y="3754364"/>
                  </a:lnTo>
                  <a:lnTo>
                    <a:pt x="1281824" y="3739595"/>
                  </a:lnTo>
                  <a:lnTo>
                    <a:pt x="1238974" y="3723832"/>
                  </a:lnTo>
                  <a:lnTo>
                    <a:pt x="1196608" y="3707089"/>
                  </a:lnTo>
                  <a:lnTo>
                    <a:pt x="1154740" y="3689380"/>
                  </a:lnTo>
                  <a:lnTo>
                    <a:pt x="1113383" y="3670718"/>
                  </a:lnTo>
                  <a:lnTo>
                    <a:pt x="1072551" y="3651117"/>
                  </a:lnTo>
                  <a:lnTo>
                    <a:pt x="1032259" y="3630591"/>
                  </a:lnTo>
                  <a:lnTo>
                    <a:pt x="992519" y="3609153"/>
                  </a:lnTo>
                  <a:lnTo>
                    <a:pt x="953346" y="3586818"/>
                  </a:lnTo>
                  <a:lnTo>
                    <a:pt x="914754" y="3563599"/>
                  </a:lnTo>
                  <a:lnTo>
                    <a:pt x="876755" y="3539511"/>
                  </a:lnTo>
                  <a:lnTo>
                    <a:pt x="839365" y="3514566"/>
                  </a:lnTo>
                  <a:lnTo>
                    <a:pt x="802596" y="3488778"/>
                  </a:lnTo>
                  <a:lnTo>
                    <a:pt x="766463" y="3462163"/>
                  </a:lnTo>
                  <a:lnTo>
                    <a:pt x="730980" y="3434732"/>
                  </a:lnTo>
                  <a:lnTo>
                    <a:pt x="696159" y="3406500"/>
                  </a:lnTo>
                  <a:lnTo>
                    <a:pt x="662015" y="3377481"/>
                  </a:lnTo>
                  <a:lnTo>
                    <a:pt x="628563" y="3347689"/>
                  </a:lnTo>
                  <a:lnTo>
                    <a:pt x="595814" y="3317137"/>
                  </a:lnTo>
                  <a:lnTo>
                    <a:pt x="563784" y="3285839"/>
                  </a:lnTo>
                  <a:lnTo>
                    <a:pt x="532486" y="3253809"/>
                  </a:lnTo>
                  <a:lnTo>
                    <a:pt x="501934" y="3221060"/>
                  </a:lnTo>
                  <a:lnTo>
                    <a:pt x="472142" y="3187608"/>
                  </a:lnTo>
                  <a:lnTo>
                    <a:pt x="443123" y="3153464"/>
                  </a:lnTo>
                  <a:lnTo>
                    <a:pt x="414891" y="3118643"/>
                  </a:lnTo>
                  <a:lnTo>
                    <a:pt x="387460" y="3083160"/>
                  </a:lnTo>
                  <a:lnTo>
                    <a:pt x="360845" y="3047027"/>
                  </a:lnTo>
                  <a:lnTo>
                    <a:pt x="335057" y="3010258"/>
                  </a:lnTo>
                  <a:lnTo>
                    <a:pt x="310112" y="2972868"/>
                  </a:lnTo>
                  <a:lnTo>
                    <a:pt x="286024" y="2934869"/>
                  </a:lnTo>
                  <a:lnTo>
                    <a:pt x="262805" y="2896277"/>
                  </a:lnTo>
                  <a:lnTo>
                    <a:pt x="240470" y="2857104"/>
                  </a:lnTo>
                  <a:lnTo>
                    <a:pt x="219032" y="2817364"/>
                  </a:lnTo>
                  <a:lnTo>
                    <a:pt x="198506" y="2777072"/>
                  </a:lnTo>
                  <a:lnTo>
                    <a:pt x="178905" y="2736240"/>
                  </a:lnTo>
                  <a:lnTo>
                    <a:pt x="160243" y="2694883"/>
                  </a:lnTo>
                  <a:lnTo>
                    <a:pt x="142534" y="2653015"/>
                  </a:lnTo>
                  <a:lnTo>
                    <a:pt x="125791" y="2610649"/>
                  </a:lnTo>
                  <a:lnTo>
                    <a:pt x="110028" y="2567799"/>
                  </a:lnTo>
                  <a:lnTo>
                    <a:pt x="95259" y="2524479"/>
                  </a:lnTo>
                  <a:lnTo>
                    <a:pt x="81499" y="2480703"/>
                  </a:lnTo>
                  <a:lnTo>
                    <a:pt x="68759" y="2436484"/>
                  </a:lnTo>
                  <a:lnTo>
                    <a:pt x="57056" y="2391836"/>
                  </a:lnTo>
                  <a:lnTo>
                    <a:pt x="46401" y="2346774"/>
                  </a:lnTo>
                  <a:lnTo>
                    <a:pt x="36810" y="2301310"/>
                  </a:lnTo>
                  <a:lnTo>
                    <a:pt x="28295" y="2255459"/>
                  </a:lnTo>
                  <a:lnTo>
                    <a:pt x="20871" y="2209234"/>
                  </a:lnTo>
                  <a:lnTo>
                    <a:pt x="14551" y="2162649"/>
                  </a:lnTo>
                  <a:lnTo>
                    <a:pt x="9349" y="2115719"/>
                  </a:lnTo>
                  <a:lnTo>
                    <a:pt x="5279" y="2068456"/>
                  </a:lnTo>
                  <a:lnTo>
                    <a:pt x="2355" y="2020874"/>
                  </a:lnTo>
                  <a:lnTo>
                    <a:pt x="591" y="1972988"/>
                  </a:lnTo>
                  <a:lnTo>
                    <a:pt x="0" y="192481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64762" y="2906522"/>
              <a:ext cx="148856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7975" y="2906522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18102" y="3271977"/>
              <a:ext cx="1595501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35577" y="3638423"/>
              <a:ext cx="2256917" cy="3657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83986" y="1527809"/>
              <a:ext cx="3850004" cy="3850004"/>
            </a:xfrm>
            <a:custGeom>
              <a:avLst/>
              <a:gdLst/>
              <a:ahLst/>
              <a:cxnLst/>
              <a:rect l="l" t="t" r="r" b="b"/>
              <a:pathLst>
                <a:path w="3850004" h="3850004">
                  <a:moveTo>
                    <a:pt x="0" y="1924812"/>
                  </a:moveTo>
                  <a:lnTo>
                    <a:pt x="591" y="1876635"/>
                  </a:lnTo>
                  <a:lnTo>
                    <a:pt x="2355" y="1828749"/>
                  </a:lnTo>
                  <a:lnTo>
                    <a:pt x="5279" y="1781167"/>
                  </a:lnTo>
                  <a:lnTo>
                    <a:pt x="9349" y="1733904"/>
                  </a:lnTo>
                  <a:lnTo>
                    <a:pt x="14551" y="1686974"/>
                  </a:lnTo>
                  <a:lnTo>
                    <a:pt x="20871" y="1640389"/>
                  </a:lnTo>
                  <a:lnTo>
                    <a:pt x="28295" y="1594164"/>
                  </a:lnTo>
                  <a:lnTo>
                    <a:pt x="36810" y="1548313"/>
                  </a:lnTo>
                  <a:lnTo>
                    <a:pt x="46401" y="1502849"/>
                  </a:lnTo>
                  <a:lnTo>
                    <a:pt x="57056" y="1457787"/>
                  </a:lnTo>
                  <a:lnTo>
                    <a:pt x="68759" y="1413139"/>
                  </a:lnTo>
                  <a:lnTo>
                    <a:pt x="81499" y="1368920"/>
                  </a:lnTo>
                  <a:lnTo>
                    <a:pt x="95259" y="1325144"/>
                  </a:lnTo>
                  <a:lnTo>
                    <a:pt x="110028" y="1281824"/>
                  </a:lnTo>
                  <a:lnTo>
                    <a:pt x="125791" y="1238974"/>
                  </a:lnTo>
                  <a:lnTo>
                    <a:pt x="142534" y="1196608"/>
                  </a:lnTo>
                  <a:lnTo>
                    <a:pt x="160243" y="1154740"/>
                  </a:lnTo>
                  <a:lnTo>
                    <a:pt x="178905" y="1113383"/>
                  </a:lnTo>
                  <a:lnTo>
                    <a:pt x="198506" y="1072551"/>
                  </a:lnTo>
                  <a:lnTo>
                    <a:pt x="219032" y="1032259"/>
                  </a:lnTo>
                  <a:lnTo>
                    <a:pt x="240470" y="992519"/>
                  </a:lnTo>
                  <a:lnTo>
                    <a:pt x="262805" y="953346"/>
                  </a:lnTo>
                  <a:lnTo>
                    <a:pt x="286024" y="914754"/>
                  </a:lnTo>
                  <a:lnTo>
                    <a:pt x="310112" y="876755"/>
                  </a:lnTo>
                  <a:lnTo>
                    <a:pt x="335057" y="839365"/>
                  </a:lnTo>
                  <a:lnTo>
                    <a:pt x="360845" y="802596"/>
                  </a:lnTo>
                  <a:lnTo>
                    <a:pt x="387460" y="766463"/>
                  </a:lnTo>
                  <a:lnTo>
                    <a:pt x="414891" y="730980"/>
                  </a:lnTo>
                  <a:lnTo>
                    <a:pt x="443123" y="696159"/>
                  </a:lnTo>
                  <a:lnTo>
                    <a:pt x="472142" y="662015"/>
                  </a:lnTo>
                  <a:lnTo>
                    <a:pt x="501934" y="628563"/>
                  </a:lnTo>
                  <a:lnTo>
                    <a:pt x="532486" y="595814"/>
                  </a:lnTo>
                  <a:lnTo>
                    <a:pt x="563784" y="563784"/>
                  </a:lnTo>
                  <a:lnTo>
                    <a:pt x="595814" y="532486"/>
                  </a:lnTo>
                  <a:lnTo>
                    <a:pt x="628563" y="501934"/>
                  </a:lnTo>
                  <a:lnTo>
                    <a:pt x="662015" y="472142"/>
                  </a:lnTo>
                  <a:lnTo>
                    <a:pt x="696159" y="443123"/>
                  </a:lnTo>
                  <a:lnTo>
                    <a:pt x="730980" y="414891"/>
                  </a:lnTo>
                  <a:lnTo>
                    <a:pt x="766463" y="387460"/>
                  </a:lnTo>
                  <a:lnTo>
                    <a:pt x="802596" y="360845"/>
                  </a:lnTo>
                  <a:lnTo>
                    <a:pt x="839365" y="335057"/>
                  </a:lnTo>
                  <a:lnTo>
                    <a:pt x="876755" y="310112"/>
                  </a:lnTo>
                  <a:lnTo>
                    <a:pt x="914754" y="286024"/>
                  </a:lnTo>
                  <a:lnTo>
                    <a:pt x="953346" y="262805"/>
                  </a:lnTo>
                  <a:lnTo>
                    <a:pt x="992519" y="240470"/>
                  </a:lnTo>
                  <a:lnTo>
                    <a:pt x="1032259" y="219032"/>
                  </a:lnTo>
                  <a:lnTo>
                    <a:pt x="1072551" y="198506"/>
                  </a:lnTo>
                  <a:lnTo>
                    <a:pt x="1113383" y="178905"/>
                  </a:lnTo>
                  <a:lnTo>
                    <a:pt x="1154740" y="160243"/>
                  </a:lnTo>
                  <a:lnTo>
                    <a:pt x="1196608" y="142534"/>
                  </a:lnTo>
                  <a:lnTo>
                    <a:pt x="1238974" y="125791"/>
                  </a:lnTo>
                  <a:lnTo>
                    <a:pt x="1281824" y="110028"/>
                  </a:lnTo>
                  <a:lnTo>
                    <a:pt x="1325144" y="95259"/>
                  </a:lnTo>
                  <a:lnTo>
                    <a:pt x="1368920" y="81499"/>
                  </a:lnTo>
                  <a:lnTo>
                    <a:pt x="1413139" y="68759"/>
                  </a:lnTo>
                  <a:lnTo>
                    <a:pt x="1457787" y="57056"/>
                  </a:lnTo>
                  <a:lnTo>
                    <a:pt x="1502849" y="46401"/>
                  </a:lnTo>
                  <a:lnTo>
                    <a:pt x="1548313" y="36810"/>
                  </a:lnTo>
                  <a:lnTo>
                    <a:pt x="1594164" y="28295"/>
                  </a:lnTo>
                  <a:lnTo>
                    <a:pt x="1640389" y="20871"/>
                  </a:lnTo>
                  <a:lnTo>
                    <a:pt x="1686974" y="14551"/>
                  </a:lnTo>
                  <a:lnTo>
                    <a:pt x="1733904" y="9349"/>
                  </a:lnTo>
                  <a:lnTo>
                    <a:pt x="1781167" y="5279"/>
                  </a:lnTo>
                  <a:lnTo>
                    <a:pt x="1828749" y="2355"/>
                  </a:lnTo>
                  <a:lnTo>
                    <a:pt x="1876635" y="591"/>
                  </a:lnTo>
                  <a:lnTo>
                    <a:pt x="1924812" y="0"/>
                  </a:lnTo>
                  <a:lnTo>
                    <a:pt x="1972988" y="591"/>
                  </a:lnTo>
                  <a:lnTo>
                    <a:pt x="2020874" y="2355"/>
                  </a:lnTo>
                  <a:lnTo>
                    <a:pt x="2068456" y="5279"/>
                  </a:lnTo>
                  <a:lnTo>
                    <a:pt x="2115719" y="9349"/>
                  </a:lnTo>
                  <a:lnTo>
                    <a:pt x="2162649" y="14551"/>
                  </a:lnTo>
                  <a:lnTo>
                    <a:pt x="2209234" y="20871"/>
                  </a:lnTo>
                  <a:lnTo>
                    <a:pt x="2255459" y="28295"/>
                  </a:lnTo>
                  <a:lnTo>
                    <a:pt x="2301310" y="36810"/>
                  </a:lnTo>
                  <a:lnTo>
                    <a:pt x="2346774" y="46401"/>
                  </a:lnTo>
                  <a:lnTo>
                    <a:pt x="2391836" y="57056"/>
                  </a:lnTo>
                  <a:lnTo>
                    <a:pt x="2436484" y="68759"/>
                  </a:lnTo>
                  <a:lnTo>
                    <a:pt x="2480703" y="81499"/>
                  </a:lnTo>
                  <a:lnTo>
                    <a:pt x="2524479" y="95259"/>
                  </a:lnTo>
                  <a:lnTo>
                    <a:pt x="2567799" y="110028"/>
                  </a:lnTo>
                  <a:lnTo>
                    <a:pt x="2610649" y="125791"/>
                  </a:lnTo>
                  <a:lnTo>
                    <a:pt x="2653015" y="142534"/>
                  </a:lnTo>
                  <a:lnTo>
                    <a:pt x="2694883" y="160243"/>
                  </a:lnTo>
                  <a:lnTo>
                    <a:pt x="2736240" y="178905"/>
                  </a:lnTo>
                  <a:lnTo>
                    <a:pt x="2777072" y="198506"/>
                  </a:lnTo>
                  <a:lnTo>
                    <a:pt x="2817364" y="219032"/>
                  </a:lnTo>
                  <a:lnTo>
                    <a:pt x="2857104" y="240470"/>
                  </a:lnTo>
                  <a:lnTo>
                    <a:pt x="2896277" y="262805"/>
                  </a:lnTo>
                  <a:lnTo>
                    <a:pt x="2934869" y="286024"/>
                  </a:lnTo>
                  <a:lnTo>
                    <a:pt x="2972868" y="310112"/>
                  </a:lnTo>
                  <a:lnTo>
                    <a:pt x="3010258" y="335057"/>
                  </a:lnTo>
                  <a:lnTo>
                    <a:pt x="3047027" y="360845"/>
                  </a:lnTo>
                  <a:lnTo>
                    <a:pt x="3083160" y="387460"/>
                  </a:lnTo>
                  <a:lnTo>
                    <a:pt x="3118643" y="414891"/>
                  </a:lnTo>
                  <a:lnTo>
                    <a:pt x="3153464" y="443123"/>
                  </a:lnTo>
                  <a:lnTo>
                    <a:pt x="3187608" y="472142"/>
                  </a:lnTo>
                  <a:lnTo>
                    <a:pt x="3221060" y="501934"/>
                  </a:lnTo>
                  <a:lnTo>
                    <a:pt x="3253809" y="532486"/>
                  </a:lnTo>
                  <a:lnTo>
                    <a:pt x="3285839" y="563784"/>
                  </a:lnTo>
                  <a:lnTo>
                    <a:pt x="3317137" y="595814"/>
                  </a:lnTo>
                  <a:lnTo>
                    <a:pt x="3347689" y="628563"/>
                  </a:lnTo>
                  <a:lnTo>
                    <a:pt x="3377481" y="662015"/>
                  </a:lnTo>
                  <a:lnTo>
                    <a:pt x="3406500" y="696159"/>
                  </a:lnTo>
                  <a:lnTo>
                    <a:pt x="3434732" y="730980"/>
                  </a:lnTo>
                  <a:lnTo>
                    <a:pt x="3462163" y="766463"/>
                  </a:lnTo>
                  <a:lnTo>
                    <a:pt x="3488778" y="802596"/>
                  </a:lnTo>
                  <a:lnTo>
                    <a:pt x="3514566" y="839365"/>
                  </a:lnTo>
                  <a:lnTo>
                    <a:pt x="3539511" y="876755"/>
                  </a:lnTo>
                  <a:lnTo>
                    <a:pt x="3563599" y="914754"/>
                  </a:lnTo>
                  <a:lnTo>
                    <a:pt x="3586818" y="953346"/>
                  </a:lnTo>
                  <a:lnTo>
                    <a:pt x="3609153" y="992519"/>
                  </a:lnTo>
                  <a:lnTo>
                    <a:pt x="3630591" y="1032259"/>
                  </a:lnTo>
                  <a:lnTo>
                    <a:pt x="3651117" y="1072551"/>
                  </a:lnTo>
                  <a:lnTo>
                    <a:pt x="3670718" y="1113383"/>
                  </a:lnTo>
                  <a:lnTo>
                    <a:pt x="3689380" y="1154740"/>
                  </a:lnTo>
                  <a:lnTo>
                    <a:pt x="3707089" y="1196608"/>
                  </a:lnTo>
                  <a:lnTo>
                    <a:pt x="3723832" y="1238974"/>
                  </a:lnTo>
                  <a:lnTo>
                    <a:pt x="3739595" y="1281824"/>
                  </a:lnTo>
                  <a:lnTo>
                    <a:pt x="3754364" y="1325144"/>
                  </a:lnTo>
                  <a:lnTo>
                    <a:pt x="3768124" y="1368920"/>
                  </a:lnTo>
                  <a:lnTo>
                    <a:pt x="3780864" y="1413139"/>
                  </a:lnTo>
                  <a:lnTo>
                    <a:pt x="3792567" y="1457787"/>
                  </a:lnTo>
                  <a:lnTo>
                    <a:pt x="3803222" y="1502849"/>
                  </a:lnTo>
                  <a:lnTo>
                    <a:pt x="3812813" y="1548313"/>
                  </a:lnTo>
                  <a:lnTo>
                    <a:pt x="3821328" y="1594164"/>
                  </a:lnTo>
                  <a:lnTo>
                    <a:pt x="3828752" y="1640389"/>
                  </a:lnTo>
                  <a:lnTo>
                    <a:pt x="3835072" y="1686974"/>
                  </a:lnTo>
                  <a:lnTo>
                    <a:pt x="3840274" y="1733904"/>
                  </a:lnTo>
                  <a:lnTo>
                    <a:pt x="3844344" y="1781167"/>
                  </a:lnTo>
                  <a:lnTo>
                    <a:pt x="3847268" y="1828749"/>
                  </a:lnTo>
                  <a:lnTo>
                    <a:pt x="3849032" y="1876635"/>
                  </a:lnTo>
                  <a:lnTo>
                    <a:pt x="3849623" y="1924812"/>
                  </a:lnTo>
                  <a:lnTo>
                    <a:pt x="3849032" y="1972988"/>
                  </a:lnTo>
                  <a:lnTo>
                    <a:pt x="3847268" y="2020874"/>
                  </a:lnTo>
                  <a:lnTo>
                    <a:pt x="3844344" y="2068456"/>
                  </a:lnTo>
                  <a:lnTo>
                    <a:pt x="3840274" y="2115719"/>
                  </a:lnTo>
                  <a:lnTo>
                    <a:pt x="3835072" y="2162649"/>
                  </a:lnTo>
                  <a:lnTo>
                    <a:pt x="3828752" y="2209234"/>
                  </a:lnTo>
                  <a:lnTo>
                    <a:pt x="3821328" y="2255459"/>
                  </a:lnTo>
                  <a:lnTo>
                    <a:pt x="3812813" y="2301310"/>
                  </a:lnTo>
                  <a:lnTo>
                    <a:pt x="3803222" y="2346774"/>
                  </a:lnTo>
                  <a:lnTo>
                    <a:pt x="3792567" y="2391836"/>
                  </a:lnTo>
                  <a:lnTo>
                    <a:pt x="3780864" y="2436484"/>
                  </a:lnTo>
                  <a:lnTo>
                    <a:pt x="3768124" y="2480703"/>
                  </a:lnTo>
                  <a:lnTo>
                    <a:pt x="3754364" y="2524479"/>
                  </a:lnTo>
                  <a:lnTo>
                    <a:pt x="3739595" y="2567799"/>
                  </a:lnTo>
                  <a:lnTo>
                    <a:pt x="3723832" y="2610649"/>
                  </a:lnTo>
                  <a:lnTo>
                    <a:pt x="3707089" y="2653015"/>
                  </a:lnTo>
                  <a:lnTo>
                    <a:pt x="3689380" y="2694883"/>
                  </a:lnTo>
                  <a:lnTo>
                    <a:pt x="3670718" y="2736240"/>
                  </a:lnTo>
                  <a:lnTo>
                    <a:pt x="3651117" y="2777072"/>
                  </a:lnTo>
                  <a:lnTo>
                    <a:pt x="3630591" y="2817364"/>
                  </a:lnTo>
                  <a:lnTo>
                    <a:pt x="3609153" y="2857104"/>
                  </a:lnTo>
                  <a:lnTo>
                    <a:pt x="3586818" y="2896277"/>
                  </a:lnTo>
                  <a:lnTo>
                    <a:pt x="3563599" y="2934869"/>
                  </a:lnTo>
                  <a:lnTo>
                    <a:pt x="3539511" y="2972868"/>
                  </a:lnTo>
                  <a:lnTo>
                    <a:pt x="3514566" y="3010258"/>
                  </a:lnTo>
                  <a:lnTo>
                    <a:pt x="3488778" y="3047027"/>
                  </a:lnTo>
                  <a:lnTo>
                    <a:pt x="3462163" y="3083160"/>
                  </a:lnTo>
                  <a:lnTo>
                    <a:pt x="3434732" y="3118643"/>
                  </a:lnTo>
                  <a:lnTo>
                    <a:pt x="3406500" y="3153464"/>
                  </a:lnTo>
                  <a:lnTo>
                    <a:pt x="3377481" y="3187608"/>
                  </a:lnTo>
                  <a:lnTo>
                    <a:pt x="3347689" y="3221060"/>
                  </a:lnTo>
                  <a:lnTo>
                    <a:pt x="3317137" y="3253809"/>
                  </a:lnTo>
                  <a:lnTo>
                    <a:pt x="3285839" y="3285839"/>
                  </a:lnTo>
                  <a:lnTo>
                    <a:pt x="3253809" y="3317137"/>
                  </a:lnTo>
                  <a:lnTo>
                    <a:pt x="3221060" y="3347689"/>
                  </a:lnTo>
                  <a:lnTo>
                    <a:pt x="3187608" y="3377481"/>
                  </a:lnTo>
                  <a:lnTo>
                    <a:pt x="3153464" y="3406500"/>
                  </a:lnTo>
                  <a:lnTo>
                    <a:pt x="3118643" y="3434732"/>
                  </a:lnTo>
                  <a:lnTo>
                    <a:pt x="3083160" y="3462163"/>
                  </a:lnTo>
                  <a:lnTo>
                    <a:pt x="3047027" y="3488778"/>
                  </a:lnTo>
                  <a:lnTo>
                    <a:pt x="3010258" y="3514566"/>
                  </a:lnTo>
                  <a:lnTo>
                    <a:pt x="2972868" y="3539511"/>
                  </a:lnTo>
                  <a:lnTo>
                    <a:pt x="2934869" y="3563599"/>
                  </a:lnTo>
                  <a:lnTo>
                    <a:pt x="2896277" y="3586818"/>
                  </a:lnTo>
                  <a:lnTo>
                    <a:pt x="2857104" y="3609153"/>
                  </a:lnTo>
                  <a:lnTo>
                    <a:pt x="2817364" y="3630591"/>
                  </a:lnTo>
                  <a:lnTo>
                    <a:pt x="2777072" y="3651117"/>
                  </a:lnTo>
                  <a:lnTo>
                    <a:pt x="2736240" y="3670718"/>
                  </a:lnTo>
                  <a:lnTo>
                    <a:pt x="2694883" y="3689380"/>
                  </a:lnTo>
                  <a:lnTo>
                    <a:pt x="2653015" y="3707089"/>
                  </a:lnTo>
                  <a:lnTo>
                    <a:pt x="2610649" y="3723832"/>
                  </a:lnTo>
                  <a:lnTo>
                    <a:pt x="2567799" y="3739595"/>
                  </a:lnTo>
                  <a:lnTo>
                    <a:pt x="2524479" y="3754364"/>
                  </a:lnTo>
                  <a:lnTo>
                    <a:pt x="2480703" y="3768124"/>
                  </a:lnTo>
                  <a:lnTo>
                    <a:pt x="2436484" y="3780864"/>
                  </a:lnTo>
                  <a:lnTo>
                    <a:pt x="2391836" y="3792567"/>
                  </a:lnTo>
                  <a:lnTo>
                    <a:pt x="2346774" y="3803222"/>
                  </a:lnTo>
                  <a:lnTo>
                    <a:pt x="2301310" y="3812813"/>
                  </a:lnTo>
                  <a:lnTo>
                    <a:pt x="2255459" y="3821328"/>
                  </a:lnTo>
                  <a:lnTo>
                    <a:pt x="2209234" y="3828752"/>
                  </a:lnTo>
                  <a:lnTo>
                    <a:pt x="2162649" y="3835072"/>
                  </a:lnTo>
                  <a:lnTo>
                    <a:pt x="2115719" y="3840274"/>
                  </a:lnTo>
                  <a:lnTo>
                    <a:pt x="2068456" y="3844344"/>
                  </a:lnTo>
                  <a:lnTo>
                    <a:pt x="2020874" y="3847268"/>
                  </a:lnTo>
                  <a:lnTo>
                    <a:pt x="1972988" y="3849032"/>
                  </a:lnTo>
                  <a:lnTo>
                    <a:pt x="1924812" y="3849624"/>
                  </a:lnTo>
                  <a:lnTo>
                    <a:pt x="1876635" y="3849032"/>
                  </a:lnTo>
                  <a:lnTo>
                    <a:pt x="1828749" y="3847268"/>
                  </a:lnTo>
                  <a:lnTo>
                    <a:pt x="1781167" y="3844344"/>
                  </a:lnTo>
                  <a:lnTo>
                    <a:pt x="1733904" y="3840274"/>
                  </a:lnTo>
                  <a:lnTo>
                    <a:pt x="1686974" y="3835072"/>
                  </a:lnTo>
                  <a:lnTo>
                    <a:pt x="1640389" y="3828752"/>
                  </a:lnTo>
                  <a:lnTo>
                    <a:pt x="1594164" y="3821328"/>
                  </a:lnTo>
                  <a:lnTo>
                    <a:pt x="1548313" y="3812813"/>
                  </a:lnTo>
                  <a:lnTo>
                    <a:pt x="1502849" y="3803222"/>
                  </a:lnTo>
                  <a:lnTo>
                    <a:pt x="1457787" y="3792567"/>
                  </a:lnTo>
                  <a:lnTo>
                    <a:pt x="1413139" y="3780864"/>
                  </a:lnTo>
                  <a:lnTo>
                    <a:pt x="1368920" y="3768124"/>
                  </a:lnTo>
                  <a:lnTo>
                    <a:pt x="1325144" y="3754364"/>
                  </a:lnTo>
                  <a:lnTo>
                    <a:pt x="1281824" y="3739595"/>
                  </a:lnTo>
                  <a:lnTo>
                    <a:pt x="1238974" y="3723832"/>
                  </a:lnTo>
                  <a:lnTo>
                    <a:pt x="1196608" y="3707089"/>
                  </a:lnTo>
                  <a:lnTo>
                    <a:pt x="1154740" y="3689380"/>
                  </a:lnTo>
                  <a:lnTo>
                    <a:pt x="1113383" y="3670718"/>
                  </a:lnTo>
                  <a:lnTo>
                    <a:pt x="1072551" y="3651117"/>
                  </a:lnTo>
                  <a:lnTo>
                    <a:pt x="1032259" y="3630591"/>
                  </a:lnTo>
                  <a:lnTo>
                    <a:pt x="992519" y="3609153"/>
                  </a:lnTo>
                  <a:lnTo>
                    <a:pt x="953346" y="3586818"/>
                  </a:lnTo>
                  <a:lnTo>
                    <a:pt x="914754" y="3563599"/>
                  </a:lnTo>
                  <a:lnTo>
                    <a:pt x="876755" y="3539511"/>
                  </a:lnTo>
                  <a:lnTo>
                    <a:pt x="839365" y="3514566"/>
                  </a:lnTo>
                  <a:lnTo>
                    <a:pt x="802596" y="3488778"/>
                  </a:lnTo>
                  <a:lnTo>
                    <a:pt x="766463" y="3462163"/>
                  </a:lnTo>
                  <a:lnTo>
                    <a:pt x="730980" y="3434732"/>
                  </a:lnTo>
                  <a:lnTo>
                    <a:pt x="696159" y="3406500"/>
                  </a:lnTo>
                  <a:lnTo>
                    <a:pt x="662015" y="3377481"/>
                  </a:lnTo>
                  <a:lnTo>
                    <a:pt x="628563" y="3347689"/>
                  </a:lnTo>
                  <a:lnTo>
                    <a:pt x="595814" y="3317137"/>
                  </a:lnTo>
                  <a:lnTo>
                    <a:pt x="563784" y="3285839"/>
                  </a:lnTo>
                  <a:lnTo>
                    <a:pt x="532486" y="3253809"/>
                  </a:lnTo>
                  <a:lnTo>
                    <a:pt x="501934" y="3221060"/>
                  </a:lnTo>
                  <a:lnTo>
                    <a:pt x="472142" y="3187608"/>
                  </a:lnTo>
                  <a:lnTo>
                    <a:pt x="443123" y="3153464"/>
                  </a:lnTo>
                  <a:lnTo>
                    <a:pt x="414891" y="3118643"/>
                  </a:lnTo>
                  <a:lnTo>
                    <a:pt x="387460" y="3083160"/>
                  </a:lnTo>
                  <a:lnTo>
                    <a:pt x="360845" y="3047027"/>
                  </a:lnTo>
                  <a:lnTo>
                    <a:pt x="335057" y="3010258"/>
                  </a:lnTo>
                  <a:lnTo>
                    <a:pt x="310112" y="2972868"/>
                  </a:lnTo>
                  <a:lnTo>
                    <a:pt x="286024" y="2934869"/>
                  </a:lnTo>
                  <a:lnTo>
                    <a:pt x="262805" y="2896277"/>
                  </a:lnTo>
                  <a:lnTo>
                    <a:pt x="240470" y="2857104"/>
                  </a:lnTo>
                  <a:lnTo>
                    <a:pt x="219032" y="2817364"/>
                  </a:lnTo>
                  <a:lnTo>
                    <a:pt x="198506" y="2777072"/>
                  </a:lnTo>
                  <a:lnTo>
                    <a:pt x="178905" y="2736240"/>
                  </a:lnTo>
                  <a:lnTo>
                    <a:pt x="160243" y="2694883"/>
                  </a:lnTo>
                  <a:lnTo>
                    <a:pt x="142534" y="2653015"/>
                  </a:lnTo>
                  <a:lnTo>
                    <a:pt x="125791" y="2610649"/>
                  </a:lnTo>
                  <a:lnTo>
                    <a:pt x="110028" y="2567799"/>
                  </a:lnTo>
                  <a:lnTo>
                    <a:pt x="95259" y="2524479"/>
                  </a:lnTo>
                  <a:lnTo>
                    <a:pt x="81499" y="2480703"/>
                  </a:lnTo>
                  <a:lnTo>
                    <a:pt x="68759" y="2436484"/>
                  </a:lnTo>
                  <a:lnTo>
                    <a:pt x="57056" y="2391836"/>
                  </a:lnTo>
                  <a:lnTo>
                    <a:pt x="46401" y="2346774"/>
                  </a:lnTo>
                  <a:lnTo>
                    <a:pt x="36810" y="2301310"/>
                  </a:lnTo>
                  <a:lnTo>
                    <a:pt x="28295" y="2255459"/>
                  </a:lnTo>
                  <a:lnTo>
                    <a:pt x="20871" y="2209234"/>
                  </a:lnTo>
                  <a:lnTo>
                    <a:pt x="14551" y="2162649"/>
                  </a:lnTo>
                  <a:lnTo>
                    <a:pt x="9349" y="2115719"/>
                  </a:lnTo>
                  <a:lnTo>
                    <a:pt x="5279" y="2068456"/>
                  </a:lnTo>
                  <a:lnTo>
                    <a:pt x="2355" y="2020874"/>
                  </a:lnTo>
                  <a:lnTo>
                    <a:pt x="591" y="1972988"/>
                  </a:lnTo>
                  <a:lnTo>
                    <a:pt x="0" y="1924812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32269" y="3048888"/>
              <a:ext cx="1998599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27569" y="3490544"/>
              <a:ext cx="877824" cy="36606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997510" y="2881906"/>
            <a:ext cx="1147430" cy="120848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464040" y="4162044"/>
            <a:ext cx="1182624" cy="128778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613392" y="1502663"/>
            <a:ext cx="1181100" cy="128777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138677" y="328041"/>
            <a:ext cx="68668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6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600" b="1" spc="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a Morning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Freshness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member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6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he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orders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an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”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1600" b="1" spc="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16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1600" b="1" spc="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6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his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order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should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be placed</a:t>
            </a:r>
            <a:r>
              <a:rPr sz="16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preparation</a:t>
            </a:r>
            <a:r>
              <a:rPr sz="1600" spc="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queue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20028" y="1136141"/>
            <a:ext cx="78105" cy="1492885"/>
          </a:xfrm>
          <a:custGeom>
            <a:avLst/>
            <a:gdLst/>
            <a:ahLst/>
            <a:cxnLst/>
            <a:rect l="l" t="t" r="r" b="b"/>
            <a:pathLst>
              <a:path w="78104" h="1492885">
                <a:moveTo>
                  <a:pt x="51816" y="0"/>
                </a:moveTo>
                <a:lnTo>
                  <a:pt x="25908" y="0"/>
                </a:lnTo>
                <a:lnTo>
                  <a:pt x="25908" y="25908"/>
                </a:lnTo>
                <a:lnTo>
                  <a:pt x="51816" y="25908"/>
                </a:lnTo>
                <a:lnTo>
                  <a:pt x="51816" y="0"/>
                </a:lnTo>
                <a:close/>
              </a:path>
              <a:path w="78104" h="1492885">
                <a:moveTo>
                  <a:pt x="51816" y="51816"/>
                </a:moveTo>
                <a:lnTo>
                  <a:pt x="25908" y="51816"/>
                </a:lnTo>
                <a:lnTo>
                  <a:pt x="25908" y="77724"/>
                </a:lnTo>
                <a:lnTo>
                  <a:pt x="51816" y="77724"/>
                </a:lnTo>
                <a:lnTo>
                  <a:pt x="51816" y="51816"/>
                </a:lnTo>
                <a:close/>
              </a:path>
              <a:path w="78104" h="1492885">
                <a:moveTo>
                  <a:pt x="51816" y="103632"/>
                </a:moveTo>
                <a:lnTo>
                  <a:pt x="25908" y="103632"/>
                </a:lnTo>
                <a:lnTo>
                  <a:pt x="25908" y="129540"/>
                </a:lnTo>
                <a:lnTo>
                  <a:pt x="51816" y="129540"/>
                </a:lnTo>
                <a:lnTo>
                  <a:pt x="51816" y="103632"/>
                </a:lnTo>
                <a:close/>
              </a:path>
              <a:path w="78104" h="1492885">
                <a:moveTo>
                  <a:pt x="51816" y="155448"/>
                </a:moveTo>
                <a:lnTo>
                  <a:pt x="25908" y="155448"/>
                </a:lnTo>
                <a:lnTo>
                  <a:pt x="25908" y="181356"/>
                </a:lnTo>
                <a:lnTo>
                  <a:pt x="51816" y="181356"/>
                </a:lnTo>
                <a:lnTo>
                  <a:pt x="51816" y="155448"/>
                </a:lnTo>
                <a:close/>
              </a:path>
              <a:path w="78104" h="1492885">
                <a:moveTo>
                  <a:pt x="51816" y="207263"/>
                </a:moveTo>
                <a:lnTo>
                  <a:pt x="25908" y="207263"/>
                </a:lnTo>
                <a:lnTo>
                  <a:pt x="25908" y="233172"/>
                </a:lnTo>
                <a:lnTo>
                  <a:pt x="51816" y="233172"/>
                </a:lnTo>
                <a:lnTo>
                  <a:pt x="51816" y="207263"/>
                </a:lnTo>
                <a:close/>
              </a:path>
              <a:path w="78104" h="1492885">
                <a:moveTo>
                  <a:pt x="51816" y="259080"/>
                </a:moveTo>
                <a:lnTo>
                  <a:pt x="25908" y="259080"/>
                </a:lnTo>
                <a:lnTo>
                  <a:pt x="25908" y="284988"/>
                </a:lnTo>
                <a:lnTo>
                  <a:pt x="51816" y="284988"/>
                </a:lnTo>
                <a:lnTo>
                  <a:pt x="51816" y="259080"/>
                </a:lnTo>
                <a:close/>
              </a:path>
              <a:path w="78104" h="1492885">
                <a:moveTo>
                  <a:pt x="51816" y="310896"/>
                </a:moveTo>
                <a:lnTo>
                  <a:pt x="25908" y="310896"/>
                </a:lnTo>
                <a:lnTo>
                  <a:pt x="25908" y="336804"/>
                </a:lnTo>
                <a:lnTo>
                  <a:pt x="51816" y="336804"/>
                </a:lnTo>
                <a:lnTo>
                  <a:pt x="51816" y="310896"/>
                </a:lnTo>
                <a:close/>
              </a:path>
              <a:path w="78104" h="1492885">
                <a:moveTo>
                  <a:pt x="51816" y="362712"/>
                </a:moveTo>
                <a:lnTo>
                  <a:pt x="25908" y="362712"/>
                </a:lnTo>
                <a:lnTo>
                  <a:pt x="25908" y="388620"/>
                </a:lnTo>
                <a:lnTo>
                  <a:pt x="51816" y="388620"/>
                </a:lnTo>
                <a:lnTo>
                  <a:pt x="51816" y="362712"/>
                </a:lnTo>
                <a:close/>
              </a:path>
              <a:path w="78104" h="1492885">
                <a:moveTo>
                  <a:pt x="51816" y="414528"/>
                </a:moveTo>
                <a:lnTo>
                  <a:pt x="25908" y="414528"/>
                </a:lnTo>
                <a:lnTo>
                  <a:pt x="25908" y="440436"/>
                </a:lnTo>
                <a:lnTo>
                  <a:pt x="51816" y="440436"/>
                </a:lnTo>
                <a:lnTo>
                  <a:pt x="51816" y="414528"/>
                </a:lnTo>
                <a:close/>
              </a:path>
              <a:path w="78104" h="1492885">
                <a:moveTo>
                  <a:pt x="51816" y="466344"/>
                </a:moveTo>
                <a:lnTo>
                  <a:pt x="25908" y="466344"/>
                </a:lnTo>
                <a:lnTo>
                  <a:pt x="25908" y="492252"/>
                </a:lnTo>
                <a:lnTo>
                  <a:pt x="51816" y="492252"/>
                </a:lnTo>
                <a:lnTo>
                  <a:pt x="51816" y="466344"/>
                </a:lnTo>
                <a:close/>
              </a:path>
              <a:path w="78104" h="1492885">
                <a:moveTo>
                  <a:pt x="51816" y="518160"/>
                </a:moveTo>
                <a:lnTo>
                  <a:pt x="25908" y="518160"/>
                </a:lnTo>
                <a:lnTo>
                  <a:pt x="25908" y="544068"/>
                </a:lnTo>
                <a:lnTo>
                  <a:pt x="51816" y="544068"/>
                </a:lnTo>
                <a:lnTo>
                  <a:pt x="51816" y="518160"/>
                </a:lnTo>
                <a:close/>
              </a:path>
              <a:path w="78104" h="1492885">
                <a:moveTo>
                  <a:pt x="51816" y="569976"/>
                </a:moveTo>
                <a:lnTo>
                  <a:pt x="25908" y="569976"/>
                </a:lnTo>
                <a:lnTo>
                  <a:pt x="25908" y="595884"/>
                </a:lnTo>
                <a:lnTo>
                  <a:pt x="51816" y="595884"/>
                </a:lnTo>
                <a:lnTo>
                  <a:pt x="51816" y="569976"/>
                </a:lnTo>
                <a:close/>
              </a:path>
              <a:path w="78104" h="1492885">
                <a:moveTo>
                  <a:pt x="51816" y="621792"/>
                </a:moveTo>
                <a:lnTo>
                  <a:pt x="25908" y="621792"/>
                </a:lnTo>
                <a:lnTo>
                  <a:pt x="25908" y="647700"/>
                </a:lnTo>
                <a:lnTo>
                  <a:pt x="51816" y="647700"/>
                </a:lnTo>
                <a:lnTo>
                  <a:pt x="51816" y="621792"/>
                </a:lnTo>
                <a:close/>
              </a:path>
              <a:path w="78104" h="1492885">
                <a:moveTo>
                  <a:pt x="51816" y="673608"/>
                </a:moveTo>
                <a:lnTo>
                  <a:pt x="25908" y="673608"/>
                </a:lnTo>
                <a:lnTo>
                  <a:pt x="25908" y="699516"/>
                </a:lnTo>
                <a:lnTo>
                  <a:pt x="51816" y="699516"/>
                </a:lnTo>
                <a:lnTo>
                  <a:pt x="51816" y="673608"/>
                </a:lnTo>
                <a:close/>
              </a:path>
              <a:path w="78104" h="1492885">
                <a:moveTo>
                  <a:pt x="51816" y="725424"/>
                </a:moveTo>
                <a:lnTo>
                  <a:pt x="25908" y="725424"/>
                </a:lnTo>
                <a:lnTo>
                  <a:pt x="25908" y="751332"/>
                </a:lnTo>
                <a:lnTo>
                  <a:pt x="51816" y="751332"/>
                </a:lnTo>
                <a:lnTo>
                  <a:pt x="51816" y="725424"/>
                </a:lnTo>
                <a:close/>
              </a:path>
              <a:path w="78104" h="1492885">
                <a:moveTo>
                  <a:pt x="51816" y="777240"/>
                </a:moveTo>
                <a:lnTo>
                  <a:pt x="25908" y="777240"/>
                </a:lnTo>
                <a:lnTo>
                  <a:pt x="25908" y="803148"/>
                </a:lnTo>
                <a:lnTo>
                  <a:pt x="51816" y="803148"/>
                </a:lnTo>
                <a:lnTo>
                  <a:pt x="51816" y="777240"/>
                </a:lnTo>
                <a:close/>
              </a:path>
              <a:path w="78104" h="1492885">
                <a:moveTo>
                  <a:pt x="51816" y="829056"/>
                </a:moveTo>
                <a:lnTo>
                  <a:pt x="25908" y="829056"/>
                </a:lnTo>
                <a:lnTo>
                  <a:pt x="25908" y="854963"/>
                </a:lnTo>
                <a:lnTo>
                  <a:pt x="51816" y="854963"/>
                </a:lnTo>
                <a:lnTo>
                  <a:pt x="51816" y="829056"/>
                </a:lnTo>
                <a:close/>
              </a:path>
              <a:path w="78104" h="1492885">
                <a:moveTo>
                  <a:pt x="51816" y="880872"/>
                </a:moveTo>
                <a:lnTo>
                  <a:pt x="25908" y="880872"/>
                </a:lnTo>
                <a:lnTo>
                  <a:pt x="25908" y="906780"/>
                </a:lnTo>
                <a:lnTo>
                  <a:pt x="51816" y="906780"/>
                </a:lnTo>
                <a:lnTo>
                  <a:pt x="51816" y="880872"/>
                </a:lnTo>
                <a:close/>
              </a:path>
              <a:path w="78104" h="1492885">
                <a:moveTo>
                  <a:pt x="51816" y="932688"/>
                </a:moveTo>
                <a:lnTo>
                  <a:pt x="25908" y="932688"/>
                </a:lnTo>
                <a:lnTo>
                  <a:pt x="25908" y="958596"/>
                </a:lnTo>
                <a:lnTo>
                  <a:pt x="51816" y="958596"/>
                </a:lnTo>
                <a:lnTo>
                  <a:pt x="51816" y="932688"/>
                </a:lnTo>
                <a:close/>
              </a:path>
              <a:path w="78104" h="1492885">
                <a:moveTo>
                  <a:pt x="51816" y="984504"/>
                </a:moveTo>
                <a:lnTo>
                  <a:pt x="25908" y="984504"/>
                </a:lnTo>
                <a:lnTo>
                  <a:pt x="25908" y="1010412"/>
                </a:lnTo>
                <a:lnTo>
                  <a:pt x="51816" y="1010412"/>
                </a:lnTo>
                <a:lnTo>
                  <a:pt x="51816" y="984504"/>
                </a:lnTo>
                <a:close/>
              </a:path>
              <a:path w="78104" h="1492885">
                <a:moveTo>
                  <a:pt x="51816" y="1036320"/>
                </a:moveTo>
                <a:lnTo>
                  <a:pt x="25908" y="1036320"/>
                </a:lnTo>
                <a:lnTo>
                  <a:pt x="25908" y="1062228"/>
                </a:lnTo>
                <a:lnTo>
                  <a:pt x="51816" y="1062228"/>
                </a:lnTo>
                <a:lnTo>
                  <a:pt x="51816" y="1036320"/>
                </a:lnTo>
                <a:close/>
              </a:path>
              <a:path w="78104" h="1492885">
                <a:moveTo>
                  <a:pt x="51816" y="1088136"/>
                </a:moveTo>
                <a:lnTo>
                  <a:pt x="25908" y="1088136"/>
                </a:lnTo>
                <a:lnTo>
                  <a:pt x="25908" y="1114044"/>
                </a:lnTo>
                <a:lnTo>
                  <a:pt x="51816" y="1114044"/>
                </a:lnTo>
                <a:lnTo>
                  <a:pt x="51816" y="1088136"/>
                </a:lnTo>
                <a:close/>
              </a:path>
              <a:path w="78104" h="1492885">
                <a:moveTo>
                  <a:pt x="51816" y="1139952"/>
                </a:moveTo>
                <a:lnTo>
                  <a:pt x="25908" y="1139952"/>
                </a:lnTo>
                <a:lnTo>
                  <a:pt x="25908" y="1165860"/>
                </a:lnTo>
                <a:lnTo>
                  <a:pt x="51816" y="1165860"/>
                </a:lnTo>
                <a:lnTo>
                  <a:pt x="51816" y="1139952"/>
                </a:lnTo>
                <a:close/>
              </a:path>
              <a:path w="78104" h="1492885">
                <a:moveTo>
                  <a:pt x="51816" y="1191768"/>
                </a:moveTo>
                <a:lnTo>
                  <a:pt x="25908" y="1191768"/>
                </a:lnTo>
                <a:lnTo>
                  <a:pt x="25908" y="1217676"/>
                </a:lnTo>
                <a:lnTo>
                  <a:pt x="51816" y="1217676"/>
                </a:lnTo>
                <a:lnTo>
                  <a:pt x="51816" y="1191768"/>
                </a:lnTo>
                <a:close/>
              </a:path>
              <a:path w="78104" h="1492885">
                <a:moveTo>
                  <a:pt x="51816" y="1243584"/>
                </a:moveTo>
                <a:lnTo>
                  <a:pt x="25908" y="1243584"/>
                </a:lnTo>
                <a:lnTo>
                  <a:pt x="25908" y="1269492"/>
                </a:lnTo>
                <a:lnTo>
                  <a:pt x="51816" y="1269492"/>
                </a:lnTo>
                <a:lnTo>
                  <a:pt x="51816" y="1243584"/>
                </a:lnTo>
                <a:close/>
              </a:path>
              <a:path w="78104" h="1492885">
                <a:moveTo>
                  <a:pt x="51816" y="1295400"/>
                </a:moveTo>
                <a:lnTo>
                  <a:pt x="25908" y="1295400"/>
                </a:lnTo>
                <a:lnTo>
                  <a:pt x="25908" y="1321308"/>
                </a:lnTo>
                <a:lnTo>
                  <a:pt x="51816" y="1321308"/>
                </a:lnTo>
                <a:lnTo>
                  <a:pt x="51816" y="1295400"/>
                </a:lnTo>
                <a:close/>
              </a:path>
              <a:path w="78104" h="1492885">
                <a:moveTo>
                  <a:pt x="51816" y="1347216"/>
                </a:moveTo>
                <a:lnTo>
                  <a:pt x="25908" y="1347216"/>
                </a:lnTo>
                <a:lnTo>
                  <a:pt x="25908" y="1373124"/>
                </a:lnTo>
                <a:lnTo>
                  <a:pt x="51816" y="1373124"/>
                </a:lnTo>
                <a:lnTo>
                  <a:pt x="51816" y="1347216"/>
                </a:lnTo>
                <a:close/>
              </a:path>
              <a:path w="78104" h="1492885">
                <a:moveTo>
                  <a:pt x="25908" y="1414780"/>
                </a:moveTo>
                <a:lnTo>
                  <a:pt x="0" y="1414780"/>
                </a:lnTo>
                <a:lnTo>
                  <a:pt x="38862" y="1492504"/>
                </a:lnTo>
                <a:lnTo>
                  <a:pt x="72644" y="1424940"/>
                </a:lnTo>
                <a:lnTo>
                  <a:pt x="25908" y="1424940"/>
                </a:lnTo>
                <a:lnTo>
                  <a:pt x="25908" y="1414780"/>
                </a:lnTo>
                <a:close/>
              </a:path>
              <a:path w="78104" h="1492885">
                <a:moveTo>
                  <a:pt x="51816" y="1399032"/>
                </a:moveTo>
                <a:lnTo>
                  <a:pt x="25908" y="1399032"/>
                </a:lnTo>
                <a:lnTo>
                  <a:pt x="25908" y="1424940"/>
                </a:lnTo>
                <a:lnTo>
                  <a:pt x="51816" y="1424940"/>
                </a:lnTo>
                <a:lnTo>
                  <a:pt x="51816" y="1399032"/>
                </a:lnTo>
                <a:close/>
              </a:path>
              <a:path w="78104" h="1492885">
                <a:moveTo>
                  <a:pt x="77724" y="1414780"/>
                </a:moveTo>
                <a:lnTo>
                  <a:pt x="51816" y="1414780"/>
                </a:lnTo>
                <a:lnTo>
                  <a:pt x="51816" y="1424940"/>
                </a:lnTo>
                <a:lnTo>
                  <a:pt x="72644" y="1424940"/>
                </a:lnTo>
                <a:lnTo>
                  <a:pt x="77724" y="141478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20898" y="5477357"/>
            <a:ext cx="72377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BAB529"/>
                </a:solidFill>
                <a:latin typeface="Courier New"/>
                <a:cs typeface="Courier New"/>
              </a:rPr>
              <a:t>@Given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”{string}</a:t>
            </a:r>
            <a:r>
              <a:rPr sz="1600" spc="5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is</a:t>
            </a:r>
            <a:r>
              <a:rPr sz="1600" spc="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a</a:t>
            </a:r>
            <a:r>
              <a:rPr sz="16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Morning</a:t>
            </a:r>
            <a:r>
              <a:rPr sz="16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Freshness</a:t>
            </a:r>
            <a:r>
              <a:rPr sz="1600" spc="2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member"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public</a:t>
            </a:r>
            <a:r>
              <a:rPr sz="1600" spc="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void</a:t>
            </a:r>
            <a:r>
              <a:rPr sz="1600" spc="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a_morning_freshness_member(String</a:t>
            </a:r>
            <a:r>
              <a:rPr sz="1600" spc="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memberName)</a:t>
            </a:r>
            <a:r>
              <a:rPr sz="1600" spc="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2284">
              <a:lnSpc>
                <a:spcPct val="100000"/>
              </a:lnSpc>
            </a:pPr>
            <a:r>
              <a:rPr sz="1600" spc="-5" dirty="0">
                <a:solidFill>
                  <a:srgbClr val="9776AA"/>
                </a:solidFill>
                <a:latin typeface="Courier New"/>
                <a:cs typeface="Courier New"/>
              </a:rPr>
              <a:t>registerAMorningFreshnessMember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.named(memberName)</a:t>
            </a: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20028" y="4217670"/>
            <a:ext cx="78105" cy="1236345"/>
          </a:xfrm>
          <a:custGeom>
            <a:avLst/>
            <a:gdLst/>
            <a:ahLst/>
            <a:cxnLst/>
            <a:rect l="l" t="t" r="r" b="b"/>
            <a:pathLst>
              <a:path w="78104" h="1236345">
                <a:moveTo>
                  <a:pt x="51816" y="0"/>
                </a:moveTo>
                <a:lnTo>
                  <a:pt x="25908" y="0"/>
                </a:lnTo>
                <a:lnTo>
                  <a:pt x="25908" y="25907"/>
                </a:lnTo>
                <a:lnTo>
                  <a:pt x="51816" y="25907"/>
                </a:lnTo>
                <a:lnTo>
                  <a:pt x="51816" y="0"/>
                </a:lnTo>
                <a:close/>
              </a:path>
              <a:path w="78104" h="1236345">
                <a:moveTo>
                  <a:pt x="51816" y="51815"/>
                </a:moveTo>
                <a:lnTo>
                  <a:pt x="25908" y="51815"/>
                </a:lnTo>
                <a:lnTo>
                  <a:pt x="25908" y="77723"/>
                </a:lnTo>
                <a:lnTo>
                  <a:pt x="51816" y="77723"/>
                </a:lnTo>
                <a:lnTo>
                  <a:pt x="51816" y="51815"/>
                </a:lnTo>
                <a:close/>
              </a:path>
              <a:path w="78104" h="1236345">
                <a:moveTo>
                  <a:pt x="51816" y="103631"/>
                </a:moveTo>
                <a:lnTo>
                  <a:pt x="25908" y="103631"/>
                </a:lnTo>
                <a:lnTo>
                  <a:pt x="25908" y="129539"/>
                </a:lnTo>
                <a:lnTo>
                  <a:pt x="51816" y="129539"/>
                </a:lnTo>
                <a:lnTo>
                  <a:pt x="51816" y="103631"/>
                </a:lnTo>
                <a:close/>
              </a:path>
              <a:path w="78104" h="1236345">
                <a:moveTo>
                  <a:pt x="51816" y="155447"/>
                </a:moveTo>
                <a:lnTo>
                  <a:pt x="25908" y="155447"/>
                </a:lnTo>
                <a:lnTo>
                  <a:pt x="25908" y="181355"/>
                </a:lnTo>
                <a:lnTo>
                  <a:pt x="51816" y="181355"/>
                </a:lnTo>
                <a:lnTo>
                  <a:pt x="51816" y="155447"/>
                </a:lnTo>
                <a:close/>
              </a:path>
              <a:path w="78104" h="1236345">
                <a:moveTo>
                  <a:pt x="51816" y="207263"/>
                </a:moveTo>
                <a:lnTo>
                  <a:pt x="25908" y="207263"/>
                </a:lnTo>
                <a:lnTo>
                  <a:pt x="25908" y="233171"/>
                </a:lnTo>
                <a:lnTo>
                  <a:pt x="51816" y="233171"/>
                </a:lnTo>
                <a:lnTo>
                  <a:pt x="51816" y="207263"/>
                </a:lnTo>
                <a:close/>
              </a:path>
              <a:path w="78104" h="1236345">
                <a:moveTo>
                  <a:pt x="51816" y="259079"/>
                </a:moveTo>
                <a:lnTo>
                  <a:pt x="25908" y="259079"/>
                </a:lnTo>
                <a:lnTo>
                  <a:pt x="25908" y="284987"/>
                </a:lnTo>
                <a:lnTo>
                  <a:pt x="51816" y="284987"/>
                </a:lnTo>
                <a:lnTo>
                  <a:pt x="51816" y="259079"/>
                </a:lnTo>
                <a:close/>
              </a:path>
              <a:path w="78104" h="1236345">
                <a:moveTo>
                  <a:pt x="51816" y="310895"/>
                </a:moveTo>
                <a:lnTo>
                  <a:pt x="25908" y="310895"/>
                </a:lnTo>
                <a:lnTo>
                  <a:pt x="25908" y="336803"/>
                </a:lnTo>
                <a:lnTo>
                  <a:pt x="51816" y="336803"/>
                </a:lnTo>
                <a:lnTo>
                  <a:pt x="51816" y="310895"/>
                </a:lnTo>
                <a:close/>
              </a:path>
              <a:path w="78104" h="1236345">
                <a:moveTo>
                  <a:pt x="51816" y="362711"/>
                </a:moveTo>
                <a:lnTo>
                  <a:pt x="25908" y="362711"/>
                </a:lnTo>
                <a:lnTo>
                  <a:pt x="25908" y="388619"/>
                </a:lnTo>
                <a:lnTo>
                  <a:pt x="51816" y="388619"/>
                </a:lnTo>
                <a:lnTo>
                  <a:pt x="51816" y="362711"/>
                </a:lnTo>
                <a:close/>
              </a:path>
              <a:path w="78104" h="1236345">
                <a:moveTo>
                  <a:pt x="51816" y="414527"/>
                </a:moveTo>
                <a:lnTo>
                  <a:pt x="25908" y="414527"/>
                </a:lnTo>
                <a:lnTo>
                  <a:pt x="25908" y="440435"/>
                </a:lnTo>
                <a:lnTo>
                  <a:pt x="51816" y="440435"/>
                </a:lnTo>
                <a:lnTo>
                  <a:pt x="51816" y="414527"/>
                </a:lnTo>
                <a:close/>
              </a:path>
              <a:path w="78104" h="1236345">
                <a:moveTo>
                  <a:pt x="51816" y="466343"/>
                </a:moveTo>
                <a:lnTo>
                  <a:pt x="25908" y="466343"/>
                </a:lnTo>
                <a:lnTo>
                  <a:pt x="25908" y="492251"/>
                </a:lnTo>
                <a:lnTo>
                  <a:pt x="51816" y="492251"/>
                </a:lnTo>
                <a:lnTo>
                  <a:pt x="51816" y="466343"/>
                </a:lnTo>
                <a:close/>
              </a:path>
              <a:path w="78104" h="1236345">
                <a:moveTo>
                  <a:pt x="51816" y="518159"/>
                </a:moveTo>
                <a:lnTo>
                  <a:pt x="25908" y="518159"/>
                </a:lnTo>
                <a:lnTo>
                  <a:pt x="25908" y="544067"/>
                </a:lnTo>
                <a:lnTo>
                  <a:pt x="51816" y="544067"/>
                </a:lnTo>
                <a:lnTo>
                  <a:pt x="51816" y="518159"/>
                </a:lnTo>
                <a:close/>
              </a:path>
              <a:path w="78104" h="1236345">
                <a:moveTo>
                  <a:pt x="51816" y="569975"/>
                </a:moveTo>
                <a:lnTo>
                  <a:pt x="25908" y="569975"/>
                </a:lnTo>
                <a:lnTo>
                  <a:pt x="25908" y="595883"/>
                </a:lnTo>
                <a:lnTo>
                  <a:pt x="51816" y="595883"/>
                </a:lnTo>
                <a:lnTo>
                  <a:pt x="51816" y="569975"/>
                </a:lnTo>
                <a:close/>
              </a:path>
              <a:path w="78104" h="1236345">
                <a:moveTo>
                  <a:pt x="51816" y="621791"/>
                </a:moveTo>
                <a:lnTo>
                  <a:pt x="25908" y="621791"/>
                </a:lnTo>
                <a:lnTo>
                  <a:pt x="25908" y="647699"/>
                </a:lnTo>
                <a:lnTo>
                  <a:pt x="51816" y="647699"/>
                </a:lnTo>
                <a:lnTo>
                  <a:pt x="51816" y="621791"/>
                </a:lnTo>
                <a:close/>
              </a:path>
              <a:path w="78104" h="1236345">
                <a:moveTo>
                  <a:pt x="51816" y="673607"/>
                </a:moveTo>
                <a:lnTo>
                  <a:pt x="25908" y="673607"/>
                </a:lnTo>
                <a:lnTo>
                  <a:pt x="25908" y="699515"/>
                </a:lnTo>
                <a:lnTo>
                  <a:pt x="51816" y="699515"/>
                </a:lnTo>
                <a:lnTo>
                  <a:pt x="51816" y="673607"/>
                </a:lnTo>
                <a:close/>
              </a:path>
              <a:path w="78104" h="1236345">
                <a:moveTo>
                  <a:pt x="51816" y="725423"/>
                </a:moveTo>
                <a:lnTo>
                  <a:pt x="25908" y="725423"/>
                </a:lnTo>
                <a:lnTo>
                  <a:pt x="25908" y="751331"/>
                </a:lnTo>
                <a:lnTo>
                  <a:pt x="51816" y="751331"/>
                </a:lnTo>
                <a:lnTo>
                  <a:pt x="51816" y="725423"/>
                </a:lnTo>
                <a:close/>
              </a:path>
              <a:path w="78104" h="1236345">
                <a:moveTo>
                  <a:pt x="51816" y="777239"/>
                </a:moveTo>
                <a:lnTo>
                  <a:pt x="25908" y="777239"/>
                </a:lnTo>
                <a:lnTo>
                  <a:pt x="25908" y="803147"/>
                </a:lnTo>
                <a:lnTo>
                  <a:pt x="51816" y="803147"/>
                </a:lnTo>
                <a:lnTo>
                  <a:pt x="51816" y="777239"/>
                </a:lnTo>
                <a:close/>
              </a:path>
              <a:path w="78104" h="1236345">
                <a:moveTo>
                  <a:pt x="51816" y="829055"/>
                </a:moveTo>
                <a:lnTo>
                  <a:pt x="25908" y="829055"/>
                </a:lnTo>
                <a:lnTo>
                  <a:pt x="25908" y="854963"/>
                </a:lnTo>
                <a:lnTo>
                  <a:pt x="51816" y="854963"/>
                </a:lnTo>
                <a:lnTo>
                  <a:pt x="51816" y="829055"/>
                </a:lnTo>
                <a:close/>
              </a:path>
              <a:path w="78104" h="1236345">
                <a:moveTo>
                  <a:pt x="51816" y="880871"/>
                </a:moveTo>
                <a:lnTo>
                  <a:pt x="25908" y="880871"/>
                </a:lnTo>
                <a:lnTo>
                  <a:pt x="25908" y="906779"/>
                </a:lnTo>
                <a:lnTo>
                  <a:pt x="51816" y="906779"/>
                </a:lnTo>
                <a:lnTo>
                  <a:pt x="51816" y="880871"/>
                </a:lnTo>
                <a:close/>
              </a:path>
              <a:path w="78104" h="1236345">
                <a:moveTo>
                  <a:pt x="51816" y="932687"/>
                </a:moveTo>
                <a:lnTo>
                  <a:pt x="25908" y="932687"/>
                </a:lnTo>
                <a:lnTo>
                  <a:pt x="25908" y="958595"/>
                </a:lnTo>
                <a:lnTo>
                  <a:pt x="51816" y="958595"/>
                </a:lnTo>
                <a:lnTo>
                  <a:pt x="51816" y="932687"/>
                </a:lnTo>
                <a:close/>
              </a:path>
              <a:path w="78104" h="1236345">
                <a:moveTo>
                  <a:pt x="51816" y="984503"/>
                </a:moveTo>
                <a:lnTo>
                  <a:pt x="25908" y="984503"/>
                </a:lnTo>
                <a:lnTo>
                  <a:pt x="25908" y="1010411"/>
                </a:lnTo>
                <a:lnTo>
                  <a:pt x="51816" y="1010411"/>
                </a:lnTo>
                <a:lnTo>
                  <a:pt x="51816" y="984503"/>
                </a:lnTo>
                <a:close/>
              </a:path>
              <a:path w="78104" h="1236345">
                <a:moveTo>
                  <a:pt x="51816" y="1036319"/>
                </a:moveTo>
                <a:lnTo>
                  <a:pt x="25908" y="1036319"/>
                </a:lnTo>
                <a:lnTo>
                  <a:pt x="25908" y="1062227"/>
                </a:lnTo>
                <a:lnTo>
                  <a:pt x="51816" y="1062227"/>
                </a:lnTo>
                <a:lnTo>
                  <a:pt x="51816" y="1036319"/>
                </a:lnTo>
                <a:close/>
              </a:path>
              <a:path w="78104" h="1236345">
                <a:moveTo>
                  <a:pt x="51816" y="1088135"/>
                </a:moveTo>
                <a:lnTo>
                  <a:pt x="25908" y="1088135"/>
                </a:lnTo>
                <a:lnTo>
                  <a:pt x="25908" y="1114043"/>
                </a:lnTo>
                <a:lnTo>
                  <a:pt x="51816" y="1114043"/>
                </a:lnTo>
                <a:lnTo>
                  <a:pt x="51816" y="1088135"/>
                </a:lnTo>
                <a:close/>
              </a:path>
              <a:path w="78104" h="1236345">
                <a:moveTo>
                  <a:pt x="25908" y="1158112"/>
                </a:moveTo>
                <a:lnTo>
                  <a:pt x="0" y="1158112"/>
                </a:lnTo>
                <a:lnTo>
                  <a:pt x="38862" y="1235836"/>
                </a:lnTo>
                <a:lnTo>
                  <a:pt x="73850" y="1165859"/>
                </a:lnTo>
                <a:lnTo>
                  <a:pt x="25908" y="1165859"/>
                </a:lnTo>
                <a:lnTo>
                  <a:pt x="25908" y="1158112"/>
                </a:lnTo>
                <a:close/>
              </a:path>
              <a:path w="78104" h="1236345">
                <a:moveTo>
                  <a:pt x="51816" y="1139951"/>
                </a:moveTo>
                <a:lnTo>
                  <a:pt x="25908" y="1139951"/>
                </a:lnTo>
                <a:lnTo>
                  <a:pt x="25908" y="1165859"/>
                </a:lnTo>
                <a:lnTo>
                  <a:pt x="51816" y="1165859"/>
                </a:lnTo>
                <a:lnTo>
                  <a:pt x="51816" y="1139951"/>
                </a:lnTo>
                <a:close/>
              </a:path>
              <a:path w="78104" h="1236345">
                <a:moveTo>
                  <a:pt x="77724" y="1158112"/>
                </a:moveTo>
                <a:lnTo>
                  <a:pt x="51816" y="1158112"/>
                </a:lnTo>
                <a:lnTo>
                  <a:pt x="51816" y="1165859"/>
                </a:lnTo>
                <a:lnTo>
                  <a:pt x="73850" y="1165859"/>
                </a:lnTo>
                <a:lnTo>
                  <a:pt x="77724" y="1158112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E1533403-54F0-77A8-C87E-601BA12117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6446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7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5080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 smoothie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18192" y="1691639"/>
            <a:ext cx="454659" cy="848994"/>
            <a:chOff x="9918192" y="1691639"/>
            <a:chExt cx="454659" cy="848994"/>
          </a:xfrm>
        </p:grpSpPr>
        <p:sp>
          <p:nvSpPr>
            <p:cNvPr id="7" name="object 7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4253"/>
                  </a:lnTo>
                  <a:lnTo>
                    <a:pt x="41313" y="794842"/>
                  </a:lnTo>
                  <a:lnTo>
                    <a:pt x="87668" y="809713"/>
                  </a:lnTo>
                  <a:lnTo>
                    <a:pt x="146443" y="819467"/>
                  </a:lnTo>
                  <a:lnTo>
                    <a:pt x="214122" y="822960"/>
                  </a:lnTo>
                  <a:lnTo>
                    <a:pt x="281787" y="819467"/>
                  </a:lnTo>
                  <a:lnTo>
                    <a:pt x="340563" y="809713"/>
                  </a:lnTo>
                  <a:lnTo>
                    <a:pt x="386918" y="794854"/>
                  </a:lnTo>
                  <a:lnTo>
                    <a:pt x="417322" y="775982"/>
                  </a:lnTo>
                  <a:lnTo>
                    <a:pt x="428244" y="754253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2960">
                  <a:moveTo>
                    <a:pt x="428244" y="68706"/>
                  </a:moveTo>
                  <a:lnTo>
                    <a:pt x="428244" y="754252"/>
                  </a:lnTo>
                  <a:lnTo>
                    <a:pt x="417326" y="775980"/>
                  </a:lnTo>
                  <a:lnTo>
                    <a:pt x="386925" y="794842"/>
                  </a:lnTo>
                  <a:lnTo>
                    <a:pt x="340571" y="809711"/>
                  </a:lnTo>
                  <a:lnTo>
                    <a:pt x="281793" y="819459"/>
                  </a:lnTo>
                  <a:lnTo>
                    <a:pt x="214122" y="822959"/>
                  </a:lnTo>
                  <a:lnTo>
                    <a:pt x="146450" y="819459"/>
                  </a:lnTo>
                  <a:lnTo>
                    <a:pt x="87672" y="809711"/>
                  </a:lnTo>
                  <a:lnTo>
                    <a:pt x="41318" y="794842"/>
                  </a:lnTo>
                  <a:lnTo>
                    <a:pt x="10917" y="775980"/>
                  </a:lnTo>
                  <a:lnTo>
                    <a:pt x="0" y="754252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918192" y="1431730"/>
            <a:ext cx="454659" cy="1115060"/>
            <a:chOff x="9918192" y="1431730"/>
            <a:chExt cx="454659" cy="1115060"/>
          </a:xfrm>
        </p:grpSpPr>
        <p:sp>
          <p:nvSpPr>
            <p:cNvPr id="10" name="object 10"/>
            <p:cNvSpPr/>
            <p:nvPr/>
          </p:nvSpPr>
          <p:spPr>
            <a:xfrm>
              <a:off x="9931146" y="16405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1146" y="16405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6010" y="143808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075" y="4013"/>
                  </a:lnTo>
                  <a:lnTo>
                    <a:pt x="36474" y="1155"/>
                  </a:lnTo>
                  <a:lnTo>
                    <a:pt x="2882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77"/>
                  </a:lnTo>
                  <a:lnTo>
                    <a:pt x="72047" y="339534"/>
                  </a:lnTo>
                  <a:lnTo>
                    <a:pt x="79692" y="340690"/>
                  </a:lnTo>
                  <a:lnTo>
                    <a:pt x="88646" y="339915"/>
                  </a:lnTo>
                  <a:lnTo>
                    <a:pt x="97129" y="337185"/>
                  </a:lnTo>
                  <a:lnTo>
                    <a:pt x="103708" y="333121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6010" y="143808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9" y="22234"/>
                  </a:lnTo>
                  <a:lnTo>
                    <a:pt x="39941" y="18212"/>
                  </a:lnTo>
                  <a:lnTo>
                    <a:pt x="43981" y="13404"/>
                  </a:lnTo>
                  <a:lnTo>
                    <a:pt x="44831" y="8322"/>
                  </a:lnTo>
                  <a:lnTo>
                    <a:pt x="42084" y="4008"/>
                  </a:lnTo>
                  <a:lnTo>
                    <a:pt x="36480" y="1146"/>
                  </a:lnTo>
                  <a:lnTo>
                    <a:pt x="28829" y="0"/>
                  </a:lnTo>
                  <a:lnTo>
                    <a:pt x="19939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82" y="336669"/>
                  </a:lnTo>
                  <a:lnTo>
                    <a:pt x="72056" y="339538"/>
                  </a:lnTo>
                  <a:lnTo>
                    <a:pt x="79702" y="340693"/>
                  </a:lnTo>
                  <a:lnTo>
                    <a:pt x="88646" y="339919"/>
                  </a:lnTo>
                  <a:lnTo>
                    <a:pt x="97137" y="337177"/>
                  </a:lnTo>
                  <a:lnTo>
                    <a:pt x="103711" y="333124"/>
                  </a:lnTo>
                  <a:lnTo>
                    <a:pt x="107737" y="328310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9528" y="2310002"/>
              <a:ext cx="408431" cy="131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9528" y="1765554"/>
              <a:ext cx="408431" cy="607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9528" y="1752600"/>
              <a:ext cx="408431" cy="259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22586" y="1666367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7" y="2667"/>
                  </a:moveTo>
                  <a:lnTo>
                    <a:pt x="51935" y="3143"/>
                  </a:lnTo>
                  <a:lnTo>
                    <a:pt x="34131" y="2857"/>
                  </a:lnTo>
                  <a:lnTo>
                    <a:pt x="16756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31146" y="1640586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30">
                  <a:moveTo>
                    <a:pt x="0" y="0"/>
                  </a:moveTo>
                  <a:lnTo>
                    <a:pt x="0" y="805434"/>
                  </a:lnTo>
                </a:path>
                <a:path w="426720" h="811530">
                  <a:moveTo>
                    <a:pt x="426720" y="6096"/>
                  </a:moveTo>
                  <a:lnTo>
                    <a:pt x="426720" y="81152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CAFFE6-A3F2-EC3B-5A6C-B64F171D34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7539355" cy="244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7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 smoothie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Fancy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Three-Berry-Blend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18192" y="1691639"/>
            <a:ext cx="454659" cy="848994"/>
            <a:chOff x="9918192" y="1691639"/>
            <a:chExt cx="454659" cy="848994"/>
          </a:xfrm>
        </p:grpSpPr>
        <p:sp>
          <p:nvSpPr>
            <p:cNvPr id="7" name="object 7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4253"/>
                  </a:lnTo>
                  <a:lnTo>
                    <a:pt x="41313" y="794842"/>
                  </a:lnTo>
                  <a:lnTo>
                    <a:pt x="87668" y="809713"/>
                  </a:lnTo>
                  <a:lnTo>
                    <a:pt x="146443" y="819467"/>
                  </a:lnTo>
                  <a:lnTo>
                    <a:pt x="214122" y="822960"/>
                  </a:lnTo>
                  <a:lnTo>
                    <a:pt x="281787" y="819467"/>
                  </a:lnTo>
                  <a:lnTo>
                    <a:pt x="340563" y="809713"/>
                  </a:lnTo>
                  <a:lnTo>
                    <a:pt x="386918" y="794854"/>
                  </a:lnTo>
                  <a:lnTo>
                    <a:pt x="417322" y="775982"/>
                  </a:lnTo>
                  <a:lnTo>
                    <a:pt x="428244" y="754253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2960">
                  <a:moveTo>
                    <a:pt x="428244" y="68706"/>
                  </a:moveTo>
                  <a:lnTo>
                    <a:pt x="428244" y="754252"/>
                  </a:lnTo>
                  <a:lnTo>
                    <a:pt x="417326" y="775980"/>
                  </a:lnTo>
                  <a:lnTo>
                    <a:pt x="386925" y="794842"/>
                  </a:lnTo>
                  <a:lnTo>
                    <a:pt x="340571" y="809711"/>
                  </a:lnTo>
                  <a:lnTo>
                    <a:pt x="281793" y="819459"/>
                  </a:lnTo>
                  <a:lnTo>
                    <a:pt x="214122" y="822959"/>
                  </a:lnTo>
                  <a:lnTo>
                    <a:pt x="146450" y="819459"/>
                  </a:lnTo>
                  <a:lnTo>
                    <a:pt x="87672" y="809711"/>
                  </a:lnTo>
                  <a:lnTo>
                    <a:pt x="41318" y="794842"/>
                  </a:lnTo>
                  <a:lnTo>
                    <a:pt x="10917" y="775980"/>
                  </a:lnTo>
                  <a:lnTo>
                    <a:pt x="0" y="754252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918192" y="1431730"/>
            <a:ext cx="454659" cy="1115060"/>
            <a:chOff x="9918192" y="1431730"/>
            <a:chExt cx="454659" cy="1115060"/>
          </a:xfrm>
        </p:grpSpPr>
        <p:sp>
          <p:nvSpPr>
            <p:cNvPr id="10" name="object 10"/>
            <p:cNvSpPr/>
            <p:nvPr/>
          </p:nvSpPr>
          <p:spPr>
            <a:xfrm>
              <a:off x="9931146" y="16405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1146" y="16405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6010" y="143808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075" y="4013"/>
                  </a:lnTo>
                  <a:lnTo>
                    <a:pt x="36474" y="1155"/>
                  </a:lnTo>
                  <a:lnTo>
                    <a:pt x="2882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77"/>
                  </a:lnTo>
                  <a:lnTo>
                    <a:pt x="72047" y="339534"/>
                  </a:lnTo>
                  <a:lnTo>
                    <a:pt x="79692" y="340690"/>
                  </a:lnTo>
                  <a:lnTo>
                    <a:pt x="88646" y="339915"/>
                  </a:lnTo>
                  <a:lnTo>
                    <a:pt x="97129" y="337185"/>
                  </a:lnTo>
                  <a:lnTo>
                    <a:pt x="103708" y="333121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6010" y="143808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9" y="22234"/>
                  </a:lnTo>
                  <a:lnTo>
                    <a:pt x="39941" y="18212"/>
                  </a:lnTo>
                  <a:lnTo>
                    <a:pt x="43981" y="13404"/>
                  </a:lnTo>
                  <a:lnTo>
                    <a:pt x="44831" y="8322"/>
                  </a:lnTo>
                  <a:lnTo>
                    <a:pt x="42084" y="4008"/>
                  </a:lnTo>
                  <a:lnTo>
                    <a:pt x="36480" y="1146"/>
                  </a:lnTo>
                  <a:lnTo>
                    <a:pt x="28829" y="0"/>
                  </a:lnTo>
                  <a:lnTo>
                    <a:pt x="19939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82" y="336669"/>
                  </a:lnTo>
                  <a:lnTo>
                    <a:pt x="72056" y="339538"/>
                  </a:lnTo>
                  <a:lnTo>
                    <a:pt x="79702" y="340693"/>
                  </a:lnTo>
                  <a:lnTo>
                    <a:pt x="88646" y="339919"/>
                  </a:lnTo>
                  <a:lnTo>
                    <a:pt x="97137" y="337177"/>
                  </a:lnTo>
                  <a:lnTo>
                    <a:pt x="103711" y="333124"/>
                  </a:lnTo>
                  <a:lnTo>
                    <a:pt x="107737" y="328310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9528" y="2310002"/>
              <a:ext cx="408431" cy="131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9528" y="1765554"/>
              <a:ext cx="408431" cy="607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9528" y="1752600"/>
              <a:ext cx="408431" cy="259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22586" y="1666367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7" y="2667"/>
                  </a:moveTo>
                  <a:lnTo>
                    <a:pt x="51935" y="3143"/>
                  </a:lnTo>
                  <a:lnTo>
                    <a:pt x="34131" y="2857"/>
                  </a:lnTo>
                  <a:lnTo>
                    <a:pt x="16756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31146" y="1640586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30">
                  <a:moveTo>
                    <a:pt x="0" y="0"/>
                  </a:moveTo>
                  <a:lnTo>
                    <a:pt x="0" y="805434"/>
                  </a:lnTo>
                </a:path>
                <a:path w="426720" h="811530">
                  <a:moveTo>
                    <a:pt x="426720" y="6096"/>
                  </a:moveTo>
                  <a:lnTo>
                    <a:pt x="426720" y="81152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73995" y="2747450"/>
            <a:ext cx="541020" cy="1114425"/>
            <a:chOff x="9873995" y="2747450"/>
            <a:chExt cx="541020" cy="1114425"/>
          </a:xfrm>
        </p:grpSpPr>
        <p:sp>
          <p:nvSpPr>
            <p:cNvPr id="22" name="object 22"/>
            <p:cNvSpPr/>
            <p:nvPr/>
          </p:nvSpPr>
          <p:spPr>
            <a:xfrm>
              <a:off x="9886950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2729"/>
                  </a:lnTo>
                  <a:lnTo>
                    <a:pt x="41313" y="793318"/>
                  </a:lnTo>
                  <a:lnTo>
                    <a:pt x="87668" y="808189"/>
                  </a:lnTo>
                  <a:lnTo>
                    <a:pt x="146443" y="817943"/>
                  </a:lnTo>
                  <a:lnTo>
                    <a:pt x="214122" y="821436"/>
                  </a:lnTo>
                  <a:lnTo>
                    <a:pt x="281787" y="817943"/>
                  </a:lnTo>
                  <a:lnTo>
                    <a:pt x="340563" y="808189"/>
                  </a:lnTo>
                  <a:lnTo>
                    <a:pt x="386918" y="793318"/>
                  </a:lnTo>
                  <a:lnTo>
                    <a:pt x="417322" y="774458"/>
                  </a:lnTo>
                  <a:lnTo>
                    <a:pt x="428244" y="752729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86949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7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7"/>
                  </a:lnTo>
                  <a:close/>
                </a:path>
                <a:path w="428625" h="821689">
                  <a:moveTo>
                    <a:pt x="428244" y="68707"/>
                  </a:moveTo>
                  <a:lnTo>
                    <a:pt x="428244" y="752729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9"/>
                  </a:lnTo>
                  <a:lnTo>
                    <a:pt x="0" y="6870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6950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86949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86950" y="367360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86949" y="3673602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41687" y="275380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458" y="323278"/>
                  </a:moveTo>
                  <a:lnTo>
                    <a:pt x="44704" y="8318"/>
                  </a:lnTo>
                  <a:lnTo>
                    <a:pt x="42024" y="4013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825"/>
                  </a:lnTo>
                  <a:lnTo>
                    <a:pt x="11366" y="3556"/>
                  </a:lnTo>
                  <a:lnTo>
                    <a:pt x="4775" y="7581"/>
                  </a:lnTo>
                  <a:lnTo>
                    <a:pt x="774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21" y="336677"/>
                  </a:lnTo>
                  <a:lnTo>
                    <a:pt x="71983" y="339534"/>
                  </a:lnTo>
                  <a:lnTo>
                    <a:pt x="79629" y="340690"/>
                  </a:lnTo>
                  <a:lnTo>
                    <a:pt x="88519" y="339915"/>
                  </a:lnTo>
                  <a:lnTo>
                    <a:pt x="97078" y="337185"/>
                  </a:lnTo>
                  <a:lnTo>
                    <a:pt x="103670" y="333121"/>
                  </a:lnTo>
                  <a:lnTo>
                    <a:pt x="107670" y="328307"/>
                  </a:lnTo>
                  <a:lnTo>
                    <a:pt x="108458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41686" y="275380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7" y="22234"/>
                  </a:lnTo>
                  <a:lnTo>
                    <a:pt x="39925" y="18212"/>
                  </a:lnTo>
                  <a:lnTo>
                    <a:pt x="43928" y="13404"/>
                  </a:lnTo>
                  <a:lnTo>
                    <a:pt x="44704" y="8322"/>
                  </a:lnTo>
                  <a:lnTo>
                    <a:pt x="42031" y="4008"/>
                  </a:lnTo>
                  <a:lnTo>
                    <a:pt x="36464" y="1146"/>
                  </a:lnTo>
                  <a:lnTo>
                    <a:pt x="28827" y="0"/>
                  </a:lnTo>
                  <a:lnTo>
                    <a:pt x="19939" y="829"/>
                  </a:lnTo>
                  <a:lnTo>
                    <a:pt x="11376" y="3554"/>
                  </a:lnTo>
                  <a:lnTo>
                    <a:pt x="4778" y="7576"/>
                  </a:lnTo>
                  <a:lnTo>
                    <a:pt x="775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26" y="336669"/>
                  </a:lnTo>
                  <a:lnTo>
                    <a:pt x="71993" y="339538"/>
                  </a:lnTo>
                  <a:lnTo>
                    <a:pt x="79630" y="340693"/>
                  </a:lnTo>
                  <a:lnTo>
                    <a:pt x="88519" y="339919"/>
                  </a:lnTo>
                  <a:lnTo>
                    <a:pt x="97081" y="337177"/>
                  </a:lnTo>
                  <a:lnTo>
                    <a:pt x="103679" y="333124"/>
                  </a:lnTo>
                  <a:lnTo>
                    <a:pt x="107682" y="328310"/>
                  </a:lnTo>
                  <a:lnTo>
                    <a:pt x="108458" y="323282"/>
                  </a:lnTo>
                  <a:lnTo>
                    <a:pt x="44704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5331" y="3625214"/>
              <a:ext cx="408432" cy="13144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5331" y="3082289"/>
              <a:ext cx="408432" cy="6073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5331" y="3069335"/>
              <a:ext cx="408432" cy="259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8262" y="2982086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6"/>
                  </a:moveTo>
                  <a:lnTo>
                    <a:pt x="51881" y="3143"/>
                  </a:lnTo>
                  <a:lnTo>
                    <a:pt x="34083" y="2857"/>
                  </a:lnTo>
                  <a:lnTo>
                    <a:pt x="16738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86949" y="2955797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3"/>
                  </a:lnTo>
                </a:path>
                <a:path w="426720" h="813435">
                  <a:moveTo>
                    <a:pt x="426720" y="7619"/>
                  </a:moveTo>
                  <a:lnTo>
                    <a:pt x="426720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2831" y="2862579"/>
              <a:ext cx="201675" cy="200659"/>
            </a:xfrm>
            <a:prstGeom prst="rect">
              <a:avLst/>
            </a:prstGeom>
          </p:spPr>
        </p:pic>
      </p:grp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FDDB5B34-74F7-D7C5-5BF8-18E6A49E32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7539355" cy="377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7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 smoothie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Fancy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Three-Berry-Blend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1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Tea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1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17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1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Earl</a:t>
            </a:r>
            <a:r>
              <a:rPr sz="1800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Grey</a:t>
            </a:r>
            <a:r>
              <a:rPr sz="1800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tea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18192" y="1691639"/>
            <a:ext cx="454659" cy="848994"/>
            <a:chOff x="9918192" y="1691639"/>
            <a:chExt cx="454659" cy="848994"/>
          </a:xfrm>
        </p:grpSpPr>
        <p:sp>
          <p:nvSpPr>
            <p:cNvPr id="7" name="object 7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4253"/>
                  </a:lnTo>
                  <a:lnTo>
                    <a:pt x="41313" y="794842"/>
                  </a:lnTo>
                  <a:lnTo>
                    <a:pt x="87668" y="809713"/>
                  </a:lnTo>
                  <a:lnTo>
                    <a:pt x="146443" y="819467"/>
                  </a:lnTo>
                  <a:lnTo>
                    <a:pt x="214122" y="822960"/>
                  </a:lnTo>
                  <a:lnTo>
                    <a:pt x="281787" y="819467"/>
                  </a:lnTo>
                  <a:lnTo>
                    <a:pt x="340563" y="809713"/>
                  </a:lnTo>
                  <a:lnTo>
                    <a:pt x="386918" y="794854"/>
                  </a:lnTo>
                  <a:lnTo>
                    <a:pt x="417322" y="775982"/>
                  </a:lnTo>
                  <a:lnTo>
                    <a:pt x="428244" y="754253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2960">
                  <a:moveTo>
                    <a:pt x="428244" y="68706"/>
                  </a:moveTo>
                  <a:lnTo>
                    <a:pt x="428244" y="754252"/>
                  </a:lnTo>
                  <a:lnTo>
                    <a:pt x="417326" y="775980"/>
                  </a:lnTo>
                  <a:lnTo>
                    <a:pt x="386925" y="794842"/>
                  </a:lnTo>
                  <a:lnTo>
                    <a:pt x="340571" y="809711"/>
                  </a:lnTo>
                  <a:lnTo>
                    <a:pt x="281793" y="819459"/>
                  </a:lnTo>
                  <a:lnTo>
                    <a:pt x="214122" y="822959"/>
                  </a:lnTo>
                  <a:lnTo>
                    <a:pt x="146450" y="819459"/>
                  </a:lnTo>
                  <a:lnTo>
                    <a:pt x="87672" y="809711"/>
                  </a:lnTo>
                  <a:lnTo>
                    <a:pt x="41318" y="794842"/>
                  </a:lnTo>
                  <a:lnTo>
                    <a:pt x="10917" y="775980"/>
                  </a:lnTo>
                  <a:lnTo>
                    <a:pt x="0" y="754252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918192" y="1431730"/>
            <a:ext cx="454659" cy="1115060"/>
            <a:chOff x="9918192" y="1431730"/>
            <a:chExt cx="454659" cy="1115060"/>
          </a:xfrm>
        </p:grpSpPr>
        <p:sp>
          <p:nvSpPr>
            <p:cNvPr id="10" name="object 10"/>
            <p:cNvSpPr/>
            <p:nvPr/>
          </p:nvSpPr>
          <p:spPr>
            <a:xfrm>
              <a:off x="9931146" y="16405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1146" y="16405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6010" y="143808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075" y="4013"/>
                  </a:lnTo>
                  <a:lnTo>
                    <a:pt x="36474" y="1155"/>
                  </a:lnTo>
                  <a:lnTo>
                    <a:pt x="2882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77"/>
                  </a:lnTo>
                  <a:lnTo>
                    <a:pt x="72047" y="339534"/>
                  </a:lnTo>
                  <a:lnTo>
                    <a:pt x="79692" y="340690"/>
                  </a:lnTo>
                  <a:lnTo>
                    <a:pt x="88646" y="339915"/>
                  </a:lnTo>
                  <a:lnTo>
                    <a:pt x="97129" y="337185"/>
                  </a:lnTo>
                  <a:lnTo>
                    <a:pt x="103708" y="333121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6010" y="143808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9" y="22234"/>
                  </a:lnTo>
                  <a:lnTo>
                    <a:pt x="39941" y="18212"/>
                  </a:lnTo>
                  <a:lnTo>
                    <a:pt x="43981" y="13404"/>
                  </a:lnTo>
                  <a:lnTo>
                    <a:pt x="44831" y="8322"/>
                  </a:lnTo>
                  <a:lnTo>
                    <a:pt x="42084" y="4008"/>
                  </a:lnTo>
                  <a:lnTo>
                    <a:pt x="36480" y="1146"/>
                  </a:lnTo>
                  <a:lnTo>
                    <a:pt x="28829" y="0"/>
                  </a:lnTo>
                  <a:lnTo>
                    <a:pt x="19939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82" y="336669"/>
                  </a:lnTo>
                  <a:lnTo>
                    <a:pt x="72056" y="339538"/>
                  </a:lnTo>
                  <a:lnTo>
                    <a:pt x="79702" y="340693"/>
                  </a:lnTo>
                  <a:lnTo>
                    <a:pt x="88646" y="339919"/>
                  </a:lnTo>
                  <a:lnTo>
                    <a:pt x="97137" y="337177"/>
                  </a:lnTo>
                  <a:lnTo>
                    <a:pt x="103711" y="333124"/>
                  </a:lnTo>
                  <a:lnTo>
                    <a:pt x="107737" y="328310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9528" y="2310002"/>
              <a:ext cx="408431" cy="131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9528" y="1765554"/>
              <a:ext cx="408431" cy="607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9528" y="1752600"/>
              <a:ext cx="408431" cy="259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22586" y="1666367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7" y="2667"/>
                  </a:moveTo>
                  <a:lnTo>
                    <a:pt x="51935" y="3143"/>
                  </a:lnTo>
                  <a:lnTo>
                    <a:pt x="34131" y="2857"/>
                  </a:lnTo>
                  <a:lnTo>
                    <a:pt x="16756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31146" y="1640586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30">
                  <a:moveTo>
                    <a:pt x="0" y="0"/>
                  </a:moveTo>
                  <a:lnTo>
                    <a:pt x="0" y="805434"/>
                  </a:lnTo>
                </a:path>
                <a:path w="426720" h="811530">
                  <a:moveTo>
                    <a:pt x="426720" y="6096"/>
                  </a:moveTo>
                  <a:lnTo>
                    <a:pt x="426720" y="81152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73995" y="2747450"/>
            <a:ext cx="541020" cy="1114425"/>
            <a:chOff x="9873995" y="2747450"/>
            <a:chExt cx="541020" cy="1114425"/>
          </a:xfrm>
        </p:grpSpPr>
        <p:sp>
          <p:nvSpPr>
            <p:cNvPr id="22" name="object 22"/>
            <p:cNvSpPr/>
            <p:nvPr/>
          </p:nvSpPr>
          <p:spPr>
            <a:xfrm>
              <a:off x="9886950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2729"/>
                  </a:lnTo>
                  <a:lnTo>
                    <a:pt x="41313" y="793318"/>
                  </a:lnTo>
                  <a:lnTo>
                    <a:pt x="87668" y="808189"/>
                  </a:lnTo>
                  <a:lnTo>
                    <a:pt x="146443" y="817943"/>
                  </a:lnTo>
                  <a:lnTo>
                    <a:pt x="214122" y="821436"/>
                  </a:lnTo>
                  <a:lnTo>
                    <a:pt x="281787" y="817943"/>
                  </a:lnTo>
                  <a:lnTo>
                    <a:pt x="340563" y="808189"/>
                  </a:lnTo>
                  <a:lnTo>
                    <a:pt x="386918" y="793318"/>
                  </a:lnTo>
                  <a:lnTo>
                    <a:pt x="417322" y="774458"/>
                  </a:lnTo>
                  <a:lnTo>
                    <a:pt x="428244" y="752729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86949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7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7"/>
                  </a:lnTo>
                  <a:close/>
                </a:path>
                <a:path w="428625" h="821689">
                  <a:moveTo>
                    <a:pt x="428244" y="68707"/>
                  </a:moveTo>
                  <a:lnTo>
                    <a:pt x="428244" y="752729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9"/>
                  </a:lnTo>
                  <a:lnTo>
                    <a:pt x="0" y="6870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6950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86949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86950" y="367360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86949" y="3673602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41687" y="275380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458" y="323278"/>
                  </a:moveTo>
                  <a:lnTo>
                    <a:pt x="44704" y="8318"/>
                  </a:lnTo>
                  <a:lnTo>
                    <a:pt x="42024" y="4013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825"/>
                  </a:lnTo>
                  <a:lnTo>
                    <a:pt x="11366" y="3556"/>
                  </a:lnTo>
                  <a:lnTo>
                    <a:pt x="4775" y="7581"/>
                  </a:lnTo>
                  <a:lnTo>
                    <a:pt x="774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21" y="336677"/>
                  </a:lnTo>
                  <a:lnTo>
                    <a:pt x="71983" y="339534"/>
                  </a:lnTo>
                  <a:lnTo>
                    <a:pt x="79629" y="340690"/>
                  </a:lnTo>
                  <a:lnTo>
                    <a:pt x="88519" y="339915"/>
                  </a:lnTo>
                  <a:lnTo>
                    <a:pt x="97078" y="337185"/>
                  </a:lnTo>
                  <a:lnTo>
                    <a:pt x="103670" y="333121"/>
                  </a:lnTo>
                  <a:lnTo>
                    <a:pt x="107670" y="328307"/>
                  </a:lnTo>
                  <a:lnTo>
                    <a:pt x="108458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41686" y="275380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7" y="22234"/>
                  </a:lnTo>
                  <a:lnTo>
                    <a:pt x="39925" y="18212"/>
                  </a:lnTo>
                  <a:lnTo>
                    <a:pt x="43928" y="13404"/>
                  </a:lnTo>
                  <a:lnTo>
                    <a:pt x="44704" y="8322"/>
                  </a:lnTo>
                  <a:lnTo>
                    <a:pt x="42031" y="4008"/>
                  </a:lnTo>
                  <a:lnTo>
                    <a:pt x="36464" y="1146"/>
                  </a:lnTo>
                  <a:lnTo>
                    <a:pt x="28827" y="0"/>
                  </a:lnTo>
                  <a:lnTo>
                    <a:pt x="19939" y="829"/>
                  </a:lnTo>
                  <a:lnTo>
                    <a:pt x="11376" y="3554"/>
                  </a:lnTo>
                  <a:lnTo>
                    <a:pt x="4778" y="7576"/>
                  </a:lnTo>
                  <a:lnTo>
                    <a:pt x="775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26" y="336669"/>
                  </a:lnTo>
                  <a:lnTo>
                    <a:pt x="71993" y="339538"/>
                  </a:lnTo>
                  <a:lnTo>
                    <a:pt x="79630" y="340693"/>
                  </a:lnTo>
                  <a:lnTo>
                    <a:pt x="88519" y="339919"/>
                  </a:lnTo>
                  <a:lnTo>
                    <a:pt x="97081" y="337177"/>
                  </a:lnTo>
                  <a:lnTo>
                    <a:pt x="103679" y="333124"/>
                  </a:lnTo>
                  <a:lnTo>
                    <a:pt x="107682" y="328310"/>
                  </a:lnTo>
                  <a:lnTo>
                    <a:pt x="108458" y="323282"/>
                  </a:lnTo>
                  <a:lnTo>
                    <a:pt x="44704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5331" y="3625214"/>
              <a:ext cx="408432" cy="13144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5331" y="3082289"/>
              <a:ext cx="408432" cy="6073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5331" y="3069335"/>
              <a:ext cx="408432" cy="259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8262" y="2982086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6"/>
                  </a:moveTo>
                  <a:lnTo>
                    <a:pt x="51881" y="3143"/>
                  </a:lnTo>
                  <a:lnTo>
                    <a:pt x="34083" y="2857"/>
                  </a:lnTo>
                  <a:lnTo>
                    <a:pt x="16738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86949" y="2955797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3"/>
                  </a:lnTo>
                </a:path>
                <a:path w="426720" h="813435">
                  <a:moveTo>
                    <a:pt x="426720" y="7619"/>
                  </a:moveTo>
                  <a:lnTo>
                    <a:pt x="426720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2831" y="2862579"/>
              <a:ext cx="201675" cy="200659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44811" y="4101084"/>
            <a:ext cx="1104900" cy="967739"/>
          </a:xfrm>
          <a:prstGeom prst="rect">
            <a:avLst/>
          </a:prstGeo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8B0E012C-874B-20F8-3073-D360BCA7C2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7539355" cy="510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7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 smoothie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Fancy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Three-Berry-Blend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1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Tea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1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17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1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Earl</a:t>
            </a:r>
            <a:r>
              <a:rPr sz="1800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Grey</a:t>
            </a:r>
            <a:r>
              <a:rPr sz="1800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tea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1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Coffee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Cappuccino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18192" y="1691639"/>
            <a:ext cx="454659" cy="848994"/>
            <a:chOff x="9918192" y="1691639"/>
            <a:chExt cx="454659" cy="848994"/>
          </a:xfrm>
        </p:grpSpPr>
        <p:sp>
          <p:nvSpPr>
            <p:cNvPr id="7" name="object 7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4253"/>
                  </a:lnTo>
                  <a:lnTo>
                    <a:pt x="41313" y="794842"/>
                  </a:lnTo>
                  <a:lnTo>
                    <a:pt x="87668" y="809713"/>
                  </a:lnTo>
                  <a:lnTo>
                    <a:pt x="146443" y="819467"/>
                  </a:lnTo>
                  <a:lnTo>
                    <a:pt x="214122" y="822960"/>
                  </a:lnTo>
                  <a:lnTo>
                    <a:pt x="281787" y="819467"/>
                  </a:lnTo>
                  <a:lnTo>
                    <a:pt x="340563" y="809713"/>
                  </a:lnTo>
                  <a:lnTo>
                    <a:pt x="386918" y="794854"/>
                  </a:lnTo>
                  <a:lnTo>
                    <a:pt x="417322" y="775982"/>
                  </a:lnTo>
                  <a:lnTo>
                    <a:pt x="428244" y="754253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2960">
                  <a:moveTo>
                    <a:pt x="428244" y="68706"/>
                  </a:moveTo>
                  <a:lnTo>
                    <a:pt x="428244" y="754252"/>
                  </a:lnTo>
                  <a:lnTo>
                    <a:pt x="417326" y="775980"/>
                  </a:lnTo>
                  <a:lnTo>
                    <a:pt x="386925" y="794842"/>
                  </a:lnTo>
                  <a:lnTo>
                    <a:pt x="340571" y="809711"/>
                  </a:lnTo>
                  <a:lnTo>
                    <a:pt x="281793" y="819459"/>
                  </a:lnTo>
                  <a:lnTo>
                    <a:pt x="214122" y="822959"/>
                  </a:lnTo>
                  <a:lnTo>
                    <a:pt x="146450" y="819459"/>
                  </a:lnTo>
                  <a:lnTo>
                    <a:pt x="87672" y="809711"/>
                  </a:lnTo>
                  <a:lnTo>
                    <a:pt x="41318" y="794842"/>
                  </a:lnTo>
                  <a:lnTo>
                    <a:pt x="10917" y="775980"/>
                  </a:lnTo>
                  <a:lnTo>
                    <a:pt x="0" y="754252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918192" y="1431730"/>
            <a:ext cx="454659" cy="1115060"/>
            <a:chOff x="9918192" y="1431730"/>
            <a:chExt cx="454659" cy="1115060"/>
          </a:xfrm>
        </p:grpSpPr>
        <p:sp>
          <p:nvSpPr>
            <p:cNvPr id="10" name="object 10"/>
            <p:cNvSpPr/>
            <p:nvPr/>
          </p:nvSpPr>
          <p:spPr>
            <a:xfrm>
              <a:off x="9931146" y="16405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1146" y="16405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6010" y="143808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075" y="4013"/>
                  </a:lnTo>
                  <a:lnTo>
                    <a:pt x="36474" y="1155"/>
                  </a:lnTo>
                  <a:lnTo>
                    <a:pt x="2882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77"/>
                  </a:lnTo>
                  <a:lnTo>
                    <a:pt x="72047" y="339534"/>
                  </a:lnTo>
                  <a:lnTo>
                    <a:pt x="79692" y="340690"/>
                  </a:lnTo>
                  <a:lnTo>
                    <a:pt x="88646" y="339915"/>
                  </a:lnTo>
                  <a:lnTo>
                    <a:pt x="97129" y="337185"/>
                  </a:lnTo>
                  <a:lnTo>
                    <a:pt x="103708" y="333121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6010" y="143808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9" y="22234"/>
                  </a:lnTo>
                  <a:lnTo>
                    <a:pt x="39941" y="18212"/>
                  </a:lnTo>
                  <a:lnTo>
                    <a:pt x="43981" y="13404"/>
                  </a:lnTo>
                  <a:lnTo>
                    <a:pt x="44831" y="8322"/>
                  </a:lnTo>
                  <a:lnTo>
                    <a:pt x="42084" y="4008"/>
                  </a:lnTo>
                  <a:lnTo>
                    <a:pt x="36480" y="1146"/>
                  </a:lnTo>
                  <a:lnTo>
                    <a:pt x="28829" y="0"/>
                  </a:lnTo>
                  <a:lnTo>
                    <a:pt x="19939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82" y="336669"/>
                  </a:lnTo>
                  <a:lnTo>
                    <a:pt x="72056" y="339538"/>
                  </a:lnTo>
                  <a:lnTo>
                    <a:pt x="79702" y="340693"/>
                  </a:lnTo>
                  <a:lnTo>
                    <a:pt x="88646" y="339919"/>
                  </a:lnTo>
                  <a:lnTo>
                    <a:pt x="97137" y="337177"/>
                  </a:lnTo>
                  <a:lnTo>
                    <a:pt x="103711" y="333124"/>
                  </a:lnTo>
                  <a:lnTo>
                    <a:pt x="107737" y="328310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9528" y="2310002"/>
              <a:ext cx="408431" cy="131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9528" y="1765554"/>
              <a:ext cx="408431" cy="607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9528" y="1752600"/>
              <a:ext cx="408431" cy="259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22586" y="1666367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7" y="2667"/>
                  </a:moveTo>
                  <a:lnTo>
                    <a:pt x="51935" y="3143"/>
                  </a:lnTo>
                  <a:lnTo>
                    <a:pt x="34131" y="2857"/>
                  </a:lnTo>
                  <a:lnTo>
                    <a:pt x="16756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31146" y="1640586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30">
                  <a:moveTo>
                    <a:pt x="0" y="0"/>
                  </a:moveTo>
                  <a:lnTo>
                    <a:pt x="0" y="805434"/>
                  </a:lnTo>
                </a:path>
                <a:path w="426720" h="811530">
                  <a:moveTo>
                    <a:pt x="426720" y="6096"/>
                  </a:moveTo>
                  <a:lnTo>
                    <a:pt x="426720" y="81152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73995" y="2747450"/>
            <a:ext cx="541020" cy="1114425"/>
            <a:chOff x="9873995" y="2747450"/>
            <a:chExt cx="541020" cy="1114425"/>
          </a:xfrm>
        </p:grpSpPr>
        <p:sp>
          <p:nvSpPr>
            <p:cNvPr id="22" name="object 22"/>
            <p:cNvSpPr/>
            <p:nvPr/>
          </p:nvSpPr>
          <p:spPr>
            <a:xfrm>
              <a:off x="9886950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2729"/>
                  </a:lnTo>
                  <a:lnTo>
                    <a:pt x="41313" y="793318"/>
                  </a:lnTo>
                  <a:lnTo>
                    <a:pt x="87668" y="808189"/>
                  </a:lnTo>
                  <a:lnTo>
                    <a:pt x="146443" y="817943"/>
                  </a:lnTo>
                  <a:lnTo>
                    <a:pt x="214122" y="821436"/>
                  </a:lnTo>
                  <a:lnTo>
                    <a:pt x="281787" y="817943"/>
                  </a:lnTo>
                  <a:lnTo>
                    <a:pt x="340563" y="808189"/>
                  </a:lnTo>
                  <a:lnTo>
                    <a:pt x="386918" y="793318"/>
                  </a:lnTo>
                  <a:lnTo>
                    <a:pt x="417322" y="774458"/>
                  </a:lnTo>
                  <a:lnTo>
                    <a:pt x="428244" y="752729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86949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7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7"/>
                  </a:lnTo>
                  <a:close/>
                </a:path>
                <a:path w="428625" h="821689">
                  <a:moveTo>
                    <a:pt x="428244" y="68707"/>
                  </a:moveTo>
                  <a:lnTo>
                    <a:pt x="428244" y="752729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9"/>
                  </a:lnTo>
                  <a:lnTo>
                    <a:pt x="0" y="6870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6950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86949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86950" y="367360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86949" y="3673602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41687" y="275380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458" y="323278"/>
                  </a:moveTo>
                  <a:lnTo>
                    <a:pt x="44704" y="8318"/>
                  </a:lnTo>
                  <a:lnTo>
                    <a:pt x="42024" y="4013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825"/>
                  </a:lnTo>
                  <a:lnTo>
                    <a:pt x="11366" y="3556"/>
                  </a:lnTo>
                  <a:lnTo>
                    <a:pt x="4775" y="7581"/>
                  </a:lnTo>
                  <a:lnTo>
                    <a:pt x="774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21" y="336677"/>
                  </a:lnTo>
                  <a:lnTo>
                    <a:pt x="71983" y="339534"/>
                  </a:lnTo>
                  <a:lnTo>
                    <a:pt x="79629" y="340690"/>
                  </a:lnTo>
                  <a:lnTo>
                    <a:pt x="88519" y="339915"/>
                  </a:lnTo>
                  <a:lnTo>
                    <a:pt x="97078" y="337185"/>
                  </a:lnTo>
                  <a:lnTo>
                    <a:pt x="103670" y="333121"/>
                  </a:lnTo>
                  <a:lnTo>
                    <a:pt x="107670" y="328307"/>
                  </a:lnTo>
                  <a:lnTo>
                    <a:pt x="108458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41686" y="275380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7" y="22234"/>
                  </a:lnTo>
                  <a:lnTo>
                    <a:pt x="39925" y="18212"/>
                  </a:lnTo>
                  <a:lnTo>
                    <a:pt x="43928" y="13404"/>
                  </a:lnTo>
                  <a:lnTo>
                    <a:pt x="44704" y="8322"/>
                  </a:lnTo>
                  <a:lnTo>
                    <a:pt x="42031" y="4008"/>
                  </a:lnTo>
                  <a:lnTo>
                    <a:pt x="36464" y="1146"/>
                  </a:lnTo>
                  <a:lnTo>
                    <a:pt x="28827" y="0"/>
                  </a:lnTo>
                  <a:lnTo>
                    <a:pt x="19939" y="829"/>
                  </a:lnTo>
                  <a:lnTo>
                    <a:pt x="11376" y="3554"/>
                  </a:lnTo>
                  <a:lnTo>
                    <a:pt x="4778" y="7576"/>
                  </a:lnTo>
                  <a:lnTo>
                    <a:pt x="775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26" y="336669"/>
                  </a:lnTo>
                  <a:lnTo>
                    <a:pt x="71993" y="339538"/>
                  </a:lnTo>
                  <a:lnTo>
                    <a:pt x="79630" y="340693"/>
                  </a:lnTo>
                  <a:lnTo>
                    <a:pt x="88519" y="339919"/>
                  </a:lnTo>
                  <a:lnTo>
                    <a:pt x="97081" y="337177"/>
                  </a:lnTo>
                  <a:lnTo>
                    <a:pt x="103679" y="333124"/>
                  </a:lnTo>
                  <a:lnTo>
                    <a:pt x="107682" y="328310"/>
                  </a:lnTo>
                  <a:lnTo>
                    <a:pt x="108458" y="323282"/>
                  </a:lnTo>
                  <a:lnTo>
                    <a:pt x="44704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5331" y="3625214"/>
              <a:ext cx="408432" cy="13144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5331" y="3082289"/>
              <a:ext cx="408432" cy="6073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5331" y="3069335"/>
              <a:ext cx="408432" cy="259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8262" y="2982086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6"/>
                  </a:moveTo>
                  <a:lnTo>
                    <a:pt x="51881" y="3143"/>
                  </a:lnTo>
                  <a:lnTo>
                    <a:pt x="34083" y="2857"/>
                  </a:lnTo>
                  <a:lnTo>
                    <a:pt x="16738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86949" y="2955797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3"/>
                  </a:lnTo>
                </a:path>
                <a:path w="426720" h="813435">
                  <a:moveTo>
                    <a:pt x="426720" y="7619"/>
                  </a:moveTo>
                  <a:lnTo>
                    <a:pt x="426720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2831" y="2862579"/>
              <a:ext cx="201675" cy="200659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44811" y="4101084"/>
            <a:ext cx="1104900" cy="96773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28047" y="5358384"/>
            <a:ext cx="873251" cy="1016508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DA84029B-2754-A3A5-E9CB-852E91BD02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7539355" cy="510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7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 Michael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anana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smoothie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Fancy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 marR="5080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 Michael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Three-Berry-Blend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smoothie </a:t>
            </a:r>
            <a:r>
              <a:rPr sz="1800" b="1" spc="-10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1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Tea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</a:t>
            </a:r>
            <a:r>
              <a:rPr sz="1800" b="1" spc="18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17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</a:t>
            </a:r>
            <a:r>
              <a:rPr sz="1800" spc="1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b="1" spc="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Earl</a:t>
            </a:r>
            <a:r>
              <a:rPr sz="1800" b="1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Grey</a:t>
            </a:r>
            <a:r>
              <a:rPr sz="1800" b="1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tea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1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Coffee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 marR="2188845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</a:t>
            </a:r>
            <a:r>
              <a:rPr sz="1800" b="1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Cappuccino </a:t>
            </a:r>
            <a:r>
              <a:rPr sz="1800" b="1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18192" y="1691639"/>
            <a:ext cx="454659" cy="848994"/>
            <a:chOff x="9918192" y="1691639"/>
            <a:chExt cx="454659" cy="848994"/>
          </a:xfrm>
        </p:grpSpPr>
        <p:sp>
          <p:nvSpPr>
            <p:cNvPr id="7" name="object 7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4253"/>
                  </a:lnTo>
                  <a:lnTo>
                    <a:pt x="41313" y="794842"/>
                  </a:lnTo>
                  <a:lnTo>
                    <a:pt x="87668" y="809713"/>
                  </a:lnTo>
                  <a:lnTo>
                    <a:pt x="146443" y="819467"/>
                  </a:lnTo>
                  <a:lnTo>
                    <a:pt x="214122" y="822960"/>
                  </a:lnTo>
                  <a:lnTo>
                    <a:pt x="281787" y="819467"/>
                  </a:lnTo>
                  <a:lnTo>
                    <a:pt x="340563" y="809713"/>
                  </a:lnTo>
                  <a:lnTo>
                    <a:pt x="386918" y="794854"/>
                  </a:lnTo>
                  <a:lnTo>
                    <a:pt x="417322" y="775982"/>
                  </a:lnTo>
                  <a:lnTo>
                    <a:pt x="428244" y="754253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2960">
                  <a:moveTo>
                    <a:pt x="428244" y="68706"/>
                  </a:moveTo>
                  <a:lnTo>
                    <a:pt x="428244" y="754252"/>
                  </a:lnTo>
                  <a:lnTo>
                    <a:pt x="417326" y="775980"/>
                  </a:lnTo>
                  <a:lnTo>
                    <a:pt x="386925" y="794842"/>
                  </a:lnTo>
                  <a:lnTo>
                    <a:pt x="340571" y="809711"/>
                  </a:lnTo>
                  <a:lnTo>
                    <a:pt x="281793" y="819459"/>
                  </a:lnTo>
                  <a:lnTo>
                    <a:pt x="214122" y="822959"/>
                  </a:lnTo>
                  <a:lnTo>
                    <a:pt x="146450" y="819459"/>
                  </a:lnTo>
                  <a:lnTo>
                    <a:pt x="87672" y="809711"/>
                  </a:lnTo>
                  <a:lnTo>
                    <a:pt x="41318" y="794842"/>
                  </a:lnTo>
                  <a:lnTo>
                    <a:pt x="10917" y="775980"/>
                  </a:lnTo>
                  <a:lnTo>
                    <a:pt x="0" y="754252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918192" y="1431730"/>
            <a:ext cx="454659" cy="1115060"/>
            <a:chOff x="9918192" y="1431730"/>
            <a:chExt cx="454659" cy="1115060"/>
          </a:xfrm>
        </p:grpSpPr>
        <p:sp>
          <p:nvSpPr>
            <p:cNvPr id="10" name="object 10"/>
            <p:cNvSpPr/>
            <p:nvPr/>
          </p:nvSpPr>
          <p:spPr>
            <a:xfrm>
              <a:off x="9931146" y="16405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1146" y="16405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6010" y="143808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075" y="4013"/>
                  </a:lnTo>
                  <a:lnTo>
                    <a:pt x="36474" y="1155"/>
                  </a:lnTo>
                  <a:lnTo>
                    <a:pt x="2882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77"/>
                  </a:lnTo>
                  <a:lnTo>
                    <a:pt x="72047" y="339534"/>
                  </a:lnTo>
                  <a:lnTo>
                    <a:pt x="79692" y="340690"/>
                  </a:lnTo>
                  <a:lnTo>
                    <a:pt x="88646" y="339915"/>
                  </a:lnTo>
                  <a:lnTo>
                    <a:pt x="97129" y="337185"/>
                  </a:lnTo>
                  <a:lnTo>
                    <a:pt x="103708" y="333121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6010" y="143808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9" y="22234"/>
                  </a:lnTo>
                  <a:lnTo>
                    <a:pt x="39941" y="18212"/>
                  </a:lnTo>
                  <a:lnTo>
                    <a:pt x="43981" y="13404"/>
                  </a:lnTo>
                  <a:lnTo>
                    <a:pt x="44831" y="8322"/>
                  </a:lnTo>
                  <a:lnTo>
                    <a:pt x="42084" y="4008"/>
                  </a:lnTo>
                  <a:lnTo>
                    <a:pt x="36480" y="1146"/>
                  </a:lnTo>
                  <a:lnTo>
                    <a:pt x="28829" y="0"/>
                  </a:lnTo>
                  <a:lnTo>
                    <a:pt x="19939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82" y="336669"/>
                  </a:lnTo>
                  <a:lnTo>
                    <a:pt x="72056" y="339538"/>
                  </a:lnTo>
                  <a:lnTo>
                    <a:pt x="79702" y="340693"/>
                  </a:lnTo>
                  <a:lnTo>
                    <a:pt x="88646" y="339919"/>
                  </a:lnTo>
                  <a:lnTo>
                    <a:pt x="97137" y="337177"/>
                  </a:lnTo>
                  <a:lnTo>
                    <a:pt x="103711" y="333124"/>
                  </a:lnTo>
                  <a:lnTo>
                    <a:pt x="107737" y="328310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9528" y="2310002"/>
              <a:ext cx="408431" cy="131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9528" y="1765554"/>
              <a:ext cx="408431" cy="607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9528" y="1752600"/>
              <a:ext cx="408431" cy="259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22586" y="1666367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7" y="2667"/>
                  </a:moveTo>
                  <a:lnTo>
                    <a:pt x="51935" y="3143"/>
                  </a:lnTo>
                  <a:lnTo>
                    <a:pt x="34131" y="2857"/>
                  </a:lnTo>
                  <a:lnTo>
                    <a:pt x="16756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31146" y="1640586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30">
                  <a:moveTo>
                    <a:pt x="0" y="0"/>
                  </a:moveTo>
                  <a:lnTo>
                    <a:pt x="0" y="805434"/>
                  </a:lnTo>
                </a:path>
                <a:path w="426720" h="811530">
                  <a:moveTo>
                    <a:pt x="426720" y="6096"/>
                  </a:moveTo>
                  <a:lnTo>
                    <a:pt x="426720" y="81152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73995" y="2747450"/>
            <a:ext cx="541020" cy="1114425"/>
            <a:chOff x="9873995" y="2747450"/>
            <a:chExt cx="541020" cy="1114425"/>
          </a:xfrm>
        </p:grpSpPr>
        <p:sp>
          <p:nvSpPr>
            <p:cNvPr id="22" name="object 22"/>
            <p:cNvSpPr/>
            <p:nvPr/>
          </p:nvSpPr>
          <p:spPr>
            <a:xfrm>
              <a:off x="9886950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2729"/>
                  </a:lnTo>
                  <a:lnTo>
                    <a:pt x="41313" y="793318"/>
                  </a:lnTo>
                  <a:lnTo>
                    <a:pt x="87668" y="808189"/>
                  </a:lnTo>
                  <a:lnTo>
                    <a:pt x="146443" y="817943"/>
                  </a:lnTo>
                  <a:lnTo>
                    <a:pt x="214122" y="821436"/>
                  </a:lnTo>
                  <a:lnTo>
                    <a:pt x="281787" y="817943"/>
                  </a:lnTo>
                  <a:lnTo>
                    <a:pt x="340563" y="808189"/>
                  </a:lnTo>
                  <a:lnTo>
                    <a:pt x="386918" y="793318"/>
                  </a:lnTo>
                  <a:lnTo>
                    <a:pt x="417322" y="774458"/>
                  </a:lnTo>
                  <a:lnTo>
                    <a:pt x="428244" y="752729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86949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7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7"/>
                  </a:lnTo>
                  <a:close/>
                </a:path>
                <a:path w="428625" h="821689">
                  <a:moveTo>
                    <a:pt x="428244" y="68707"/>
                  </a:moveTo>
                  <a:lnTo>
                    <a:pt x="428244" y="752729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9"/>
                  </a:lnTo>
                  <a:lnTo>
                    <a:pt x="0" y="6870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6950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86949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86950" y="367360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86949" y="3673602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41687" y="275380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458" y="323278"/>
                  </a:moveTo>
                  <a:lnTo>
                    <a:pt x="44704" y="8318"/>
                  </a:lnTo>
                  <a:lnTo>
                    <a:pt x="42024" y="4013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825"/>
                  </a:lnTo>
                  <a:lnTo>
                    <a:pt x="11366" y="3556"/>
                  </a:lnTo>
                  <a:lnTo>
                    <a:pt x="4775" y="7581"/>
                  </a:lnTo>
                  <a:lnTo>
                    <a:pt x="774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21" y="336677"/>
                  </a:lnTo>
                  <a:lnTo>
                    <a:pt x="71983" y="339534"/>
                  </a:lnTo>
                  <a:lnTo>
                    <a:pt x="79629" y="340690"/>
                  </a:lnTo>
                  <a:lnTo>
                    <a:pt x="88519" y="339915"/>
                  </a:lnTo>
                  <a:lnTo>
                    <a:pt x="97078" y="337185"/>
                  </a:lnTo>
                  <a:lnTo>
                    <a:pt x="103670" y="333121"/>
                  </a:lnTo>
                  <a:lnTo>
                    <a:pt x="107670" y="328307"/>
                  </a:lnTo>
                  <a:lnTo>
                    <a:pt x="108458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41686" y="275380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7" y="22234"/>
                  </a:lnTo>
                  <a:lnTo>
                    <a:pt x="39925" y="18212"/>
                  </a:lnTo>
                  <a:lnTo>
                    <a:pt x="43928" y="13404"/>
                  </a:lnTo>
                  <a:lnTo>
                    <a:pt x="44704" y="8322"/>
                  </a:lnTo>
                  <a:lnTo>
                    <a:pt x="42031" y="4008"/>
                  </a:lnTo>
                  <a:lnTo>
                    <a:pt x="36464" y="1146"/>
                  </a:lnTo>
                  <a:lnTo>
                    <a:pt x="28827" y="0"/>
                  </a:lnTo>
                  <a:lnTo>
                    <a:pt x="19939" y="829"/>
                  </a:lnTo>
                  <a:lnTo>
                    <a:pt x="11376" y="3554"/>
                  </a:lnTo>
                  <a:lnTo>
                    <a:pt x="4778" y="7576"/>
                  </a:lnTo>
                  <a:lnTo>
                    <a:pt x="775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26" y="336669"/>
                  </a:lnTo>
                  <a:lnTo>
                    <a:pt x="71993" y="339538"/>
                  </a:lnTo>
                  <a:lnTo>
                    <a:pt x="79630" y="340693"/>
                  </a:lnTo>
                  <a:lnTo>
                    <a:pt x="88519" y="339919"/>
                  </a:lnTo>
                  <a:lnTo>
                    <a:pt x="97081" y="337177"/>
                  </a:lnTo>
                  <a:lnTo>
                    <a:pt x="103679" y="333124"/>
                  </a:lnTo>
                  <a:lnTo>
                    <a:pt x="107682" y="328310"/>
                  </a:lnTo>
                  <a:lnTo>
                    <a:pt x="108458" y="323282"/>
                  </a:lnTo>
                  <a:lnTo>
                    <a:pt x="44704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5331" y="3625214"/>
              <a:ext cx="408432" cy="13144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5331" y="3082289"/>
              <a:ext cx="408432" cy="6073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5331" y="3069335"/>
              <a:ext cx="408432" cy="259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8262" y="2982086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6"/>
                  </a:moveTo>
                  <a:lnTo>
                    <a:pt x="51881" y="3143"/>
                  </a:lnTo>
                  <a:lnTo>
                    <a:pt x="34083" y="2857"/>
                  </a:lnTo>
                  <a:lnTo>
                    <a:pt x="16738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86949" y="2955797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3"/>
                  </a:lnTo>
                </a:path>
                <a:path w="426720" h="813435">
                  <a:moveTo>
                    <a:pt x="426720" y="7619"/>
                  </a:moveTo>
                  <a:lnTo>
                    <a:pt x="426720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2831" y="2862579"/>
              <a:ext cx="201675" cy="200659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44811" y="4101084"/>
            <a:ext cx="1104900" cy="96773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28047" y="5358384"/>
            <a:ext cx="873251" cy="1016508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FDECDE79-9680-A498-3B32-96F875ED4E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6446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</a:t>
            </a:r>
            <a:r>
              <a:rPr sz="1800" b="1" spc="-7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Outline:</a:t>
            </a:r>
            <a:r>
              <a:rPr sz="1800" b="1" spc="-6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5080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 Michael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anana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smoothie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55280" y="1403603"/>
            <a:ext cx="4236720" cy="1099185"/>
            <a:chOff x="7955280" y="1403603"/>
            <a:chExt cx="4236720" cy="1099185"/>
          </a:xfrm>
        </p:grpSpPr>
        <p:sp>
          <p:nvSpPr>
            <p:cNvPr id="7" name="object 7"/>
            <p:cNvSpPr/>
            <p:nvPr/>
          </p:nvSpPr>
          <p:spPr>
            <a:xfrm>
              <a:off x="7955280" y="1403603"/>
              <a:ext cx="166370" cy="1099185"/>
            </a:xfrm>
            <a:custGeom>
              <a:avLst/>
              <a:gdLst/>
              <a:ahLst/>
              <a:cxnLst/>
              <a:rect l="l" t="t" r="r" b="b"/>
              <a:pathLst>
                <a:path w="166370" h="1099185">
                  <a:moveTo>
                    <a:pt x="0" y="1098803"/>
                  </a:moveTo>
                  <a:lnTo>
                    <a:pt x="166116" y="1098803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1098803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1396" y="1403603"/>
              <a:ext cx="4070985" cy="1099185"/>
            </a:xfrm>
            <a:custGeom>
              <a:avLst/>
              <a:gdLst/>
              <a:ahLst/>
              <a:cxnLst/>
              <a:rect l="l" t="t" r="r" b="b"/>
              <a:pathLst>
                <a:path w="4070984" h="1099185">
                  <a:moveTo>
                    <a:pt x="4070604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4070604" y="1098803"/>
                  </a:lnTo>
                  <a:lnTo>
                    <a:pt x="4070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1210" y="1737105"/>
              <a:ext cx="2984627" cy="42672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F3B8436-7DE3-9B3C-80DD-5D3BCD5841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64465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5080" indent="-546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 Outline: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Earning loyalty card points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</a:t>
            </a:r>
            <a:r>
              <a:rPr sz="1800" b="1" spc="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</a:t>
            </a:r>
            <a:r>
              <a:rPr sz="1800" spc="-1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b="1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&lt;Sample Drink&gt; </a:t>
            </a:r>
            <a:r>
              <a:rPr sz="180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&lt;Points</a:t>
            </a:r>
            <a:r>
              <a:rPr sz="1800" spc="-45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Earned&gt;</a:t>
            </a:r>
            <a:r>
              <a:rPr sz="1800" spc="-5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Examples:</a:t>
            </a:r>
            <a:endParaRPr sz="18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tabLst>
                <a:tab pos="3562350" algn="l"/>
              </a:tabLst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Drink</a:t>
            </a:r>
            <a:r>
              <a:rPr sz="1800" spc="-35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Category	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Sample</a:t>
            </a:r>
            <a:r>
              <a:rPr sz="1800" spc="-75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Drink</a:t>
            </a:r>
            <a:endParaRPr sz="18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8357" y="3026409"/>
            <a:ext cx="2346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Points</a:t>
            </a:r>
            <a:r>
              <a:rPr sz="1800" spc="-7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Earned</a:t>
            </a:r>
            <a:r>
              <a:rPr sz="1800" spc="-6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196465" algn="l"/>
              </a:tabLst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5	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393690" y="2147570"/>
            <a:ext cx="175260" cy="1194435"/>
          </a:xfrm>
          <a:custGeom>
            <a:avLst/>
            <a:gdLst/>
            <a:ahLst/>
            <a:cxnLst/>
            <a:rect l="l" t="t" r="r" b="b"/>
            <a:pathLst>
              <a:path w="175260" h="1194435">
                <a:moveTo>
                  <a:pt x="79487" y="137623"/>
                </a:moveTo>
                <a:lnTo>
                  <a:pt x="64515" y="199770"/>
                </a:lnTo>
                <a:lnTo>
                  <a:pt x="51181" y="267842"/>
                </a:lnTo>
                <a:lnTo>
                  <a:pt x="39370" y="338963"/>
                </a:lnTo>
                <a:lnTo>
                  <a:pt x="29083" y="413003"/>
                </a:lnTo>
                <a:lnTo>
                  <a:pt x="24384" y="451103"/>
                </a:lnTo>
                <a:lnTo>
                  <a:pt x="20193" y="489584"/>
                </a:lnTo>
                <a:lnTo>
                  <a:pt x="16383" y="528701"/>
                </a:lnTo>
                <a:lnTo>
                  <a:pt x="9779" y="608202"/>
                </a:lnTo>
                <a:lnTo>
                  <a:pt x="4952" y="689609"/>
                </a:lnTo>
                <a:lnTo>
                  <a:pt x="1524" y="772287"/>
                </a:lnTo>
                <a:lnTo>
                  <a:pt x="0" y="856106"/>
                </a:lnTo>
                <a:lnTo>
                  <a:pt x="0" y="940562"/>
                </a:lnTo>
                <a:lnTo>
                  <a:pt x="1650" y="1025270"/>
                </a:lnTo>
                <a:lnTo>
                  <a:pt x="5207" y="1109979"/>
                </a:lnTo>
                <a:lnTo>
                  <a:pt x="10413" y="1194307"/>
                </a:lnTo>
                <a:lnTo>
                  <a:pt x="60706" y="1191132"/>
                </a:lnTo>
                <a:lnTo>
                  <a:pt x="55499" y="1107820"/>
                </a:lnTo>
                <a:lnTo>
                  <a:pt x="51943" y="1024254"/>
                </a:lnTo>
                <a:lnTo>
                  <a:pt x="50292" y="940562"/>
                </a:lnTo>
                <a:lnTo>
                  <a:pt x="50185" y="856106"/>
                </a:lnTo>
                <a:lnTo>
                  <a:pt x="51815" y="774445"/>
                </a:lnTo>
                <a:lnTo>
                  <a:pt x="55118" y="692657"/>
                </a:lnTo>
                <a:lnTo>
                  <a:pt x="59944" y="612393"/>
                </a:lnTo>
                <a:lnTo>
                  <a:pt x="66421" y="533653"/>
                </a:lnTo>
                <a:lnTo>
                  <a:pt x="70231" y="495172"/>
                </a:lnTo>
                <a:lnTo>
                  <a:pt x="74295" y="457072"/>
                </a:lnTo>
                <a:lnTo>
                  <a:pt x="83820" y="382904"/>
                </a:lnTo>
                <a:lnTo>
                  <a:pt x="94614" y="311657"/>
                </a:lnTo>
                <a:lnTo>
                  <a:pt x="106934" y="243331"/>
                </a:lnTo>
                <a:lnTo>
                  <a:pt x="120396" y="179324"/>
                </a:lnTo>
                <a:lnTo>
                  <a:pt x="127695" y="151984"/>
                </a:lnTo>
                <a:lnTo>
                  <a:pt x="79487" y="137623"/>
                </a:lnTo>
                <a:close/>
              </a:path>
              <a:path w="175260" h="1194435">
                <a:moveTo>
                  <a:pt x="165976" y="114045"/>
                </a:moveTo>
                <a:lnTo>
                  <a:pt x="85725" y="114045"/>
                </a:lnTo>
                <a:lnTo>
                  <a:pt x="134365" y="127000"/>
                </a:lnTo>
                <a:lnTo>
                  <a:pt x="127695" y="151984"/>
                </a:lnTo>
                <a:lnTo>
                  <a:pt x="175133" y="166115"/>
                </a:lnTo>
                <a:lnTo>
                  <a:pt x="165976" y="114045"/>
                </a:lnTo>
                <a:close/>
              </a:path>
              <a:path w="175260" h="1194435">
                <a:moveTo>
                  <a:pt x="85725" y="114045"/>
                </a:moveTo>
                <a:lnTo>
                  <a:pt x="79487" y="137623"/>
                </a:lnTo>
                <a:lnTo>
                  <a:pt x="127695" y="151984"/>
                </a:lnTo>
                <a:lnTo>
                  <a:pt x="134365" y="127000"/>
                </a:lnTo>
                <a:lnTo>
                  <a:pt x="85725" y="114045"/>
                </a:lnTo>
                <a:close/>
              </a:path>
              <a:path w="175260" h="1194435">
                <a:moveTo>
                  <a:pt x="145923" y="0"/>
                </a:moveTo>
                <a:lnTo>
                  <a:pt x="30607" y="123062"/>
                </a:lnTo>
                <a:lnTo>
                  <a:pt x="79487" y="137623"/>
                </a:lnTo>
                <a:lnTo>
                  <a:pt x="85725" y="114045"/>
                </a:lnTo>
                <a:lnTo>
                  <a:pt x="165976" y="114045"/>
                </a:lnTo>
                <a:lnTo>
                  <a:pt x="145923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99047" y="1737105"/>
            <a:ext cx="5376545" cy="1551305"/>
            <a:chOff x="6099047" y="1737105"/>
            <a:chExt cx="5376545" cy="155130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1209" y="1737105"/>
              <a:ext cx="3064002" cy="4267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99047" y="2176018"/>
              <a:ext cx="2498725" cy="1112520"/>
            </a:xfrm>
            <a:custGeom>
              <a:avLst/>
              <a:gdLst/>
              <a:ahLst/>
              <a:cxnLst/>
              <a:rect l="l" t="t" r="r" b="b"/>
              <a:pathLst>
                <a:path w="2498725" h="1112520">
                  <a:moveTo>
                    <a:pt x="923488" y="50800"/>
                  </a:moveTo>
                  <a:lnTo>
                    <a:pt x="486028" y="50800"/>
                  </a:lnTo>
                  <a:lnTo>
                    <a:pt x="561085" y="51562"/>
                  </a:lnTo>
                  <a:lnTo>
                    <a:pt x="637412" y="56134"/>
                  </a:lnTo>
                  <a:lnTo>
                    <a:pt x="715136" y="64135"/>
                  </a:lnTo>
                  <a:lnTo>
                    <a:pt x="793876" y="75946"/>
                  </a:lnTo>
                  <a:lnTo>
                    <a:pt x="873505" y="91312"/>
                  </a:lnTo>
                  <a:lnTo>
                    <a:pt x="953897" y="110109"/>
                  </a:lnTo>
                  <a:lnTo>
                    <a:pt x="1034923" y="132334"/>
                  </a:lnTo>
                  <a:lnTo>
                    <a:pt x="1116329" y="157987"/>
                  </a:lnTo>
                  <a:lnTo>
                    <a:pt x="1197991" y="187071"/>
                  </a:lnTo>
                  <a:lnTo>
                    <a:pt x="1279905" y="219329"/>
                  </a:lnTo>
                  <a:lnTo>
                    <a:pt x="1361694" y="254889"/>
                  </a:lnTo>
                  <a:lnTo>
                    <a:pt x="1443354" y="293624"/>
                  </a:lnTo>
                  <a:lnTo>
                    <a:pt x="1524507" y="335407"/>
                  </a:lnTo>
                  <a:lnTo>
                    <a:pt x="1605406" y="380365"/>
                  </a:lnTo>
                  <a:lnTo>
                    <a:pt x="1685417" y="428244"/>
                  </a:lnTo>
                  <a:lnTo>
                    <a:pt x="1764792" y="479171"/>
                  </a:lnTo>
                  <a:lnTo>
                    <a:pt x="1843151" y="532892"/>
                  </a:lnTo>
                  <a:lnTo>
                    <a:pt x="1920367" y="589534"/>
                  </a:lnTo>
                  <a:lnTo>
                    <a:pt x="1996312" y="648843"/>
                  </a:lnTo>
                  <a:lnTo>
                    <a:pt x="2070734" y="710946"/>
                  </a:lnTo>
                  <a:lnTo>
                    <a:pt x="2143759" y="775589"/>
                  </a:lnTo>
                  <a:lnTo>
                    <a:pt x="2214879" y="843026"/>
                  </a:lnTo>
                  <a:lnTo>
                    <a:pt x="2284222" y="912876"/>
                  </a:lnTo>
                  <a:lnTo>
                    <a:pt x="2351531" y="985139"/>
                  </a:lnTo>
                  <a:lnTo>
                    <a:pt x="2416555" y="1060069"/>
                  </a:lnTo>
                  <a:lnTo>
                    <a:pt x="2459481" y="1112139"/>
                  </a:lnTo>
                  <a:lnTo>
                    <a:pt x="2498725" y="1079881"/>
                  </a:lnTo>
                  <a:lnTo>
                    <a:pt x="2454909" y="1026668"/>
                  </a:lnTo>
                  <a:lnTo>
                    <a:pt x="2388743" y="950595"/>
                  </a:lnTo>
                  <a:lnTo>
                    <a:pt x="2320290" y="877062"/>
                  </a:lnTo>
                  <a:lnTo>
                    <a:pt x="2249804" y="806069"/>
                  </a:lnTo>
                  <a:lnTo>
                    <a:pt x="2177415" y="737616"/>
                  </a:lnTo>
                  <a:lnTo>
                    <a:pt x="2103247" y="671830"/>
                  </a:lnTo>
                  <a:lnTo>
                    <a:pt x="2027554" y="608838"/>
                  </a:lnTo>
                  <a:lnTo>
                    <a:pt x="1950338" y="548513"/>
                  </a:lnTo>
                  <a:lnTo>
                    <a:pt x="1871852" y="490982"/>
                  </a:lnTo>
                  <a:lnTo>
                    <a:pt x="1792224" y="436372"/>
                  </a:lnTo>
                  <a:lnTo>
                    <a:pt x="1711578" y="384683"/>
                  </a:lnTo>
                  <a:lnTo>
                    <a:pt x="1630045" y="336042"/>
                  </a:lnTo>
                  <a:lnTo>
                    <a:pt x="1547749" y="290322"/>
                  </a:lnTo>
                  <a:lnTo>
                    <a:pt x="1465072" y="247777"/>
                  </a:lnTo>
                  <a:lnTo>
                    <a:pt x="1381886" y="208280"/>
                  </a:lnTo>
                  <a:lnTo>
                    <a:pt x="1298575" y="172085"/>
                  </a:lnTo>
                  <a:lnTo>
                    <a:pt x="1215008" y="139192"/>
                  </a:lnTo>
                  <a:lnTo>
                    <a:pt x="1131570" y="109601"/>
                  </a:lnTo>
                  <a:lnTo>
                    <a:pt x="1048384" y="83439"/>
                  </a:lnTo>
                  <a:lnTo>
                    <a:pt x="965453" y="60579"/>
                  </a:lnTo>
                  <a:lnTo>
                    <a:pt x="923488" y="50800"/>
                  </a:lnTo>
                  <a:close/>
                </a:path>
                <a:path w="2498725" h="1112520">
                  <a:moveTo>
                    <a:pt x="115188" y="5080"/>
                  </a:moveTo>
                  <a:lnTo>
                    <a:pt x="0" y="130556"/>
                  </a:lnTo>
                  <a:lnTo>
                    <a:pt x="169544" y="147447"/>
                  </a:lnTo>
                  <a:lnTo>
                    <a:pt x="155095" y="109601"/>
                  </a:lnTo>
                  <a:lnTo>
                    <a:pt x="126237" y="109601"/>
                  </a:lnTo>
                  <a:lnTo>
                    <a:pt x="111125" y="61087"/>
                  </a:lnTo>
                  <a:lnTo>
                    <a:pt x="133864" y="53994"/>
                  </a:lnTo>
                  <a:lnTo>
                    <a:pt x="115188" y="5080"/>
                  </a:lnTo>
                  <a:close/>
                </a:path>
                <a:path w="2498725" h="1112520">
                  <a:moveTo>
                    <a:pt x="133864" y="53994"/>
                  </a:moveTo>
                  <a:lnTo>
                    <a:pt x="111125" y="61087"/>
                  </a:lnTo>
                  <a:lnTo>
                    <a:pt x="126237" y="109601"/>
                  </a:lnTo>
                  <a:lnTo>
                    <a:pt x="152024" y="101558"/>
                  </a:lnTo>
                  <a:lnTo>
                    <a:pt x="133864" y="53994"/>
                  </a:lnTo>
                  <a:close/>
                </a:path>
                <a:path w="2498725" h="1112520">
                  <a:moveTo>
                    <a:pt x="152024" y="101558"/>
                  </a:moveTo>
                  <a:lnTo>
                    <a:pt x="126237" y="109601"/>
                  </a:lnTo>
                  <a:lnTo>
                    <a:pt x="155095" y="109601"/>
                  </a:lnTo>
                  <a:lnTo>
                    <a:pt x="152024" y="101558"/>
                  </a:lnTo>
                  <a:close/>
                </a:path>
                <a:path w="2498725" h="1112520">
                  <a:moveTo>
                    <a:pt x="483870" y="0"/>
                  </a:moveTo>
                  <a:lnTo>
                    <a:pt x="407670" y="3302"/>
                  </a:lnTo>
                  <a:lnTo>
                    <a:pt x="332866" y="10414"/>
                  </a:lnTo>
                  <a:lnTo>
                    <a:pt x="259968" y="21462"/>
                  </a:lnTo>
                  <a:lnTo>
                    <a:pt x="188087" y="37084"/>
                  </a:lnTo>
                  <a:lnTo>
                    <a:pt x="133864" y="53994"/>
                  </a:lnTo>
                  <a:lnTo>
                    <a:pt x="152024" y="101558"/>
                  </a:lnTo>
                  <a:lnTo>
                    <a:pt x="203200" y="85598"/>
                  </a:lnTo>
                  <a:lnTo>
                    <a:pt x="270637" y="71247"/>
                  </a:lnTo>
                  <a:lnTo>
                    <a:pt x="340487" y="60579"/>
                  </a:lnTo>
                  <a:lnTo>
                    <a:pt x="412496" y="53848"/>
                  </a:lnTo>
                  <a:lnTo>
                    <a:pt x="486028" y="50800"/>
                  </a:lnTo>
                  <a:lnTo>
                    <a:pt x="923488" y="50800"/>
                  </a:lnTo>
                  <a:lnTo>
                    <a:pt x="883157" y="41402"/>
                  </a:lnTo>
                  <a:lnTo>
                    <a:pt x="801370" y="25654"/>
                  </a:lnTo>
                  <a:lnTo>
                    <a:pt x="720471" y="13716"/>
                  </a:lnTo>
                  <a:lnTo>
                    <a:pt x="640460" y="5334"/>
                  </a:lnTo>
                  <a:lnTo>
                    <a:pt x="561594" y="762"/>
                  </a:lnTo>
                  <a:lnTo>
                    <a:pt x="48387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DD227B0-5F3C-3EDE-3F2A-133E271022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64465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5080" indent="-546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 Outline: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Earning loyalty card points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Sample Drink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&gt; 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Points</a:t>
            </a:r>
            <a:r>
              <a:rPr sz="1800" spc="-4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Earned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&gt;</a:t>
            </a:r>
            <a:r>
              <a:rPr sz="1800" b="1" spc="-5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Examples:</a:t>
            </a:r>
            <a:endParaRPr sz="18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tabLst>
                <a:tab pos="3562350" algn="l"/>
              </a:tabLst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Drink</a:t>
            </a:r>
            <a:r>
              <a:rPr sz="1800" spc="-35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Category	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Sample</a:t>
            </a:r>
            <a:r>
              <a:rPr sz="1800" spc="-75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Drink</a:t>
            </a:r>
            <a:endParaRPr sz="18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8357" y="3026409"/>
            <a:ext cx="2346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Points</a:t>
            </a:r>
            <a:r>
              <a:rPr sz="1800" spc="-7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Earned</a:t>
            </a:r>
            <a:r>
              <a:rPr sz="1800" spc="-6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196465" algn="l"/>
              </a:tabLst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5	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88313" y="3576491"/>
          <a:ext cx="9076055" cy="850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455">
                <a:tc>
                  <a:txBody>
                    <a:bodyPr/>
                    <a:lstStyle/>
                    <a:p>
                      <a:pPr marL="31750">
                        <a:lnSpc>
                          <a:spcPts val="2085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4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Fancy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smoothies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085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2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Three-Berry-Blend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smoothie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085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8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5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6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7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Tea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5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Earl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Grey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8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04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7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Coffee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14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8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Cappuccino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14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8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4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8459" y="3401567"/>
            <a:ext cx="187451" cy="1508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8459" y="3681984"/>
            <a:ext cx="187451" cy="152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8459" y="3962400"/>
            <a:ext cx="187451" cy="150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8459" y="4219955"/>
            <a:ext cx="187451" cy="1524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8E080E4-77C9-AAE8-50A4-921206BDF4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333498"/>
            <a:ext cx="387032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826765"/>
            <a:ext cx="116839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2775457"/>
            <a:ext cx="4900930" cy="731520"/>
            <a:chOff x="5768975" y="2775457"/>
            <a:chExt cx="4900930" cy="7315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775457"/>
              <a:ext cx="490093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3141217"/>
              <a:ext cx="298119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583559"/>
            <a:ext cx="6265545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949319"/>
            <a:ext cx="2441448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6FFD73-A619-316C-9FF1-6506CA81D3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3484879" cy="365760"/>
            <a:chOff x="5244719" y="3141217"/>
            <a:chExt cx="3484879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4719" y="3141217"/>
              <a:ext cx="231775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6861" y="3141217"/>
              <a:ext cx="1332229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581008" y="3141217"/>
            <a:ext cx="752475" cy="365760"/>
            <a:chOff x="8581008" y="3141217"/>
            <a:chExt cx="75247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81008" y="3141217"/>
              <a:ext cx="22860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5308" y="3141217"/>
              <a:ext cx="638175" cy="365760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55BF26-0354-EC9B-1CF6-E6424A1602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102" y="1974549"/>
            <a:ext cx="2464204" cy="21456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8110" y="1864252"/>
            <a:ext cx="1490280" cy="23650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3262" y="2098164"/>
            <a:ext cx="2428340" cy="18964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4142" y="4569586"/>
            <a:ext cx="1528318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43555" y="549859"/>
            <a:ext cx="7260971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95926" y="4569586"/>
            <a:ext cx="2349754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57006" y="4569586"/>
            <a:ext cx="2696718" cy="3048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632453" y="2782061"/>
            <a:ext cx="1359535" cy="647700"/>
          </a:xfrm>
          <a:custGeom>
            <a:avLst/>
            <a:gdLst/>
            <a:ahLst/>
            <a:cxnLst/>
            <a:rect l="l" t="t" r="r" b="b"/>
            <a:pathLst>
              <a:path w="1359535" h="647700">
                <a:moveTo>
                  <a:pt x="0" y="161925"/>
                </a:moveTo>
                <a:lnTo>
                  <a:pt x="1035558" y="161925"/>
                </a:lnTo>
                <a:lnTo>
                  <a:pt x="1035558" y="0"/>
                </a:lnTo>
                <a:lnTo>
                  <a:pt x="1359408" y="323850"/>
                </a:lnTo>
                <a:lnTo>
                  <a:pt x="1035558" y="647700"/>
                </a:lnTo>
                <a:lnTo>
                  <a:pt x="1035558" y="485775"/>
                </a:lnTo>
                <a:lnTo>
                  <a:pt x="0" y="485775"/>
                </a:lnTo>
                <a:lnTo>
                  <a:pt x="0" y="161925"/>
                </a:lnTo>
                <a:close/>
              </a:path>
            </a:pathLst>
          </a:custGeom>
          <a:ln w="5334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7738" y="2782061"/>
            <a:ext cx="1358265" cy="647700"/>
          </a:xfrm>
          <a:custGeom>
            <a:avLst/>
            <a:gdLst/>
            <a:ahLst/>
            <a:cxnLst/>
            <a:rect l="l" t="t" r="r" b="b"/>
            <a:pathLst>
              <a:path w="1358265" h="647700">
                <a:moveTo>
                  <a:pt x="0" y="161925"/>
                </a:moveTo>
                <a:lnTo>
                  <a:pt x="1034033" y="161925"/>
                </a:lnTo>
                <a:lnTo>
                  <a:pt x="1034033" y="0"/>
                </a:lnTo>
                <a:lnTo>
                  <a:pt x="1357883" y="323850"/>
                </a:lnTo>
                <a:lnTo>
                  <a:pt x="1034033" y="647700"/>
                </a:lnTo>
                <a:lnTo>
                  <a:pt x="1034033" y="485775"/>
                </a:lnTo>
                <a:lnTo>
                  <a:pt x="0" y="485775"/>
                </a:lnTo>
                <a:lnTo>
                  <a:pt x="0" y="161925"/>
                </a:lnTo>
                <a:close/>
              </a:path>
            </a:pathLst>
          </a:custGeom>
          <a:ln w="5334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5C5FFC7-EB70-57DA-C6F4-6BF9420BA4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1769364"/>
            <a:ext cx="5410200" cy="731520"/>
            <a:chOff x="5240146" y="1769364"/>
            <a:chExt cx="5410200" cy="7315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8" y="1769364"/>
              <a:ext cx="5405247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134819"/>
              <a:ext cx="2868041" cy="3660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729738"/>
            <a:ext cx="1613535" cy="365760"/>
            <a:chOff x="5244719" y="2729738"/>
            <a:chExt cx="1613535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4719" y="2729738"/>
              <a:ext cx="7579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3087" y="2729738"/>
              <a:ext cx="954633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794881" y="2729738"/>
            <a:ext cx="4363720" cy="365760"/>
            <a:chOff x="6794881" y="2729738"/>
            <a:chExt cx="436372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4881" y="2729738"/>
              <a:ext cx="1046073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66609" y="2729738"/>
              <a:ext cx="22860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0909" y="2729738"/>
              <a:ext cx="112395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80069" y="2729738"/>
              <a:ext cx="195072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77605" y="2729738"/>
              <a:ext cx="94678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22282" y="2729738"/>
              <a:ext cx="1535810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44719" y="3323793"/>
            <a:ext cx="4162425" cy="3660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44719" y="3918839"/>
            <a:ext cx="2181605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44719" y="4513198"/>
            <a:ext cx="6496684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E59B621-F95D-60F0-0B9D-05FAA3189B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7260971" cy="5486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37311" y="4746371"/>
            <a:ext cx="5426075" cy="365760"/>
            <a:chOff x="737311" y="4746371"/>
            <a:chExt cx="5426075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311" y="4746371"/>
              <a:ext cx="109362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677" y="4746371"/>
              <a:ext cx="4421124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7311" y="5188026"/>
            <a:ext cx="1163955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59966" y="5188026"/>
            <a:ext cx="4918329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37311" y="5630570"/>
            <a:ext cx="6223000" cy="365760"/>
            <a:chOff x="737311" y="5630570"/>
            <a:chExt cx="6223000" cy="3657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311" y="5630570"/>
              <a:ext cx="984885" cy="365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8233" y="5630570"/>
              <a:ext cx="5341493" cy="365759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0" y="981455"/>
            <a:ext cx="829310" cy="299085"/>
          </a:xfrm>
          <a:custGeom>
            <a:avLst/>
            <a:gdLst/>
            <a:ahLst/>
            <a:cxnLst/>
            <a:rect l="l" t="t" r="r" b="b"/>
            <a:pathLst>
              <a:path w="829310" h="299084">
                <a:moveTo>
                  <a:pt x="679704" y="0"/>
                </a:moveTo>
                <a:lnTo>
                  <a:pt x="679704" y="74676"/>
                </a:lnTo>
                <a:lnTo>
                  <a:pt x="0" y="74676"/>
                </a:lnTo>
                <a:lnTo>
                  <a:pt x="0" y="224028"/>
                </a:lnTo>
                <a:lnTo>
                  <a:pt x="679704" y="224028"/>
                </a:lnTo>
                <a:lnTo>
                  <a:pt x="679704" y="298704"/>
                </a:lnTo>
                <a:lnTo>
                  <a:pt x="829056" y="149352"/>
                </a:lnTo>
                <a:lnTo>
                  <a:pt x="67970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" y="1356360"/>
            <a:ext cx="829310" cy="300355"/>
          </a:xfrm>
          <a:custGeom>
            <a:avLst/>
            <a:gdLst/>
            <a:ahLst/>
            <a:cxnLst/>
            <a:rect l="l" t="t" r="r" b="b"/>
            <a:pathLst>
              <a:path w="829310" h="300355">
                <a:moveTo>
                  <a:pt x="678942" y="0"/>
                </a:moveTo>
                <a:lnTo>
                  <a:pt x="678942" y="75056"/>
                </a:lnTo>
                <a:lnTo>
                  <a:pt x="0" y="75056"/>
                </a:lnTo>
                <a:lnTo>
                  <a:pt x="0" y="225170"/>
                </a:lnTo>
                <a:lnTo>
                  <a:pt x="678942" y="225170"/>
                </a:lnTo>
                <a:lnTo>
                  <a:pt x="678942" y="300227"/>
                </a:lnTo>
                <a:lnTo>
                  <a:pt x="829056" y="150113"/>
                </a:lnTo>
                <a:lnTo>
                  <a:pt x="67894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702307"/>
            <a:ext cx="829310" cy="299085"/>
          </a:xfrm>
          <a:custGeom>
            <a:avLst/>
            <a:gdLst/>
            <a:ahLst/>
            <a:cxnLst/>
            <a:rect l="l" t="t" r="r" b="b"/>
            <a:pathLst>
              <a:path w="829310" h="299085">
                <a:moveTo>
                  <a:pt x="679704" y="0"/>
                </a:moveTo>
                <a:lnTo>
                  <a:pt x="679704" y="74675"/>
                </a:lnTo>
                <a:lnTo>
                  <a:pt x="0" y="74675"/>
                </a:lnTo>
                <a:lnTo>
                  <a:pt x="0" y="224027"/>
                </a:lnTo>
                <a:lnTo>
                  <a:pt x="679704" y="224027"/>
                </a:lnTo>
                <a:lnTo>
                  <a:pt x="679704" y="298703"/>
                </a:lnTo>
                <a:lnTo>
                  <a:pt x="829056" y="149351"/>
                </a:lnTo>
                <a:lnTo>
                  <a:pt x="67970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DF9CA59-E396-EEFE-8FF6-73E92E09D2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4231386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812" y="4686046"/>
            <a:ext cx="673582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812" y="5127701"/>
            <a:ext cx="5058918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812" y="5570220"/>
            <a:ext cx="6167755" cy="3657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652272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5">
                <a:moveTo>
                  <a:pt x="493776" y="0"/>
                </a:moveTo>
                <a:lnTo>
                  <a:pt x="493776" y="82295"/>
                </a:lnTo>
                <a:lnTo>
                  <a:pt x="0" y="82295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3"/>
                </a:lnTo>
                <a:lnTo>
                  <a:pt x="658368" y="164591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43D7-9B33-3390-76ED-06D2A75E69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208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respect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health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guidelines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4231386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609" y="4679569"/>
            <a:ext cx="673620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609" y="5121909"/>
            <a:ext cx="505891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2609" y="5563819"/>
            <a:ext cx="6168136" cy="3657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2272283"/>
            <a:ext cx="658495" cy="327660"/>
          </a:xfrm>
          <a:custGeom>
            <a:avLst/>
            <a:gdLst/>
            <a:ahLst/>
            <a:cxnLst/>
            <a:rect l="l" t="t" r="r" b="b"/>
            <a:pathLst>
              <a:path w="658495" h="327660">
                <a:moveTo>
                  <a:pt x="494538" y="0"/>
                </a:moveTo>
                <a:lnTo>
                  <a:pt x="494538" y="81914"/>
                </a:lnTo>
                <a:lnTo>
                  <a:pt x="0" y="81914"/>
                </a:lnTo>
                <a:lnTo>
                  <a:pt x="0" y="245744"/>
                </a:lnTo>
                <a:lnTo>
                  <a:pt x="494538" y="245744"/>
                </a:lnTo>
                <a:lnTo>
                  <a:pt x="494538" y="327660"/>
                </a:lnTo>
                <a:lnTo>
                  <a:pt x="658368" y="163829"/>
                </a:lnTo>
                <a:lnTo>
                  <a:pt x="49453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E669D-8DBD-3CAC-E0AA-6A80424C5A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267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respect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health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guidelines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shop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out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apples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4231386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010" y="4686046"/>
            <a:ext cx="673620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010" y="5127701"/>
            <a:ext cx="5058918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010" y="5570220"/>
            <a:ext cx="6167755" cy="3657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2892551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6" y="0"/>
                </a:moveTo>
                <a:lnTo>
                  <a:pt x="493776" y="82296"/>
                </a:lnTo>
                <a:lnTo>
                  <a:pt x="0" y="82296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2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C5D5D-CF16-FE75-32E8-93F14BC476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1922</Words>
  <Application>Microsoft Office PowerPoint</Application>
  <PresentationFormat>Widescreen</PresentationFormat>
  <Paragraphs>321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Calibri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Smart</dc:creator>
  <cp:lastModifiedBy>Steve Steve</cp:lastModifiedBy>
  <cp:revision>5</cp:revision>
  <dcterms:created xsi:type="dcterms:W3CDTF">2023-10-08T06:18:52Z</dcterms:created>
  <dcterms:modified xsi:type="dcterms:W3CDTF">2024-12-05T05:27:32Z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2023-10-08T00:00:00Z</vt:filetime>
  </property>
</Properties>
</file>