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81" r:id="rId4"/>
    <p:sldId id="282" r:id="rId5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112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59457E-3BFA-4305-B7C0-7BB205320983}" type="datetimeFigureOut">
              <a:rPr lang="en-IN" smtClean="0"/>
              <a:t>03-12-2024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753FB3-2E35-4A9A-A9D4-4FF31867D1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5219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2A9FBC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F4439D-BE28-4149-A50F-61E203BE8326}" type="datetime1">
              <a:rPr lang="en-US" smtClean="0"/>
              <a:t>12/3/2024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2A9FBC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5E842C-56C4-4A8B-B260-2DFB187DA243}" type="datetime1">
              <a:rPr lang="en-US" smtClean="0"/>
              <a:t>12/3/2024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576AE1-9077-4A46-8621-2CEBE9B882CA}" type="datetime1">
              <a:rPr lang="en-US" smtClean="0"/>
              <a:t>12/3/2024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8F25C2-6DB6-416E-A153-FCB3B6372AB3}" type="datetime1">
              <a:rPr lang="en-US" smtClean="0"/>
              <a:t>12/3/2024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DBA5FE-85FD-4A42-A7C8-5A5512D08E6D}" type="datetime1">
              <a:rPr lang="en-US" smtClean="0"/>
              <a:t>12/3/2024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626392" y="1922779"/>
            <a:ext cx="1377314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226050" y="2373883"/>
            <a:ext cx="5359400" cy="1790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2A9FBC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840065-8037-4EA4-B47F-E29784711A1A}" type="datetime1">
              <a:rPr lang="en-US" smtClean="0"/>
              <a:t>12/3/2024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1694" y="2977579"/>
            <a:ext cx="10768615" cy="38101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951275" y="3267964"/>
            <a:ext cx="894016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dirty="0">
                <a:solidFill>
                  <a:srgbClr val="171717"/>
                </a:solidFill>
                <a:latin typeface="Verdana"/>
                <a:cs typeface="Verdana"/>
              </a:rPr>
              <a:t>COURSE OVERVIEW</a:t>
            </a:r>
            <a:endParaRPr sz="2800" dirty="0">
              <a:latin typeface="Verdana"/>
              <a:cs typeface="Verdan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51383" y="2009647"/>
            <a:ext cx="946340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100" dirty="0">
                <a:solidFill>
                  <a:srgbClr val="171717"/>
                </a:solidFill>
              </a:rPr>
              <a:t>Using</a:t>
            </a:r>
            <a:r>
              <a:rPr sz="4500" spc="-390" dirty="0">
                <a:solidFill>
                  <a:srgbClr val="171717"/>
                </a:solidFill>
              </a:rPr>
              <a:t> </a:t>
            </a:r>
            <a:r>
              <a:rPr sz="4500" spc="-160" dirty="0">
                <a:solidFill>
                  <a:srgbClr val="171717"/>
                </a:solidFill>
              </a:rPr>
              <a:t>Declarative</a:t>
            </a:r>
            <a:r>
              <a:rPr sz="4500" spc="-395" dirty="0">
                <a:solidFill>
                  <a:srgbClr val="171717"/>
                </a:solidFill>
              </a:rPr>
              <a:t> </a:t>
            </a:r>
            <a:r>
              <a:rPr sz="4500" spc="-114" dirty="0">
                <a:solidFill>
                  <a:srgbClr val="171717"/>
                </a:solidFill>
              </a:rPr>
              <a:t>Jenkins</a:t>
            </a:r>
            <a:r>
              <a:rPr sz="4500" spc="-395" dirty="0">
                <a:solidFill>
                  <a:srgbClr val="171717"/>
                </a:solidFill>
              </a:rPr>
              <a:t> </a:t>
            </a:r>
            <a:r>
              <a:rPr sz="4500" spc="-65" dirty="0">
                <a:solidFill>
                  <a:srgbClr val="171717"/>
                </a:solidFill>
              </a:rPr>
              <a:t>Pipelines</a:t>
            </a:r>
            <a:endParaRPr sz="450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6641A6-B975-FF36-8BC9-C26C4693A95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2437" y="1474955"/>
            <a:ext cx="1531171" cy="2113986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4527660" y="1544808"/>
            <a:ext cx="3230245" cy="2691130"/>
            <a:chOff x="4527660" y="1544808"/>
            <a:chExt cx="3230245" cy="269113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27660" y="2264310"/>
              <a:ext cx="1779977" cy="197137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682348" y="1557508"/>
              <a:ext cx="102870" cy="746760"/>
            </a:xfrm>
            <a:custGeom>
              <a:avLst/>
              <a:gdLst/>
              <a:ahLst/>
              <a:cxnLst/>
              <a:rect l="l" t="t" r="r" b="b"/>
              <a:pathLst>
                <a:path w="102870" h="746760">
                  <a:moveTo>
                    <a:pt x="0" y="0"/>
                  </a:moveTo>
                  <a:lnTo>
                    <a:pt x="102540" y="746389"/>
                  </a:lnTo>
                </a:path>
              </a:pathLst>
            </a:custGeom>
            <a:ln w="254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247489" y="2440405"/>
              <a:ext cx="1497965" cy="183515"/>
            </a:xfrm>
            <a:custGeom>
              <a:avLst/>
              <a:gdLst/>
              <a:ahLst/>
              <a:cxnLst/>
              <a:rect l="l" t="t" r="r" b="b"/>
              <a:pathLst>
                <a:path w="1497965" h="183514">
                  <a:moveTo>
                    <a:pt x="1497374" y="0"/>
                  </a:moveTo>
                  <a:lnTo>
                    <a:pt x="0" y="183087"/>
                  </a:lnTo>
                </a:path>
              </a:pathLst>
            </a:custGeom>
            <a:ln w="254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095999" y="1621314"/>
              <a:ext cx="496570" cy="682625"/>
            </a:xfrm>
            <a:custGeom>
              <a:avLst/>
              <a:gdLst/>
              <a:ahLst/>
              <a:cxnLst/>
              <a:rect l="l" t="t" r="r" b="b"/>
              <a:pathLst>
                <a:path w="496570" h="682625">
                  <a:moveTo>
                    <a:pt x="496127" y="0"/>
                  </a:moveTo>
                  <a:lnTo>
                    <a:pt x="0" y="682583"/>
                  </a:lnTo>
                </a:path>
              </a:pathLst>
            </a:custGeom>
            <a:ln w="254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2393601" y="192446"/>
            <a:ext cx="3137535" cy="1116330"/>
            <a:chOff x="2393601" y="192446"/>
            <a:chExt cx="3137535" cy="1116330"/>
          </a:xfrm>
        </p:grpSpPr>
        <p:sp>
          <p:nvSpPr>
            <p:cNvPr id="9" name="object 9"/>
            <p:cNvSpPr/>
            <p:nvPr/>
          </p:nvSpPr>
          <p:spPr>
            <a:xfrm>
              <a:off x="2393601" y="192446"/>
              <a:ext cx="3137535" cy="1116330"/>
            </a:xfrm>
            <a:custGeom>
              <a:avLst/>
              <a:gdLst/>
              <a:ahLst/>
              <a:cxnLst/>
              <a:rect l="l" t="t" r="r" b="b"/>
              <a:pathLst>
                <a:path w="3137535" h="1116330">
                  <a:moveTo>
                    <a:pt x="3137324" y="0"/>
                  </a:moveTo>
                  <a:lnTo>
                    <a:pt x="0" y="0"/>
                  </a:lnTo>
                  <a:lnTo>
                    <a:pt x="0" y="1116318"/>
                  </a:lnTo>
                  <a:lnTo>
                    <a:pt x="3137324" y="1116318"/>
                  </a:lnTo>
                  <a:lnTo>
                    <a:pt x="3137324" y="0"/>
                  </a:lnTo>
                  <a:close/>
                </a:path>
              </a:pathLst>
            </a:custGeom>
            <a:solidFill>
              <a:srgbClr val="FCDED4">
                <a:alpha val="5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538032" y="309877"/>
              <a:ext cx="1251585" cy="882015"/>
            </a:xfrm>
            <a:custGeom>
              <a:avLst/>
              <a:gdLst/>
              <a:ahLst/>
              <a:cxnLst/>
              <a:rect l="l" t="t" r="r" b="b"/>
              <a:pathLst>
                <a:path w="1251585" h="882015">
                  <a:moveTo>
                    <a:pt x="1104491" y="0"/>
                  </a:moveTo>
                  <a:lnTo>
                    <a:pt x="146912" y="0"/>
                  </a:lnTo>
                  <a:lnTo>
                    <a:pt x="100476" y="7489"/>
                  </a:lnTo>
                  <a:lnTo>
                    <a:pt x="60147" y="28345"/>
                  </a:lnTo>
                  <a:lnTo>
                    <a:pt x="28345" y="60148"/>
                  </a:lnTo>
                  <a:lnTo>
                    <a:pt x="7489" y="100477"/>
                  </a:lnTo>
                  <a:lnTo>
                    <a:pt x="0" y="146913"/>
                  </a:lnTo>
                  <a:lnTo>
                    <a:pt x="0" y="734543"/>
                  </a:lnTo>
                  <a:lnTo>
                    <a:pt x="7489" y="780979"/>
                  </a:lnTo>
                  <a:lnTo>
                    <a:pt x="28345" y="821308"/>
                  </a:lnTo>
                  <a:lnTo>
                    <a:pt x="60147" y="853110"/>
                  </a:lnTo>
                  <a:lnTo>
                    <a:pt x="100476" y="873966"/>
                  </a:lnTo>
                  <a:lnTo>
                    <a:pt x="146912" y="881456"/>
                  </a:lnTo>
                  <a:lnTo>
                    <a:pt x="1104491" y="881456"/>
                  </a:lnTo>
                  <a:lnTo>
                    <a:pt x="1150926" y="873966"/>
                  </a:lnTo>
                  <a:lnTo>
                    <a:pt x="1191255" y="853110"/>
                  </a:lnTo>
                  <a:lnTo>
                    <a:pt x="1223057" y="821308"/>
                  </a:lnTo>
                  <a:lnTo>
                    <a:pt x="1243913" y="780979"/>
                  </a:lnTo>
                  <a:lnTo>
                    <a:pt x="1251403" y="734543"/>
                  </a:lnTo>
                  <a:lnTo>
                    <a:pt x="1251403" y="146913"/>
                  </a:lnTo>
                  <a:lnTo>
                    <a:pt x="1243913" y="100477"/>
                  </a:lnTo>
                  <a:lnTo>
                    <a:pt x="1223057" y="60148"/>
                  </a:lnTo>
                  <a:lnTo>
                    <a:pt x="1191255" y="28345"/>
                  </a:lnTo>
                  <a:lnTo>
                    <a:pt x="1150926" y="7489"/>
                  </a:lnTo>
                  <a:lnTo>
                    <a:pt x="1104491" y="0"/>
                  </a:lnTo>
                  <a:close/>
                </a:path>
              </a:pathLst>
            </a:custGeom>
            <a:solidFill>
              <a:srgbClr val="FCDE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538032" y="309877"/>
              <a:ext cx="1251585" cy="882015"/>
            </a:xfrm>
            <a:custGeom>
              <a:avLst/>
              <a:gdLst/>
              <a:ahLst/>
              <a:cxnLst/>
              <a:rect l="l" t="t" r="r" b="b"/>
              <a:pathLst>
                <a:path w="1251585" h="882015">
                  <a:moveTo>
                    <a:pt x="0" y="146912"/>
                  </a:moveTo>
                  <a:lnTo>
                    <a:pt x="7489" y="100476"/>
                  </a:lnTo>
                  <a:lnTo>
                    <a:pt x="28345" y="60147"/>
                  </a:lnTo>
                  <a:lnTo>
                    <a:pt x="60147" y="28345"/>
                  </a:lnTo>
                  <a:lnTo>
                    <a:pt x="100476" y="7489"/>
                  </a:lnTo>
                  <a:lnTo>
                    <a:pt x="146912" y="0"/>
                  </a:lnTo>
                  <a:lnTo>
                    <a:pt x="1104490" y="0"/>
                  </a:lnTo>
                  <a:lnTo>
                    <a:pt x="1150925" y="7489"/>
                  </a:lnTo>
                  <a:lnTo>
                    <a:pt x="1191255" y="28345"/>
                  </a:lnTo>
                  <a:lnTo>
                    <a:pt x="1223057" y="60147"/>
                  </a:lnTo>
                  <a:lnTo>
                    <a:pt x="1243913" y="100476"/>
                  </a:lnTo>
                  <a:lnTo>
                    <a:pt x="1251403" y="146912"/>
                  </a:lnTo>
                  <a:lnTo>
                    <a:pt x="1251403" y="734543"/>
                  </a:lnTo>
                  <a:lnTo>
                    <a:pt x="1243913" y="780979"/>
                  </a:lnTo>
                  <a:lnTo>
                    <a:pt x="1223057" y="821308"/>
                  </a:lnTo>
                  <a:lnTo>
                    <a:pt x="1191255" y="853110"/>
                  </a:lnTo>
                  <a:lnTo>
                    <a:pt x="1150925" y="873966"/>
                  </a:lnTo>
                  <a:lnTo>
                    <a:pt x="1104490" y="881456"/>
                  </a:lnTo>
                  <a:lnTo>
                    <a:pt x="146912" y="881456"/>
                  </a:lnTo>
                  <a:lnTo>
                    <a:pt x="100476" y="873966"/>
                  </a:lnTo>
                  <a:lnTo>
                    <a:pt x="60147" y="853110"/>
                  </a:lnTo>
                  <a:lnTo>
                    <a:pt x="28345" y="821308"/>
                  </a:lnTo>
                  <a:lnTo>
                    <a:pt x="7489" y="780979"/>
                  </a:lnTo>
                  <a:lnTo>
                    <a:pt x="0" y="734543"/>
                  </a:lnTo>
                  <a:lnTo>
                    <a:pt x="0" y="146912"/>
                  </a:lnTo>
                  <a:close/>
                </a:path>
              </a:pathLst>
            </a:custGeom>
            <a:ln w="254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2710724" y="419100"/>
            <a:ext cx="90551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4935" marR="5080" indent="-10287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solidFill>
                  <a:srgbClr val="F05A28"/>
                </a:solidFill>
                <a:latin typeface="Verdana"/>
                <a:cs typeface="Verdana"/>
              </a:rPr>
              <a:t>Source </a:t>
            </a:r>
            <a:r>
              <a:rPr sz="2000" spc="35" dirty="0">
                <a:solidFill>
                  <a:srgbClr val="F05A28"/>
                </a:solidFill>
                <a:latin typeface="Verdana"/>
                <a:cs typeface="Verdana"/>
              </a:rPr>
              <a:t>Code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3961265" y="303276"/>
            <a:ext cx="147510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2000" spc="55" dirty="0">
                <a:solidFill>
                  <a:srgbClr val="404040"/>
                </a:solidFill>
              </a:rPr>
              <a:t>Repo</a:t>
            </a:r>
            <a:r>
              <a:rPr sz="2000" spc="-100" dirty="0">
                <a:solidFill>
                  <a:srgbClr val="404040"/>
                </a:solidFill>
              </a:rPr>
              <a:t> </a:t>
            </a:r>
            <a:r>
              <a:rPr sz="2000" spc="45" dirty="0">
                <a:solidFill>
                  <a:srgbClr val="404040"/>
                </a:solidFill>
              </a:rPr>
              <a:t>URL </a:t>
            </a:r>
            <a:r>
              <a:rPr sz="2000" spc="-10" dirty="0">
                <a:solidFill>
                  <a:srgbClr val="404040"/>
                </a:solidFill>
              </a:rPr>
              <a:t>Credentials</a:t>
            </a:r>
            <a:endParaRPr sz="2000"/>
          </a:p>
        </p:txBody>
      </p:sp>
      <p:grpSp>
        <p:nvGrpSpPr>
          <p:cNvPr id="14" name="object 14"/>
          <p:cNvGrpSpPr/>
          <p:nvPr/>
        </p:nvGrpSpPr>
        <p:grpSpPr>
          <a:xfrm>
            <a:off x="6780438" y="416802"/>
            <a:ext cx="2871470" cy="1116330"/>
            <a:chOff x="6780438" y="416802"/>
            <a:chExt cx="2871470" cy="1116330"/>
          </a:xfrm>
        </p:grpSpPr>
        <p:sp>
          <p:nvSpPr>
            <p:cNvPr id="15" name="object 15"/>
            <p:cNvSpPr/>
            <p:nvPr/>
          </p:nvSpPr>
          <p:spPr>
            <a:xfrm>
              <a:off x="6780438" y="416802"/>
              <a:ext cx="2871470" cy="1116330"/>
            </a:xfrm>
            <a:custGeom>
              <a:avLst/>
              <a:gdLst/>
              <a:ahLst/>
              <a:cxnLst/>
              <a:rect l="l" t="t" r="r" b="b"/>
              <a:pathLst>
                <a:path w="2871470" h="1116330">
                  <a:moveTo>
                    <a:pt x="2871026" y="0"/>
                  </a:moveTo>
                  <a:lnTo>
                    <a:pt x="0" y="0"/>
                  </a:lnTo>
                  <a:lnTo>
                    <a:pt x="0" y="1116318"/>
                  </a:lnTo>
                  <a:lnTo>
                    <a:pt x="2871026" y="1116318"/>
                  </a:lnTo>
                  <a:lnTo>
                    <a:pt x="2871026" y="0"/>
                  </a:lnTo>
                  <a:close/>
                </a:path>
              </a:pathLst>
            </a:custGeom>
            <a:solidFill>
              <a:srgbClr val="FCDED4">
                <a:alpha val="5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924869" y="534234"/>
              <a:ext cx="1332230" cy="882015"/>
            </a:xfrm>
            <a:custGeom>
              <a:avLst/>
              <a:gdLst/>
              <a:ahLst/>
              <a:cxnLst/>
              <a:rect l="l" t="t" r="r" b="b"/>
              <a:pathLst>
                <a:path w="1332229" h="882015">
                  <a:moveTo>
                    <a:pt x="1185313" y="0"/>
                  </a:moveTo>
                  <a:lnTo>
                    <a:pt x="146912" y="0"/>
                  </a:lnTo>
                  <a:lnTo>
                    <a:pt x="100476" y="7489"/>
                  </a:lnTo>
                  <a:lnTo>
                    <a:pt x="60147" y="28345"/>
                  </a:lnTo>
                  <a:lnTo>
                    <a:pt x="28345" y="60147"/>
                  </a:lnTo>
                  <a:lnTo>
                    <a:pt x="7489" y="100475"/>
                  </a:lnTo>
                  <a:lnTo>
                    <a:pt x="0" y="146911"/>
                  </a:lnTo>
                  <a:lnTo>
                    <a:pt x="0" y="734543"/>
                  </a:lnTo>
                  <a:lnTo>
                    <a:pt x="7489" y="780979"/>
                  </a:lnTo>
                  <a:lnTo>
                    <a:pt x="28345" y="821307"/>
                  </a:lnTo>
                  <a:lnTo>
                    <a:pt x="60147" y="853110"/>
                  </a:lnTo>
                  <a:lnTo>
                    <a:pt x="100476" y="873966"/>
                  </a:lnTo>
                  <a:lnTo>
                    <a:pt x="146912" y="881456"/>
                  </a:lnTo>
                  <a:lnTo>
                    <a:pt x="1185313" y="881456"/>
                  </a:lnTo>
                  <a:lnTo>
                    <a:pt x="1231749" y="873966"/>
                  </a:lnTo>
                  <a:lnTo>
                    <a:pt x="1272077" y="853110"/>
                  </a:lnTo>
                  <a:lnTo>
                    <a:pt x="1303880" y="821307"/>
                  </a:lnTo>
                  <a:lnTo>
                    <a:pt x="1324736" y="780979"/>
                  </a:lnTo>
                  <a:lnTo>
                    <a:pt x="1332226" y="734543"/>
                  </a:lnTo>
                  <a:lnTo>
                    <a:pt x="1332226" y="146911"/>
                  </a:lnTo>
                  <a:lnTo>
                    <a:pt x="1324736" y="100475"/>
                  </a:lnTo>
                  <a:lnTo>
                    <a:pt x="1303880" y="60147"/>
                  </a:lnTo>
                  <a:lnTo>
                    <a:pt x="1272077" y="28345"/>
                  </a:lnTo>
                  <a:lnTo>
                    <a:pt x="1231749" y="7489"/>
                  </a:lnTo>
                  <a:lnTo>
                    <a:pt x="1185313" y="0"/>
                  </a:lnTo>
                  <a:close/>
                </a:path>
              </a:pathLst>
            </a:custGeom>
            <a:solidFill>
              <a:srgbClr val="FCDE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924869" y="534234"/>
              <a:ext cx="1332230" cy="882015"/>
            </a:xfrm>
            <a:custGeom>
              <a:avLst/>
              <a:gdLst/>
              <a:ahLst/>
              <a:cxnLst/>
              <a:rect l="l" t="t" r="r" b="b"/>
              <a:pathLst>
                <a:path w="1332229" h="882015">
                  <a:moveTo>
                    <a:pt x="0" y="146912"/>
                  </a:moveTo>
                  <a:lnTo>
                    <a:pt x="7489" y="100476"/>
                  </a:lnTo>
                  <a:lnTo>
                    <a:pt x="28345" y="60147"/>
                  </a:lnTo>
                  <a:lnTo>
                    <a:pt x="60147" y="28345"/>
                  </a:lnTo>
                  <a:lnTo>
                    <a:pt x="100476" y="7489"/>
                  </a:lnTo>
                  <a:lnTo>
                    <a:pt x="146912" y="0"/>
                  </a:lnTo>
                  <a:lnTo>
                    <a:pt x="1185314" y="0"/>
                  </a:lnTo>
                  <a:lnTo>
                    <a:pt x="1231749" y="7489"/>
                  </a:lnTo>
                  <a:lnTo>
                    <a:pt x="1272078" y="28345"/>
                  </a:lnTo>
                  <a:lnTo>
                    <a:pt x="1303880" y="60147"/>
                  </a:lnTo>
                  <a:lnTo>
                    <a:pt x="1324736" y="100476"/>
                  </a:lnTo>
                  <a:lnTo>
                    <a:pt x="1332226" y="146912"/>
                  </a:lnTo>
                  <a:lnTo>
                    <a:pt x="1332226" y="734544"/>
                  </a:lnTo>
                  <a:lnTo>
                    <a:pt x="1324736" y="780979"/>
                  </a:lnTo>
                  <a:lnTo>
                    <a:pt x="1303880" y="821308"/>
                  </a:lnTo>
                  <a:lnTo>
                    <a:pt x="1272078" y="853110"/>
                  </a:lnTo>
                  <a:lnTo>
                    <a:pt x="1231749" y="873966"/>
                  </a:lnTo>
                  <a:lnTo>
                    <a:pt x="1185314" y="881456"/>
                  </a:lnTo>
                  <a:lnTo>
                    <a:pt x="146912" y="881456"/>
                  </a:lnTo>
                  <a:lnTo>
                    <a:pt x="100476" y="873966"/>
                  </a:lnTo>
                  <a:lnTo>
                    <a:pt x="60147" y="853110"/>
                  </a:lnTo>
                  <a:lnTo>
                    <a:pt x="28345" y="821308"/>
                  </a:lnTo>
                  <a:lnTo>
                    <a:pt x="7489" y="780979"/>
                  </a:lnTo>
                  <a:lnTo>
                    <a:pt x="0" y="734544"/>
                  </a:lnTo>
                  <a:lnTo>
                    <a:pt x="0" y="146912"/>
                  </a:lnTo>
                  <a:close/>
                </a:path>
              </a:pathLst>
            </a:custGeom>
            <a:ln w="254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7065932" y="797051"/>
            <a:ext cx="106362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solidFill>
                  <a:srgbClr val="F05A28"/>
                </a:solidFill>
                <a:latin typeface="Verdana"/>
                <a:cs typeface="Verdana"/>
              </a:rPr>
              <a:t>Triggers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419785" y="525779"/>
            <a:ext cx="114046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>
              <a:lnSpc>
                <a:spcPct val="125000"/>
              </a:lnSpc>
              <a:spcBef>
                <a:spcPts val="100"/>
              </a:spcBef>
            </a:pPr>
            <a:r>
              <a:rPr sz="2000" spc="60" dirty="0">
                <a:solidFill>
                  <a:srgbClr val="404040"/>
                </a:solidFill>
                <a:latin typeface="Verdana"/>
                <a:cs typeface="Verdana"/>
              </a:rPr>
              <a:t>Poll</a:t>
            </a:r>
            <a:r>
              <a:rPr sz="2000" spc="-9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Verdana"/>
                <a:cs typeface="Verdana"/>
              </a:rPr>
              <a:t>SCM </a:t>
            </a:r>
            <a:r>
              <a:rPr sz="2000" spc="55" dirty="0">
                <a:solidFill>
                  <a:srgbClr val="404040"/>
                </a:solidFill>
                <a:latin typeface="Verdana"/>
                <a:cs typeface="Verdana"/>
              </a:rPr>
              <a:t>CRON</a:t>
            </a:r>
            <a:endParaRPr sz="2000">
              <a:latin typeface="Verdana"/>
              <a:cs typeface="Verdana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6523550" y="1296065"/>
            <a:ext cx="407034" cy="391795"/>
            <a:chOff x="6523550" y="1296065"/>
            <a:chExt cx="407034" cy="391795"/>
          </a:xfrm>
        </p:grpSpPr>
        <p:sp>
          <p:nvSpPr>
            <p:cNvPr id="21" name="object 21"/>
            <p:cNvSpPr/>
            <p:nvPr/>
          </p:nvSpPr>
          <p:spPr>
            <a:xfrm>
              <a:off x="6536250" y="1308765"/>
              <a:ext cx="381635" cy="366395"/>
            </a:xfrm>
            <a:custGeom>
              <a:avLst/>
              <a:gdLst/>
              <a:ahLst/>
              <a:cxnLst/>
              <a:rect l="l" t="t" r="r" b="b"/>
              <a:pathLst>
                <a:path w="381634" h="366394">
                  <a:moveTo>
                    <a:pt x="190770" y="0"/>
                  </a:moveTo>
                  <a:lnTo>
                    <a:pt x="140056" y="6540"/>
                  </a:lnTo>
                  <a:lnTo>
                    <a:pt x="94485" y="24996"/>
                  </a:lnTo>
                  <a:lnTo>
                    <a:pt x="55875" y="53624"/>
                  </a:lnTo>
                  <a:lnTo>
                    <a:pt x="26045" y="90679"/>
                  </a:lnTo>
                  <a:lnTo>
                    <a:pt x="6814" y="134415"/>
                  </a:lnTo>
                  <a:lnTo>
                    <a:pt x="0" y="183087"/>
                  </a:lnTo>
                  <a:lnTo>
                    <a:pt x="6814" y="231758"/>
                  </a:lnTo>
                  <a:lnTo>
                    <a:pt x="26045" y="275494"/>
                  </a:lnTo>
                  <a:lnTo>
                    <a:pt x="55875" y="312549"/>
                  </a:lnTo>
                  <a:lnTo>
                    <a:pt x="94485" y="341177"/>
                  </a:lnTo>
                  <a:lnTo>
                    <a:pt x="140056" y="359633"/>
                  </a:lnTo>
                  <a:lnTo>
                    <a:pt x="190770" y="366174"/>
                  </a:lnTo>
                  <a:lnTo>
                    <a:pt x="241485" y="359633"/>
                  </a:lnTo>
                  <a:lnTo>
                    <a:pt x="287056" y="341177"/>
                  </a:lnTo>
                  <a:lnTo>
                    <a:pt x="325666" y="312549"/>
                  </a:lnTo>
                  <a:lnTo>
                    <a:pt x="355496" y="275494"/>
                  </a:lnTo>
                  <a:lnTo>
                    <a:pt x="374727" y="231758"/>
                  </a:lnTo>
                  <a:lnTo>
                    <a:pt x="381542" y="183087"/>
                  </a:lnTo>
                  <a:lnTo>
                    <a:pt x="374727" y="134415"/>
                  </a:lnTo>
                  <a:lnTo>
                    <a:pt x="355496" y="90679"/>
                  </a:lnTo>
                  <a:lnTo>
                    <a:pt x="325666" y="53624"/>
                  </a:lnTo>
                  <a:lnTo>
                    <a:pt x="287056" y="24996"/>
                  </a:lnTo>
                  <a:lnTo>
                    <a:pt x="241485" y="6540"/>
                  </a:lnTo>
                  <a:lnTo>
                    <a:pt x="190770" y="0"/>
                  </a:lnTo>
                  <a:close/>
                </a:path>
              </a:pathLst>
            </a:custGeom>
            <a:solidFill>
              <a:srgbClr val="FCDED4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536250" y="1308765"/>
              <a:ext cx="381635" cy="366395"/>
            </a:xfrm>
            <a:custGeom>
              <a:avLst/>
              <a:gdLst/>
              <a:ahLst/>
              <a:cxnLst/>
              <a:rect l="l" t="t" r="r" b="b"/>
              <a:pathLst>
                <a:path w="381634" h="366394">
                  <a:moveTo>
                    <a:pt x="0" y="183087"/>
                  </a:moveTo>
                  <a:lnTo>
                    <a:pt x="6814" y="134415"/>
                  </a:lnTo>
                  <a:lnTo>
                    <a:pt x="26045" y="90679"/>
                  </a:lnTo>
                  <a:lnTo>
                    <a:pt x="55875" y="53625"/>
                  </a:lnTo>
                  <a:lnTo>
                    <a:pt x="94485" y="24996"/>
                  </a:lnTo>
                  <a:lnTo>
                    <a:pt x="140056" y="6540"/>
                  </a:lnTo>
                  <a:lnTo>
                    <a:pt x="190771" y="0"/>
                  </a:lnTo>
                  <a:lnTo>
                    <a:pt x="241485" y="6540"/>
                  </a:lnTo>
                  <a:lnTo>
                    <a:pt x="287056" y="24996"/>
                  </a:lnTo>
                  <a:lnTo>
                    <a:pt x="325666" y="53625"/>
                  </a:lnTo>
                  <a:lnTo>
                    <a:pt x="355496" y="90679"/>
                  </a:lnTo>
                  <a:lnTo>
                    <a:pt x="374727" y="134415"/>
                  </a:lnTo>
                  <a:lnTo>
                    <a:pt x="381542" y="183087"/>
                  </a:lnTo>
                  <a:lnTo>
                    <a:pt x="374727" y="231759"/>
                  </a:lnTo>
                  <a:lnTo>
                    <a:pt x="355496" y="275495"/>
                  </a:lnTo>
                  <a:lnTo>
                    <a:pt x="325666" y="312549"/>
                  </a:lnTo>
                  <a:lnTo>
                    <a:pt x="287056" y="341178"/>
                  </a:lnTo>
                  <a:lnTo>
                    <a:pt x="241485" y="359634"/>
                  </a:lnTo>
                  <a:lnTo>
                    <a:pt x="190771" y="366175"/>
                  </a:lnTo>
                  <a:lnTo>
                    <a:pt x="140056" y="359634"/>
                  </a:lnTo>
                  <a:lnTo>
                    <a:pt x="94485" y="341178"/>
                  </a:lnTo>
                  <a:lnTo>
                    <a:pt x="55875" y="312549"/>
                  </a:lnTo>
                  <a:lnTo>
                    <a:pt x="26045" y="275495"/>
                  </a:lnTo>
                  <a:lnTo>
                    <a:pt x="6814" y="231759"/>
                  </a:lnTo>
                  <a:lnTo>
                    <a:pt x="0" y="183087"/>
                  </a:lnTo>
                  <a:close/>
                </a:path>
              </a:pathLst>
            </a:custGeom>
            <a:ln w="254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3" name="object 23"/>
          <p:cNvGrpSpPr/>
          <p:nvPr/>
        </p:nvGrpSpPr>
        <p:grpSpPr>
          <a:xfrm>
            <a:off x="8043739" y="2096240"/>
            <a:ext cx="3867785" cy="1116330"/>
            <a:chOff x="8043739" y="2096240"/>
            <a:chExt cx="3867785" cy="1116330"/>
          </a:xfrm>
        </p:grpSpPr>
        <p:sp>
          <p:nvSpPr>
            <p:cNvPr id="24" name="object 24"/>
            <p:cNvSpPr/>
            <p:nvPr/>
          </p:nvSpPr>
          <p:spPr>
            <a:xfrm>
              <a:off x="8043739" y="2096240"/>
              <a:ext cx="3867785" cy="1116330"/>
            </a:xfrm>
            <a:custGeom>
              <a:avLst/>
              <a:gdLst/>
              <a:ahLst/>
              <a:cxnLst/>
              <a:rect l="l" t="t" r="r" b="b"/>
              <a:pathLst>
                <a:path w="3867784" h="1116330">
                  <a:moveTo>
                    <a:pt x="3867640" y="0"/>
                  </a:moveTo>
                  <a:lnTo>
                    <a:pt x="0" y="0"/>
                  </a:lnTo>
                  <a:lnTo>
                    <a:pt x="0" y="1116318"/>
                  </a:lnTo>
                  <a:lnTo>
                    <a:pt x="3867640" y="1116318"/>
                  </a:lnTo>
                  <a:lnTo>
                    <a:pt x="3867640" y="0"/>
                  </a:lnTo>
                  <a:close/>
                </a:path>
              </a:pathLst>
            </a:custGeom>
            <a:solidFill>
              <a:srgbClr val="FCDED4">
                <a:alpha val="5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8215951" y="2194595"/>
              <a:ext cx="1892935" cy="882015"/>
            </a:xfrm>
            <a:custGeom>
              <a:avLst/>
              <a:gdLst/>
              <a:ahLst/>
              <a:cxnLst/>
              <a:rect l="l" t="t" r="r" b="b"/>
              <a:pathLst>
                <a:path w="1892934" h="882014">
                  <a:moveTo>
                    <a:pt x="1745526" y="0"/>
                  </a:moveTo>
                  <a:lnTo>
                    <a:pt x="146912" y="0"/>
                  </a:lnTo>
                  <a:lnTo>
                    <a:pt x="100476" y="7489"/>
                  </a:lnTo>
                  <a:lnTo>
                    <a:pt x="60147" y="28345"/>
                  </a:lnTo>
                  <a:lnTo>
                    <a:pt x="28345" y="60147"/>
                  </a:lnTo>
                  <a:lnTo>
                    <a:pt x="7489" y="100476"/>
                  </a:lnTo>
                  <a:lnTo>
                    <a:pt x="0" y="146912"/>
                  </a:lnTo>
                  <a:lnTo>
                    <a:pt x="0" y="734542"/>
                  </a:lnTo>
                  <a:lnTo>
                    <a:pt x="7489" y="780978"/>
                  </a:lnTo>
                  <a:lnTo>
                    <a:pt x="28345" y="821307"/>
                  </a:lnTo>
                  <a:lnTo>
                    <a:pt x="60147" y="853109"/>
                  </a:lnTo>
                  <a:lnTo>
                    <a:pt x="100476" y="873965"/>
                  </a:lnTo>
                  <a:lnTo>
                    <a:pt x="146912" y="881454"/>
                  </a:lnTo>
                  <a:lnTo>
                    <a:pt x="1745526" y="881454"/>
                  </a:lnTo>
                  <a:lnTo>
                    <a:pt x="1791961" y="873965"/>
                  </a:lnTo>
                  <a:lnTo>
                    <a:pt x="1832290" y="853109"/>
                  </a:lnTo>
                  <a:lnTo>
                    <a:pt x="1864092" y="821307"/>
                  </a:lnTo>
                  <a:lnTo>
                    <a:pt x="1884948" y="780978"/>
                  </a:lnTo>
                  <a:lnTo>
                    <a:pt x="1892438" y="734542"/>
                  </a:lnTo>
                  <a:lnTo>
                    <a:pt x="1892438" y="146912"/>
                  </a:lnTo>
                  <a:lnTo>
                    <a:pt x="1884948" y="100476"/>
                  </a:lnTo>
                  <a:lnTo>
                    <a:pt x="1864092" y="60147"/>
                  </a:lnTo>
                  <a:lnTo>
                    <a:pt x="1832290" y="28345"/>
                  </a:lnTo>
                  <a:lnTo>
                    <a:pt x="1791961" y="7489"/>
                  </a:lnTo>
                  <a:lnTo>
                    <a:pt x="1745526" y="0"/>
                  </a:lnTo>
                  <a:close/>
                </a:path>
              </a:pathLst>
            </a:custGeom>
            <a:solidFill>
              <a:srgbClr val="FCDE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8215951" y="2194595"/>
              <a:ext cx="1892935" cy="882015"/>
            </a:xfrm>
            <a:custGeom>
              <a:avLst/>
              <a:gdLst/>
              <a:ahLst/>
              <a:cxnLst/>
              <a:rect l="l" t="t" r="r" b="b"/>
              <a:pathLst>
                <a:path w="1892934" h="882014">
                  <a:moveTo>
                    <a:pt x="0" y="146912"/>
                  </a:moveTo>
                  <a:lnTo>
                    <a:pt x="7489" y="100476"/>
                  </a:lnTo>
                  <a:lnTo>
                    <a:pt x="28345" y="60147"/>
                  </a:lnTo>
                  <a:lnTo>
                    <a:pt x="60147" y="28345"/>
                  </a:lnTo>
                  <a:lnTo>
                    <a:pt x="100476" y="7489"/>
                  </a:lnTo>
                  <a:lnTo>
                    <a:pt x="146912" y="0"/>
                  </a:lnTo>
                  <a:lnTo>
                    <a:pt x="1745526" y="0"/>
                  </a:lnTo>
                  <a:lnTo>
                    <a:pt x="1791961" y="7489"/>
                  </a:lnTo>
                  <a:lnTo>
                    <a:pt x="1832290" y="28345"/>
                  </a:lnTo>
                  <a:lnTo>
                    <a:pt x="1864092" y="60147"/>
                  </a:lnTo>
                  <a:lnTo>
                    <a:pt x="1884948" y="100476"/>
                  </a:lnTo>
                  <a:lnTo>
                    <a:pt x="1892438" y="146912"/>
                  </a:lnTo>
                  <a:lnTo>
                    <a:pt x="1892438" y="734543"/>
                  </a:lnTo>
                  <a:lnTo>
                    <a:pt x="1884948" y="780979"/>
                  </a:lnTo>
                  <a:lnTo>
                    <a:pt x="1864092" y="821308"/>
                  </a:lnTo>
                  <a:lnTo>
                    <a:pt x="1832290" y="853110"/>
                  </a:lnTo>
                  <a:lnTo>
                    <a:pt x="1791961" y="873966"/>
                  </a:lnTo>
                  <a:lnTo>
                    <a:pt x="1745526" y="881456"/>
                  </a:lnTo>
                  <a:lnTo>
                    <a:pt x="146912" y="881456"/>
                  </a:lnTo>
                  <a:lnTo>
                    <a:pt x="100476" y="873966"/>
                  </a:lnTo>
                  <a:lnTo>
                    <a:pt x="60147" y="853110"/>
                  </a:lnTo>
                  <a:lnTo>
                    <a:pt x="28345" y="821308"/>
                  </a:lnTo>
                  <a:lnTo>
                    <a:pt x="7489" y="780979"/>
                  </a:lnTo>
                  <a:lnTo>
                    <a:pt x="0" y="734543"/>
                  </a:lnTo>
                  <a:lnTo>
                    <a:pt x="0" y="146912"/>
                  </a:lnTo>
                  <a:close/>
                </a:path>
              </a:pathLst>
            </a:custGeom>
            <a:ln w="254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8335940" y="2305811"/>
            <a:ext cx="165227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84505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solidFill>
                  <a:srgbClr val="F05A28"/>
                </a:solidFill>
                <a:latin typeface="Verdana"/>
                <a:cs typeface="Verdana"/>
              </a:rPr>
              <a:t>Build Environment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0327163" y="2202179"/>
            <a:ext cx="148971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2000" spc="-10" dirty="0">
                <a:solidFill>
                  <a:srgbClr val="404040"/>
                </a:solidFill>
                <a:latin typeface="Verdana"/>
                <a:cs typeface="Verdana"/>
              </a:rPr>
              <a:t>Secrets Certificates</a:t>
            </a:r>
            <a:endParaRPr sz="2000">
              <a:latin typeface="Verdana"/>
              <a:cs typeface="Verdana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8500519" y="3781288"/>
            <a:ext cx="2478405" cy="1116330"/>
            <a:chOff x="8500519" y="3781288"/>
            <a:chExt cx="2478405" cy="1116330"/>
          </a:xfrm>
        </p:grpSpPr>
        <p:sp>
          <p:nvSpPr>
            <p:cNvPr id="30" name="object 30"/>
            <p:cNvSpPr/>
            <p:nvPr/>
          </p:nvSpPr>
          <p:spPr>
            <a:xfrm>
              <a:off x="8500519" y="3781288"/>
              <a:ext cx="2478405" cy="1116330"/>
            </a:xfrm>
            <a:custGeom>
              <a:avLst/>
              <a:gdLst/>
              <a:ahLst/>
              <a:cxnLst/>
              <a:rect l="l" t="t" r="r" b="b"/>
              <a:pathLst>
                <a:path w="2478404" h="1116329">
                  <a:moveTo>
                    <a:pt x="2478117" y="0"/>
                  </a:moveTo>
                  <a:lnTo>
                    <a:pt x="0" y="0"/>
                  </a:lnTo>
                  <a:lnTo>
                    <a:pt x="0" y="1116317"/>
                  </a:lnTo>
                  <a:lnTo>
                    <a:pt x="2478117" y="1116317"/>
                  </a:lnTo>
                  <a:lnTo>
                    <a:pt x="2478117" y="0"/>
                  </a:lnTo>
                  <a:close/>
                </a:path>
              </a:pathLst>
            </a:custGeom>
            <a:solidFill>
              <a:srgbClr val="FCDED4">
                <a:alpha val="5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672731" y="3879642"/>
              <a:ext cx="1137285" cy="882015"/>
            </a:xfrm>
            <a:custGeom>
              <a:avLst/>
              <a:gdLst/>
              <a:ahLst/>
              <a:cxnLst/>
              <a:rect l="l" t="t" r="r" b="b"/>
              <a:pathLst>
                <a:path w="1137284" h="882014">
                  <a:moveTo>
                    <a:pt x="990152" y="0"/>
                  </a:moveTo>
                  <a:lnTo>
                    <a:pt x="146912" y="0"/>
                  </a:lnTo>
                  <a:lnTo>
                    <a:pt x="100476" y="7489"/>
                  </a:lnTo>
                  <a:lnTo>
                    <a:pt x="60147" y="28345"/>
                  </a:lnTo>
                  <a:lnTo>
                    <a:pt x="28345" y="60147"/>
                  </a:lnTo>
                  <a:lnTo>
                    <a:pt x="7489" y="100476"/>
                  </a:lnTo>
                  <a:lnTo>
                    <a:pt x="0" y="146912"/>
                  </a:lnTo>
                  <a:lnTo>
                    <a:pt x="0" y="734543"/>
                  </a:lnTo>
                  <a:lnTo>
                    <a:pt x="7489" y="780979"/>
                  </a:lnTo>
                  <a:lnTo>
                    <a:pt x="28345" y="821308"/>
                  </a:lnTo>
                  <a:lnTo>
                    <a:pt x="60147" y="853110"/>
                  </a:lnTo>
                  <a:lnTo>
                    <a:pt x="100476" y="873966"/>
                  </a:lnTo>
                  <a:lnTo>
                    <a:pt x="146912" y="881456"/>
                  </a:lnTo>
                  <a:lnTo>
                    <a:pt x="990152" y="881456"/>
                  </a:lnTo>
                  <a:lnTo>
                    <a:pt x="1036588" y="873966"/>
                  </a:lnTo>
                  <a:lnTo>
                    <a:pt x="1076916" y="853110"/>
                  </a:lnTo>
                  <a:lnTo>
                    <a:pt x="1108718" y="821308"/>
                  </a:lnTo>
                  <a:lnTo>
                    <a:pt x="1129574" y="780979"/>
                  </a:lnTo>
                  <a:lnTo>
                    <a:pt x="1137064" y="734543"/>
                  </a:lnTo>
                  <a:lnTo>
                    <a:pt x="1137064" y="146912"/>
                  </a:lnTo>
                  <a:lnTo>
                    <a:pt x="1129574" y="100476"/>
                  </a:lnTo>
                  <a:lnTo>
                    <a:pt x="1108718" y="60147"/>
                  </a:lnTo>
                  <a:lnTo>
                    <a:pt x="1076916" y="28345"/>
                  </a:lnTo>
                  <a:lnTo>
                    <a:pt x="1036588" y="7489"/>
                  </a:lnTo>
                  <a:lnTo>
                    <a:pt x="990152" y="0"/>
                  </a:lnTo>
                  <a:close/>
                </a:path>
              </a:pathLst>
            </a:custGeom>
            <a:solidFill>
              <a:srgbClr val="FCDE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672731" y="3879642"/>
              <a:ext cx="1137285" cy="882015"/>
            </a:xfrm>
            <a:custGeom>
              <a:avLst/>
              <a:gdLst/>
              <a:ahLst/>
              <a:cxnLst/>
              <a:rect l="l" t="t" r="r" b="b"/>
              <a:pathLst>
                <a:path w="1137284" h="882014">
                  <a:moveTo>
                    <a:pt x="0" y="146911"/>
                  </a:moveTo>
                  <a:lnTo>
                    <a:pt x="7489" y="100476"/>
                  </a:lnTo>
                  <a:lnTo>
                    <a:pt x="28345" y="60147"/>
                  </a:lnTo>
                  <a:lnTo>
                    <a:pt x="60147" y="28345"/>
                  </a:lnTo>
                  <a:lnTo>
                    <a:pt x="100476" y="7489"/>
                  </a:lnTo>
                  <a:lnTo>
                    <a:pt x="146911" y="0"/>
                  </a:lnTo>
                  <a:lnTo>
                    <a:pt x="990152" y="0"/>
                  </a:lnTo>
                  <a:lnTo>
                    <a:pt x="1036587" y="7489"/>
                  </a:lnTo>
                  <a:lnTo>
                    <a:pt x="1076916" y="28345"/>
                  </a:lnTo>
                  <a:lnTo>
                    <a:pt x="1108718" y="60147"/>
                  </a:lnTo>
                  <a:lnTo>
                    <a:pt x="1129574" y="100476"/>
                  </a:lnTo>
                  <a:lnTo>
                    <a:pt x="1137064" y="146911"/>
                  </a:lnTo>
                  <a:lnTo>
                    <a:pt x="1137064" y="734544"/>
                  </a:lnTo>
                  <a:lnTo>
                    <a:pt x="1129574" y="780979"/>
                  </a:lnTo>
                  <a:lnTo>
                    <a:pt x="1108718" y="821308"/>
                  </a:lnTo>
                  <a:lnTo>
                    <a:pt x="1076916" y="853110"/>
                  </a:lnTo>
                  <a:lnTo>
                    <a:pt x="1036587" y="873966"/>
                  </a:lnTo>
                  <a:lnTo>
                    <a:pt x="990152" y="881456"/>
                  </a:lnTo>
                  <a:lnTo>
                    <a:pt x="146911" y="881456"/>
                  </a:lnTo>
                  <a:lnTo>
                    <a:pt x="100476" y="873966"/>
                  </a:lnTo>
                  <a:lnTo>
                    <a:pt x="60147" y="853110"/>
                  </a:lnTo>
                  <a:lnTo>
                    <a:pt x="28345" y="821308"/>
                  </a:lnTo>
                  <a:lnTo>
                    <a:pt x="7489" y="780979"/>
                  </a:lnTo>
                  <a:lnTo>
                    <a:pt x="0" y="734544"/>
                  </a:lnTo>
                  <a:lnTo>
                    <a:pt x="0" y="146911"/>
                  </a:lnTo>
                  <a:close/>
                </a:path>
              </a:pathLst>
            </a:custGeom>
            <a:ln w="254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8899950" y="4143755"/>
            <a:ext cx="68326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solidFill>
                  <a:srgbClr val="F05A28"/>
                </a:solidFill>
                <a:latin typeface="Verdana"/>
                <a:cs typeface="Verdana"/>
              </a:rPr>
              <a:t>Build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0060747" y="3872483"/>
            <a:ext cx="68326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2000" spc="-10" dirty="0">
                <a:solidFill>
                  <a:srgbClr val="404040"/>
                </a:solidFill>
                <a:latin typeface="Verdana"/>
                <a:cs typeface="Verdana"/>
              </a:rPr>
              <a:t>Build </a:t>
            </a:r>
            <a:r>
              <a:rPr sz="2000" spc="-20" dirty="0">
                <a:solidFill>
                  <a:srgbClr val="404040"/>
                </a:solidFill>
                <a:latin typeface="Verdana"/>
                <a:cs typeface="Verdana"/>
              </a:rPr>
              <a:t>Test</a:t>
            </a:r>
            <a:endParaRPr sz="2000">
              <a:latin typeface="Verdana"/>
              <a:cs typeface="Verdana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5593307" y="5356974"/>
            <a:ext cx="3648075" cy="1116330"/>
            <a:chOff x="5593307" y="5356974"/>
            <a:chExt cx="3648075" cy="1116330"/>
          </a:xfrm>
        </p:grpSpPr>
        <p:sp>
          <p:nvSpPr>
            <p:cNvPr id="36" name="object 36"/>
            <p:cNvSpPr/>
            <p:nvPr/>
          </p:nvSpPr>
          <p:spPr>
            <a:xfrm>
              <a:off x="5593307" y="5356974"/>
              <a:ext cx="3648075" cy="1116330"/>
            </a:xfrm>
            <a:custGeom>
              <a:avLst/>
              <a:gdLst/>
              <a:ahLst/>
              <a:cxnLst/>
              <a:rect l="l" t="t" r="r" b="b"/>
              <a:pathLst>
                <a:path w="3648075" h="1116329">
                  <a:moveTo>
                    <a:pt x="3647955" y="0"/>
                  </a:moveTo>
                  <a:lnTo>
                    <a:pt x="0" y="0"/>
                  </a:lnTo>
                  <a:lnTo>
                    <a:pt x="0" y="1116317"/>
                  </a:lnTo>
                  <a:lnTo>
                    <a:pt x="3647955" y="1116317"/>
                  </a:lnTo>
                  <a:lnTo>
                    <a:pt x="3647955" y="0"/>
                  </a:lnTo>
                  <a:close/>
                </a:path>
              </a:pathLst>
            </a:custGeom>
            <a:solidFill>
              <a:srgbClr val="FCDED4">
                <a:alpha val="5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5765519" y="5455328"/>
              <a:ext cx="1137285" cy="882015"/>
            </a:xfrm>
            <a:custGeom>
              <a:avLst/>
              <a:gdLst/>
              <a:ahLst/>
              <a:cxnLst/>
              <a:rect l="l" t="t" r="r" b="b"/>
              <a:pathLst>
                <a:path w="1137284" h="882014">
                  <a:moveTo>
                    <a:pt x="990151" y="0"/>
                  </a:moveTo>
                  <a:lnTo>
                    <a:pt x="146911" y="0"/>
                  </a:lnTo>
                  <a:lnTo>
                    <a:pt x="100475" y="7489"/>
                  </a:lnTo>
                  <a:lnTo>
                    <a:pt x="60147" y="28345"/>
                  </a:lnTo>
                  <a:lnTo>
                    <a:pt x="28345" y="60147"/>
                  </a:lnTo>
                  <a:lnTo>
                    <a:pt x="7489" y="100476"/>
                  </a:lnTo>
                  <a:lnTo>
                    <a:pt x="0" y="146911"/>
                  </a:lnTo>
                  <a:lnTo>
                    <a:pt x="0" y="734543"/>
                  </a:lnTo>
                  <a:lnTo>
                    <a:pt x="7489" y="780979"/>
                  </a:lnTo>
                  <a:lnTo>
                    <a:pt x="28345" y="821308"/>
                  </a:lnTo>
                  <a:lnTo>
                    <a:pt x="60147" y="853110"/>
                  </a:lnTo>
                  <a:lnTo>
                    <a:pt x="100475" y="873966"/>
                  </a:lnTo>
                  <a:lnTo>
                    <a:pt x="146911" y="881455"/>
                  </a:lnTo>
                  <a:lnTo>
                    <a:pt x="990151" y="881455"/>
                  </a:lnTo>
                  <a:lnTo>
                    <a:pt x="1036587" y="873966"/>
                  </a:lnTo>
                  <a:lnTo>
                    <a:pt x="1076916" y="853110"/>
                  </a:lnTo>
                  <a:lnTo>
                    <a:pt x="1108718" y="821308"/>
                  </a:lnTo>
                  <a:lnTo>
                    <a:pt x="1129574" y="780979"/>
                  </a:lnTo>
                  <a:lnTo>
                    <a:pt x="1137064" y="734543"/>
                  </a:lnTo>
                  <a:lnTo>
                    <a:pt x="1137064" y="146911"/>
                  </a:lnTo>
                  <a:lnTo>
                    <a:pt x="1129574" y="100476"/>
                  </a:lnTo>
                  <a:lnTo>
                    <a:pt x="1108718" y="60147"/>
                  </a:lnTo>
                  <a:lnTo>
                    <a:pt x="1076916" y="28345"/>
                  </a:lnTo>
                  <a:lnTo>
                    <a:pt x="1036587" y="7489"/>
                  </a:lnTo>
                  <a:lnTo>
                    <a:pt x="990151" y="0"/>
                  </a:lnTo>
                  <a:close/>
                </a:path>
              </a:pathLst>
            </a:custGeom>
            <a:solidFill>
              <a:srgbClr val="FCDE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765519" y="5455328"/>
              <a:ext cx="1137285" cy="882015"/>
            </a:xfrm>
            <a:custGeom>
              <a:avLst/>
              <a:gdLst/>
              <a:ahLst/>
              <a:cxnLst/>
              <a:rect l="l" t="t" r="r" b="b"/>
              <a:pathLst>
                <a:path w="1137284" h="882014">
                  <a:moveTo>
                    <a:pt x="0" y="146911"/>
                  </a:moveTo>
                  <a:lnTo>
                    <a:pt x="7489" y="100476"/>
                  </a:lnTo>
                  <a:lnTo>
                    <a:pt x="28345" y="60147"/>
                  </a:lnTo>
                  <a:lnTo>
                    <a:pt x="60147" y="28345"/>
                  </a:lnTo>
                  <a:lnTo>
                    <a:pt x="100476" y="7489"/>
                  </a:lnTo>
                  <a:lnTo>
                    <a:pt x="146911" y="0"/>
                  </a:lnTo>
                  <a:lnTo>
                    <a:pt x="990152" y="0"/>
                  </a:lnTo>
                  <a:lnTo>
                    <a:pt x="1036587" y="7489"/>
                  </a:lnTo>
                  <a:lnTo>
                    <a:pt x="1076916" y="28345"/>
                  </a:lnTo>
                  <a:lnTo>
                    <a:pt x="1108718" y="60147"/>
                  </a:lnTo>
                  <a:lnTo>
                    <a:pt x="1129574" y="100476"/>
                  </a:lnTo>
                  <a:lnTo>
                    <a:pt x="1137064" y="146911"/>
                  </a:lnTo>
                  <a:lnTo>
                    <a:pt x="1137064" y="734544"/>
                  </a:lnTo>
                  <a:lnTo>
                    <a:pt x="1129574" y="780979"/>
                  </a:lnTo>
                  <a:lnTo>
                    <a:pt x="1108718" y="821308"/>
                  </a:lnTo>
                  <a:lnTo>
                    <a:pt x="1076916" y="853110"/>
                  </a:lnTo>
                  <a:lnTo>
                    <a:pt x="1036587" y="873966"/>
                  </a:lnTo>
                  <a:lnTo>
                    <a:pt x="990152" y="881456"/>
                  </a:lnTo>
                  <a:lnTo>
                    <a:pt x="146911" y="881456"/>
                  </a:lnTo>
                  <a:lnTo>
                    <a:pt x="100476" y="873966"/>
                  </a:lnTo>
                  <a:lnTo>
                    <a:pt x="60147" y="853110"/>
                  </a:lnTo>
                  <a:lnTo>
                    <a:pt x="28345" y="821308"/>
                  </a:lnTo>
                  <a:lnTo>
                    <a:pt x="7489" y="780979"/>
                  </a:lnTo>
                  <a:lnTo>
                    <a:pt x="0" y="734544"/>
                  </a:lnTo>
                  <a:lnTo>
                    <a:pt x="0" y="146911"/>
                  </a:lnTo>
                  <a:close/>
                </a:path>
              </a:pathLst>
            </a:custGeom>
            <a:ln w="254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5987498" y="5567172"/>
            <a:ext cx="69405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765" marR="5080" indent="-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solidFill>
                  <a:srgbClr val="F05A28"/>
                </a:solidFill>
                <a:latin typeface="Verdana"/>
                <a:cs typeface="Verdana"/>
              </a:rPr>
              <a:t>Post- build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7137668" y="5466588"/>
            <a:ext cx="196278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2000" spc="-10" dirty="0">
                <a:solidFill>
                  <a:srgbClr val="404040"/>
                </a:solidFill>
                <a:latin typeface="Verdana"/>
                <a:cs typeface="Verdana"/>
              </a:rPr>
              <a:t>Publish/deploy Notify</a:t>
            </a:r>
            <a:endParaRPr sz="2000">
              <a:latin typeface="Verdana"/>
              <a:cs typeface="Verdana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4478878" y="1178633"/>
            <a:ext cx="407034" cy="391795"/>
            <a:chOff x="4478878" y="1178633"/>
            <a:chExt cx="407034" cy="391795"/>
          </a:xfrm>
        </p:grpSpPr>
        <p:sp>
          <p:nvSpPr>
            <p:cNvPr id="42" name="object 42"/>
            <p:cNvSpPr/>
            <p:nvPr/>
          </p:nvSpPr>
          <p:spPr>
            <a:xfrm>
              <a:off x="4491578" y="1191333"/>
              <a:ext cx="381635" cy="366395"/>
            </a:xfrm>
            <a:custGeom>
              <a:avLst/>
              <a:gdLst/>
              <a:ahLst/>
              <a:cxnLst/>
              <a:rect l="l" t="t" r="r" b="b"/>
              <a:pathLst>
                <a:path w="381635" h="366394">
                  <a:moveTo>
                    <a:pt x="190770" y="0"/>
                  </a:moveTo>
                  <a:lnTo>
                    <a:pt x="140055" y="6540"/>
                  </a:lnTo>
                  <a:lnTo>
                    <a:pt x="94484" y="24996"/>
                  </a:lnTo>
                  <a:lnTo>
                    <a:pt x="55875" y="53625"/>
                  </a:lnTo>
                  <a:lnTo>
                    <a:pt x="26045" y="90679"/>
                  </a:lnTo>
                  <a:lnTo>
                    <a:pt x="6814" y="134415"/>
                  </a:lnTo>
                  <a:lnTo>
                    <a:pt x="0" y="183088"/>
                  </a:lnTo>
                  <a:lnTo>
                    <a:pt x="6814" y="231760"/>
                  </a:lnTo>
                  <a:lnTo>
                    <a:pt x="26045" y="275495"/>
                  </a:lnTo>
                  <a:lnTo>
                    <a:pt x="55875" y="312550"/>
                  </a:lnTo>
                  <a:lnTo>
                    <a:pt x="94484" y="341178"/>
                  </a:lnTo>
                  <a:lnTo>
                    <a:pt x="140055" y="359635"/>
                  </a:lnTo>
                  <a:lnTo>
                    <a:pt x="190770" y="366175"/>
                  </a:lnTo>
                  <a:lnTo>
                    <a:pt x="241485" y="359635"/>
                  </a:lnTo>
                  <a:lnTo>
                    <a:pt x="287056" y="341178"/>
                  </a:lnTo>
                  <a:lnTo>
                    <a:pt x="325665" y="312550"/>
                  </a:lnTo>
                  <a:lnTo>
                    <a:pt x="355495" y="275495"/>
                  </a:lnTo>
                  <a:lnTo>
                    <a:pt x="374726" y="231760"/>
                  </a:lnTo>
                  <a:lnTo>
                    <a:pt x="381541" y="183088"/>
                  </a:lnTo>
                  <a:lnTo>
                    <a:pt x="374726" y="134415"/>
                  </a:lnTo>
                  <a:lnTo>
                    <a:pt x="355495" y="90679"/>
                  </a:lnTo>
                  <a:lnTo>
                    <a:pt x="325665" y="53625"/>
                  </a:lnTo>
                  <a:lnTo>
                    <a:pt x="287056" y="24996"/>
                  </a:lnTo>
                  <a:lnTo>
                    <a:pt x="241485" y="6540"/>
                  </a:lnTo>
                  <a:lnTo>
                    <a:pt x="190770" y="0"/>
                  </a:lnTo>
                  <a:close/>
                </a:path>
              </a:pathLst>
            </a:custGeom>
            <a:solidFill>
              <a:srgbClr val="FCDED4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491578" y="1191333"/>
              <a:ext cx="381635" cy="366395"/>
            </a:xfrm>
            <a:custGeom>
              <a:avLst/>
              <a:gdLst/>
              <a:ahLst/>
              <a:cxnLst/>
              <a:rect l="l" t="t" r="r" b="b"/>
              <a:pathLst>
                <a:path w="381635" h="366394">
                  <a:moveTo>
                    <a:pt x="0" y="183087"/>
                  </a:moveTo>
                  <a:lnTo>
                    <a:pt x="6814" y="134415"/>
                  </a:lnTo>
                  <a:lnTo>
                    <a:pt x="26045" y="90679"/>
                  </a:lnTo>
                  <a:lnTo>
                    <a:pt x="55875" y="53625"/>
                  </a:lnTo>
                  <a:lnTo>
                    <a:pt x="94485" y="24996"/>
                  </a:lnTo>
                  <a:lnTo>
                    <a:pt x="140056" y="6540"/>
                  </a:lnTo>
                  <a:lnTo>
                    <a:pt x="190771" y="0"/>
                  </a:lnTo>
                  <a:lnTo>
                    <a:pt x="241485" y="6540"/>
                  </a:lnTo>
                  <a:lnTo>
                    <a:pt x="287056" y="24996"/>
                  </a:lnTo>
                  <a:lnTo>
                    <a:pt x="325666" y="53625"/>
                  </a:lnTo>
                  <a:lnTo>
                    <a:pt x="355496" y="90679"/>
                  </a:lnTo>
                  <a:lnTo>
                    <a:pt x="374727" y="134415"/>
                  </a:lnTo>
                  <a:lnTo>
                    <a:pt x="381542" y="183087"/>
                  </a:lnTo>
                  <a:lnTo>
                    <a:pt x="374727" y="231759"/>
                  </a:lnTo>
                  <a:lnTo>
                    <a:pt x="355496" y="275495"/>
                  </a:lnTo>
                  <a:lnTo>
                    <a:pt x="325666" y="312549"/>
                  </a:lnTo>
                  <a:lnTo>
                    <a:pt x="287056" y="341178"/>
                  </a:lnTo>
                  <a:lnTo>
                    <a:pt x="241485" y="359634"/>
                  </a:lnTo>
                  <a:lnTo>
                    <a:pt x="190771" y="366175"/>
                  </a:lnTo>
                  <a:lnTo>
                    <a:pt x="140056" y="359634"/>
                  </a:lnTo>
                  <a:lnTo>
                    <a:pt x="94485" y="341178"/>
                  </a:lnTo>
                  <a:lnTo>
                    <a:pt x="55875" y="312549"/>
                  </a:lnTo>
                  <a:lnTo>
                    <a:pt x="26045" y="275495"/>
                  </a:lnTo>
                  <a:lnTo>
                    <a:pt x="6814" y="231759"/>
                  </a:lnTo>
                  <a:lnTo>
                    <a:pt x="0" y="183087"/>
                  </a:lnTo>
                  <a:close/>
                </a:path>
              </a:pathLst>
            </a:custGeom>
            <a:ln w="254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4" name="object 44"/>
          <p:cNvGrpSpPr/>
          <p:nvPr/>
        </p:nvGrpSpPr>
        <p:grpSpPr>
          <a:xfrm>
            <a:off x="7732163" y="2244618"/>
            <a:ext cx="407034" cy="391795"/>
            <a:chOff x="7732163" y="2244618"/>
            <a:chExt cx="407034" cy="391795"/>
          </a:xfrm>
        </p:grpSpPr>
        <p:sp>
          <p:nvSpPr>
            <p:cNvPr id="45" name="object 45"/>
            <p:cNvSpPr/>
            <p:nvPr/>
          </p:nvSpPr>
          <p:spPr>
            <a:xfrm>
              <a:off x="7744863" y="2257318"/>
              <a:ext cx="381635" cy="366395"/>
            </a:xfrm>
            <a:custGeom>
              <a:avLst/>
              <a:gdLst/>
              <a:ahLst/>
              <a:cxnLst/>
              <a:rect l="l" t="t" r="r" b="b"/>
              <a:pathLst>
                <a:path w="381634" h="366394">
                  <a:moveTo>
                    <a:pt x="190770" y="0"/>
                  </a:moveTo>
                  <a:lnTo>
                    <a:pt x="140056" y="6540"/>
                  </a:lnTo>
                  <a:lnTo>
                    <a:pt x="94485" y="24996"/>
                  </a:lnTo>
                  <a:lnTo>
                    <a:pt x="55875" y="53624"/>
                  </a:lnTo>
                  <a:lnTo>
                    <a:pt x="26045" y="90679"/>
                  </a:lnTo>
                  <a:lnTo>
                    <a:pt x="6814" y="134415"/>
                  </a:lnTo>
                  <a:lnTo>
                    <a:pt x="0" y="183087"/>
                  </a:lnTo>
                  <a:lnTo>
                    <a:pt x="6814" y="231758"/>
                  </a:lnTo>
                  <a:lnTo>
                    <a:pt x="26045" y="275494"/>
                  </a:lnTo>
                  <a:lnTo>
                    <a:pt x="55875" y="312549"/>
                  </a:lnTo>
                  <a:lnTo>
                    <a:pt x="94485" y="341177"/>
                  </a:lnTo>
                  <a:lnTo>
                    <a:pt x="140056" y="359633"/>
                  </a:lnTo>
                  <a:lnTo>
                    <a:pt x="190770" y="366174"/>
                  </a:lnTo>
                  <a:lnTo>
                    <a:pt x="241485" y="359633"/>
                  </a:lnTo>
                  <a:lnTo>
                    <a:pt x="287056" y="341177"/>
                  </a:lnTo>
                  <a:lnTo>
                    <a:pt x="325666" y="312549"/>
                  </a:lnTo>
                  <a:lnTo>
                    <a:pt x="355496" y="275494"/>
                  </a:lnTo>
                  <a:lnTo>
                    <a:pt x="374727" y="231758"/>
                  </a:lnTo>
                  <a:lnTo>
                    <a:pt x="381542" y="183087"/>
                  </a:lnTo>
                  <a:lnTo>
                    <a:pt x="374727" y="134415"/>
                  </a:lnTo>
                  <a:lnTo>
                    <a:pt x="355496" y="90679"/>
                  </a:lnTo>
                  <a:lnTo>
                    <a:pt x="325666" y="53624"/>
                  </a:lnTo>
                  <a:lnTo>
                    <a:pt x="287056" y="24996"/>
                  </a:lnTo>
                  <a:lnTo>
                    <a:pt x="241485" y="6540"/>
                  </a:lnTo>
                  <a:lnTo>
                    <a:pt x="190770" y="0"/>
                  </a:lnTo>
                  <a:close/>
                </a:path>
              </a:pathLst>
            </a:custGeom>
            <a:solidFill>
              <a:srgbClr val="FCDED4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744863" y="2257318"/>
              <a:ext cx="381635" cy="366395"/>
            </a:xfrm>
            <a:custGeom>
              <a:avLst/>
              <a:gdLst/>
              <a:ahLst/>
              <a:cxnLst/>
              <a:rect l="l" t="t" r="r" b="b"/>
              <a:pathLst>
                <a:path w="381634" h="366394">
                  <a:moveTo>
                    <a:pt x="0" y="183087"/>
                  </a:moveTo>
                  <a:lnTo>
                    <a:pt x="6814" y="134415"/>
                  </a:lnTo>
                  <a:lnTo>
                    <a:pt x="26045" y="90679"/>
                  </a:lnTo>
                  <a:lnTo>
                    <a:pt x="55875" y="53625"/>
                  </a:lnTo>
                  <a:lnTo>
                    <a:pt x="94485" y="24996"/>
                  </a:lnTo>
                  <a:lnTo>
                    <a:pt x="140056" y="6540"/>
                  </a:lnTo>
                  <a:lnTo>
                    <a:pt x="190771" y="0"/>
                  </a:lnTo>
                  <a:lnTo>
                    <a:pt x="241485" y="6540"/>
                  </a:lnTo>
                  <a:lnTo>
                    <a:pt x="287056" y="24996"/>
                  </a:lnTo>
                  <a:lnTo>
                    <a:pt x="325666" y="53625"/>
                  </a:lnTo>
                  <a:lnTo>
                    <a:pt x="355496" y="90679"/>
                  </a:lnTo>
                  <a:lnTo>
                    <a:pt x="374727" y="134415"/>
                  </a:lnTo>
                  <a:lnTo>
                    <a:pt x="381542" y="183087"/>
                  </a:lnTo>
                  <a:lnTo>
                    <a:pt x="374727" y="231759"/>
                  </a:lnTo>
                  <a:lnTo>
                    <a:pt x="355496" y="275495"/>
                  </a:lnTo>
                  <a:lnTo>
                    <a:pt x="325666" y="312549"/>
                  </a:lnTo>
                  <a:lnTo>
                    <a:pt x="287056" y="341178"/>
                  </a:lnTo>
                  <a:lnTo>
                    <a:pt x="241485" y="359634"/>
                  </a:lnTo>
                  <a:lnTo>
                    <a:pt x="190771" y="366175"/>
                  </a:lnTo>
                  <a:lnTo>
                    <a:pt x="140056" y="359634"/>
                  </a:lnTo>
                  <a:lnTo>
                    <a:pt x="94485" y="341178"/>
                  </a:lnTo>
                  <a:lnTo>
                    <a:pt x="55875" y="312549"/>
                  </a:lnTo>
                  <a:lnTo>
                    <a:pt x="26045" y="275495"/>
                  </a:lnTo>
                  <a:lnTo>
                    <a:pt x="6814" y="231759"/>
                  </a:lnTo>
                  <a:lnTo>
                    <a:pt x="0" y="183087"/>
                  </a:lnTo>
                  <a:close/>
                </a:path>
              </a:pathLst>
            </a:custGeom>
            <a:ln w="254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7" name="object 47"/>
          <p:cNvGrpSpPr/>
          <p:nvPr/>
        </p:nvGrpSpPr>
        <p:grpSpPr>
          <a:xfrm>
            <a:off x="6194570" y="3516197"/>
            <a:ext cx="2416175" cy="1951989"/>
            <a:chOff x="6194570" y="3516197"/>
            <a:chExt cx="2416175" cy="1951989"/>
          </a:xfrm>
        </p:grpSpPr>
        <p:sp>
          <p:nvSpPr>
            <p:cNvPr id="48" name="object 48"/>
            <p:cNvSpPr/>
            <p:nvPr/>
          </p:nvSpPr>
          <p:spPr>
            <a:xfrm>
              <a:off x="8215951" y="3694641"/>
              <a:ext cx="381635" cy="366395"/>
            </a:xfrm>
            <a:custGeom>
              <a:avLst/>
              <a:gdLst/>
              <a:ahLst/>
              <a:cxnLst/>
              <a:rect l="l" t="t" r="r" b="b"/>
              <a:pathLst>
                <a:path w="381634" h="366395">
                  <a:moveTo>
                    <a:pt x="190771" y="0"/>
                  </a:moveTo>
                  <a:lnTo>
                    <a:pt x="140057" y="6540"/>
                  </a:lnTo>
                  <a:lnTo>
                    <a:pt x="94485" y="24996"/>
                  </a:lnTo>
                  <a:lnTo>
                    <a:pt x="55875" y="53624"/>
                  </a:lnTo>
                  <a:lnTo>
                    <a:pt x="26045" y="90679"/>
                  </a:lnTo>
                  <a:lnTo>
                    <a:pt x="6814" y="134415"/>
                  </a:lnTo>
                  <a:lnTo>
                    <a:pt x="0" y="183087"/>
                  </a:lnTo>
                  <a:lnTo>
                    <a:pt x="6814" y="231758"/>
                  </a:lnTo>
                  <a:lnTo>
                    <a:pt x="26045" y="275494"/>
                  </a:lnTo>
                  <a:lnTo>
                    <a:pt x="55875" y="312549"/>
                  </a:lnTo>
                  <a:lnTo>
                    <a:pt x="94485" y="341177"/>
                  </a:lnTo>
                  <a:lnTo>
                    <a:pt x="140057" y="359633"/>
                  </a:lnTo>
                  <a:lnTo>
                    <a:pt x="190771" y="366174"/>
                  </a:lnTo>
                  <a:lnTo>
                    <a:pt x="241485" y="359633"/>
                  </a:lnTo>
                  <a:lnTo>
                    <a:pt x="287057" y="341177"/>
                  </a:lnTo>
                  <a:lnTo>
                    <a:pt x="325666" y="312549"/>
                  </a:lnTo>
                  <a:lnTo>
                    <a:pt x="355496" y="275494"/>
                  </a:lnTo>
                  <a:lnTo>
                    <a:pt x="374727" y="231758"/>
                  </a:lnTo>
                  <a:lnTo>
                    <a:pt x="381542" y="183087"/>
                  </a:lnTo>
                  <a:lnTo>
                    <a:pt x="374727" y="134415"/>
                  </a:lnTo>
                  <a:lnTo>
                    <a:pt x="355496" y="90679"/>
                  </a:lnTo>
                  <a:lnTo>
                    <a:pt x="325666" y="53624"/>
                  </a:lnTo>
                  <a:lnTo>
                    <a:pt x="287057" y="24996"/>
                  </a:lnTo>
                  <a:lnTo>
                    <a:pt x="241485" y="6540"/>
                  </a:lnTo>
                  <a:lnTo>
                    <a:pt x="190771" y="0"/>
                  </a:lnTo>
                  <a:close/>
                </a:path>
              </a:pathLst>
            </a:custGeom>
            <a:solidFill>
              <a:srgbClr val="FCDED4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8215951" y="3694641"/>
              <a:ext cx="381635" cy="366395"/>
            </a:xfrm>
            <a:custGeom>
              <a:avLst/>
              <a:gdLst/>
              <a:ahLst/>
              <a:cxnLst/>
              <a:rect l="l" t="t" r="r" b="b"/>
              <a:pathLst>
                <a:path w="381634" h="366395">
                  <a:moveTo>
                    <a:pt x="0" y="183087"/>
                  </a:moveTo>
                  <a:lnTo>
                    <a:pt x="6814" y="134415"/>
                  </a:lnTo>
                  <a:lnTo>
                    <a:pt x="26045" y="90679"/>
                  </a:lnTo>
                  <a:lnTo>
                    <a:pt x="55875" y="53625"/>
                  </a:lnTo>
                  <a:lnTo>
                    <a:pt x="94485" y="24996"/>
                  </a:lnTo>
                  <a:lnTo>
                    <a:pt x="140056" y="6540"/>
                  </a:lnTo>
                  <a:lnTo>
                    <a:pt x="190771" y="0"/>
                  </a:lnTo>
                  <a:lnTo>
                    <a:pt x="241485" y="6540"/>
                  </a:lnTo>
                  <a:lnTo>
                    <a:pt x="287056" y="24996"/>
                  </a:lnTo>
                  <a:lnTo>
                    <a:pt x="325666" y="53625"/>
                  </a:lnTo>
                  <a:lnTo>
                    <a:pt x="355496" y="90679"/>
                  </a:lnTo>
                  <a:lnTo>
                    <a:pt x="374727" y="134415"/>
                  </a:lnTo>
                  <a:lnTo>
                    <a:pt x="381542" y="183087"/>
                  </a:lnTo>
                  <a:lnTo>
                    <a:pt x="374727" y="231759"/>
                  </a:lnTo>
                  <a:lnTo>
                    <a:pt x="355496" y="275495"/>
                  </a:lnTo>
                  <a:lnTo>
                    <a:pt x="325666" y="312549"/>
                  </a:lnTo>
                  <a:lnTo>
                    <a:pt x="287056" y="341178"/>
                  </a:lnTo>
                  <a:lnTo>
                    <a:pt x="241485" y="359634"/>
                  </a:lnTo>
                  <a:lnTo>
                    <a:pt x="190771" y="366175"/>
                  </a:lnTo>
                  <a:lnTo>
                    <a:pt x="140056" y="359634"/>
                  </a:lnTo>
                  <a:lnTo>
                    <a:pt x="94485" y="341178"/>
                  </a:lnTo>
                  <a:lnTo>
                    <a:pt x="55875" y="312549"/>
                  </a:lnTo>
                  <a:lnTo>
                    <a:pt x="26045" y="275495"/>
                  </a:lnTo>
                  <a:lnTo>
                    <a:pt x="6814" y="231759"/>
                  </a:lnTo>
                  <a:lnTo>
                    <a:pt x="0" y="183087"/>
                  </a:lnTo>
                  <a:close/>
                </a:path>
              </a:pathLst>
            </a:custGeom>
            <a:ln w="254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6247489" y="3528897"/>
              <a:ext cx="1968500" cy="349250"/>
            </a:xfrm>
            <a:custGeom>
              <a:avLst/>
              <a:gdLst/>
              <a:ahLst/>
              <a:cxnLst/>
              <a:rect l="l" t="t" r="r" b="b"/>
              <a:pathLst>
                <a:path w="1968500" h="349250">
                  <a:moveTo>
                    <a:pt x="1968462" y="348832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7050939" y="5089152"/>
              <a:ext cx="381635" cy="366395"/>
            </a:xfrm>
            <a:custGeom>
              <a:avLst/>
              <a:gdLst/>
              <a:ahLst/>
              <a:cxnLst/>
              <a:rect l="l" t="t" r="r" b="b"/>
              <a:pathLst>
                <a:path w="381634" h="366395">
                  <a:moveTo>
                    <a:pt x="190770" y="0"/>
                  </a:moveTo>
                  <a:lnTo>
                    <a:pt x="140055" y="6540"/>
                  </a:lnTo>
                  <a:lnTo>
                    <a:pt x="94484" y="24996"/>
                  </a:lnTo>
                  <a:lnTo>
                    <a:pt x="55875" y="53625"/>
                  </a:lnTo>
                  <a:lnTo>
                    <a:pt x="26045" y="90679"/>
                  </a:lnTo>
                  <a:lnTo>
                    <a:pt x="6814" y="134415"/>
                  </a:lnTo>
                  <a:lnTo>
                    <a:pt x="0" y="183088"/>
                  </a:lnTo>
                  <a:lnTo>
                    <a:pt x="6814" y="231760"/>
                  </a:lnTo>
                  <a:lnTo>
                    <a:pt x="26045" y="275495"/>
                  </a:lnTo>
                  <a:lnTo>
                    <a:pt x="55875" y="312550"/>
                  </a:lnTo>
                  <a:lnTo>
                    <a:pt x="94484" y="341178"/>
                  </a:lnTo>
                  <a:lnTo>
                    <a:pt x="140055" y="359635"/>
                  </a:lnTo>
                  <a:lnTo>
                    <a:pt x="190770" y="366175"/>
                  </a:lnTo>
                  <a:lnTo>
                    <a:pt x="241485" y="359635"/>
                  </a:lnTo>
                  <a:lnTo>
                    <a:pt x="287056" y="341178"/>
                  </a:lnTo>
                  <a:lnTo>
                    <a:pt x="325665" y="312550"/>
                  </a:lnTo>
                  <a:lnTo>
                    <a:pt x="355495" y="275495"/>
                  </a:lnTo>
                  <a:lnTo>
                    <a:pt x="374726" y="231760"/>
                  </a:lnTo>
                  <a:lnTo>
                    <a:pt x="381541" y="183088"/>
                  </a:lnTo>
                  <a:lnTo>
                    <a:pt x="374726" y="134415"/>
                  </a:lnTo>
                  <a:lnTo>
                    <a:pt x="355495" y="90679"/>
                  </a:lnTo>
                  <a:lnTo>
                    <a:pt x="325665" y="53625"/>
                  </a:lnTo>
                  <a:lnTo>
                    <a:pt x="287056" y="24996"/>
                  </a:lnTo>
                  <a:lnTo>
                    <a:pt x="241485" y="6540"/>
                  </a:lnTo>
                  <a:lnTo>
                    <a:pt x="190770" y="0"/>
                  </a:lnTo>
                  <a:close/>
                </a:path>
              </a:pathLst>
            </a:custGeom>
            <a:solidFill>
              <a:srgbClr val="FCDED4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7050939" y="5089152"/>
              <a:ext cx="381635" cy="366395"/>
            </a:xfrm>
            <a:custGeom>
              <a:avLst/>
              <a:gdLst/>
              <a:ahLst/>
              <a:cxnLst/>
              <a:rect l="l" t="t" r="r" b="b"/>
              <a:pathLst>
                <a:path w="381634" h="366395">
                  <a:moveTo>
                    <a:pt x="0" y="183087"/>
                  </a:moveTo>
                  <a:lnTo>
                    <a:pt x="6814" y="134415"/>
                  </a:lnTo>
                  <a:lnTo>
                    <a:pt x="26045" y="90679"/>
                  </a:lnTo>
                  <a:lnTo>
                    <a:pt x="55875" y="53625"/>
                  </a:lnTo>
                  <a:lnTo>
                    <a:pt x="94485" y="24996"/>
                  </a:lnTo>
                  <a:lnTo>
                    <a:pt x="140056" y="6540"/>
                  </a:lnTo>
                  <a:lnTo>
                    <a:pt x="190771" y="0"/>
                  </a:lnTo>
                  <a:lnTo>
                    <a:pt x="241485" y="6540"/>
                  </a:lnTo>
                  <a:lnTo>
                    <a:pt x="287056" y="24996"/>
                  </a:lnTo>
                  <a:lnTo>
                    <a:pt x="325666" y="53625"/>
                  </a:lnTo>
                  <a:lnTo>
                    <a:pt x="355496" y="90679"/>
                  </a:lnTo>
                  <a:lnTo>
                    <a:pt x="374727" y="134415"/>
                  </a:lnTo>
                  <a:lnTo>
                    <a:pt x="381542" y="183087"/>
                  </a:lnTo>
                  <a:lnTo>
                    <a:pt x="374727" y="231759"/>
                  </a:lnTo>
                  <a:lnTo>
                    <a:pt x="355496" y="275495"/>
                  </a:lnTo>
                  <a:lnTo>
                    <a:pt x="325666" y="312549"/>
                  </a:lnTo>
                  <a:lnTo>
                    <a:pt x="287056" y="341178"/>
                  </a:lnTo>
                  <a:lnTo>
                    <a:pt x="241485" y="359634"/>
                  </a:lnTo>
                  <a:lnTo>
                    <a:pt x="190771" y="366175"/>
                  </a:lnTo>
                  <a:lnTo>
                    <a:pt x="140056" y="359634"/>
                  </a:lnTo>
                  <a:lnTo>
                    <a:pt x="94485" y="341178"/>
                  </a:lnTo>
                  <a:lnTo>
                    <a:pt x="55875" y="312549"/>
                  </a:lnTo>
                  <a:lnTo>
                    <a:pt x="26045" y="275495"/>
                  </a:lnTo>
                  <a:lnTo>
                    <a:pt x="6814" y="231759"/>
                  </a:lnTo>
                  <a:lnTo>
                    <a:pt x="0" y="183087"/>
                  </a:lnTo>
                  <a:close/>
                </a:path>
              </a:pathLst>
            </a:custGeom>
            <a:ln w="254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6207270" y="4163618"/>
              <a:ext cx="899794" cy="979169"/>
            </a:xfrm>
            <a:custGeom>
              <a:avLst/>
              <a:gdLst/>
              <a:ahLst/>
              <a:cxnLst/>
              <a:rect l="l" t="t" r="r" b="b"/>
              <a:pathLst>
                <a:path w="899795" h="979170">
                  <a:moveTo>
                    <a:pt x="899544" y="979160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4" name="object 54"/>
          <p:cNvGrpSpPr/>
          <p:nvPr/>
        </p:nvGrpSpPr>
        <p:grpSpPr>
          <a:xfrm>
            <a:off x="1623324" y="2519763"/>
            <a:ext cx="2908300" cy="3521075"/>
            <a:chOff x="1623324" y="2519763"/>
            <a:chExt cx="2908300" cy="3521075"/>
          </a:xfrm>
        </p:grpSpPr>
        <p:sp>
          <p:nvSpPr>
            <p:cNvPr id="55" name="object 55"/>
            <p:cNvSpPr/>
            <p:nvPr/>
          </p:nvSpPr>
          <p:spPr>
            <a:xfrm>
              <a:off x="2080030" y="2519763"/>
              <a:ext cx="2447925" cy="755650"/>
            </a:xfrm>
            <a:custGeom>
              <a:avLst/>
              <a:gdLst/>
              <a:ahLst/>
              <a:cxnLst/>
              <a:rect l="l" t="t" r="r" b="b"/>
              <a:pathLst>
                <a:path w="2447925" h="755650">
                  <a:moveTo>
                    <a:pt x="7160" y="0"/>
                  </a:moveTo>
                  <a:lnTo>
                    <a:pt x="0" y="24370"/>
                  </a:lnTo>
                  <a:lnTo>
                    <a:pt x="24370" y="31530"/>
                  </a:lnTo>
                  <a:lnTo>
                    <a:pt x="31530" y="7160"/>
                  </a:lnTo>
                  <a:lnTo>
                    <a:pt x="7160" y="0"/>
                  </a:lnTo>
                  <a:close/>
                </a:path>
                <a:path w="2447925" h="755650">
                  <a:moveTo>
                    <a:pt x="55899" y="14319"/>
                  </a:moveTo>
                  <a:lnTo>
                    <a:pt x="48740" y="38689"/>
                  </a:lnTo>
                  <a:lnTo>
                    <a:pt x="73110" y="45849"/>
                  </a:lnTo>
                  <a:lnTo>
                    <a:pt x="80269" y="21479"/>
                  </a:lnTo>
                  <a:lnTo>
                    <a:pt x="55899" y="14319"/>
                  </a:lnTo>
                  <a:close/>
                </a:path>
                <a:path w="2447925" h="755650">
                  <a:moveTo>
                    <a:pt x="104639" y="28639"/>
                  </a:moveTo>
                  <a:lnTo>
                    <a:pt x="97480" y="53009"/>
                  </a:lnTo>
                  <a:lnTo>
                    <a:pt x="121850" y="60168"/>
                  </a:lnTo>
                  <a:lnTo>
                    <a:pt x="129009" y="35798"/>
                  </a:lnTo>
                  <a:lnTo>
                    <a:pt x="104639" y="28639"/>
                  </a:lnTo>
                  <a:close/>
                </a:path>
                <a:path w="2447925" h="755650">
                  <a:moveTo>
                    <a:pt x="153379" y="42959"/>
                  </a:moveTo>
                  <a:lnTo>
                    <a:pt x="146220" y="67329"/>
                  </a:lnTo>
                  <a:lnTo>
                    <a:pt x="170590" y="74489"/>
                  </a:lnTo>
                  <a:lnTo>
                    <a:pt x="177749" y="50119"/>
                  </a:lnTo>
                  <a:lnTo>
                    <a:pt x="153379" y="42959"/>
                  </a:lnTo>
                  <a:close/>
                </a:path>
                <a:path w="2447925" h="755650">
                  <a:moveTo>
                    <a:pt x="202119" y="57278"/>
                  </a:moveTo>
                  <a:lnTo>
                    <a:pt x="194960" y="81648"/>
                  </a:lnTo>
                  <a:lnTo>
                    <a:pt x="219330" y="88808"/>
                  </a:lnTo>
                  <a:lnTo>
                    <a:pt x="226489" y="64438"/>
                  </a:lnTo>
                  <a:lnTo>
                    <a:pt x="202119" y="57278"/>
                  </a:lnTo>
                  <a:close/>
                </a:path>
                <a:path w="2447925" h="755650">
                  <a:moveTo>
                    <a:pt x="250859" y="71597"/>
                  </a:moveTo>
                  <a:lnTo>
                    <a:pt x="243700" y="95967"/>
                  </a:lnTo>
                  <a:lnTo>
                    <a:pt x="268070" y="103127"/>
                  </a:lnTo>
                  <a:lnTo>
                    <a:pt x="275229" y="78757"/>
                  </a:lnTo>
                  <a:lnTo>
                    <a:pt x="250859" y="71597"/>
                  </a:lnTo>
                  <a:close/>
                </a:path>
                <a:path w="2447925" h="755650">
                  <a:moveTo>
                    <a:pt x="299599" y="85918"/>
                  </a:moveTo>
                  <a:lnTo>
                    <a:pt x="292440" y="110288"/>
                  </a:lnTo>
                  <a:lnTo>
                    <a:pt x="316810" y="117447"/>
                  </a:lnTo>
                  <a:lnTo>
                    <a:pt x="323969" y="93077"/>
                  </a:lnTo>
                  <a:lnTo>
                    <a:pt x="299599" y="85918"/>
                  </a:lnTo>
                  <a:close/>
                </a:path>
                <a:path w="2447925" h="755650">
                  <a:moveTo>
                    <a:pt x="348339" y="100237"/>
                  </a:moveTo>
                  <a:lnTo>
                    <a:pt x="341180" y="124607"/>
                  </a:lnTo>
                  <a:lnTo>
                    <a:pt x="365550" y="131766"/>
                  </a:lnTo>
                  <a:lnTo>
                    <a:pt x="372709" y="107397"/>
                  </a:lnTo>
                  <a:lnTo>
                    <a:pt x="348339" y="100237"/>
                  </a:lnTo>
                  <a:close/>
                </a:path>
                <a:path w="2447925" h="755650">
                  <a:moveTo>
                    <a:pt x="397079" y="114556"/>
                  </a:moveTo>
                  <a:lnTo>
                    <a:pt x="389920" y="138926"/>
                  </a:lnTo>
                  <a:lnTo>
                    <a:pt x="414290" y="146086"/>
                  </a:lnTo>
                  <a:lnTo>
                    <a:pt x="421449" y="121716"/>
                  </a:lnTo>
                  <a:lnTo>
                    <a:pt x="397079" y="114556"/>
                  </a:lnTo>
                  <a:close/>
                </a:path>
                <a:path w="2447925" h="755650">
                  <a:moveTo>
                    <a:pt x="445819" y="128875"/>
                  </a:moveTo>
                  <a:lnTo>
                    <a:pt x="438660" y="153245"/>
                  </a:lnTo>
                  <a:lnTo>
                    <a:pt x="463030" y="160406"/>
                  </a:lnTo>
                  <a:lnTo>
                    <a:pt x="470189" y="136036"/>
                  </a:lnTo>
                  <a:lnTo>
                    <a:pt x="445819" y="128875"/>
                  </a:lnTo>
                  <a:close/>
                </a:path>
                <a:path w="2447925" h="755650">
                  <a:moveTo>
                    <a:pt x="494559" y="143196"/>
                  </a:moveTo>
                  <a:lnTo>
                    <a:pt x="487400" y="167566"/>
                  </a:lnTo>
                  <a:lnTo>
                    <a:pt x="511770" y="174725"/>
                  </a:lnTo>
                  <a:lnTo>
                    <a:pt x="518929" y="150355"/>
                  </a:lnTo>
                  <a:lnTo>
                    <a:pt x="494559" y="143196"/>
                  </a:lnTo>
                  <a:close/>
                </a:path>
                <a:path w="2447925" h="755650">
                  <a:moveTo>
                    <a:pt x="543299" y="157515"/>
                  </a:moveTo>
                  <a:lnTo>
                    <a:pt x="536140" y="181885"/>
                  </a:lnTo>
                  <a:lnTo>
                    <a:pt x="560510" y="189044"/>
                  </a:lnTo>
                  <a:lnTo>
                    <a:pt x="567669" y="164674"/>
                  </a:lnTo>
                  <a:lnTo>
                    <a:pt x="543299" y="157515"/>
                  </a:lnTo>
                  <a:close/>
                </a:path>
                <a:path w="2447925" h="755650">
                  <a:moveTo>
                    <a:pt x="592039" y="171834"/>
                  </a:moveTo>
                  <a:lnTo>
                    <a:pt x="584879" y="196204"/>
                  </a:lnTo>
                  <a:lnTo>
                    <a:pt x="609249" y="203365"/>
                  </a:lnTo>
                  <a:lnTo>
                    <a:pt x="616409" y="178995"/>
                  </a:lnTo>
                  <a:lnTo>
                    <a:pt x="592039" y="171834"/>
                  </a:lnTo>
                  <a:close/>
                </a:path>
                <a:path w="2447925" h="755650">
                  <a:moveTo>
                    <a:pt x="640779" y="186154"/>
                  </a:moveTo>
                  <a:lnTo>
                    <a:pt x="633619" y="210524"/>
                  </a:lnTo>
                  <a:lnTo>
                    <a:pt x="657989" y="217684"/>
                  </a:lnTo>
                  <a:lnTo>
                    <a:pt x="665149" y="193314"/>
                  </a:lnTo>
                  <a:lnTo>
                    <a:pt x="640779" y="186154"/>
                  </a:lnTo>
                  <a:close/>
                </a:path>
                <a:path w="2447925" h="755650">
                  <a:moveTo>
                    <a:pt x="689519" y="200474"/>
                  </a:moveTo>
                  <a:lnTo>
                    <a:pt x="682359" y="224844"/>
                  </a:lnTo>
                  <a:lnTo>
                    <a:pt x="706729" y="232003"/>
                  </a:lnTo>
                  <a:lnTo>
                    <a:pt x="713889" y="207633"/>
                  </a:lnTo>
                  <a:lnTo>
                    <a:pt x="689519" y="200474"/>
                  </a:lnTo>
                  <a:close/>
                </a:path>
                <a:path w="2447925" h="755650">
                  <a:moveTo>
                    <a:pt x="738259" y="214793"/>
                  </a:moveTo>
                  <a:lnTo>
                    <a:pt x="731099" y="239163"/>
                  </a:lnTo>
                  <a:lnTo>
                    <a:pt x="755469" y="246322"/>
                  </a:lnTo>
                  <a:lnTo>
                    <a:pt x="762629" y="221952"/>
                  </a:lnTo>
                  <a:lnTo>
                    <a:pt x="738259" y="214793"/>
                  </a:lnTo>
                  <a:close/>
                </a:path>
                <a:path w="2447925" h="755650">
                  <a:moveTo>
                    <a:pt x="786999" y="229113"/>
                  </a:moveTo>
                  <a:lnTo>
                    <a:pt x="779839" y="253483"/>
                  </a:lnTo>
                  <a:lnTo>
                    <a:pt x="804209" y="260643"/>
                  </a:lnTo>
                  <a:lnTo>
                    <a:pt x="811369" y="236273"/>
                  </a:lnTo>
                  <a:lnTo>
                    <a:pt x="786999" y="229113"/>
                  </a:lnTo>
                  <a:close/>
                </a:path>
                <a:path w="2447925" h="755650">
                  <a:moveTo>
                    <a:pt x="835740" y="243432"/>
                  </a:moveTo>
                  <a:lnTo>
                    <a:pt x="828579" y="267802"/>
                  </a:lnTo>
                  <a:lnTo>
                    <a:pt x="852949" y="274962"/>
                  </a:lnTo>
                  <a:lnTo>
                    <a:pt x="860110" y="250592"/>
                  </a:lnTo>
                  <a:lnTo>
                    <a:pt x="835740" y="243432"/>
                  </a:lnTo>
                  <a:close/>
                </a:path>
                <a:path w="2447925" h="755650">
                  <a:moveTo>
                    <a:pt x="884480" y="257752"/>
                  </a:moveTo>
                  <a:lnTo>
                    <a:pt x="877319" y="282122"/>
                  </a:lnTo>
                  <a:lnTo>
                    <a:pt x="901689" y="289281"/>
                  </a:lnTo>
                  <a:lnTo>
                    <a:pt x="908850" y="264911"/>
                  </a:lnTo>
                  <a:lnTo>
                    <a:pt x="884480" y="257752"/>
                  </a:lnTo>
                  <a:close/>
                </a:path>
                <a:path w="2447925" h="755650">
                  <a:moveTo>
                    <a:pt x="933220" y="272072"/>
                  </a:moveTo>
                  <a:lnTo>
                    <a:pt x="926059" y="296442"/>
                  </a:lnTo>
                  <a:lnTo>
                    <a:pt x="950429" y="303601"/>
                  </a:lnTo>
                  <a:lnTo>
                    <a:pt x="957590" y="279231"/>
                  </a:lnTo>
                  <a:lnTo>
                    <a:pt x="933220" y="272072"/>
                  </a:lnTo>
                  <a:close/>
                </a:path>
                <a:path w="2447925" h="755650">
                  <a:moveTo>
                    <a:pt x="981960" y="286391"/>
                  </a:moveTo>
                  <a:lnTo>
                    <a:pt x="974799" y="310761"/>
                  </a:lnTo>
                  <a:lnTo>
                    <a:pt x="999169" y="317921"/>
                  </a:lnTo>
                  <a:lnTo>
                    <a:pt x="1006330" y="293551"/>
                  </a:lnTo>
                  <a:lnTo>
                    <a:pt x="981960" y="286391"/>
                  </a:lnTo>
                  <a:close/>
                </a:path>
                <a:path w="2447925" h="755650">
                  <a:moveTo>
                    <a:pt x="1030700" y="300710"/>
                  </a:moveTo>
                  <a:lnTo>
                    <a:pt x="1023539" y="325080"/>
                  </a:lnTo>
                  <a:lnTo>
                    <a:pt x="1047910" y="332240"/>
                  </a:lnTo>
                  <a:lnTo>
                    <a:pt x="1055070" y="307870"/>
                  </a:lnTo>
                  <a:lnTo>
                    <a:pt x="1030700" y="300710"/>
                  </a:lnTo>
                  <a:close/>
                </a:path>
                <a:path w="2447925" h="755650">
                  <a:moveTo>
                    <a:pt x="1079440" y="315031"/>
                  </a:moveTo>
                  <a:lnTo>
                    <a:pt x="1072280" y="339401"/>
                  </a:lnTo>
                  <a:lnTo>
                    <a:pt x="1096650" y="346560"/>
                  </a:lnTo>
                  <a:lnTo>
                    <a:pt x="1103810" y="322190"/>
                  </a:lnTo>
                  <a:lnTo>
                    <a:pt x="1079440" y="315031"/>
                  </a:lnTo>
                  <a:close/>
                </a:path>
                <a:path w="2447925" h="755650">
                  <a:moveTo>
                    <a:pt x="1128180" y="329350"/>
                  </a:moveTo>
                  <a:lnTo>
                    <a:pt x="1121020" y="353720"/>
                  </a:lnTo>
                  <a:lnTo>
                    <a:pt x="1145390" y="360879"/>
                  </a:lnTo>
                  <a:lnTo>
                    <a:pt x="1152550" y="336509"/>
                  </a:lnTo>
                  <a:lnTo>
                    <a:pt x="1128180" y="329350"/>
                  </a:lnTo>
                  <a:close/>
                </a:path>
                <a:path w="2447925" h="755650">
                  <a:moveTo>
                    <a:pt x="1176920" y="343669"/>
                  </a:moveTo>
                  <a:lnTo>
                    <a:pt x="1169760" y="368039"/>
                  </a:lnTo>
                  <a:lnTo>
                    <a:pt x="1194130" y="375199"/>
                  </a:lnTo>
                  <a:lnTo>
                    <a:pt x="1201290" y="350829"/>
                  </a:lnTo>
                  <a:lnTo>
                    <a:pt x="1176920" y="343669"/>
                  </a:lnTo>
                  <a:close/>
                </a:path>
                <a:path w="2447925" h="755650">
                  <a:moveTo>
                    <a:pt x="1225659" y="357988"/>
                  </a:moveTo>
                  <a:lnTo>
                    <a:pt x="1218500" y="382358"/>
                  </a:lnTo>
                  <a:lnTo>
                    <a:pt x="1242870" y="389519"/>
                  </a:lnTo>
                  <a:lnTo>
                    <a:pt x="1250029" y="365149"/>
                  </a:lnTo>
                  <a:lnTo>
                    <a:pt x="1225659" y="357988"/>
                  </a:lnTo>
                  <a:close/>
                </a:path>
                <a:path w="2447925" h="755650">
                  <a:moveTo>
                    <a:pt x="1274399" y="372309"/>
                  </a:moveTo>
                  <a:lnTo>
                    <a:pt x="1267240" y="396679"/>
                  </a:lnTo>
                  <a:lnTo>
                    <a:pt x="1291610" y="403838"/>
                  </a:lnTo>
                  <a:lnTo>
                    <a:pt x="1298769" y="379468"/>
                  </a:lnTo>
                  <a:lnTo>
                    <a:pt x="1274399" y="372309"/>
                  </a:lnTo>
                  <a:close/>
                </a:path>
                <a:path w="2447925" h="755650">
                  <a:moveTo>
                    <a:pt x="1323139" y="386628"/>
                  </a:moveTo>
                  <a:lnTo>
                    <a:pt x="1315980" y="410998"/>
                  </a:lnTo>
                  <a:lnTo>
                    <a:pt x="1340350" y="418157"/>
                  </a:lnTo>
                  <a:lnTo>
                    <a:pt x="1347509" y="393787"/>
                  </a:lnTo>
                  <a:lnTo>
                    <a:pt x="1323139" y="386628"/>
                  </a:lnTo>
                  <a:close/>
                </a:path>
                <a:path w="2447925" h="755650">
                  <a:moveTo>
                    <a:pt x="1371879" y="400947"/>
                  </a:moveTo>
                  <a:lnTo>
                    <a:pt x="1364720" y="425317"/>
                  </a:lnTo>
                  <a:lnTo>
                    <a:pt x="1389090" y="432478"/>
                  </a:lnTo>
                  <a:lnTo>
                    <a:pt x="1396249" y="408108"/>
                  </a:lnTo>
                  <a:lnTo>
                    <a:pt x="1371879" y="400947"/>
                  </a:lnTo>
                  <a:close/>
                </a:path>
                <a:path w="2447925" h="755650">
                  <a:moveTo>
                    <a:pt x="1420619" y="415267"/>
                  </a:moveTo>
                  <a:lnTo>
                    <a:pt x="1413460" y="439637"/>
                  </a:lnTo>
                  <a:lnTo>
                    <a:pt x="1437830" y="446797"/>
                  </a:lnTo>
                  <a:lnTo>
                    <a:pt x="1444989" y="422427"/>
                  </a:lnTo>
                  <a:lnTo>
                    <a:pt x="1420619" y="415267"/>
                  </a:lnTo>
                  <a:close/>
                </a:path>
                <a:path w="2447925" h="755650">
                  <a:moveTo>
                    <a:pt x="1469359" y="429587"/>
                  </a:moveTo>
                  <a:lnTo>
                    <a:pt x="1462200" y="453957"/>
                  </a:lnTo>
                  <a:lnTo>
                    <a:pt x="1486570" y="461116"/>
                  </a:lnTo>
                  <a:lnTo>
                    <a:pt x="1493729" y="436746"/>
                  </a:lnTo>
                  <a:lnTo>
                    <a:pt x="1469359" y="429587"/>
                  </a:lnTo>
                  <a:close/>
                </a:path>
                <a:path w="2447925" h="755650">
                  <a:moveTo>
                    <a:pt x="1518099" y="443906"/>
                  </a:moveTo>
                  <a:lnTo>
                    <a:pt x="1510940" y="468276"/>
                  </a:lnTo>
                  <a:lnTo>
                    <a:pt x="1535310" y="475435"/>
                  </a:lnTo>
                  <a:lnTo>
                    <a:pt x="1542469" y="451065"/>
                  </a:lnTo>
                  <a:lnTo>
                    <a:pt x="1518099" y="443906"/>
                  </a:lnTo>
                  <a:close/>
                </a:path>
                <a:path w="2447925" h="755650">
                  <a:moveTo>
                    <a:pt x="1566839" y="458226"/>
                  </a:moveTo>
                  <a:lnTo>
                    <a:pt x="1559680" y="482596"/>
                  </a:lnTo>
                  <a:lnTo>
                    <a:pt x="1584050" y="489756"/>
                  </a:lnTo>
                  <a:lnTo>
                    <a:pt x="1591209" y="465386"/>
                  </a:lnTo>
                  <a:lnTo>
                    <a:pt x="1566839" y="458226"/>
                  </a:lnTo>
                  <a:close/>
                </a:path>
                <a:path w="2447925" h="755650">
                  <a:moveTo>
                    <a:pt x="1615579" y="472545"/>
                  </a:moveTo>
                  <a:lnTo>
                    <a:pt x="1608420" y="496915"/>
                  </a:lnTo>
                  <a:lnTo>
                    <a:pt x="1632789" y="504075"/>
                  </a:lnTo>
                  <a:lnTo>
                    <a:pt x="1639949" y="479705"/>
                  </a:lnTo>
                  <a:lnTo>
                    <a:pt x="1615579" y="472545"/>
                  </a:lnTo>
                  <a:close/>
                </a:path>
                <a:path w="2447925" h="755650">
                  <a:moveTo>
                    <a:pt x="1664319" y="486865"/>
                  </a:moveTo>
                  <a:lnTo>
                    <a:pt x="1657159" y="511235"/>
                  </a:lnTo>
                  <a:lnTo>
                    <a:pt x="1681529" y="518394"/>
                  </a:lnTo>
                  <a:lnTo>
                    <a:pt x="1688689" y="494024"/>
                  </a:lnTo>
                  <a:lnTo>
                    <a:pt x="1664319" y="486865"/>
                  </a:lnTo>
                  <a:close/>
                </a:path>
                <a:path w="2447925" h="755650">
                  <a:moveTo>
                    <a:pt x="1713059" y="501185"/>
                  </a:moveTo>
                  <a:lnTo>
                    <a:pt x="1705899" y="525555"/>
                  </a:lnTo>
                  <a:lnTo>
                    <a:pt x="1730269" y="532714"/>
                  </a:lnTo>
                  <a:lnTo>
                    <a:pt x="1737429" y="508344"/>
                  </a:lnTo>
                  <a:lnTo>
                    <a:pt x="1713059" y="501185"/>
                  </a:lnTo>
                  <a:close/>
                </a:path>
                <a:path w="2447925" h="755650">
                  <a:moveTo>
                    <a:pt x="1761799" y="515504"/>
                  </a:moveTo>
                  <a:lnTo>
                    <a:pt x="1754639" y="539874"/>
                  </a:lnTo>
                  <a:lnTo>
                    <a:pt x="1779009" y="547034"/>
                  </a:lnTo>
                  <a:lnTo>
                    <a:pt x="1786169" y="522664"/>
                  </a:lnTo>
                  <a:lnTo>
                    <a:pt x="1761799" y="515504"/>
                  </a:lnTo>
                  <a:close/>
                </a:path>
                <a:path w="2447925" h="755650">
                  <a:moveTo>
                    <a:pt x="1810539" y="529823"/>
                  </a:moveTo>
                  <a:lnTo>
                    <a:pt x="1803379" y="554193"/>
                  </a:lnTo>
                  <a:lnTo>
                    <a:pt x="1827749" y="561353"/>
                  </a:lnTo>
                  <a:lnTo>
                    <a:pt x="1834909" y="536983"/>
                  </a:lnTo>
                  <a:lnTo>
                    <a:pt x="1810539" y="529823"/>
                  </a:lnTo>
                  <a:close/>
                </a:path>
                <a:path w="2447925" h="755650">
                  <a:moveTo>
                    <a:pt x="1859279" y="544144"/>
                  </a:moveTo>
                  <a:lnTo>
                    <a:pt x="1852119" y="568514"/>
                  </a:lnTo>
                  <a:lnTo>
                    <a:pt x="1876489" y="575673"/>
                  </a:lnTo>
                  <a:lnTo>
                    <a:pt x="1883650" y="551303"/>
                  </a:lnTo>
                  <a:lnTo>
                    <a:pt x="1859279" y="544144"/>
                  </a:lnTo>
                  <a:close/>
                </a:path>
                <a:path w="2447925" h="755650">
                  <a:moveTo>
                    <a:pt x="1908020" y="558463"/>
                  </a:moveTo>
                  <a:lnTo>
                    <a:pt x="1900859" y="582833"/>
                  </a:lnTo>
                  <a:lnTo>
                    <a:pt x="1925229" y="589992"/>
                  </a:lnTo>
                  <a:lnTo>
                    <a:pt x="1932390" y="565622"/>
                  </a:lnTo>
                  <a:lnTo>
                    <a:pt x="1908020" y="558463"/>
                  </a:lnTo>
                  <a:close/>
                </a:path>
                <a:path w="2447925" h="755650">
                  <a:moveTo>
                    <a:pt x="1956760" y="572782"/>
                  </a:moveTo>
                  <a:lnTo>
                    <a:pt x="1949599" y="597152"/>
                  </a:lnTo>
                  <a:lnTo>
                    <a:pt x="1973969" y="604312"/>
                  </a:lnTo>
                  <a:lnTo>
                    <a:pt x="1981130" y="579942"/>
                  </a:lnTo>
                  <a:lnTo>
                    <a:pt x="1956760" y="572782"/>
                  </a:lnTo>
                  <a:close/>
                </a:path>
                <a:path w="2447925" h="755650">
                  <a:moveTo>
                    <a:pt x="2005500" y="587101"/>
                  </a:moveTo>
                  <a:lnTo>
                    <a:pt x="1998339" y="611471"/>
                  </a:lnTo>
                  <a:lnTo>
                    <a:pt x="2022709" y="618632"/>
                  </a:lnTo>
                  <a:lnTo>
                    <a:pt x="2029870" y="594262"/>
                  </a:lnTo>
                  <a:lnTo>
                    <a:pt x="2005500" y="587101"/>
                  </a:lnTo>
                  <a:close/>
                </a:path>
                <a:path w="2447925" h="755650">
                  <a:moveTo>
                    <a:pt x="2054240" y="601422"/>
                  </a:moveTo>
                  <a:lnTo>
                    <a:pt x="2047079" y="625792"/>
                  </a:lnTo>
                  <a:lnTo>
                    <a:pt x="2071450" y="632951"/>
                  </a:lnTo>
                  <a:lnTo>
                    <a:pt x="2078610" y="608581"/>
                  </a:lnTo>
                  <a:lnTo>
                    <a:pt x="2054240" y="601422"/>
                  </a:lnTo>
                  <a:close/>
                </a:path>
                <a:path w="2447925" h="755650">
                  <a:moveTo>
                    <a:pt x="2102980" y="615741"/>
                  </a:moveTo>
                  <a:lnTo>
                    <a:pt x="2095820" y="640111"/>
                  </a:lnTo>
                  <a:lnTo>
                    <a:pt x="2120190" y="647270"/>
                  </a:lnTo>
                  <a:lnTo>
                    <a:pt x="2127350" y="622900"/>
                  </a:lnTo>
                  <a:lnTo>
                    <a:pt x="2102980" y="615741"/>
                  </a:lnTo>
                  <a:close/>
                </a:path>
                <a:path w="2447925" h="755650">
                  <a:moveTo>
                    <a:pt x="2151720" y="630060"/>
                  </a:moveTo>
                  <a:lnTo>
                    <a:pt x="2144560" y="654430"/>
                  </a:lnTo>
                  <a:lnTo>
                    <a:pt x="2168930" y="661591"/>
                  </a:lnTo>
                  <a:lnTo>
                    <a:pt x="2176090" y="637221"/>
                  </a:lnTo>
                  <a:lnTo>
                    <a:pt x="2151720" y="630060"/>
                  </a:lnTo>
                  <a:close/>
                </a:path>
                <a:path w="2447925" h="755650">
                  <a:moveTo>
                    <a:pt x="2200460" y="644380"/>
                  </a:moveTo>
                  <a:lnTo>
                    <a:pt x="2193300" y="668750"/>
                  </a:lnTo>
                  <a:lnTo>
                    <a:pt x="2217670" y="675910"/>
                  </a:lnTo>
                  <a:lnTo>
                    <a:pt x="2224830" y="651540"/>
                  </a:lnTo>
                  <a:lnTo>
                    <a:pt x="2200460" y="644380"/>
                  </a:lnTo>
                  <a:close/>
                </a:path>
                <a:path w="2447925" h="755650">
                  <a:moveTo>
                    <a:pt x="2249200" y="658700"/>
                  </a:moveTo>
                  <a:lnTo>
                    <a:pt x="2242040" y="683069"/>
                  </a:lnTo>
                  <a:lnTo>
                    <a:pt x="2266411" y="690229"/>
                  </a:lnTo>
                  <a:lnTo>
                    <a:pt x="2273570" y="665859"/>
                  </a:lnTo>
                  <a:lnTo>
                    <a:pt x="2249200" y="658700"/>
                  </a:lnTo>
                  <a:close/>
                </a:path>
                <a:path w="2447925" h="755650">
                  <a:moveTo>
                    <a:pt x="2343678" y="633510"/>
                  </a:moveTo>
                  <a:lnTo>
                    <a:pt x="2307880" y="755360"/>
                  </a:lnTo>
                  <a:lnTo>
                    <a:pt x="2447629" y="730234"/>
                  </a:lnTo>
                  <a:lnTo>
                    <a:pt x="2343678" y="633510"/>
                  </a:lnTo>
                  <a:close/>
                </a:path>
                <a:path w="2447925" h="755650">
                  <a:moveTo>
                    <a:pt x="2297940" y="673019"/>
                  </a:moveTo>
                  <a:lnTo>
                    <a:pt x="2290781" y="697390"/>
                  </a:lnTo>
                  <a:lnTo>
                    <a:pt x="2315151" y="704549"/>
                  </a:lnTo>
                  <a:lnTo>
                    <a:pt x="2322310" y="680178"/>
                  </a:lnTo>
                  <a:lnTo>
                    <a:pt x="2297940" y="673019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6" name="object 5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23324" y="4202191"/>
              <a:ext cx="1829417" cy="1838428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3066166" y="3242546"/>
              <a:ext cx="1465580" cy="1093470"/>
            </a:xfrm>
            <a:custGeom>
              <a:avLst/>
              <a:gdLst/>
              <a:ahLst/>
              <a:cxnLst/>
              <a:rect l="l" t="t" r="r" b="b"/>
              <a:pathLst>
                <a:path w="1465579" h="1093470">
                  <a:moveTo>
                    <a:pt x="64074" y="966550"/>
                  </a:moveTo>
                  <a:lnTo>
                    <a:pt x="0" y="1093260"/>
                  </a:lnTo>
                  <a:lnTo>
                    <a:pt x="139813" y="1068494"/>
                  </a:lnTo>
                  <a:lnTo>
                    <a:pt x="115144" y="1035290"/>
                  </a:lnTo>
                  <a:lnTo>
                    <a:pt x="99322" y="1035290"/>
                  </a:lnTo>
                  <a:lnTo>
                    <a:pt x="84175" y="1014901"/>
                  </a:lnTo>
                  <a:lnTo>
                    <a:pt x="94369" y="1007327"/>
                  </a:lnTo>
                  <a:lnTo>
                    <a:pt x="64074" y="966550"/>
                  </a:lnTo>
                  <a:close/>
                </a:path>
                <a:path w="1465579" h="1093470">
                  <a:moveTo>
                    <a:pt x="94369" y="1007327"/>
                  </a:moveTo>
                  <a:lnTo>
                    <a:pt x="84175" y="1014901"/>
                  </a:lnTo>
                  <a:lnTo>
                    <a:pt x="99322" y="1035290"/>
                  </a:lnTo>
                  <a:lnTo>
                    <a:pt x="109517" y="1027716"/>
                  </a:lnTo>
                  <a:lnTo>
                    <a:pt x="94369" y="1007327"/>
                  </a:lnTo>
                  <a:close/>
                </a:path>
                <a:path w="1465579" h="1093470">
                  <a:moveTo>
                    <a:pt x="109517" y="1027716"/>
                  </a:moveTo>
                  <a:lnTo>
                    <a:pt x="99322" y="1035290"/>
                  </a:lnTo>
                  <a:lnTo>
                    <a:pt x="115144" y="1035290"/>
                  </a:lnTo>
                  <a:lnTo>
                    <a:pt x="109517" y="1027716"/>
                  </a:lnTo>
                  <a:close/>
                </a:path>
                <a:path w="1465579" h="1093470">
                  <a:moveTo>
                    <a:pt x="104564" y="999754"/>
                  </a:moveTo>
                  <a:lnTo>
                    <a:pt x="94369" y="1007327"/>
                  </a:lnTo>
                  <a:lnTo>
                    <a:pt x="109517" y="1027716"/>
                  </a:lnTo>
                  <a:lnTo>
                    <a:pt x="119712" y="1020142"/>
                  </a:lnTo>
                  <a:lnTo>
                    <a:pt x="104564" y="999754"/>
                  </a:lnTo>
                  <a:close/>
                </a:path>
                <a:path w="1465579" h="1093470">
                  <a:moveTo>
                    <a:pt x="145342" y="969458"/>
                  </a:moveTo>
                  <a:lnTo>
                    <a:pt x="124952" y="984605"/>
                  </a:lnTo>
                  <a:lnTo>
                    <a:pt x="140101" y="1004995"/>
                  </a:lnTo>
                  <a:lnTo>
                    <a:pt x="160489" y="989846"/>
                  </a:lnTo>
                  <a:lnTo>
                    <a:pt x="145342" y="969458"/>
                  </a:lnTo>
                  <a:close/>
                </a:path>
                <a:path w="1465579" h="1093470">
                  <a:moveTo>
                    <a:pt x="186119" y="939162"/>
                  </a:moveTo>
                  <a:lnTo>
                    <a:pt x="165731" y="954311"/>
                  </a:lnTo>
                  <a:lnTo>
                    <a:pt x="180878" y="974699"/>
                  </a:lnTo>
                  <a:lnTo>
                    <a:pt x="201267" y="959551"/>
                  </a:lnTo>
                  <a:lnTo>
                    <a:pt x="186119" y="939162"/>
                  </a:lnTo>
                  <a:close/>
                </a:path>
                <a:path w="1465579" h="1093470">
                  <a:moveTo>
                    <a:pt x="226896" y="908866"/>
                  </a:moveTo>
                  <a:lnTo>
                    <a:pt x="206508" y="924015"/>
                  </a:lnTo>
                  <a:lnTo>
                    <a:pt x="221656" y="944403"/>
                  </a:lnTo>
                  <a:lnTo>
                    <a:pt x="242045" y="929256"/>
                  </a:lnTo>
                  <a:lnTo>
                    <a:pt x="226896" y="908866"/>
                  </a:lnTo>
                  <a:close/>
                </a:path>
                <a:path w="1465579" h="1093470">
                  <a:moveTo>
                    <a:pt x="267675" y="878572"/>
                  </a:moveTo>
                  <a:lnTo>
                    <a:pt x="247286" y="893719"/>
                  </a:lnTo>
                  <a:lnTo>
                    <a:pt x="262434" y="914107"/>
                  </a:lnTo>
                  <a:lnTo>
                    <a:pt x="282822" y="898960"/>
                  </a:lnTo>
                  <a:lnTo>
                    <a:pt x="267675" y="878572"/>
                  </a:lnTo>
                  <a:close/>
                </a:path>
                <a:path w="1465579" h="1093470">
                  <a:moveTo>
                    <a:pt x="308452" y="848276"/>
                  </a:moveTo>
                  <a:lnTo>
                    <a:pt x="288063" y="863423"/>
                  </a:lnTo>
                  <a:lnTo>
                    <a:pt x="303211" y="883812"/>
                  </a:lnTo>
                  <a:lnTo>
                    <a:pt x="323601" y="868664"/>
                  </a:lnTo>
                  <a:lnTo>
                    <a:pt x="308452" y="848276"/>
                  </a:lnTo>
                  <a:close/>
                </a:path>
                <a:path w="1465579" h="1093470">
                  <a:moveTo>
                    <a:pt x="349230" y="817980"/>
                  </a:moveTo>
                  <a:lnTo>
                    <a:pt x="328841" y="833127"/>
                  </a:lnTo>
                  <a:lnTo>
                    <a:pt x="343989" y="853517"/>
                  </a:lnTo>
                  <a:lnTo>
                    <a:pt x="364378" y="838368"/>
                  </a:lnTo>
                  <a:lnTo>
                    <a:pt x="349230" y="817980"/>
                  </a:lnTo>
                  <a:close/>
                </a:path>
                <a:path w="1465579" h="1093470">
                  <a:moveTo>
                    <a:pt x="390008" y="787684"/>
                  </a:moveTo>
                  <a:lnTo>
                    <a:pt x="369619" y="802833"/>
                  </a:lnTo>
                  <a:lnTo>
                    <a:pt x="384766" y="823221"/>
                  </a:lnTo>
                  <a:lnTo>
                    <a:pt x="405155" y="808073"/>
                  </a:lnTo>
                  <a:lnTo>
                    <a:pt x="390008" y="787684"/>
                  </a:lnTo>
                  <a:close/>
                </a:path>
                <a:path w="1465579" h="1093470">
                  <a:moveTo>
                    <a:pt x="430785" y="757389"/>
                  </a:moveTo>
                  <a:lnTo>
                    <a:pt x="410396" y="772537"/>
                  </a:lnTo>
                  <a:lnTo>
                    <a:pt x="425545" y="792925"/>
                  </a:lnTo>
                  <a:lnTo>
                    <a:pt x="445933" y="777778"/>
                  </a:lnTo>
                  <a:lnTo>
                    <a:pt x="430785" y="757389"/>
                  </a:lnTo>
                  <a:close/>
                </a:path>
                <a:path w="1465579" h="1093470">
                  <a:moveTo>
                    <a:pt x="471563" y="727094"/>
                  </a:moveTo>
                  <a:lnTo>
                    <a:pt x="451175" y="742241"/>
                  </a:lnTo>
                  <a:lnTo>
                    <a:pt x="466322" y="762629"/>
                  </a:lnTo>
                  <a:lnTo>
                    <a:pt x="486710" y="747482"/>
                  </a:lnTo>
                  <a:lnTo>
                    <a:pt x="471563" y="727094"/>
                  </a:lnTo>
                  <a:close/>
                </a:path>
                <a:path w="1465579" h="1093470">
                  <a:moveTo>
                    <a:pt x="512340" y="696798"/>
                  </a:moveTo>
                  <a:lnTo>
                    <a:pt x="491952" y="711945"/>
                  </a:lnTo>
                  <a:lnTo>
                    <a:pt x="507099" y="732335"/>
                  </a:lnTo>
                  <a:lnTo>
                    <a:pt x="527489" y="717186"/>
                  </a:lnTo>
                  <a:lnTo>
                    <a:pt x="512340" y="696798"/>
                  </a:lnTo>
                  <a:close/>
                </a:path>
                <a:path w="1465579" h="1093470">
                  <a:moveTo>
                    <a:pt x="553119" y="666502"/>
                  </a:moveTo>
                  <a:lnTo>
                    <a:pt x="532729" y="681650"/>
                  </a:lnTo>
                  <a:lnTo>
                    <a:pt x="547878" y="702039"/>
                  </a:lnTo>
                  <a:lnTo>
                    <a:pt x="568266" y="686890"/>
                  </a:lnTo>
                  <a:lnTo>
                    <a:pt x="553119" y="666502"/>
                  </a:lnTo>
                  <a:close/>
                </a:path>
                <a:path w="1465579" h="1093470">
                  <a:moveTo>
                    <a:pt x="593896" y="636206"/>
                  </a:moveTo>
                  <a:lnTo>
                    <a:pt x="573507" y="651355"/>
                  </a:lnTo>
                  <a:lnTo>
                    <a:pt x="588655" y="671743"/>
                  </a:lnTo>
                  <a:lnTo>
                    <a:pt x="609043" y="656596"/>
                  </a:lnTo>
                  <a:lnTo>
                    <a:pt x="593896" y="636206"/>
                  </a:lnTo>
                  <a:close/>
                </a:path>
                <a:path w="1465579" h="1093470">
                  <a:moveTo>
                    <a:pt x="634673" y="605911"/>
                  </a:moveTo>
                  <a:lnTo>
                    <a:pt x="614285" y="621059"/>
                  </a:lnTo>
                  <a:lnTo>
                    <a:pt x="629433" y="641447"/>
                  </a:lnTo>
                  <a:lnTo>
                    <a:pt x="649822" y="626300"/>
                  </a:lnTo>
                  <a:lnTo>
                    <a:pt x="634673" y="605911"/>
                  </a:lnTo>
                  <a:close/>
                </a:path>
                <a:path w="1465579" h="1093470">
                  <a:moveTo>
                    <a:pt x="675452" y="575616"/>
                  </a:moveTo>
                  <a:lnTo>
                    <a:pt x="655063" y="590763"/>
                  </a:lnTo>
                  <a:lnTo>
                    <a:pt x="670210" y="611151"/>
                  </a:lnTo>
                  <a:lnTo>
                    <a:pt x="690599" y="596004"/>
                  </a:lnTo>
                  <a:lnTo>
                    <a:pt x="675452" y="575616"/>
                  </a:lnTo>
                  <a:close/>
                </a:path>
                <a:path w="1465579" h="1093470">
                  <a:moveTo>
                    <a:pt x="716229" y="545320"/>
                  </a:moveTo>
                  <a:lnTo>
                    <a:pt x="695840" y="560467"/>
                  </a:lnTo>
                  <a:lnTo>
                    <a:pt x="710987" y="580857"/>
                  </a:lnTo>
                  <a:lnTo>
                    <a:pt x="731377" y="565708"/>
                  </a:lnTo>
                  <a:lnTo>
                    <a:pt x="716229" y="545320"/>
                  </a:lnTo>
                  <a:close/>
                </a:path>
                <a:path w="1465579" h="1093470">
                  <a:moveTo>
                    <a:pt x="757007" y="515024"/>
                  </a:moveTo>
                  <a:lnTo>
                    <a:pt x="736617" y="530172"/>
                  </a:lnTo>
                  <a:lnTo>
                    <a:pt x="751766" y="550561"/>
                  </a:lnTo>
                  <a:lnTo>
                    <a:pt x="772154" y="535414"/>
                  </a:lnTo>
                  <a:lnTo>
                    <a:pt x="757007" y="515024"/>
                  </a:lnTo>
                  <a:close/>
                </a:path>
                <a:path w="1465579" h="1093470">
                  <a:moveTo>
                    <a:pt x="797784" y="484729"/>
                  </a:moveTo>
                  <a:lnTo>
                    <a:pt x="777396" y="499877"/>
                  </a:lnTo>
                  <a:lnTo>
                    <a:pt x="792543" y="520265"/>
                  </a:lnTo>
                  <a:lnTo>
                    <a:pt x="812932" y="505118"/>
                  </a:lnTo>
                  <a:lnTo>
                    <a:pt x="797784" y="484729"/>
                  </a:lnTo>
                  <a:close/>
                </a:path>
                <a:path w="1465579" h="1093470">
                  <a:moveTo>
                    <a:pt x="838561" y="454433"/>
                  </a:moveTo>
                  <a:lnTo>
                    <a:pt x="818173" y="469581"/>
                  </a:lnTo>
                  <a:lnTo>
                    <a:pt x="833321" y="489971"/>
                  </a:lnTo>
                  <a:lnTo>
                    <a:pt x="853710" y="474822"/>
                  </a:lnTo>
                  <a:lnTo>
                    <a:pt x="838561" y="454433"/>
                  </a:lnTo>
                  <a:close/>
                </a:path>
                <a:path w="1465579" h="1093470">
                  <a:moveTo>
                    <a:pt x="879340" y="424138"/>
                  </a:moveTo>
                  <a:lnTo>
                    <a:pt x="858951" y="439286"/>
                  </a:lnTo>
                  <a:lnTo>
                    <a:pt x="874099" y="459675"/>
                  </a:lnTo>
                  <a:lnTo>
                    <a:pt x="894487" y="444526"/>
                  </a:lnTo>
                  <a:lnTo>
                    <a:pt x="879340" y="424138"/>
                  </a:lnTo>
                  <a:close/>
                </a:path>
                <a:path w="1465579" h="1093470">
                  <a:moveTo>
                    <a:pt x="920117" y="393842"/>
                  </a:moveTo>
                  <a:lnTo>
                    <a:pt x="899728" y="408990"/>
                  </a:lnTo>
                  <a:lnTo>
                    <a:pt x="914877" y="429379"/>
                  </a:lnTo>
                  <a:lnTo>
                    <a:pt x="935266" y="414232"/>
                  </a:lnTo>
                  <a:lnTo>
                    <a:pt x="920117" y="393842"/>
                  </a:lnTo>
                  <a:close/>
                </a:path>
                <a:path w="1465579" h="1093470">
                  <a:moveTo>
                    <a:pt x="960895" y="363547"/>
                  </a:moveTo>
                  <a:lnTo>
                    <a:pt x="940507" y="378694"/>
                  </a:lnTo>
                  <a:lnTo>
                    <a:pt x="955654" y="399083"/>
                  </a:lnTo>
                  <a:lnTo>
                    <a:pt x="976043" y="383936"/>
                  </a:lnTo>
                  <a:lnTo>
                    <a:pt x="960895" y="363547"/>
                  </a:lnTo>
                  <a:close/>
                </a:path>
                <a:path w="1465579" h="1093470">
                  <a:moveTo>
                    <a:pt x="1001673" y="333251"/>
                  </a:moveTo>
                  <a:lnTo>
                    <a:pt x="981284" y="348399"/>
                  </a:lnTo>
                  <a:lnTo>
                    <a:pt x="996431" y="368787"/>
                  </a:lnTo>
                  <a:lnTo>
                    <a:pt x="1016820" y="353640"/>
                  </a:lnTo>
                  <a:lnTo>
                    <a:pt x="1001673" y="333251"/>
                  </a:lnTo>
                  <a:close/>
                </a:path>
                <a:path w="1465579" h="1093470">
                  <a:moveTo>
                    <a:pt x="1042451" y="302955"/>
                  </a:moveTo>
                  <a:lnTo>
                    <a:pt x="1022061" y="318103"/>
                  </a:lnTo>
                  <a:lnTo>
                    <a:pt x="1037210" y="338493"/>
                  </a:lnTo>
                  <a:lnTo>
                    <a:pt x="1057598" y="323344"/>
                  </a:lnTo>
                  <a:lnTo>
                    <a:pt x="1042451" y="302955"/>
                  </a:lnTo>
                  <a:close/>
                </a:path>
                <a:path w="1465579" h="1093470">
                  <a:moveTo>
                    <a:pt x="1083228" y="272660"/>
                  </a:moveTo>
                  <a:lnTo>
                    <a:pt x="1062840" y="287808"/>
                  </a:lnTo>
                  <a:lnTo>
                    <a:pt x="1077987" y="308197"/>
                  </a:lnTo>
                  <a:lnTo>
                    <a:pt x="1098376" y="293049"/>
                  </a:lnTo>
                  <a:lnTo>
                    <a:pt x="1083228" y="272660"/>
                  </a:lnTo>
                  <a:close/>
                </a:path>
                <a:path w="1465579" h="1093470">
                  <a:moveTo>
                    <a:pt x="1124007" y="242365"/>
                  </a:moveTo>
                  <a:lnTo>
                    <a:pt x="1103617" y="257512"/>
                  </a:lnTo>
                  <a:lnTo>
                    <a:pt x="1118765" y="277901"/>
                  </a:lnTo>
                  <a:lnTo>
                    <a:pt x="1139154" y="262754"/>
                  </a:lnTo>
                  <a:lnTo>
                    <a:pt x="1124007" y="242365"/>
                  </a:lnTo>
                  <a:close/>
                </a:path>
                <a:path w="1465579" h="1093470">
                  <a:moveTo>
                    <a:pt x="1164784" y="212069"/>
                  </a:moveTo>
                  <a:lnTo>
                    <a:pt x="1144395" y="227216"/>
                  </a:lnTo>
                  <a:lnTo>
                    <a:pt x="1159543" y="247605"/>
                  </a:lnTo>
                  <a:lnTo>
                    <a:pt x="1179931" y="232458"/>
                  </a:lnTo>
                  <a:lnTo>
                    <a:pt x="1164784" y="212069"/>
                  </a:lnTo>
                  <a:close/>
                </a:path>
                <a:path w="1465579" h="1093470">
                  <a:moveTo>
                    <a:pt x="1205561" y="181773"/>
                  </a:moveTo>
                  <a:lnTo>
                    <a:pt x="1185172" y="196921"/>
                  </a:lnTo>
                  <a:lnTo>
                    <a:pt x="1200321" y="217310"/>
                  </a:lnTo>
                  <a:lnTo>
                    <a:pt x="1220710" y="202162"/>
                  </a:lnTo>
                  <a:lnTo>
                    <a:pt x="1205561" y="181773"/>
                  </a:lnTo>
                  <a:close/>
                </a:path>
                <a:path w="1465579" h="1093470">
                  <a:moveTo>
                    <a:pt x="1246339" y="151477"/>
                  </a:moveTo>
                  <a:lnTo>
                    <a:pt x="1225951" y="166626"/>
                  </a:lnTo>
                  <a:lnTo>
                    <a:pt x="1241098" y="187015"/>
                  </a:lnTo>
                  <a:lnTo>
                    <a:pt x="1261487" y="171866"/>
                  </a:lnTo>
                  <a:lnTo>
                    <a:pt x="1246339" y="151477"/>
                  </a:lnTo>
                  <a:close/>
                </a:path>
                <a:path w="1465579" h="1093470">
                  <a:moveTo>
                    <a:pt x="1287117" y="121182"/>
                  </a:moveTo>
                  <a:lnTo>
                    <a:pt x="1266728" y="136330"/>
                  </a:lnTo>
                  <a:lnTo>
                    <a:pt x="1281875" y="156719"/>
                  </a:lnTo>
                  <a:lnTo>
                    <a:pt x="1302265" y="141571"/>
                  </a:lnTo>
                  <a:lnTo>
                    <a:pt x="1287117" y="121182"/>
                  </a:lnTo>
                  <a:close/>
                </a:path>
                <a:path w="1465579" h="1093470">
                  <a:moveTo>
                    <a:pt x="1327895" y="90887"/>
                  </a:moveTo>
                  <a:lnTo>
                    <a:pt x="1307505" y="106034"/>
                  </a:lnTo>
                  <a:lnTo>
                    <a:pt x="1322654" y="126423"/>
                  </a:lnTo>
                  <a:lnTo>
                    <a:pt x="1343042" y="111276"/>
                  </a:lnTo>
                  <a:lnTo>
                    <a:pt x="1327895" y="90887"/>
                  </a:lnTo>
                  <a:close/>
                </a:path>
                <a:path w="1465579" h="1093470">
                  <a:moveTo>
                    <a:pt x="1368672" y="60591"/>
                  </a:moveTo>
                  <a:lnTo>
                    <a:pt x="1348284" y="75738"/>
                  </a:lnTo>
                  <a:lnTo>
                    <a:pt x="1363431" y="96128"/>
                  </a:lnTo>
                  <a:lnTo>
                    <a:pt x="1383819" y="80980"/>
                  </a:lnTo>
                  <a:lnTo>
                    <a:pt x="1368672" y="60591"/>
                  </a:lnTo>
                  <a:close/>
                </a:path>
                <a:path w="1465579" h="1093470">
                  <a:moveTo>
                    <a:pt x="1409449" y="30295"/>
                  </a:moveTo>
                  <a:lnTo>
                    <a:pt x="1389061" y="45444"/>
                  </a:lnTo>
                  <a:lnTo>
                    <a:pt x="1404208" y="65832"/>
                  </a:lnTo>
                  <a:lnTo>
                    <a:pt x="1424598" y="50684"/>
                  </a:lnTo>
                  <a:lnTo>
                    <a:pt x="1409449" y="30295"/>
                  </a:lnTo>
                  <a:close/>
                </a:path>
                <a:path w="1465579" h="1093470">
                  <a:moveTo>
                    <a:pt x="1450228" y="0"/>
                  </a:moveTo>
                  <a:lnTo>
                    <a:pt x="1429839" y="15148"/>
                  </a:lnTo>
                  <a:lnTo>
                    <a:pt x="1444986" y="35537"/>
                  </a:lnTo>
                  <a:lnTo>
                    <a:pt x="1465375" y="20389"/>
                  </a:lnTo>
                  <a:lnTo>
                    <a:pt x="1450228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8" name="object 58"/>
          <p:cNvSpPr txBox="1"/>
          <p:nvPr/>
        </p:nvSpPr>
        <p:spPr>
          <a:xfrm>
            <a:off x="1610567" y="6231635"/>
            <a:ext cx="15500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solidFill>
                  <a:srgbClr val="404040"/>
                </a:solidFill>
                <a:latin typeface="Courier New"/>
                <a:cs typeface="Courier New"/>
              </a:rPr>
              <a:t>config.xml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59" name="Slide Number Placeholder 58">
            <a:extLst>
              <a:ext uri="{FF2B5EF4-FFF2-40B4-BE49-F238E27FC236}">
                <a16:creationId xmlns:a16="http://schemas.microsoft.com/office/drawing/2014/main" id="{306CDF9A-6690-2185-756D-4A3A2DEB7B4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2</a:t>
            </a:fld>
            <a:endParaRPr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662E411-0137-2BB8-FFC1-B31C48C7E89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3</a:t>
            </a:fld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A3E2BA-10D9-1579-14A4-9EEC25FEB3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8074" y="685800"/>
            <a:ext cx="12240074" cy="5294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615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B69512A-FD5A-50F8-67C5-5A232938488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4</a:t>
            </a:fld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D47491-F6E4-6E45-22D7-ABE8D5A0A1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57" y="117368"/>
            <a:ext cx="12159343" cy="6260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8737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Words>35</Words>
  <Application>Microsoft Office PowerPoint</Application>
  <PresentationFormat>Widescreen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Courier New</vt:lpstr>
      <vt:lpstr>Verdana</vt:lpstr>
      <vt:lpstr>Office Theme</vt:lpstr>
      <vt:lpstr>Using Declarative Jenkins Pipelines</vt:lpstr>
      <vt:lpstr>Repo URL Credentials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Steve Steve</cp:lastModifiedBy>
  <cp:revision>3</cp:revision>
  <dcterms:created xsi:type="dcterms:W3CDTF">2024-12-02T18:24:50Z</dcterms:created>
  <dcterms:modified xsi:type="dcterms:W3CDTF">2024-12-02T18:42:32Z</dcterms:modified>
</cp:coreProperties>
</file>