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9457E-3BFA-4305-B7C0-7BB205320983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53FB3-2E35-4A9A-A9D4-4FF31867D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219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4439D-BE28-4149-A50F-61E203BE8326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842C-56C4-4A8B-B260-2DFB187DA243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6AE1-9077-4A46-8621-2CEBE9B882CA}" type="datetime1">
              <a:rPr lang="en-US" smtClean="0"/>
              <a:t>12/8/2024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25C2-6DB6-416E-A153-FCB3B6372AB3}" type="datetime1">
              <a:rPr lang="en-US" smtClean="0"/>
              <a:t>12/8/2024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BA5FE-85FD-4A42-A7C8-5A5512D08E6D}" type="datetime1">
              <a:rPr lang="en-US" smtClean="0"/>
              <a:t>12/8/2024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6392" y="1922779"/>
            <a:ext cx="137731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50" y="2373883"/>
            <a:ext cx="5359400" cy="179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40065-8037-4EA4-B47F-E29784711A1A}" type="datetime1">
              <a:rPr lang="en-US" smtClean="0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1275" y="3267964"/>
            <a:ext cx="89401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171717"/>
                </a:solidFill>
                <a:latin typeface="Verdana"/>
                <a:cs typeface="Verdana"/>
              </a:rPr>
              <a:t>INTRODUCING</a:t>
            </a:r>
            <a:r>
              <a:rPr sz="2800" spc="-17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171717"/>
                </a:solidFill>
                <a:latin typeface="Verdana"/>
                <a:cs typeface="Verdana"/>
              </a:rPr>
              <a:t>PIPELINES</a:t>
            </a:r>
            <a:r>
              <a:rPr sz="2800" spc="-185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135" dirty="0">
                <a:solidFill>
                  <a:srgbClr val="171717"/>
                </a:solidFill>
                <a:latin typeface="Verdana"/>
                <a:cs typeface="Verdana"/>
              </a:rPr>
              <a:t>AND</a:t>
            </a:r>
            <a:r>
              <a:rPr sz="2800" spc="-18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171717"/>
                </a:solidFill>
                <a:latin typeface="Verdana"/>
                <a:cs typeface="Verdana"/>
              </a:rPr>
              <a:t>THE</a:t>
            </a:r>
            <a:r>
              <a:rPr sz="2800" spc="-18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171717"/>
                </a:solidFill>
                <a:latin typeface="Verdana"/>
                <a:cs typeface="Verdana"/>
              </a:rPr>
              <a:t>JENKINSFILE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1383" y="2009647"/>
            <a:ext cx="94634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0" dirty="0">
                <a:solidFill>
                  <a:srgbClr val="171717"/>
                </a:solidFill>
              </a:rPr>
              <a:t>Using</a:t>
            </a:r>
            <a:r>
              <a:rPr sz="4500" spc="-390" dirty="0">
                <a:solidFill>
                  <a:srgbClr val="171717"/>
                </a:solidFill>
              </a:rPr>
              <a:t> </a:t>
            </a:r>
            <a:r>
              <a:rPr sz="4500" spc="-160" dirty="0">
                <a:solidFill>
                  <a:srgbClr val="171717"/>
                </a:solidFill>
              </a:rPr>
              <a:t>Declarative</a:t>
            </a:r>
            <a:r>
              <a:rPr sz="4500" spc="-395" dirty="0">
                <a:solidFill>
                  <a:srgbClr val="171717"/>
                </a:solidFill>
              </a:rPr>
              <a:t> </a:t>
            </a:r>
            <a:r>
              <a:rPr sz="4500" spc="-114" dirty="0">
                <a:solidFill>
                  <a:srgbClr val="171717"/>
                </a:solidFill>
              </a:rPr>
              <a:t>Jenkins</a:t>
            </a:r>
            <a:r>
              <a:rPr sz="4500" spc="-395" dirty="0">
                <a:solidFill>
                  <a:srgbClr val="171717"/>
                </a:solidFill>
              </a:rPr>
              <a:t> </a:t>
            </a:r>
            <a:r>
              <a:rPr sz="4500" spc="-65" dirty="0">
                <a:solidFill>
                  <a:srgbClr val="171717"/>
                </a:solidFill>
              </a:rPr>
              <a:t>Pipelines</a:t>
            </a:r>
            <a:endParaRPr sz="45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641A6-B975-FF36-8BC9-C26C4693A9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204" y="335788"/>
            <a:ext cx="5281930" cy="595693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dirty="0">
                <a:solidFill>
                  <a:srgbClr val="171717"/>
                </a:solidFill>
                <a:latin typeface="Courier New"/>
                <a:cs typeface="Courier New"/>
              </a:rPr>
              <a:t>pipeline</a:t>
            </a:r>
            <a:r>
              <a:rPr sz="1600" spc="-8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17171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9095" marR="3305810">
              <a:lnSpc>
                <a:spcPts val="3000"/>
              </a:lnSpc>
              <a:spcBef>
                <a:spcPts val="185"/>
              </a:spcBef>
            </a:pPr>
            <a:r>
              <a:rPr sz="1600" dirty="0">
                <a:solidFill>
                  <a:srgbClr val="171717"/>
                </a:solidFill>
                <a:latin typeface="Courier New"/>
                <a:cs typeface="Courier New"/>
              </a:rPr>
              <a:t>agent</a:t>
            </a:r>
            <a:r>
              <a:rPr sz="1600" spc="-5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171717"/>
                </a:solidFill>
                <a:latin typeface="Courier New"/>
                <a:cs typeface="Courier New"/>
              </a:rPr>
              <a:t>any </a:t>
            </a:r>
            <a:r>
              <a:rPr sz="1600" dirty="0">
                <a:solidFill>
                  <a:srgbClr val="171717"/>
                </a:solidFill>
                <a:latin typeface="Courier New"/>
                <a:cs typeface="Courier New"/>
              </a:rPr>
              <a:t>environment</a:t>
            </a:r>
            <a:r>
              <a:rPr sz="1600" spc="-11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17171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68044">
              <a:lnSpc>
                <a:spcPct val="100000"/>
              </a:lnSpc>
              <a:spcBef>
                <a:spcPts val="705"/>
              </a:spcBef>
            </a:pPr>
            <a:r>
              <a:rPr sz="1600" spc="-10" dirty="0">
                <a:solidFill>
                  <a:srgbClr val="171717"/>
                </a:solidFill>
                <a:latin typeface="Courier New"/>
                <a:cs typeface="Courier New"/>
              </a:rPr>
              <a:t>DEMO='1.3'</a:t>
            </a:r>
            <a:endParaRPr sz="16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985"/>
              </a:spcBef>
            </a:pPr>
            <a:r>
              <a:rPr sz="1600" spc="-50" dirty="0">
                <a:solidFill>
                  <a:srgbClr val="17171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79095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solidFill>
                  <a:srgbClr val="171717"/>
                </a:solidFill>
                <a:latin typeface="Courier New"/>
                <a:cs typeface="Courier New"/>
              </a:rPr>
              <a:t>stages</a:t>
            </a:r>
            <a:r>
              <a:rPr sz="1600" spc="-6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171717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112520" marR="2327910" indent="-367030">
              <a:lnSpc>
                <a:spcPts val="3000"/>
              </a:lnSpc>
              <a:spcBef>
                <a:spcPts val="180"/>
              </a:spcBef>
            </a:pPr>
            <a:r>
              <a:rPr sz="1600" spc="-10" dirty="0">
                <a:solidFill>
                  <a:srgbClr val="171717"/>
                </a:solidFill>
                <a:latin typeface="Courier New"/>
                <a:cs typeface="Courier New"/>
              </a:rPr>
              <a:t>stage('stage-</a:t>
            </a:r>
            <a:r>
              <a:rPr sz="1600" dirty="0">
                <a:solidFill>
                  <a:srgbClr val="171717"/>
                </a:solidFill>
                <a:latin typeface="Courier New"/>
                <a:cs typeface="Courier New"/>
              </a:rPr>
              <a:t>1')</a:t>
            </a:r>
            <a:r>
              <a:rPr sz="1600" spc="-2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171717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171717"/>
                </a:solidFill>
                <a:latin typeface="Courier New"/>
                <a:cs typeface="Courier New"/>
              </a:rPr>
              <a:t>steps</a:t>
            </a:r>
            <a:r>
              <a:rPr sz="1600" spc="-50" dirty="0">
                <a:solidFill>
                  <a:srgbClr val="171717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1479550">
              <a:lnSpc>
                <a:spcPct val="100000"/>
              </a:lnSpc>
              <a:spcBef>
                <a:spcPts val="680"/>
              </a:spcBef>
            </a:pPr>
            <a:r>
              <a:rPr sz="1600" dirty="0">
                <a:solidFill>
                  <a:srgbClr val="171717"/>
                </a:solidFill>
                <a:latin typeface="Courier New"/>
                <a:cs typeface="Courier New"/>
              </a:rPr>
              <a:t>echo</a:t>
            </a:r>
            <a:r>
              <a:rPr sz="1600" spc="-4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171717"/>
                </a:solidFill>
                <a:latin typeface="Courier New"/>
                <a:cs typeface="Courier New"/>
              </a:rPr>
              <a:t>"Demo</a:t>
            </a:r>
            <a:r>
              <a:rPr sz="1600" spc="-4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171717"/>
                </a:solidFill>
                <a:latin typeface="Courier New"/>
                <a:cs typeface="Courier New"/>
              </a:rPr>
              <a:t>$DEMO"</a:t>
            </a:r>
            <a:endParaRPr sz="1600">
              <a:latin typeface="Courier New"/>
              <a:cs typeface="Courier New"/>
            </a:endParaRPr>
          </a:p>
          <a:p>
            <a:pPr marL="1479550">
              <a:lnSpc>
                <a:spcPct val="100000"/>
              </a:lnSpc>
              <a:spcBef>
                <a:spcPts val="985"/>
              </a:spcBef>
            </a:pPr>
            <a:r>
              <a:rPr sz="1600" dirty="0">
                <a:solidFill>
                  <a:srgbClr val="171717"/>
                </a:solidFill>
                <a:latin typeface="Courier New"/>
                <a:cs typeface="Courier New"/>
              </a:rPr>
              <a:t>sh</a:t>
            </a:r>
            <a:r>
              <a:rPr sz="1600" spc="-2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171717"/>
                </a:solidFill>
                <a:latin typeface="Courier New"/>
                <a:cs typeface="Courier New"/>
              </a:rPr>
              <a:t>'''</a:t>
            </a:r>
            <a:endParaRPr sz="1600">
              <a:latin typeface="Courier New"/>
              <a:cs typeface="Courier New"/>
            </a:endParaRPr>
          </a:p>
          <a:p>
            <a:pPr marL="1845945" marR="5080">
              <a:lnSpc>
                <a:spcPct val="151200"/>
              </a:lnSpc>
            </a:pPr>
            <a:r>
              <a:rPr sz="1600" dirty="0">
                <a:solidFill>
                  <a:srgbClr val="171717"/>
                </a:solidFill>
                <a:latin typeface="Courier New"/>
                <a:cs typeface="Courier New"/>
              </a:rPr>
              <a:t>echo</a:t>
            </a:r>
            <a:r>
              <a:rPr sz="1600" spc="-4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171717"/>
                </a:solidFill>
                <a:latin typeface="Courier New"/>
                <a:cs typeface="Courier New"/>
              </a:rPr>
              <a:t>"Multi-</a:t>
            </a:r>
            <a:r>
              <a:rPr sz="1600" dirty="0">
                <a:solidFill>
                  <a:srgbClr val="171717"/>
                </a:solidFill>
                <a:latin typeface="Courier New"/>
                <a:cs typeface="Courier New"/>
              </a:rPr>
              <a:t>line</a:t>
            </a:r>
            <a:r>
              <a:rPr sz="1600" spc="-4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171717"/>
                </a:solidFill>
                <a:latin typeface="Courier New"/>
                <a:cs typeface="Courier New"/>
              </a:rPr>
              <a:t>shell</a:t>
            </a:r>
            <a:r>
              <a:rPr sz="1600" spc="-4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171717"/>
                </a:solidFill>
                <a:latin typeface="Courier New"/>
                <a:cs typeface="Courier New"/>
              </a:rPr>
              <a:t>step" </a:t>
            </a:r>
            <a:r>
              <a:rPr sz="1600" dirty="0">
                <a:solidFill>
                  <a:srgbClr val="171717"/>
                </a:solidFill>
                <a:latin typeface="Courier New"/>
                <a:cs typeface="Courier New"/>
              </a:rPr>
              <a:t>chmod</a:t>
            </a:r>
            <a:r>
              <a:rPr sz="1600" spc="-3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171717"/>
                </a:solidFill>
                <a:latin typeface="Courier New"/>
                <a:cs typeface="Courier New"/>
              </a:rPr>
              <a:t>+x</a:t>
            </a:r>
            <a:r>
              <a:rPr sz="1600" spc="-3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171717"/>
                </a:solidFill>
                <a:latin typeface="Courier New"/>
                <a:cs typeface="Courier New"/>
              </a:rPr>
              <a:t>test.sh</a:t>
            </a:r>
            <a:endParaRPr sz="1600">
              <a:latin typeface="Courier New"/>
              <a:cs typeface="Courier New"/>
            </a:endParaRPr>
          </a:p>
          <a:p>
            <a:pPr marL="1479550" marR="2327275" indent="366395">
              <a:lnSpc>
                <a:spcPct val="151300"/>
              </a:lnSpc>
              <a:spcBef>
                <a:spcPts val="95"/>
              </a:spcBef>
            </a:pPr>
            <a:r>
              <a:rPr sz="1600" spc="-10" dirty="0">
                <a:solidFill>
                  <a:srgbClr val="171717"/>
                </a:solidFill>
                <a:latin typeface="Courier New"/>
                <a:cs typeface="Courier New"/>
              </a:rPr>
              <a:t>./test.sh </a:t>
            </a:r>
            <a:r>
              <a:rPr sz="1600" spc="-25" dirty="0">
                <a:solidFill>
                  <a:srgbClr val="171717"/>
                </a:solidFill>
                <a:latin typeface="Courier New"/>
                <a:cs typeface="Courier New"/>
              </a:rPr>
              <a:t>'''</a:t>
            </a:r>
            <a:endParaRPr sz="1600">
              <a:latin typeface="Courier New"/>
              <a:cs typeface="Courier New"/>
            </a:endParaRPr>
          </a:p>
          <a:p>
            <a:pPr marL="1112520">
              <a:lnSpc>
                <a:spcPct val="100000"/>
              </a:lnSpc>
              <a:spcBef>
                <a:spcPts val="985"/>
              </a:spcBef>
            </a:pPr>
            <a:r>
              <a:rPr sz="1600" spc="-50" dirty="0">
                <a:solidFill>
                  <a:srgbClr val="171717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112520">
              <a:lnSpc>
                <a:spcPct val="100000"/>
              </a:lnSpc>
              <a:spcBef>
                <a:spcPts val="960"/>
              </a:spcBef>
            </a:pPr>
            <a:r>
              <a:rPr sz="1600" spc="-25" dirty="0">
                <a:solidFill>
                  <a:srgbClr val="171717"/>
                </a:solidFill>
                <a:latin typeface="Courier New"/>
                <a:cs typeface="Courier New"/>
              </a:rPr>
              <a:t>...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58203" y="462788"/>
            <a:ext cx="2721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300" spc="50" dirty="0">
                <a:solidFill>
                  <a:srgbClr val="404040"/>
                </a:solidFill>
                <a:latin typeface="Lucida Sans Unicode"/>
                <a:cs typeface="Lucida Sans Unicode"/>
              </a:rPr>
              <a:t>◀</a:t>
            </a:r>
            <a:r>
              <a:rPr sz="13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800" spc="-30" dirty="0">
                <a:solidFill>
                  <a:srgbClr val="404040"/>
                </a:solidFill>
              </a:rPr>
              <a:t>Top-</a:t>
            </a:r>
            <a:r>
              <a:rPr sz="1800" spc="-10" dirty="0">
                <a:solidFill>
                  <a:srgbClr val="404040"/>
                </a:solidFill>
              </a:rPr>
              <a:t>level</a:t>
            </a:r>
            <a:r>
              <a:rPr sz="1800" spc="-90" dirty="0">
                <a:solidFill>
                  <a:srgbClr val="404040"/>
                </a:solidFill>
              </a:rPr>
              <a:t> </a:t>
            </a:r>
            <a:r>
              <a:rPr sz="1800" spc="-10" dirty="0">
                <a:solidFill>
                  <a:srgbClr val="404040"/>
                </a:solidFill>
              </a:rPr>
              <a:t>declaration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58203" y="944371"/>
            <a:ext cx="224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300" spc="50" dirty="0">
                <a:solidFill>
                  <a:srgbClr val="404040"/>
                </a:solidFill>
                <a:latin typeface="Lucida Sans Unicode"/>
                <a:cs typeface="Lucida Sans Unicode"/>
              </a:rPr>
              <a:t>◀</a:t>
            </a:r>
            <a:r>
              <a:rPr sz="13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Run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any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node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8203" y="1605788"/>
            <a:ext cx="334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300" spc="50" dirty="0">
                <a:solidFill>
                  <a:srgbClr val="404040"/>
                </a:solidFill>
                <a:latin typeface="Lucida Sans Unicode"/>
                <a:cs typeface="Lucida Sans Unicode"/>
              </a:rPr>
              <a:t>◀</a:t>
            </a:r>
            <a:r>
              <a:rPr sz="13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Value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available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steps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8203" y="2608579"/>
            <a:ext cx="1833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300" spc="50" dirty="0">
                <a:solidFill>
                  <a:srgbClr val="404040"/>
                </a:solidFill>
                <a:latin typeface="Lucida Sans Unicode"/>
                <a:cs typeface="Lucida Sans Unicode"/>
              </a:rPr>
              <a:t>◀</a:t>
            </a:r>
            <a:r>
              <a:rPr sz="13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Named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 stage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8203" y="3446779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300" spc="50" dirty="0">
                <a:solidFill>
                  <a:srgbClr val="404040"/>
                </a:solidFill>
                <a:latin typeface="Lucida Sans Unicode"/>
                <a:cs typeface="Lucida Sans Unicode"/>
              </a:rPr>
              <a:t>◀</a:t>
            </a:r>
            <a:r>
              <a:rPr sz="13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Steps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access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8203" y="4132579"/>
            <a:ext cx="4926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300" spc="50" dirty="0">
                <a:solidFill>
                  <a:srgbClr val="404040"/>
                </a:solidFill>
                <a:latin typeface="Lucida Sans Unicode"/>
                <a:cs typeface="Lucida Sans Unicode"/>
              </a:rPr>
              <a:t>◀</a:t>
            </a:r>
            <a:r>
              <a:rPr sz="13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Beware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escapes</a:t>
            </a:r>
            <a:r>
              <a:rPr sz="18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string</a:t>
            </a:r>
            <a:r>
              <a:rPr sz="18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interpolation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8203" y="4946395"/>
            <a:ext cx="4481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300" spc="50" dirty="0">
                <a:solidFill>
                  <a:srgbClr val="404040"/>
                </a:solidFill>
                <a:latin typeface="Lucida Sans Unicode"/>
                <a:cs typeface="Lucida Sans Unicode"/>
              </a:rPr>
              <a:t>◀</a:t>
            </a:r>
            <a:r>
              <a:rPr sz="13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Workspace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clones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source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repository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C711D8-F1DF-5F09-A2D1-601B46C7E7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8106" y="2991520"/>
            <a:ext cx="5102225" cy="748030"/>
            <a:chOff x="1198106" y="2991520"/>
            <a:chExt cx="5102225" cy="748030"/>
          </a:xfrm>
        </p:grpSpPr>
        <p:sp>
          <p:nvSpPr>
            <p:cNvPr id="3" name="object 3"/>
            <p:cNvSpPr/>
            <p:nvPr/>
          </p:nvSpPr>
          <p:spPr>
            <a:xfrm>
              <a:off x="1198106" y="2991520"/>
              <a:ext cx="5102225" cy="748030"/>
            </a:xfrm>
            <a:custGeom>
              <a:avLst/>
              <a:gdLst/>
              <a:ahLst/>
              <a:cxnLst/>
              <a:rect l="l" t="t" r="r" b="b"/>
              <a:pathLst>
                <a:path w="5102225" h="748029">
                  <a:moveTo>
                    <a:pt x="5102220" y="0"/>
                  </a:moveTo>
                  <a:lnTo>
                    <a:pt x="0" y="0"/>
                  </a:lnTo>
                  <a:lnTo>
                    <a:pt x="0" y="747594"/>
                  </a:lnTo>
                  <a:lnTo>
                    <a:pt x="5102220" y="747594"/>
                  </a:lnTo>
                  <a:lnTo>
                    <a:pt x="5102220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319" y="3121680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5" h="481329">
                  <a:moveTo>
                    <a:pt x="1056883" y="0"/>
                  </a:moveTo>
                  <a:lnTo>
                    <a:pt x="80180" y="0"/>
                  </a:lnTo>
                  <a:lnTo>
                    <a:pt x="48970" y="6300"/>
                  </a:lnTo>
                  <a:lnTo>
                    <a:pt x="23484" y="23484"/>
                  </a:lnTo>
                  <a:lnTo>
                    <a:pt x="6300" y="48970"/>
                  </a:lnTo>
                  <a:lnTo>
                    <a:pt x="0" y="80180"/>
                  </a:lnTo>
                  <a:lnTo>
                    <a:pt x="0" y="400894"/>
                  </a:lnTo>
                  <a:lnTo>
                    <a:pt x="6300" y="432104"/>
                  </a:lnTo>
                  <a:lnTo>
                    <a:pt x="23484" y="457590"/>
                  </a:lnTo>
                  <a:lnTo>
                    <a:pt x="48970" y="474773"/>
                  </a:lnTo>
                  <a:lnTo>
                    <a:pt x="80180" y="481074"/>
                  </a:lnTo>
                  <a:lnTo>
                    <a:pt x="1056883" y="481074"/>
                  </a:lnTo>
                  <a:lnTo>
                    <a:pt x="1088093" y="474773"/>
                  </a:lnTo>
                  <a:lnTo>
                    <a:pt x="1113579" y="457590"/>
                  </a:lnTo>
                  <a:lnTo>
                    <a:pt x="1130763" y="432104"/>
                  </a:lnTo>
                  <a:lnTo>
                    <a:pt x="1137064" y="400894"/>
                  </a:lnTo>
                  <a:lnTo>
                    <a:pt x="1137064" y="80180"/>
                  </a:lnTo>
                  <a:lnTo>
                    <a:pt x="1130763" y="48970"/>
                  </a:lnTo>
                  <a:lnTo>
                    <a:pt x="1113579" y="23484"/>
                  </a:lnTo>
                  <a:lnTo>
                    <a:pt x="1088093" y="6300"/>
                  </a:lnTo>
                  <a:lnTo>
                    <a:pt x="105688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0319" y="3121680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5" h="481329">
                  <a:moveTo>
                    <a:pt x="0" y="80180"/>
                  </a:moveTo>
                  <a:lnTo>
                    <a:pt x="6300" y="48970"/>
                  </a:lnTo>
                  <a:lnTo>
                    <a:pt x="23484" y="23484"/>
                  </a:lnTo>
                  <a:lnTo>
                    <a:pt x="48970" y="6300"/>
                  </a:lnTo>
                  <a:lnTo>
                    <a:pt x="80180" y="0"/>
                  </a:lnTo>
                  <a:lnTo>
                    <a:pt x="1056884" y="0"/>
                  </a:lnTo>
                  <a:lnTo>
                    <a:pt x="1088093" y="6300"/>
                  </a:lnTo>
                  <a:lnTo>
                    <a:pt x="1113579" y="23484"/>
                  </a:lnTo>
                  <a:lnTo>
                    <a:pt x="1130763" y="48970"/>
                  </a:lnTo>
                  <a:lnTo>
                    <a:pt x="1137064" y="80180"/>
                  </a:lnTo>
                  <a:lnTo>
                    <a:pt x="1137064" y="400894"/>
                  </a:lnTo>
                  <a:lnTo>
                    <a:pt x="1130763" y="432104"/>
                  </a:lnTo>
                  <a:lnTo>
                    <a:pt x="1113579" y="457590"/>
                  </a:lnTo>
                  <a:lnTo>
                    <a:pt x="1088093" y="474774"/>
                  </a:lnTo>
                  <a:lnTo>
                    <a:pt x="1056884" y="481075"/>
                  </a:lnTo>
                  <a:lnTo>
                    <a:pt x="80180" y="481075"/>
                  </a:lnTo>
                  <a:lnTo>
                    <a:pt x="48970" y="474774"/>
                  </a:lnTo>
                  <a:lnTo>
                    <a:pt x="23484" y="457590"/>
                  </a:lnTo>
                  <a:lnTo>
                    <a:pt x="6300" y="432104"/>
                  </a:lnTo>
                  <a:lnTo>
                    <a:pt x="0" y="400894"/>
                  </a:lnTo>
                  <a:lnTo>
                    <a:pt x="0" y="8018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98106" y="2991520"/>
            <a:ext cx="5102225" cy="74803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610"/>
              </a:spcBef>
              <a:tabLst>
                <a:tab pos="1469390" algn="l"/>
              </a:tabLst>
            </a:pPr>
            <a:r>
              <a:rPr sz="2000" spc="-20" dirty="0">
                <a:solidFill>
                  <a:srgbClr val="2A9FBC"/>
                </a:solidFill>
                <a:latin typeface="Verdana"/>
                <a:cs typeface="Verdana"/>
              </a:rPr>
              <a:t>echo</a:t>
            </a:r>
            <a:r>
              <a:rPr sz="2000" dirty="0">
                <a:solidFill>
                  <a:srgbClr val="2A9FBC"/>
                </a:solidFill>
                <a:latin typeface="Verdana"/>
                <a:cs typeface="Verdana"/>
              </a:rPr>
              <a:t>	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'This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$VARIABLE'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776" y="475904"/>
            <a:ext cx="3238439" cy="170515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198106" y="3909755"/>
            <a:ext cx="5102225" cy="748030"/>
            <a:chOff x="1198106" y="3909755"/>
            <a:chExt cx="5102225" cy="748030"/>
          </a:xfrm>
        </p:grpSpPr>
        <p:sp>
          <p:nvSpPr>
            <p:cNvPr id="9" name="object 9"/>
            <p:cNvSpPr/>
            <p:nvPr/>
          </p:nvSpPr>
          <p:spPr>
            <a:xfrm>
              <a:off x="1198106" y="3909755"/>
              <a:ext cx="5102225" cy="748030"/>
            </a:xfrm>
            <a:custGeom>
              <a:avLst/>
              <a:gdLst/>
              <a:ahLst/>
              <a:cxnLst/>
              <a:rect l="l" t="t" r="r" b="b"/>
              <a:pathLst>
                <a:path w="5102225" h="748029">
                  <a:moveTo>
                    <a:pt x="5102220" y="0"/>
                  </a:moveTo>
                  <a:lnTo>
                    <a:pt x="0" y="0"/>
                  </a:lnTo>
                  <a:lnTo>
                    <a:pt x="0" y="747594"/>
                  </a:lnTo>
                  <a:lnTo>
                    <a:pt x="5102220" y="747594"/>
                  </a:lnTo>
                  <a:lnTo>
                    <a:pt x="5102220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0319" y="4039914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5" h="481329">
                  <a:moveTo>
                    <a:pt x="1056883" y="0"/>
                  </a:moveTo>
                  <a:lnTo>
                    <a:pt x="80180" y="0"/>
                  </a:lnTo>
                  <a:lnTo>
                    <a:pt x="48970" y="6300"/>
                  </a:lnTo>
                  <a:lnTo>
                    <a:pt x="23484" y="23484"/>
                  </a:lnTo>
                  <a:lnTo>
                    <a:pt x="6300" y="48970"/>
                  </a:lnTo>
                  <a:lnTo>
                    <a:pt x="0" y="80180"/>
                  </a:lnTo>
                  <a:lnTo>
                    <a:pt x="0" y="400894"/>
                  </a:lnTo>
                  <a:lnTo>
                    <a:pt x="6300" y="432104"/>
                  </a:lnTo>
                  <a:lnTo>
                    <a:pt x="23484" y="457590"/>
                  </a:lnTo>
                  <a:lnTo>
                    <a:pt x="48970" y="474773"/>
                  </a:lnTo>
                  <a:lnTo>
                    <a:pt x="80180" y="481074"/>
                  </a:lnTo>
                  <a:lnTo>
                    <a:pt x="1056883" y="481074"/>
                  </a:lnTo>
                  <a:lnTo>
                    <a:pt x="1088093" y="474773"/>
                  </a:lnTo>
                  <a:lnTo>
                    <a:pt x="1113579" y="457590"/>
                  </a:lnTo>
                  <a:lnTo>
                    <a:pt x="1130763" y="432104"/>
                  </a:lnTo>
                  <a:lnTo>
                    <a:pt x="1137064" y="400894"/>
                  </a:lnTo>
                  <a:lnTo>
                    <a:pt x="1137064" y="80180"/>
                  </a:lnTo>
                  <a:lnTo>
                    <a:pt x="1130763" y="48970"/>
                  </a:lnTo>
                  <a:lnTo>
                    <a:pt x="1113579" y="23484"/>
                  </a:lnTo>
                  <a:lnTo>
                    <a:pt x="1088093" y="6300"/>
                  </a:lnTo>
                  <a:lnTo>
                    <a:pt x="105688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70319" y="4039914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5" h="481329">
                  <a:moveTo>
                    <a:pt x="0" y="80180"/>
                  </a:moveTo>
                  <a:lnTo>
                    <a:pt x="6300" y="48970"/>
                  </a:lnTo>
                  <a:lnTo>
                    <a:pt x="23484" y="23484"/>
                  </a:lnTo>
                  <a:lnTo>
                    <a:pt x="48970" y="6300"/>
                  </a:lnTo>
                  <a:lnTo>
                    <a:pt x="80180" y="0"/>
                  </a:lnTo>
                  <a:lnTo>
                    <a:pt x="1056884" y="0"/>
                  </a:lnTo>
                  <a:lnTo>
                    <a:pt x="1088093" y="6300"/>
                  </a:lnTo>
                  <a:lnTo>
                    <a:pt x="1113579" y="23484"/>
                  </a:lnTo>
                  <a:lnTo>
                    <a:pt x="1130763" y="48970"/>
                  </a:lnTo>
                  <a:lnTo>
                    <a:pt x="1137064" y="80180"/>
                  </a:lnTo>
                  <a:lnTo>
                    <a:pt x="1137064" y="400894"/>
                  </a:lnTo>
                  <a:lnTo>
                    <a:pt x="1130763" y="432104"/>
                  </a:lnTo>
                  <a:lnTo>
                    <a:pt x="1113579" y="457590"/>
                  </a:lnTo>
                  <a:lnTo>
                    <a:pt x="1088093" y="474774"/>
                  </a:lnTo>
                  <a:lnTo>
                    <a:pt x="1056884" y="481075"/>
                  </a:lnTo>
                  <a:lnTo>
                    <a:pt x="80180" y="481075"/>
                  </a:lnTo>
                  <a:lnTo>
                    <a:pt x="48970" y="474774"/>
                  </a:lnTo>
                  <a:lnTo>
                    <a:pt x="23484" y="457590"/>
                  </a:lnTo>
                  <a:lnTo>
                    <a:pt x="6300" y="432104"/>
                  </a:lnTo>
                  <a:lnTo>
                    <a:pt x="0" y="400894"/>
                  </a:lnTo>
                  <a:lnTo>
                    <a:pt x="0" y="8018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98106" y="3909755"/>
            <a:ext cx="5102225" cy="748030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630"/>
              </a:spcBef>
              <a:tabLst>
                <a:tab pos="1469390" algn="l"/>
              </a:tabLst>
            </a:pPr>
            <a:r>
              <a:rPr sz="2000" spc="-20" dirty="0">
                <a:solidFill>
                  <a:srgbClr val="2A9FBC"/>
                </a:solidFill>
                <a:latin typeface="Verdana"/>
                <a:cs typeface="Verdana"/>
              </a:rPr>
              <a:t>echo</a:t>
            </a:r>
            <a:r>
              <a:rPr sz="2000" dirty="0">
                <a:solidFill>
                  <a:srgbClr val="2A9FBC"/>
                </a:solidFill>
                <a:latin typeface="Verdana"/>
                <a:cs typeface="Verdana"/>
              </a:rPr>
              <a:t>	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"This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$VARIABLE"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98106" y="4833447"/>
            <a:ext cx="5102225" cy="748030"/>
            <a:chOff x="1198106" y="4833447"/>
            <a:chExt cx="5102225" cy="748030"/>
          </a:xfrm>
        </p:grpSpPr>
        <p:sp>
          <p:nvSpPr>
            <p:cNvPr id="14" name="object 14"/>
            <p:cNvSpPr/>
            <p:nvPr/>
          </p:nvSpPr>
          <p:spPr>
            <a:xfrm>
              <a:off x="1198106" y="4833447"/>
              <a:ext cx="5102225" cy="748030"/>
            </a:xfrm>
            <a:custGeom>
              <a:avLst/>
              <a:gdLst/>
              <a:ahLst/>
              <a:cxnLst/>
              <a:rect l="l" t="t" r="r" b="b"/>
              <a:pathLst>
                <a:path w="5102225" h="748029">
                  <a:moveTo>
                    <a:pt x="5102221" y="0"/>
                  </a:moveTo>
                  <a:lnTo>
                    <a:pt x="0" y="0"/>
                  </a:lnTo>
                  <a:lnTo>
                    <a:pt x="0" y="747593"/>
                  </a:lnTo>
                  <a:lnTo>
                    <a:pt x="5102221" y="747593"/>
                  </a:lnTo>
                  <a:lnTo>
                    <a:pt x="5102221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0319" y="4963605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5" h="481329">
                  <a:moveTo>
                    <a:pt x="1056883" y="0"/>
                  </a:moveTo>
                  <a:lnTo>
                    <a:pt x="80180" y="0"/>
                  </a:lnTo>
                  <a:lnTo>
                    <a:pt x="48970" y="6300"/>
                  </a:lnTo>
                  <a:lnTo>
                    <a:pt x="23484" y="23484"/>
                  </a:lnTo>
                  <a:lnTo>
                    <a:pt x="6300" y="48970"/>
                  </a:lnTo>
                  <a:lnTo>
                    <a:pt x="0" y="80180"/>
                  </a:lnTo>
                  <a:lnTo>
                    <a:pt x="0" y="400894"/>
                  </a:lnTo>
                  <a:lnTo>
                    <a:pt x="6300" y="432104"/>
                  </a:lnTo>
                  <a:lnTo>
                    <a:pt x="23484" y="457590"/>
                  </a:lnTo>
                  <a:lnTo>
                    <a:pt x="48970" y="474773"/>
                  </a:lnTo>
                  <a:lnTo>
                    <a:pt x="80180" y="481074"/>
                  </a:lnTo>
                  <a:lnTo>
                    <a:pt x="1056883" y="481074"/>
                  </a:lnTo>
                  <a:lnTo>
                    <a:pt x="1088093" y="474773"/>
                  </a:lnTo>
                  <a:lnTo>
                    <a:pt x="1113579" y="457590"/>
                  </a:lnTo>
                  <a:lnTo>
                    <a:pt x="1130763" y="432104"/>
                  </a:lnTo>
                  <a:lnTo>
                    <a:pt x="1137064" y="400894"/>
                  </a:lnTo>
                  <a:lnTo>
                    <a:pt x="1137064" y="80180"/>
                  </a:lnTo>
                  <a:lnTo>
                    <a:pt x="1130763" y="48970"/>
                  </a:lnTo>
                  <a:lnTo>
                    <a:pt x="1113579" y="23484"/>
                  </a:lnTo>
                  <a:lnTo>
                    <a:pt x="1088093" y="6300"/>
                  </a:lnTo>
                  <a:lnTo>
                    <a:pt x="105688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70319" y="4963605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5" h="481329">
                  <a:moveTo>
                    <a:pt x="0" y="80180"/>
                  </a:moveTo>
                  <a:lnTo>
                    <a:pt x="6300" y="48970"/>
                  </a:lnTo>
                  <a:lnTo>
                    <a:pt x="23484" y="23484"/>
                  </a:lnTo>
                  <a:lnTo>
                    <a:pt x="48970" y="6300"/>
                  </a:lnTo>
                  <a:lnTo>
                    <a:pt x="80180" y="0"/>
                  </a:lnTo>
                  <a:lnTo>
                    <a:pt x="1056884" y="0"/>
                  </a:lnTo>
                  <a:lnTo>
                    <a:pt x="1088093" y="6300"/>
                  </a:lnTo>
                  <a:lnTo>
                    <a:pt x="1113579" y="23484"/>
                  </a:lnTo>
                  <a:lnTo>
                    <a:pt x="1130763" y="48970"/>
                  </a:lnTo>
                  <a:lnTo>
                    <a:pt x="1137064" y="80180"/>
                  </a:lnTo>
                  <a:lnTo>
                    <a:pt x="1137064" y="400894"/>
                  </a:lnTo>
                  <a:lnTo>
                    <a:pt x="1130763" y="432104"/>
                  </a:lnTo>
                  <a:lnTo>
                    <a:pt x="1113579" y="457590"/>
                  </a:lnTo>
                  <a:lnTo>
                    <a:pt x="1088093" y="474774"/>
                  </a:lnTo>
                  <a:lnTo>
                    <a:pt x="1056884" y="481075"/>
                  </a:lnTo>
                  <a:lnTo>
                    <a:pt x="80180" y="481075"/>
                  </a:lnTo>
                  <a:lnTo>
                    <a:pt x="48970" y="474774"/>
                  </a:lnTo>
                  <a:lnTo>
                    <a:pt x="23484" y="457590"/>
                  </a:lnTo>
                  <a:lnTo>
                    <a:pt x="6300" y="432104"/>
                  </a:lnTo>
                  <a:lnTo>
                    <a:pt x="0" y="400894"/>
                  </a:lnTo>
                  <a:lnTo>
                    <a:pt x="0" y="8018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98106" y="4833447"/>
            <a:ext cx="5102225" cy="748030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630"/>
              </a:spcBef>
              <a:tabLst>
                <a:tab pos="1469390" algn="l"/>
              </a:tabLst>
            </a:pPr>
            <a:r>
              <a:rPr sz="2000" spc="-20" dirty="0">
                <a:solidFill>
                  <a:srgbClr val="2A9FBC"/>
                </a:solidFill>
                <a:latin typeface="Verdana"/>
                <a:cs typeface="Verdana"/>
              </a:rPr>
              <a:t>echo</a:t>
            </a:r>
            <a:r>
              <a:rPr sz="2000" dirty="0">
                <a:solidFill>
                  <a:srgbClr val="2A9FBC"/>
                </a:solidFill>
                <a:latin typeface="Verdana"/>
                <a:cs typeface="Verdana"/>
              </a:rPr>
              <a:t>	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"This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${VARIABLE}"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98451" y="651764"/>
            <a:ext cx="4809490" cy="114109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61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Single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quotes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literal</a:t>
            </a:r>
            <a:endParaRPr sz="24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51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Double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quotes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interpolated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300204" y="3318080"/>
            <a:ext cx="1032510" cy="76200"/>
          </a:xfrm>
          <a:custGeom>
            <a:avLst/>
            <a:gdLst/>
            <a:ahLst/>
            <a:cxnLst/>
            <a:rect l="l" t="t" r="r" b="b"/>
            <a:pathLst>
              <a:path w="1032509" h="76200">
                <a:moveTo>
                  <a:pt x="1007189" y="25276"/>
                </a:moveTo>
                <a:lnTo>
                  <a:pt x="968347" y="25276"/>
                </a:lnTo>
                <a:lnTo>
                  <a:pt x="968589" y="50675"/>
                </a:lnTo>
                <a:lnTo>
                  <a:pt x="955890" y="50796"/>
                </a:lnTo>
                <a:lnTo>
                  <a:pt x="956133" y="76196"/>
                </a:lnTo>
                <a:lnTo>
                  <a:pt x="1031965" y="37369"/>
                </a:lnTo>
                <a:lnTo>
                  <a:pt x="1007189" y="25276"/>
                </a:lnTo>
                <a:close/>
              </a:path>
              <a:path w="1032509" h="76200">
                <a:moveTo>
                  <a:pt x="955647" y="25398"/>
                </a:moveTo>
                <a:lnTo>
                  <a:pt x="0" y="34537"/>
                </a:lnTo>
                <a:lnTo>
                  <a:pt x="242" y="59936"/>
                </a:lnTo>
                <a:lnTo>
                  <a:pt x="955890" y="50796"/>
                </a:lnTo>
                <a:lnTo>
                  <a:pt x="955647" y="25398"/>
                </a:lnTo>
                <a:close/>
              </a:path>
              <a:path w="1032509" h="76200">
                <a:moveTo>
                  <a:pt x="968347" y="25276"/>
                </a:moveTo>
                <a:lnTo>
                  <a:pt x="955647" y="25398"/>
                </a:lnTo>
                <a:lnTo>
                  <a:pt x="955890" y="50796"/>
                </a:lnTo>
                <a:lnTo>
                  <a:pt x="968589" y="50675"/>
                </a:lnTo>
                <a:lnTo>
                  <a:pt x="968347" y="25276"/>
                </a:lnTo>
                <a:close/>
              </a:path>
              <a:path w="1032509" h="76200">
                <a:moveTo>
                  <a:pt x="955404" y="0"/>
                </a:moveTo>
                <a:lnTo>
                  <a:pt x="955647" y="25398"/>
                </a:lnTo>
                <a:lnTo>
                  <a:pt x="1007189" y="25276"/>
                </a:lnTo>
                <a:lnTo>
                  <a:pt x="95540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491383" y="3174491"/>
            <a:ext cx="2921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This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$VARIABLE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92202" y="4242574"/>
            <a:ext cx="1120775" cy="971550"/>
          </a:xfrm>
          <a:custGeom>
            <a:avLst/>
            <a:gdLst/>
            <a:ahLst/>
            <a:cxnLst/>
            <a:rect l="l" t="t" r="r" b="b"/>
            <a:pathLst>
              <a:path w="1120775" h="971550">
                <a:moveTo>
                  <a:pt x="1120432" y="37884"/>
                </a:moveTo>
                <a:lnTo>
                  <a:pt x="1095209" y="25361"/>
                </a:lnTo>
                <a:lnTo>
                  <a:pt x="1044130" y="0"/>
                </a:lnTo>
                <a:lnTo>
                  <a:pt x="1044194" y="25400"/>
                </a:lnTo>
                <a:lnTo>
                  <a:pt x="8077" y="28282"/>
                </a:lnTo>
                <a:lnTo>
                  <a:pt x="8153" y="53682"/>
                </a:lnTo>
                <a:lnTo>
                  <a:pt x="1044270" y="50800"/>
                </a:lnTo>
                <a:lnTo>
                  <a:pt x="1044282" y="55664"/>
                </a:lnTo>
                <a:lnTo>
                  <a:pt x="1037475" y="57251"/>
                </a:lnTo>
                <a:lnTo>
                  <a:pt x="1044308" y="65493"/>
                </a:lnTo>
                <a:lnTo>
                  <a:pt x="1044346" y="76200"/>
                </a:lnTo>
                <a:lnTo>
                  <a:pt x="1050582" y="73063"/>
                </a:lnTo>
                <a:lnTo>
                  <a:pt x="1053693" y="76796"/>
                </a:lnTo>
                <a:lnTo>
                  <a:pt x="0" y="951801"/>
                </a:lnTo>
                <a:lnTo>
                  <a:pt x="16230" y="971346"/>
                </a:lnTo>
                <a:lnTo>
                  <a:pt x="1069924" y="96329"/>
                </a:lnTo>
                <a:lnTo>
                  <a:pt x="1086154" y="115874"/>
                </a:lnTo>
                <a:lnTo>
                  <a:pt x="1106893" y="68681"/>
                </a:lnTo>
                <a:lnTo>
                  <a:pt x="1120432" y="37884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491383" y="4101084"/>
            <a:ext cx="2159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This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demo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D2C6F8D-848C-2244-BEC7-E30854A292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8104" y="2561772"/>
            <a:ext cx="6884670" cy="1554480"/>
            <a:chOff x="1198104" y="2561772"/>
            <a:chExt cx="6884670" cy="1554480"/>
          </a:xfrm>
        </p:grpSpPr>
        <p:sp>
          <p:nvSpPr>
            <p:cNvPr id="3" name="object 3"/>
            <p:cNvSpPr/>
            <p:nvPr/>
          </p:nvSpPr>
          <p:spPr>
            <a:xfrm>
              <a:off x="1198104" y="2561772"/>
              <a:ext cx="6884670" cy="1554480"/>
            </a:xfrm>
            <a:custGeom>
              <a:avLst/>
              <a:gdLst/>
              <a:ahLst/>
              <a:cxnLst/>
              <a:rect l="l" t="t" r="r" b="b"/>
              <a:pathLst>
                <a:path w="6884670" h="1554479">
                  <a:moveTo>
                    <a:pt x="6884510" y="0"/>
                  </a:moveTo>
                  <a:lnTo>
                    <a:pt x="0" y="0"/>
                  </a:lnTo>
                  <a:lnTo>
                    <a:pt x="0" y="1554261"/>
                  </a:lnTo>
                  <a:lnTo>
                    <a:pt x="6884510" y="1554261"/>
                  </a:lnTo>
                  <a:lnTo>
                    <a:pt x="6884510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14359" y="2979181"/>
              <a:ext cx="1137285" cy="719455"/>
            </a:xfrm>
            <a:custGeom>
              <a:avLst/>
              <a:gdLst/>
              <a:ahLst/>
              <a:cxnLst/>
              <a:rect l="l" t="t" r="r" b="b"/>
              <a:pathLst>
                <a:path w="1137285" h="719454">
                  <a:moveTo>
                    <a:pt x="1017155" y="0"/>
                  </a:moveTo>
                  <a:lnTo>
                    <a:pt x="119909" y="0"/>
                  </a:lnTo>
                  <a:lnTo>
                    <a:pt x="73235" y="9423"/>
                  </a:lnTo>
                  <a:lnTo>
                    <a:pt x="35120" y="35120"/>
                  </a:lnTo>
                  <a:lnTo>
                    <a:pt x="9423" y="73234"/>
                  </a:lnTo>
                  <a:lnTo>
                    <a:pt x="0" y="119908"/>
                  </a:lnTo>
                  <a:lnTo>
                    <a:pt x="0" y="599533"/>
                  </a:lnTo>
                  <a:lnTo>
                    <a:pt x="9423" y="646208"/>
                  </a:lnTo>
                  <a:lnTo>
                    <a:pt x="35120" y="684322"/>
                  </a:lnTo>
                  <a:lnTo>
                    <a:pt x="73235" y="710020"/>
                  </a:lnTo>
                  <a:lnTo>
                    <a:pt x="119909" y="719443"/>
                  </a:lnTo>
                  <a:lnTo>
                    <a:pt x="1017155" y="719443"/>
                  </a:lnTo>
                  <a:lnTo>
                    <a:pt x="1063829" y="710020"/>
                  </a:lnTo>
                  <a:lnTo>
                    <a:pt x="1101943" y="684322"/>
                  </a:lnTo>
                  <a:lnTo>
                    <a:pt x="1127640" y="646208"/>
                  </a:lnTo>
                  <a:lnTo>
                    <a:pt x="1137064" y="599533"/>
                  </a:lnTo>
                  <a:lnTo>
                    <a:pt x="1137064" y="119908"/>
                  </a:lnTo>
                  <a:lnTo>
                    <a:pt x="1127640" y="73234"/>
                  </a:lnTo>
                  <a:lnTo>
                    <a:pt x="1101943" y="35120"/>
                  </a:lnTo>
                  <a:lnTo>
                    <a:pt x="1063829" y="9423"/>
                  </a:lnTo>
                  <a:lnTo>
                    <a:pt x="1017155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4359" y="2979181"/>
              <a:ext cx="1137285" cy="719455"/>
            </a:xfrm>
            <a:custGeom>
              <a:avLst/>
              <a:gdLst/>
              <a:ahLst/>
              <a:cxnLst/>
              <a:rect l="l" t="t" r="r" b="b"/>
              <a:pathLst>
                <a:path w="1137285" h="719454">
                  <a:moveTo>
                    <a:pt x="0" y="119909"/>
                  </a:moveTo>
                  <a:lnTo>
                    <a:pt x="9423" y="73235"/>
                  </a:lnTo>
                  <a:lnTo>
                    <a:pt x="35120" y="35120"/>
                  </a:lnTo>
                  <a:lnTo>
                    <a:pt x="73235" y="9423"/>
                  </a:lnTo>
                  <a:lnTo>
                    <a:pt x="119909" y="0"/>
                  </a:lnTo>
                  <a:lnTo>
                    <a:pt x="1017155" y="0"/>
                  </a:lnTo>
                  <a:lnTo>
                    <a:pt x="1063829" y="9423"/>
                  </a:lnTo>
                  <a:lnTo>
                    <a:pt x="1101943" y="35120"/>
                  </a:lnTo>
                  <a:lnTo>
                    <a:pt x="1127640" y="73235"/>
                  </a:lnTo>
                  <a:lnTo>
                    <a:pt x="1137064" y="119909"/>
                  </a:lnTo>
                  <a:lnTo>
                    <a:pt x="1137064" y="599534"/>
                  </a:lnTo>
                  <a:lnTo>
                    <a:pt x="1127640" y="646208"/>
                  </a:lnTo>
                  <a:lnTo>
                    <a:pt x="1101943" y="684323"/>
                  </a:lnTo>
                  <a:lnTo>
                    <a:pt x="1063829" y="710020"/>
                  </a:lnTo>
                  <a:lnTo>
                    <a:pt x="1017155" y="719444"/>
                  </a:lnTo>
                  <a:lnTo>
                    <a:pt x="119909" y="719444"/>
                  </a:lnTo>
                  <a:lnTo>
                    <a:pt x="73235" y="710020"/>
                  </a:lnTo>
                  <a:lnTo>
                    <a:pt x="35120" y="684323"/>
                  </a:lnTo>
                  <a:lnTo>
                    <a:pt x="9423" y="646208"/>
                  </a:lnTo>
                  <a:lnTo>
                    <a:pt x="0" y="599534"/>
                  </a:lnTo>
                  <a:lnTo>
                    <a:pt x="0" y="119909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40810" y="3162300"/>
            <a:ext cx="297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2A9FBC"/>
                </a:solidFill>
                <a:latin typeface="Verdana"/>
                <a:cs typeface="Verdana"/>
              </a:rPr>
              <a:t>sh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57186" y="2595371"/>
            <a:ext cx="4584700" cy="1549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'''</a:t>
            </a:r>
            <a:endParaRPr sz="2000">
              <a:latin typeface="Courier New"/>
              <a:cs typeface="Courier New"/>
            </a:endParaRPr>
          </a:p>
          <a:p>
            <a:pPr marL="304800" marR="5080">
              <a:lnSpc>
                <a:spcPct val="125000"/>
              </a:lnSpc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echo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"This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$VARIABLE"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echo</a:t>
            </a: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"This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${VARIABLE}"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'''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776" y="475904"/>
            <a:ext cx="3238439" cy="17051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298451" y="651764"/>
            <a:ext cx="4809490" cy="114109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61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Single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quotes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literal</a:t>
            </a:r>
            <a:endParaRPr sz="24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51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Double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quotes</a:t>
            </a:r>
            <a:r>
              <a:rPr sz="24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interpolated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98104" y="3327971"/>
            <a:ext cx="7871459" cy="3081655"/>
            <a:chOff x="1198104" y="3327971"/>
            <a:chExt cx="7871459" cy="3081655"/>
          </a:xfrm>
        </p:grpSpPr>
        <p:sp>
          <p:nvSpPr>
            <p:cNvPr id="11" name="object 11"/>
            <p:cNvSpPr/>
            <p:nvPr/>
          </p:nvSpPr>
          <p:spPr>
            <a:xfrm>
              <a:off x="8071866" y="3327971"/>
              <a:ext cx="998219" cy="2167255"/>
            </a:xfrm>
            <a:custGeom>
              <a:avLst/>
              <a:gdLst/>
              <a:ahLst/>
              <a:cxnLst/>
              <a:rect l="l" t="t" r="r" b="b"/>
              <a:pathLst>
                <a:path w="998220" h="2167254">
                  <a:moveTo>
                    <a:pt x="997673" y="594499"/>
                  </a:moveTo>
                  <a:lnTo>
                    <a:pt x="983869" y="573112"/>
                  </a:lnTo>
                  <a:lnTo>
                    <a:pt x="951471" y="522922"/>
                  </a:lnTo>
                  <a:lnTo>
                    <a:pt x="938542" y="544779"/>
                  </a:lnTo>
                  <a:lnTo>
                    <a:pt x="17208" y="0"/>
                  </a:lnTo>
                  <a:lnTo>
                    <a:pt x="4279" y="21869"/>
                  </a:lnTo>
                  <a:lnTo>
                    <a:pt x="925614" y="566648"/>
                  </a:lnTo>
                  <a:lnTo>
                    <a:pt x="912685" y="588505"/>
                  </a:lnTo>
                  <a:lnTo>
                    <a:pt x="997673" y="594499"/>
                  </a:lnTo>
                  <a:close/>
                </a:path>
                <a:path w="998220" h="2167254">
                  <a:moveTo>
                    <a:pt x="997673" y="594499"/>
                  </a:moveTo>
                  <a:lnTo>
                    <a:pt x="924814" y="638644"/>
                  </a:lnTo>
                  <a:lnTo>
                    <a:pt x="946302" y="652195"/>
                  </a:lnTo>
                  <a:lnTo>
                    <a:pt x="0" y="2153640"/>
                  </a:lnTo>
                  <a:lnTo>
                    <a:pt x="21488" y="2167178"/>
                  </a:lnTo>
                  <a:lnTo>
                    <a:pt x="967790" y="665734"/>
                  </a:lnTo>
                  <a:lnTo>
                    <a:pt x="989279" y="679272"/>
                  </a:lnTo>
                  <a:lnTo>
                    <a:pt x="993025" y="641451"/>
                  </a:lnTo>
                  <a:lnTo>
                    <a:pt x="997673" y="594499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98104" y="4355841"/>
              <a:ext cx="6884670" cy="2053589"/>
            </a:xfrm>
            <a:custGeom>
              <a:avLst/>
              <a:gdLst/>
              <a:ahLst/>
              <a:cxnLst/>
              <a:rect l="l" t="t" r="r" b="b"/>
              <a:pathLst>
                <a:path w="6884670" h="2053589">
                  <a:moveTo>
                    <a:pt x="6884510" y="0"/>
                  </a:moveTo>
                  <a:lnTo>
                    <a:pt x="0" y="0"/>
                  </a:lnTo>
                  <a:lnTo>
                    <a:pt x="0" y="2053450"/>
                  </a:lnTo>
                  <a:lnTo>
                    <a:pt x="6884510" y="2053450"/>
                  </a:lnTo>
                  <a:lnTo>
                    <a:pt x="6884510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4359" y="5119245"/>
              <a:ext cx="1137285" cy="719455"/>
            </a:xfrm>
            <a:custGeom>
              <a:avLst/>
              <a:gdLst/>
              <a:ahLst/>
              <a:cxnLst/>
              <a:rect l="l" t="t" r="r" b="b"/>
              <a:pathLst>
                <a:path w="1137285" h="719454">
                  <a:moveTo>
                    <a:pt x="1017155" y="0"/>
                  </a:moveTo>
                  <a:lnTo>
                    <a:pt x="119909" y="0"/>
                  </a:lnTo>
                  <a:lnTo>
                    <a:pt x="73235" y="9422"/>
                  </a:lnTo>
                  <a:lnTo>
                    <a:pt x="35120" y="35120"/>
                  </a:lnTo>
                  <a:lnTo>
                    <a:pt x="9423" y="73234"/>
                  </a:lnTo>
                  <a:lnTo>
                    <a:pt x="0" y="119908"/>
                  </a:lnTo>
                  <a:lnTo>
                    <a:pt x="0" y="599534"/>
                  </a:lnTo>
                  <a:lnTo>
                    <a:pt x="9423" y="646208"/>
                  </a:lnTo>
                  <a:lnTo>
                    <a:pt x="35120" y="684322"/>
                  </a:lnTo>
                  <a:lnTo>
                    <a:pt x="73235" y="710020"/>
                  </a:lnTo>
                  <a:lnTo>
                    <a:pt x="119909" y="719443"/>
                  </a:lnTo>
                  <a:lnTo>
                    <a:pt x="1017155" y="719443"/>
                  </a:lnTo>
                  <a:lnTo>
                    <a:pt x="1063829" y="710020"/>
                  </a:lnTo>
                  <a:lnTo>
                    <a:pt x="1101943" y="684322"/>
                  </a:lnTo>
                  <a:lnTo>
                    <a:pt x="1127640" y="646208"/>
                  </a:lnTo>
                  <a:lnTo>
                    <a:pt x="1137064" y="599534"/>
                  </a:lnTo>
                  <a:lnTo>
                    <a:pt x="1137064" y="119908"/>
                  </a:lnTo>
                  <a:lnTo>
                    <a:pt x="1127640" y="73234"/>
                  </a:lnTo>
                  <a:lnTo>
                    <a:pt x="1101943" y="35120"/>
                  </a:lnTo>
                  <a:lnTo>
                    <a:pt x="1063829" y="9422"/>
                  </a:lnTo>
                  <a:lnTo>
                    <a:pt x="1017155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4359" y="5119245"/>
              <a:ext cx="1137285" cy="719455"/>
            </a:xfrm>
            <a:custGeom>
              <a:avLst/>
              <a:gdLst/>
              <a:ahLst/>
              <a:cxnLst/>
              <a:rect l="l" t="t" r="r" b="b"/>
              <a:pathLst>
                <a:path w="1137285" h="719454">
                  <a:moveTo>
                    <a:pt x="0" y="119909"/>
                  </a:moveTo>
                  <a:lnTo>
                    <a:pt x="9423" y="73235"/>
                  </a:lnTo>
                  <a:lnTo>
                    <a:pt x="35120" y="35120"/>
                  </a:lnTo>
                  <a:lnTo>
                    <a:pt x="73235" y="9423"/>
                  </a:lnTo>
                  <a:lnTo>
                    <a:pt x="119909" y="0"/>
                  </a:lnTo>
                  <a:lnTo>
                    <a:pt x="1017155" y="0"/>
                  </a:lnTo>
                  <a:lnTo>
                    <a:pt x="1063829" y="9423"/>
                  </a:lnTo>
                  <a:lnTo>
                    <a:pt x="1101943" y="35120"/>
                  </a:lnTo>
                  <a:lnTo>
                    <a:pt x="1127640" y="73235"/>
                  </a:lnTo>
                  <a:lnTo>
                    <a:pt x="1137064" y="119909"/>
                  </a:lnTo>
                  <a:lnTo>
                    <a:pt x="1137064" y="599534"/>
                  </a:lnTo>
                  <a:lnTo>
                    <a:pt x="1127640" y="646208"/>
                  </a:lnTo>
                  <a:lnTo>
                    <a:pt x="1101943" y="684323"/>
                  </a:lnTo>
                  <a:lnTo>
                    <a:pt x="1063829" y="710020"/>
                  </a:lnTo>
                  <a:lnTo>
                    <a:pt x="1017155" y="719444"/>
                  </a:lnTo>
                  <a:lnTo>
                    <a:pt x="119909" y="719444"/>
                  </a:lnTo>
                  <a:lnTo>
                    <a:pt x="73235" y="710020"/>
                  </a:lnTo>
                  <a:lnTo>
                    <a:pt x="35120" y="684323"/>
                  </a:lnTo>
                  <a:lnTo>
                    <a:pt x="9423" y="646208"/>
                  </a:lnTo>
                  <a:lnTo>
                    <a:pt x="0" y="599534"/>
                  </a:lnTo>
                  <a:lnTo>
                    <a:pt x="0" y="119909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148287" y="3741420"/>
            <a:ext cx="2159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This</a:t>
            </a:r>
            <a:r>
              <a:rPr sz="20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ourier New"/>
                <a:cs typeface="Courier New"/>
              </a:rPr>
              <a:t>demo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030236" y="4921541"/>
          <a:ext cx="4940300" cy="10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6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5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echo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" marB="0">
                    <a:solidFill>
                      <a:srgbClr val="D1EEF5">
                        <a:alpha val="588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'This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" marB="0">
                    <a:solidFill>
                      <a:srgbClr val="D1EEF5">
                        <a:alpha val="588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" marB="0">
                    <a:solidFill>
                      <a:srgbClr val="D1EEF5">
                        <a:alpha val="588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" marB="0">
                    <a:solidFill>
                      <a:srgbClr val="D1EEF5">
                        <a:alpha val="588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$VARIABLE'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12065" marB="0">
                    <a:solidFill>
                      <a:srgbClr val="D1EEF5">
                        <a:alpha val="588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echo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solidFill>
                      <a:srgbClr val="D1EEF5">
                        <a:alpha val="588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'This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solidFill>
                      <a:srgbClr val="D1EEF5">
                        <a:alpha val="588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solidFill>
                      <a:srgbClr val="D1EEF5">
                        <a:alpha val="588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solidFill>
                      <a:srgbClr val="D1EEF5">
                        <a:alpha val="588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${VARIABLE}'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solidFill>
                      <a:srgbClr val="D1EEF5">
                        <a:alpha val="588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2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echo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solidFill>
                      <a:srgbClr val="D1EEF5">
                        <a:alpha val="588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'This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solidFill>
                      <a:srgbClr val="D1EEF5">
                        <a:alpha val="588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solidFill>
                      <a:srgbClr val="D1EEF5">
                        <a:alpha val="588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solidFill>
                      <a:srgbClr val="D1EEF5">
                        <a:alpha val="588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${env.VARIABLE}'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4925" marB="0">
                    <a:solidFill>
                      <a:srgbClr val="D1EEF5">
                        <a:alpha val="5881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828110" y="4539996"/>
            <a:ext cx="13995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9005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"""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solidFill>
                  <a:srgbClr val="2A9FBC"/>
                </a:solidFill>
                <a:latin typeface="Verdana"/>
                <a:cs typeface="Verdana"/>
              </a:rPr>
              <a:t>sh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2000">
              <a:latin typeface="Verdana"/>
              <a:cs typeface="Verdana"/>
            </a:endParaRPr>
          </a:p>
          <a:p>
            <a:pPr marL="929005">
              <a:lnSpc>
                <a:spcPct val="100000"/>
              </a:lnSpc>
            </a:pPr>
            <a:r>
              <a:rPr sz="2000" spc="-25" dirty="0">
                <a:solidFill>
                  <a:srgbClr val="404040"/>
                </a:solidFill>
                <a:latin typeface="Courier New"/>
                <a:cs typeface="Courier New"/>
              </a:rPr>
              <a:t>"""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2771295-88B2-631B-EF70-AC75BD4AD0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050" y="2373883"/>
            <a:ext cx="5030470" cy="1790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Modelling</a:t>
            </a:r>
            <a:r>
              <a:rPr sz="2400" spc="5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workflows</a:t>
            </a:r>
            <a:r>
              <a:rPr sz="2400" spc="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in</a:t>
            </a:r>
            <a:r>
              <a:rPr sz="2400" spc="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pipelines</a:t>
            </a:r>
            <a:endParaRPr sz="2400">
              <a:latin typeface="Verdana"/>
              <a:cs typeface="Verdana"/>
            </a:endParaRPr>
          </a:p>
          <a:p>
            <a:pPr marL="541020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Stages</a:t>
            </a:r>
            <a:r>
              <a:rPr sz="2400" spc="-16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7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steps</a:t>
            </a:r>
            <a:endParaRPr sz="2400">
              <a:latin typeface="Verdana"/>
              <a:cs typeface="Verdana"/>
            </a:endParaRPr>
          </a:p>
          <a:p>
            <a:pPr marL="541020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User</a:t>
            </a:r>
            <a:r>
              <a:rPr sz="2400" spc="-16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input</a:t>
            </a:r>
            <a:r>
              <a:rPr sz="2400" spc="-16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post-build</a:t>
            </a:r>
            <a:endParaRPr sz="2400">
              <a:latin typeface="Verdana"/>
              <a:cs typeface="Verdana"/>
            </a:endParaRPr>
          </a:p>
          <a:p>
            <a:pPr marL="541020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spc="-30" dirty="0">
                <a:solidFill>
                  <a:srgbClr val="2A9FBC"/>
                </a:solidFill>
                <a:latin typeface="Verdana"/>
                <a:cs typeface="Verdana"/>
              </a:rPr>
              <a:t>Parallel</a:t>
            </a:r>
            <a:r>
              <a:rPr sz="2400" spc="-1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stages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0ED08-260D-9273-6943-4056D9F26A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288" y="589751"/>
            <a:ext cx="1709041" cy="173322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53878" y="613674"/>
            <a:ext cx="4608830" cy="1116330"/>
            <a:chOff x="2653878" y="613674"/>
            <a:chExt cx="4608830" cy="1116330"/>
          </a:xfrm>
        </p:grpSpPr>
        <p:sp>
          <p:nvSpPr>
            <p:cNvPr id="4" name="object 4"/>
            <p:cNvSpPr/>
            <p:nvPr/>
          </p:nvSpPr>
          <p:spPr>
            <a:xfrm>
              <a:off x="2653878" y="613674"/>
              <a:ext cx="4608830" cy="1116330"/>
            </a:xfrm>
            <a:custGeom>
              <a:avLst/>
              <a:gdLst/>
              <a:ahLst/>
              <a:cxnLst/>
              <a:rect l="l" t="t" r="r" b="b"/>
              <a:pathLst>
                <a:path w="4608830" h="1116330">
                  <a:moveTo>
                    <a:pt x="4608231" y="0"/>
                  </a:moveTo>
                  <a:lnTo>
                    <a:pt x="0" y="0"/>
                  </a:lnTo>
                  <a:lnTo>
                    <a:pt x="0" y="1116317"/>
                  </a:lnTo>
                  <a:lnTo>
                    <a:pt x="4608231" y="1116317"/>
                  </a:lnTo>
                  <a:lnTo>
                    <a:pt x="4608231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98310" y="731104"/>
              <a:ext cx="1332230" cy="882015"/>
            </a:xfrm>
            <a:custGeom>
              <a:avLst/>
              <a:gdLst/>
              <a:ahLst/>
              <a:cxnLst/>
              <a:rect l="l" t="t" r="r" b="b"/>
              <a:pathLst>
                <a:path w="1332229" h="882015">
                  <a:moveTo>
                    <a:pt x="1185313" y="0"/>
                  </a:moveTo>
                  <a:lnTo>
                    <a:pt x="146911" y="0"/>
                  </a:lnTo>
                  <a:lnTo>
                    <a:pt x="100475" y="7489"/>
                  </a:lnTo>
                  <a:lnTo>
                    <a:pt x="60147" y="28345"/>
                  </a:lnTo>
                  <a:lnTo>
                    <a:pt x="28345" y="60147"/>
                  </a:lnTo>
                  <a:lnTo>
                    <a:pt x="7489" y="100476"/>
                  </a:lnTo>
                  <a:lnTo>
                    <a:pt x="0" y="146912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8"/>
                  </a:lnTo>
                  <a:lnTo>
                    <a:pt x="60147" y="853110"/>
                  </a:lnTo>
                  <a:lnTo>
                    <a:pt x="100475" y="873966"/>
                  </a:lnTo>
                  <a:lnTo>
                    <a:pt x="146911" y="881456"/>
                  </a:lnTo>
                  <a:lnTo>
                    <a:pt x="1185313" y="881456"/>
                  </a:lnTo>
                  <a:lnTo>
                    <a:pt x="1231749" y="873966"/>
                  </a:lnTo>
                  <a:lnTo>
                    <a:pt x="1272077" y="853110"/>
                  </a:lnTo>
                  <a:lnTo>
                    <a:pt x="1303879" y="821308"/>
                  </a:lnTo>
                  <a:lnTo>
                    <a:pt x="1324735" y="780979"/>
                  </a:lnTo>
                  <a:lnTo>
                    <a:pt x="1332224" y="734543"/>
                  </a:lnTo>
                  <a:lnTo>
                    <a:pt x="1332224" y="146912"/>
                  </a:lnTo>
                  <a:lnTo>
                    <a:pt x="1324735" y="100476"/>
                  </a:lnTo>
                  <a:lnTo>
                    <a:pt x="1303879" y="60147"/>
                  </a:lnTo>
                  <a:lnTo>
                    <a:pt x="1272077" y="28345"/>
                  </a:lnTo>
                  <a:lnTo>
                    <a:pt x="1231749" y="7489"/>
                  </a:lnTo>
                  <a:lnTo>
                    <a:pt x="118531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8310" y="731104"/>
              <a:ext cx="1332230" cy="882015"/>
            </a:xfrm>
            <a:custGeom>
              <a:avLst/>
              <a:gdLst/>
              <a:ahLst/>
              <a:cxnLst/>
              <a:rect l="l" t="t" r="r" b="b"/>
              <a:pathLst>
                <a:path w="1332229" h="882015">
                  <a:moveTo>
                    <a:pt x="0" y="146912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2" y="0"/>
                  </a:lnTo>
                  <a:lnTo>
                    <a:pt x="1185314" y="0"/>
                  </a:lnTo>
                  <a:lnTo>
                    <a:pt x="1231749" y="7489"/>
                  </a:lnTo>
                  <a:lnTo>
                    <a:pt x="1272078" y="28345"/>
                  </a:lnTo>
                  <a:lnTo>
                    <a:pt x="1303880" y="60147"/>
                  </a:lnTo>
                  <a:lnTo>
                    <a:pt x="1324736" y="100476"/>
                  </a:lnTo>
                  <a:lnTo>
                    <a:pt x="1332226" y="146912"/>
                  </a:lnTo>
                  <a:lnTo>
                    <a:pt x="1332226" y="734544"/>
                  </a:lnTo>
                  <a:lnTo>
                    <a:pt x="1324736" y="780979"/>
                  </a:lnTo>
                  <a:lnTo>
                    <a:pt x="1303880" y="821308"/>
                  </a:lnTo>
                  <a:lnTo>
                    <a:pt x="1272078" y="853110"/>
                  </a:lnTo>
                  <a:lnTo>
                    <a:pt x="1231749" y="873966"/>
                  </a:lnTo>
                  <a:lnTo>
                    <a:pt x="1185314" y="881456"/>
                  </a:lnTo>
                  <a:lnTo>
                    <a:pt x="146912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4"/>
                  </a:lnTo>
                  <a:lnTo>
                    <a:pt x="0" y="14691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52454" y="995171"/>
            <a:ext cx="10363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Pipeline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3225" y="723900"/>
            <a:ext cx="286067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Agent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Environment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51723" y="1717291"/>
            <a:ext cx="5745480" cy="1452245"/>
            <a:chOff x="3451723" y="1717291"/>
            <a:chExt cx="5745480" cy="1452245"/>
          </a:xfrm>
        </p:grpSpPr>
        <p:sp>
          <p:nvSpPr>
            <p:cNvPr id="10" name="object 10"/>
            <p:cNvSpPr/>
            <p:nvPr/>
          </p:nvSpPr>
          <p:spPr>
            <a:xfrm>
              <a:off x="3464423" y="1729991"/>
              <a:ext cx="737235" cy="897255"/>
            </a:xfrm>
            <a:custGeom>
              <a:avLst/>
              <a:gdLst/>
              <a:ahLst/>
              <a:cxnLst/>
              <a:rect l="l" t="t" r="r" b="b"/>
              <a:pathLst>
                <a:path w="737235" h="897255">
                  <a:moveTo>
                    <a:pt x="0" y="0"/>
                  </a:moveTo>
                  <a:lnTo>
                    <a:pt x="0" y="896771"/>
                  </a:lnTo>
                  <a:lnTo>
                    <a:pt x="737195" y="89677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01618" y="2084438"/>
              <a:ext cx="4995545" cy="1085215"/>
            </a:xfrm>
            <a:custGeom>
              <a:avLst/>
              <a:gdLst/>
              <a:ahLst/>
              <a:cxnLst/>
              <a:rect l="l" t="t" r="r" b="b"/>
              <a:pathLst>
                <a:path w="4995545" h="1085214">
                  <a:moveTo>
                    <a:pt x="4995437" y="0"/>
                  </a:moveTo>
                  <a:lnTo>
                    <a:pt x="0" y="0"/>
                  </a:lnTo>
                  <a:lnTo>
                    <a:pt x="0" y="1084649"/>
                  </a:lnTo>
                  <a:lnTo>
                    <a:pt x="4995437" y="1084649"/>
                  </a:lnTo>
                  <a:lnTo>
                    <a:pt x="4995437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3830" y="2247766"/>
              <a:ext cx="1507490" cy="742950"/>
            </a:xfrm>
            <a:custGeom>
              <a:avLst/>
              <a:gdLst/>
              <a:ahLst/>
              <a:cxnLst/>
              <a:rect l="l" t="t" r="r" b="b"/>
              <a:pathLst>
                <a:path w="1507489" h="742950">
                  <a:moveTo>
                    <a:pt x="1383270" y="0"/>
                  </a:moveTo>
                  <a:lnTo>
                    <a:pt x="123725" y="0"/>
                  </a:lnTo>
                  <a:lnTo>
                    <a:pt x="75566" y="9722"/>
                  </a:lnTo>
                  <a:lnTo>
                    <a:pt x="36238" y="36238"/>
                  </a:lnTo>
                  <a:lnTo>
                    <a:pt x="9722" y="75566"/>
                  </a:lnTo>
                  <a:lnTo>
                    <a:pt x="0" y="123725"/>
                  </a:lnTo>
                  <a:lnTo>
                    <a:pt x="0" y="618611"/>
                  </a:lnTo>
                  <a:lnTo>
                    <a:pt x="9722" y="666771"/>
                  </a:lnTo>
                  <a:lnTo>
                    <a:pt x="36238" y="706099"/>
                  </a:lnTo>
                  <a:lnTo>
                    <a:pt x="75566" y="732614"/>
                  </a:lnTo>
                  <a:lnTo>
                    <a:pt x="123725" y="742337"/>
                  </a:lnTo>
                  <a:lnTo>
                    <a:pt x="1383270" y="742337"/>
                  </a:lnTo>
                  <a:lnTo>
                    <a:pt x="1431429" y="732614"/>
                  </a:lnTo>
                  <a:lnTo>
                    <a:pt x="1470757" y="706099"/>
                  </a:lnTo>
                  <a:lnTo>
                    <a:pt x="1497273" y="666771"/>
                  </a:lnTo>
                  <a:lnTo>
                    <a:pt x="1506995" y="618611"/>
                  </a:lnTo>
                  <a:lnTo>
                    <a:pt x="1506995" y="123725"/>
                  </a:lnTo>
                  <a:lnTo>
                    <a:pt x="1497273" y="75566"/>
                  </a:lnTo>
                  <a:lnTo>
                    <a:pt x="1470757" y="36238"/>
                  </a:lnTo>
                  <a:lnTo>
                    <a:pt x="1431429" y="9722"/>
                  </a:lnTo>
                  <a:lnTo>
                    <a:pt x="138327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3830" y="2247766"/>
              <a:ext cx="1507490" cy="742950"/>
            </a:xfrm>
            <a:custGeom>
              <a:avLst/>
              <a:gdLst/>
              <a:ahLst/>
              <a:cxnLst/>
              <a:rect l="l" t="t" r="r" b="b"/>
              <a:pathLst>
                <a:path w="1507489" h="742950">
                  <a:moveTo>
                    <a:pt x="0" y="123725"/>
                  </a:moveTo>
                  <a:lnTo>
                    <a:pt x="9722" y="75566"/>
                  </a:lnTo>
                  <a:lnTo>
                    <a:pt x="36238" y="36238"/>
                  </a:lnTo>
                  <a:lnTo>
                    <a:pt x="75566" y="9722"/>
                  </a:lnTo>
                  <a:lnTo>
                    <a:pt x="123725" y="0"/>
                  </a:lnTo>
                  <a:lnTo>
                    <a:pt x="1383270" y="0"/>
                  </a:lnTo>
                  <a:lnTo>
                    <a:pt x="1431429" y="9722"/>
                  </a:lnTo>
                  <a:lnTo>
                    <a:pt x="1470757" y="36238"/>
                  </a:lnTo>
                  <a:lnTo>
                    <a:pt x="1497273" y="75566"/>
                  </a:lnTo>
                  <a:lnTo>
                    <a:pt x="1506996" y="123725"/>
                  </a:lnTo>
                  <a:lnTo>
                    <a:pt x="1506996" y="618612"/>
                  </a:lnTo>
                  <a:lnTo>
                    <a:pt x="1497273" y="666771"/>
                  </a:lnTo>
                  <a:lnTo>
                    <a:pt x="1470757" y="706099"/>
                  </a:lnTo>
                  <a:lnTo>
                    <a:pt x="1431429" y="732615"/>
                  </a:lnTo>
                  <a:lnTo>
                    <a:pt x="1383270" y="742338"/>
                  </a:lnTo>
                  <a:lnTo>
                    <a:pt x="123725" y="742338"/>
                  </a:lnTo>
                  <a:lnTo>
                    <a:pt x="75566" y="732615"/>
                  </a:lnTo>
                  <a:lnTo>
                    <a:pt x="36238" y="706099"/>
                  </a:lnTo>
                  <a:lnTo>
                    <a:pt x="9722" y="666771"/>
                  </a:lnTo>
                  <a:lnTo>
                    <a:pt x="0" y="618612"/>
                  </a:lnTo>
                  <a:lnTo>
                    <a:pt x="0" y="123725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58076" y="2439923"/>
            <a:ext cx="750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Stage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7440" y="2165603"/>
            <a:ext cx="286067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Environment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51723" y="1717291"/>
            <a:ext cx="4058920" cy="4429125"/>
            <a:chOff x="3451723" y="1717291"/>
            <a:chExt cx="4058920" cy="4429125"/>
          </a:xfrm>
        </p:grpSpPr>
        <p:sp>
          <p:nvSpPr>
            <p:cNvPr id="17" name="object 17"/>
            <p:cNvSpPr/>
            <p:nvPr/>
          </p:nvSpPr>
          <p:spPr>
            <a:xfrm>
              <a:off x="3464423" y="1729991"/>
              <a:ext cx="737235" cy="2342515"/>
            </a:xfrm>
            <a:custGeom>
              <a:avLst/>
              <a:gdLst/>
              <a:ahLst/>
              <a:cxnLst/>
              <a:rect l="l" t="t" r="r" b="b"/>
              <a:pathLst>
                <a:path w="737235" h="2342515">
                  <a:moveTo>
                    <a:pt x="0" y="0"/>
                  </a:moveTo>
                  <a:lnTo>
                    <a:pt x="0" y="2342139"/>
                  </a:lnTo>
                  <a:lnTo>
                    <a:pt x="737195" y="2342139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04502" y="5124211"/>
              <a:ext cx="1906270" cy="1022350"/>
            </a:xfrm>
            <a:custGeom>
              <a:avLst/>
              <a:gdLst/>
              <a:ahLst/>
              <a:cxnLst/>
              <a:rect l="l" t="t" r="r" b="b"/>
              <a:pathLst>
                <a:path w="1906270" h="1022350">
                  <a:moveTo>
                    <a:pt x="1905995" y="0"/>
                  </a:moveTo>
                  <a:lnTo>
                    <a:pt x="0" y="0"/>
                  </a:lnTo>
                  <a:lnTo>
                    <a:pt x="0" y="1022146"/>
                  </a:lnTo>
                  <a:lnTo>
                    <a:pt x="1905995" y="1022146"/>
                  </a:lnTo>
                  <a:lnTo>
                    <a:pt x="1905995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12692" y="4614457"/>
              <a:ext cx="492125" cy="1021080"/>
            </a:xfrm>
            <a:custGeom>
              <a:avLst/>
              <a:gdLst/>
              <a:ahLst/>
              <a:cxnLst/>
              <a:rect l="l" t="t" r="r" b="b"/>
              <a:pathLst>
                <a:path w="492125" h="1021079">
                  <a:moveTo>
                    <a:pt x="0" y="0"/>
                  </a:moveTo>
                  <a:lnTo>
                    <a:pt x="0" y="1020827"/>
                  </a:lnTo>
                  <a:lnTo>
                    <a:pt x="491811" y="1020827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76714" y="5357896"/>
              <a:ext cx="1507490" cy="554990"/>
            </a:xfrm>
            <a:custGeom>
              <a:avLst/>
              <a:gdLst/>
              <a:ahLst/>
              <a:cxnLst/>
              <a:rect l="l" t="t" r="r" b="b"/>
              <a:pathLst>
                <a:path w="1507490" h="554989">
                  <a:moveTo>
                    <a:pt x="1414531" y="0"/>
                  </a:moveTo>
                  <a:lnTo>
                    <a:pt x="92464" y="0"/>
                  </a:lnTo>
                  <a:lnTo>
                    <a:pt x="56473" y="7266"/>
                  </a:lnTo>
                  <a:lnTo>
                    <a:pt x="27082" y="27081"/>
                  </a:lnTo>
                  <a:lnTo>
                    <a:pt x="7266" y="56472"/>
                  </a:lnTo>
                  <a:lnTo>
                    <a:pt x="0" y="92464"/>
                  </a:lnTo>
                  <a:lnTo>
                    <a:pt x="0" y="462312"/>
                  </a:lnTo>
                  <a:lnTo>
                    <a:pt x="7266" y="498303"/>
                  </a:lnTo>
                  <a:lnTo>
                    <a:pt x="27082" y="527694"/>
                  </a:lnTo>
                  <a:lnTo>
                    <a:pt x="56473" y="547511"/>
                  </a:lnTo>
                  <a:lnTo>
                    <a:pt x="92464" y="554777"/>
                  </a:lnTo>
                  <a:lnTo>
                    <a:pt x="1414531" y="554777"/>
                  </a:lnTo>
                  <a:lnTo>
                    <a:pt x="1450522" y="547511"/>
                  </a:lnTo>
                  <a:lnTo>
                    <a:pt x="1479913" y="527694"/>
                  </a:lnTo>
                  <a:lnTo>
                    <a:pt x="1499729" y="498303"/>
                  </a:lnTo>
                  <a:lnTo>
                    <a:pt x="1506995" y="462312"/>
                  </a:lnTo>
                  <a:lnTo>
                    <a:pt x="1506995" y="92464"/>
                  </a:lnTo>
                  <a:lnTo>
                    <a:pt x="1499729" y="56472"/>
                  </a:lnTo>
                  <a:lnTo>
                    <a:pt x="1479913" y="27081"/>
                  </a:lnTo>
                  <a:lnTo>
                    <a:pt x="1450522" y="7266"/>
                  </a:lnTo>
                  <a:lnTo>
                    <a:pt x="1414531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76714" y="5357896"/>
              <a:ext cx="1507490" cy="554990"/>
            </a:xfrm>
            <a:custGeom>
              <a:avLst/>
              <a:gdLst/>
              <a:ahLst/>
              <a:cxnLst/>
              <a:rect l="l" t="t" r="r" b="b"/>
              <a:pathLst>
                <a:path w="1507490" h="554989">
                  <a:moveTo>
                    <a:pt x="0" y="92465"/>
                  </a:moveTo>
                  <a:lnTo>
                    <a:pt x="7266" y="56473"/>
                  </a:lnTo>
                  <a:lnTo>
                    <a:pt x="27082" y="27082"/>
                  </a:lnTo>
                  <a:lnTo>
                    <a:pt x="56473" y="7266"/>
                  </a:lnTo>
                  <a:lnTo>
                    <a:pt x="92465" y="0"/>
                  </a:lnTo>
                  <a:lnTo>
                    <a:pt x="1414531" y="0"/>
                  </a:lnTo>
                  <a:lnTo>
                    <a:pt x="1450522" y="7266"/>
                  </a:lnTo>
                  <a:lnTo>
                    <a:pt x="1479913" y="27082"/>
                  </a:lnTo>
                  <a:lnTo>
                    <a:pt x="1499729" y="56473"/>
                  </a:lnTo>
                  <a:lnTo>
                    <a:pt x="1506996" y="92465"/>
                  </a:lnTo>
                  <a:lnTo>
                    <a:pt x="1506996" y="462312"/>
                  </a:lnTo>
                  <a:lnTo>
                    <a:pt x="1499729" y="498304"/>
                  </a:lnTo>
                  <a:lnTo>
                    <a:pt x="1479913" y="527695"/>
                  </a:lnTo>
                  <a:lnTo>
                    <a:pt x="1450522" y="547511"/>
                  </a:lnTo>
                  <a:lnTo>
                    <a:pt x="1414531" y="554778"/>
                  </a:lnTo>
                  <a:lnTo>
                    <a:pt x="92465" y="554778"/>
                  </a:lnTo>
                  <a:lnTo>
                    <a:pt x="56473" y="547511"/>
                  </a:lnTo>
                  <a:lnTo>
                    <a:pt x="27082" y="527695"/>
                  </a:lnTo>
                  <a:lnTo>
                    <a:pt x="7266" y="498304"/>
                  </a:lnTo>
                  <a:lnTo>
                    <a:pt x="0" y="462312"/>
                  </a:lnTo>
                  <a:lnTo>
                    <a:pt x="0" y="92465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04502" y="5457444"/>
            <a:ext cx="1906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246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2A9FBC"/>
                </a:solidFill>
                <a:latin typeface="Verdana"/>
                <a:cs typeface="Verdana"/>
              </a:rPr>
              <a:t>Step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82710" y="5261488"/>
            <a:ext cx="3547110" cy="748030"/>
            <a:chOff x="7682710" y="5261488"/>
            <a:chExt cx="3547110" cy="748030"/>
          </a:xfrm>
        </p:grpSpPr>
        <p:sp>
          <p:nvSpPr>
            <p:cNvPr id="24" name="object 24"/>
            <p:cNvSpPr/>
            <p:nvPr/>
          </p:nvSpPr>
          <p:spPr>
            <a:xfrm>
              <a:off x="7682710" y="5261488"/>
              <a:ext cx="3547110" cy="748030"/>
            </a:xfrm>
            <a:custGeom>
              <a:avLst/>
              <a:gdLst/>
              <a:ahLst/>
              <a:cxnLst/>
              <a:rect l="l" t="t" r="r" b="b"/>
              <a:pathLst>
                <a:path w="3547109" h="748029">
                  <a:moveTo>
                    <a:pt x="3547098" y="0"/>
                  </a:moveTo>
                  <a:lnTo>
                    <a:pt x="0" y="0"/>
                  </a:lnTo>
                  <a:lnTo>
                    <a:pt x="0" y="747593"/>
                  </a:lnTo>
                  <a:lnTo>
                    <a:pt x="3547098" y="747593"/>
                  </a:lnTo>
                  <a:lnTo>
                    <a:pt x="3547098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54923" y="5391646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29">
                  <a:moveTo>
                    <a:pt x="1056883" y="0"/>
                  </a:moveTo>
                  <a:lnTo>
                    <a:pt x="80180" y="0"/>
                  </a:lnTo>
                  <a:lnTo>
                    <a:pt x="48970" y="6300"/>
                  </a:lnTo>
                  <a:lnTo>
                    <a:pt x="23484" y="23484"/>
                  </a:lnTo>
                  <a:lnTo>
                    <a:pt x="6300" y="48970"/>
                  </a:lnTo>
                  <a:lnTo>
                    <a:pt x="0" y="80180"/>
                  </a:lnTo>
                  <a:lnTo>
                    <a:pt x="0" y="400895"/>
                  </a:lnTo>
                  <a:lnTo>
                    <a:pt x="6300" y="432104"/>
                  </a:lnTo>
                  <a:lnTo>
                    <a:pt x="23484" y="457591"/>
                  </a:lnTo>
                  <a:lnTo>
                    <a:pt x="48970" y="474774"/>
                  </a:lnTo>
                  <a:lnTo>
                    <a:pt x="80180" y="481075"/>
                  </a:lnTo>
                  <a:lnTo>
                    <a:pt x="1056883" y="481075"/>
                  </a:lnTo>
                  <a:lnTo>
                    <a:pt x="1088093" y="474774"/>
                  </a:lnTo>
                  <a:lnTo>
                    <a:pt x="1113579" y="457591"/>
                  </a:lnTo>
                  <a:lnTo>
                    <a:pt x="1130762" y="432104"/>
                  </a:lnTo>
                  <a:lnTo>
                    <a:pt x="1137064" y="400895"/>
                  </a:lnTo>
                  <a:lnTo>
                    <a:pt x="1137064" y="80180"/>
                  </a:lnTo>
                  <a:lnTo>
                    <a:pt x="1130762" y="48970"/>
                  </a:lnTo>
                  <a:lnTo>
                    <a:pt x="1113579" y="23484"/>
                  </a:lnTo>
                  <a:lnTo>
                    <a:pt x="1088093" y="6300"/>
                  </a:lnTo>
                  <a:lnTo>
                    <a:pt x="105688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54923" y="5391646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29">
                  <a:moveTo>
                    <a:pt x="0" y="80180"/>
                  </a:moveTo>
                  <a:lnTo>
                    <a:pt x="6300" y="48970"/>
                  </a:lnTo>
                  <a:lnTo>
                    <a:pt x="23484" y="23484"/>
                  </a:lnTo>
                  <a:lnTo>
                    <a:pt x="48970" y="6300"/>
                  </a:lnTo>
                  <a:lnTo>
                    <a:pt x="80180" y="0"/>
                  </a:lnTo>
                  <a:lnTo>
                    <a:pt x="1056884" y="0"/>
                  </a:lnTo>
                  <a:lnTo>
                    <a:pt x="1088093" y="6300"/>
                  </a:lnTo>
                  <a:lnTo>
                    <a:pt x="1113579" y="23484"/>
                  </a:lnTo>
                  <a:lnTo>
                    <a:pt x="1130763" y="48970"/>
                  </a:lnTo>
                  <a:lnTo>
                    <a:pt x="1137064" y="80180"/>
                  </a:lnTo>
                  <a:lnTo>
                    <a:pt x="1137064" y="400894"/>
                  </a:lnTo>
                  <a:lnTo>
                    <a:pt x="1130763" y="432104"/>
                  </a:lnTo>
                  <a:lnTo>
                    <a:pt x="1113579" y="457590"/>
                  </a:lnTo>
                  <a:lnTo>
                    <a:pt x="1088093" y="474774"/>
                  </a:lnTo>
                  <a:lnTo>
                    <a:pt x="1056884" y="481075"/>
                  </a:lnTo>
                  <a:lnTo>
                    <a:pt x="80180" y="481075"/>
                  </a:lnTo>
                  <a:lnTo>
                    <a:pt x="48970" y="474774"/>
                  </a:lnTo>
                  <a:lnTo>
                    <a:pt x="23484" y="457590"/>
                  </a:lnTo>
                  <a:lnTo>
                    <a:pt x="6300" y="432104"/>
                  </a:lnTo>
                  <a:lnTo>
                    <a:pt x="0" y="400894"/>
                  </a:lnTo>
                  <a:lnTo>
                    <a:pt x="0" y="8018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099604" y="5454396"/>
            <a:ext cx="647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2A9FBC"/>
                </a:solidFill>
                <a:latin typeface="Verdana"/>
                <a:cs typeface="Verdana"/>
              </a:rPr>
              <a:t>echo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39573" y="5451347"/>
            <a:ext cx="1830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Print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message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201618" y="3529806"/>
            <a:ext cx="4995545" cy="1085215"/>
            <a:chOff x="4201618" y="3529806"/>
            <a:chExt cx="4995545" cy="1085215"/>
          </a:xfrm>
        </p:grpSpPr>
        <p:sp>
          <p:nvSpPr>
            <p:cNvPr id="30" name="object 30"/>
            <p:cNvSpPr/>
            <p:nvPr/>
          </p:nvSpPr>
          <p:spPr>
            <a:xfrm>
              <a:off x="4201618" y="3529806"/>
              <a:ext cx="4995545" cy="1085215"/>
            </a:xfrm>
            <a:custGeom>
              <a:avLst/>
              <a:gdLst/>
              <a:ahLst/>
              <a:cxnLst/>
              <a:rect l="l" t="t" r="r" b="b"/>
              <a:pathLst>
                <a:path w="4995545" h="1085214">
                  <a:moveTo>
                    <a:pt x="4995437" y="0"/>
                  </a:moveTo>
                  <a:lnTo>
                    <a:pt x="0" y="0"/>
                  </a:lnTo>
                  <a:lnTo>
                    <a:pt x="0" y="1084649"/>
                  </a:lnTo>
                  <a:lnTo>
                    <a:pt x="4995437" y="1084649"/>
                  </a:lnTo>
                  <a:lnTo>
                    <a:pt x="4995437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73830" y="3693134"/>
              <a:ext cx="1507490" cy="742950"/>
            </a:xfrm>
            <a:custGeom>
              <a:avLst/>
              <a:gdLst/>
              <a:ahLst/>
              <a:cxnLst/>
              <a:rect l="l" t="t" r="r" b="b"/>
              <a:pathLst>
                <a:path w="1507489" h="742950">
                  <a:moveTo>
                    <a:pt x="1383270" y="0"/>
                  </a:moveTo>
                  <a:lnTo>
                    <a:pt x="123725" y="0"/>
                  </a:lnTo>
                  <a:lnTo>
                    <a:pt x="75566" y="9722"/>
                  </a:lnTo>
                  <a:lnTo>
                    <a:pt x="36238" y="36238"/>
                  </a:lnTo>
                  <a:lnTo>
                    <a:pt x="9722" y="75566"/>
                  </a:lnTo>
                  <a:lnTo>
                    <a:pt x="0" y="123725"/>
                  </a:lnTo>
                  <a:lnTo>
                    <a:pt x="0" y="618611"/>
                  </a:lnTo>
                  <a:lnTo>
                    <a:pt x="9722" y="666771"/>
                  </a:lnTo>
                  <a:lnTo>
                    <a:pt x="36238" y="706099"/>
                  </a:lnTo>
                  <a:lnTo>
                    <a:pt x="75566" y="732614"/>
                  </a:lnTo>
                  <a:lnTo>
                    <a:pt x="123725" y="742337"/>
                  </a:lnTo>
                  <a:lnTo>
                    <a:pt x="1383270" y="742337"/>
                  </a:lnTo>
                  <a:lnTo>
                    <a:pt x="1431429" y="732614"/>
                  </a:lnTo>
                  <a:lnTo>
                    <a:pt x="1470757" y="706099"/>
                  </a:lnTo>
                  <a:lnTo>
                    <a:pt x="1497273" y="666771"/>
                  </a:lnTo>
                  <a:lnTo>
                    <a:pt x="1506995" y="618611"/>
                  </a:lnTo>
                  <a:lnTo>
                    <a:pt x="1506995" y="123725"/>
                  </a:lnTo>
                  <a:lnTo>
                    <a:pt x="1497273" y="75566"/>
                  </a:lnTo>
                  <a:lnTo>
                    <a:pt x="1470757" y="36238"/>
                  </a:lnTo>
                  <a:lnTo>
                    <a:pt x="1431429" y="9722"/>
                  </a:lnTo>
                  <a:lnTo>
                    <a:pt x="138327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73830" y="3693134"/>
              <a:ext cx="1507490" cy="742950"/>
            </a:xfrm>
            <a:custGeom>
              <a:avLst/>
              <a:gdLst/>
              <a:ahLst/>
              <a:cxnLst/>
              <a:rect l="l" t="t" r="r" b="b"/>
              <a:pathLst>
                <a:path w="1507489" h="742950">
                  <a:moveTo>
                    <a:pt x="0" y="123725"/>
                  </a:moveTo>
                  <a:lnTo>
                    <a:pt x="9722" y="75566"/>
                  </a:lnTo>
                  <a:lnTo>
                    <a:pt x="36238" y="36238"/>
                  </a:lnTo>
                  <a:lnTo>
                    <a:pt x="75566" y="9722"/>
                  </a:lnTo>
                  <a:lnTo>
                    <a:pt x="123725" y="0"/>
                  </a:lnTo>
                  <a:lnTo>
                    <a:pt x="1383270" y="0"/>
                  </a:lnTo>
                  <a:lnTo>
                    <a:pt x="1431429" y="9722"/>
                  </a:lnTo>
                  <a:lnTo>
                    <a:pt x="1470757" y="36238"/>
                  </a:lnTo>
                  <a:lnTo>
                    <a:pt x="1497273" y="75566"/>
                  </a:lnTo>
                  <a:lnTo>
                    <a:pt x="1506996" y="123725"/>
                  </a:lnTo>
                  <a:lnTo>
                    <a:pt x="1506996" y="618612"/>
                  </a:lnTo>
                  <a:lnTo>
                    <a:pt x="1497273" y="666771"/>
                  </a:lnTo>
                  <a:lnTo>
                    <a:pt x="1470757" y="706099"/>
                  </a:lnTo>
                  <a:lnTo>
                    <a:pt x="1431429" y="732615"/>
                  </a:lnTo>
                  <a:lnTo>
                    <a:pt x="1383270" y="742338"/>
                  </a:lnTo>
                  <a:lnTo>
                    <a:pt x="123725" y="742338"/>
                  </a:lnTo>
                  <a:lnTo>
                    <a:pt x="75566" y="732615"/>
                  </a:lnTo>
                  <a:lnTo>
                    <a:pt x="36238" y="706099"/>
                  </a:lnTo>
                  <a:lnTo>
                    <a:pt x="9722" y="666771"/>
                  </a:lnTo>
                  <a:lnTo>
                    <a:pt x="0" y="618612"/>
                  </a:lnTo>
                  <a:lnTo>
                    <a:pt x="0" y="123725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58076" y="3887723"/>
            <a:ext cx="750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Stage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87440" y="3610355"/>
            <a:ext cx="286067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Environment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262111" y="1134296"/>
            <a:ext cx="4710430" cy="4514215"/>
            <a:chOff x="7262111" y="1134296"/>
            <a:chExt cx="4710430" cy="4514215"/>
          </a:xfrm>
        </p:grpSpPr>
        <p:sp>
          <p:nvSpPr>
            <p:cNvPr id="36" name="object 36"/>
            <p:cNvSpPr/>
            <p:nvPr/>
          </p:nvSpPr>
          <p:spPr>
            <a:xfrm>
              <a:off x="7262101" y="1134300"/>
              <a:ext cx="4710430" cy="4514215"/>
            </a:xfrm>
            <a:custGeom>
              <a:avLst/>
              <a:gdLst/>
              <a:ahLst/>
              <a:cxnLst/>
              <a:rect l="l" t="t" r="r" b="b"/>
              <a:pathLst>
                <a:path w="4710430" h="4514215">
                  <a:moveTo>
                    <a:pt x="4709934" y="2269134"/>
                  </a:moveTo>
                  <a:lnTo>
                    <a:pt x="4708220" y="2216543"/>
                  </a:lnTo>
                  <a:lnTo>
                    <a:pt x="4703076" y="2163457"/>
                  </a:lnTo>
                  <a:lnTo>
                    <a:pt x="4694542" y="2110435"/>
                  </a:lnTo>
                  <a:lnTo>
                    <a:pt x="4682680" y="2057527"/>
                  </a:lnTo>
                  <a:lnTo>
                    <a:pt x="4667567" y="2004758"/>
                  </a:lnTo>
                  <a:lnTo>
                    <a:pt x="4649241" y="1952167"/>
                  </a:lnTo>
                  <a:lnTo>
                    <a:pt x="4627778" y="1899767"/>
                  </a:lnTo>
                  <a:lnTo>
                    <a:pt x="4603229" y="1847583"/>
                  </a:lnTo>
                  <a:lnTo>
                    <a:pt x="4575657" y="1795653"/>
                  </a:lnTo>
                  <a:lnTo>
                    <a:pt x="4545114" y="1743989"/>
                  </a:lnTo>
                  <a:lnTo>
                    <a:pt x="4511662" y="1692630"/>
                  </a:lnTo>
                  <a:lnTo>
                    <a:pt x="4475365" y="1641589"/>
                  </a:lnTo>
                  <a:lnTo>
                    <a:pt x="4436275" y="1590878"/>
                  </a:lnTo>
                  <a:lnTo>
                    <a:pt x="4394441" y="1540535"/>
                  </a:lnTo>
                  <a:lnTo>
                    <a:pt x="4349915" y="1490586"/>
                  </a:lnTo>
                  <a:lnTo>
                    <a:pt x="4302772" y="1441043"/>
                  </a:lnTo>
                  <a:lnTo>
                    <a:pt x="4253052" y="1391932"/>
                  </a:lnTo>
                  <a:lnTo>
                    <a:pt x="4200804" y="1343279"/>
                  </a:lnTo>
                  <a:lnTo>
                    <a:pt x="4146105" y="1295107"/>
                  </a:lnTo>
                  <a:lnTo>
                    <a:pt x="4088981" y="1247444"/>
                  </a:lnTo>
                  <a:lnTo>
                    <a:pt x="4029506" y="1200302"/>
                  </a:lnTo>
                  <a:lnTo>
                    <a:pt x="3967721" y="1153718"/>
                  </a:lnTo>
                  <a:lnTo>
                    <a:pt x="3903688" y="1107706"/>
                  </a:lnTo>
                  <a:lnTo>
                    <a:pt x="3837457" y="1062291"/>
                  </a:lnTo>
                  <a:lnTo>
                    <a:pt x="3769080" y="1017498"/>
                  </a:lnTo>
                  <a:lnTo>
                    <a:pt x="3698608" y="973353"/>
                  </a:lnTo>
                  <a:lnTo>
                    <a:pt x="3626104" y="929894"/>
                  </a:lnTo>
                  <a:lnTo>
                    <a:pt x="3551618" y="887120"/>
                  </a:lnTo>
                  <a:lnTo>
                    <a:pt x="3475202" y="845083"/>
                  </a:lnTo>
                  <a:lnTo>
                    <a:pt x="3396907" y="803783"/>
                  </a:lnTo>
                  <a:lnTo>
                    <a:pt x="3316782" y="763257"/>
                  </a:lnTo>
                  <a:lnTo>
                    <a:pt x="3234893" y="723531"/>
                  </a:lnTo>
                  <a:lnTo>
                    <a:pt x="3151289" y="684618"/>
                  </a:lnTo>
                  <a:lnTo>
                    <a:pt x="3066021" y="646569"/>
                  </a:lnTo>
                  <a:lnTo>
                    <a:pt x="2979153" y="609384"/>
                  </a:lnTo>
                  <a:lnTo>
                    <a:pt x="2890710" y="573100"/>
                  </a:lnTo>
                  <a:lnTo>
                    <a:pt x="2800781" y="537730"/>
                  </a:lnTo>
                  <a:lnTo>
                    <a:pt x="2709392" y="503326"/>
                  </a:lnTo>
                  <a:lnTo>
                    <a:pt x="2616606" y="469887"/>
                  </a:lnTo>
                  <a:lnTo>
                    <a:pt x="2522486" y="437438"/>
                  </a:lnTo>
                  <a:lnTo>
                    <a:pt x="2427071" y="406031"/>
                  </a:lnTo>
                  <a:lnTo>
                    <a:pt x="2330424" y="375666"/>
                  </a:lnTo>
                  <a:lnTo>
                    <a:pt x="2232596" y="346367"/>
                  </a:lnTo>
                  <a:lnTo>
                    <a:pt x="2133638" y="318185"/>
                  </a:lnTo>
                  <a:lnTo>
                    <a:pt x="2033612" y="291122"/>
                  </a:lnTo>
                  <a:lnTo>
                    <a:pt x="1932559" y="265214"/>
                  </a:lnTo>
                  <a:lnTo>
                    <a:pt x="1830539" y="240474"/>
                  </a:lnTo>
                  <a:lnTo>
                    <a:pt x="1727606" y="216941"/>
                  </a:lnTo>
                  <a:lnTo>
                    <a:pt x="1623809" y="194640"/>
                  </a:lnTo>
                  <a:lnTo>
                    <a:pt x="1519212" y="173596"/>
                  </a:lnTo>
                  <a:lnTo>
                    <a:pt x="1413852" y="153822"/>
                  </a:lnTo>
                  <a:lnTo>
                    <a:pt x="1307795" y="135356"/>
                  </a:lnTo>
                  <a:lnTo>
                    <a:pt x="1201102" y="118224"/>
                  </a:lnTo>
                  <a:lnTo>
                    <a:pt x="1093812" y="102450"/>
                  </a:lnTo>
                  <a:lnTo>
                    <a:pt x="985977" y="88049"/>
                  </a:lnTo>
                  <a:lnTo>
                    <a:pt x="877658" y="75057"/>
                  </a:lnTo>
                  <a:lnTo>
                    <a:pt x="768908" y="63500"/>
                  </a:lnTo>
                  <a:lnTo>
                    <a:pt x="659790" y="53390"/>
                  </a:lnTo>
                  <a:lnTo>
                    <a:pt x="550341" y="44780"/>
                  </a:lnTo>
                  <a:lnTo>
                    <a:pt x="440613" y="37668"/>
                  </a:lnTo>
                  <a:lnTo>
                    <a:pt x="330682" y="32092"/>
                  </a:lnTo>
                  <a:lnTo>
                    <a:pt x="220573" y="28079"/>
                  </a:lnTo>
                  <a:lnTo>
                    <a:pt x="110363" y="25654"/>
                  </a:lnTo>
                  <a:lnTo>
                    <a:pt x="76288" y="25400"/>
                  </a:lnTo>
                  <a:lnTo>
                    <a:pt x="76479" y="0"/>
                  </a:lnTo>
                  <a:lnTo>
                    <a:pt x="0" y="37541"/>
                  </a:lnTo>
                  <a:lnTo>
                    <a:pt x="75920" y="76200"/>
                  </a:lnTo>
                  <a:lnTo>
                    <a:pt x="76111" y="50800"/>
                  </a:lnTo>
                  <a:lnTo>
                    <a:pt x="109804" y="51054"/>
                  </a:lnTo>
                  <a:lnTo>
                    <a:pt x="219659" y="53467"/>
                  </a:lnTo>
                  <a:lnTo>
                    <a:pt x="329399" y="57467"/>
                  </a:lnTo>
                  <a:lnTo>
                    <a:pt x="438975" y="63017"/>
                  </a:lnTo>
                  <a:lnTo>
                    <a:pt x="548347" y="70104"/>
                  </a:lnTo>
                  <a:lnTo>
                    <a:pt x="657453" y="78689"/>
                  </a:lnTo>
                  <a:lnTo>
                    <a:pt x="766229" y="88760"/>
                  </a:lnTo>
                  <a:lnTo>
                    <a:pt x="874636" y="100279"/>
                  </a:lnTo>
                  <a:lnTo>
                    <a:pt x="982611" y="113220"/>
                  </a:lnTo>
                  <a:lnTo>
                    <a:pt x="1090117" y="127571"/>
                  </a:lnTo>
                  <a:lnTo>
                    <a:pt x="1197076" y="143306"/>
                  </a:lnTo>
                  <a:lnTo>
                    <a:pt x="1303439" y="160388"/>
                  </a:lnTo>
                  <a:lnTo>
                    <a:pt x="1409166" y="178790"/>
                  </a:lnTo>
                  <a:lnTo>
                    <a:pt x="1514195" y="198501"/>
                  </a:lnTo>
                  <a:lnTo>
                    <a:pt x="1618475" y="219481"/>
                  </a:lnTo>
                  <a:lnTo>
                    <a:pt x="1721942" y="241706"/>
                  </a:lnTo>
                  <a:lnTo>
                    <a:pt x="1824545" y="265163"/>
                  </a:lnTo>
                  <a:lnTo>
                    <a:pt x="1926247" y="289814"/>
                  </a:lnTo>
                  <a:lnTo>
                    <a:pt x="2026970" y="315645"/>
                  </a:lnTo>
                  <a:lnTo>
                    <a:pt x="2126678" y="342607"/>
                  </a:lnTo>
                  <a:lnTo>
                    <a:pt x="2225306" y="370700"/>
                  </a:lnTo>
                  <a:lnTo>
                    <a:pt x="2322817" y="399897"/>
                  </a:lnTo>
                  <a:lnTo>
                    <a:pt x="2419134" y="430149"/>
                  </a:lnTo>
                  <a:lnTo>
                    <a:pt x="2514206" y="461454"/>
                  </a:lnTo>
                  <a:lnTo>
                    <a:pt x="2607995" y="493776"/>
                  </a:lnTo>
                  <a:lnTo>
                    <a:pt x="2700439" y="527088"/>
                  </a:lnTo>
                  <a:lnTo>
                    <a:pt x="2791485" y="561378"/>
                  </a:lnTo>
                  <a:lnTo>
                    <a:pt x="2881071" y="596595"/>
                  </a:lnTo>
                  <a:lnTo>
                    <a:pt x="2969158" y="632726"/>
                  </a:lnTo>
                  <a:lnTo>
                    <a:pt x="3055670" y="669759"/>
                  </a:lnTo>
                  <a:lnTo>
                    <a:pt x="3140583" y="707656"/>
                  </a:lnTo>
                  <a:lnTo>
                    <a:pt x="3223806" y="746379"/>
                  </a:lnTo>
                  <a:lnTo>
                    <a:pt x="3305327" y="785914"/>
                  </a:lnTo>
                  <a:lnTo>
                    <a:pt x="3385058" y="826249"/>
                  </a:lnTo>
                  <a:lnTo>
                    <a:pt x="3462959" y="867333"/>
                  </a:lnTo>
                  <a:lnTo>
                    <a:pt x="3538969" y="909154"/>
                  </a:lnTo>
                  <a:lnTo>
                    <a:pt x="3613048" y="951674"/>
                  </a:lnTo>
                  <a:lnTo>
                    <a:pt x="3685121" y="994879"/>
                  </a:lnTo>
                  <a:lnTo>
                    <a:pt x="3755161" y="1038745"/>
                  </a:lnTo>
                  <a:lnTo>
                    <a:pt x="3823093" y="1083233"/>
                  </a:lnTo>
                  <a:lnTo>
                    <a:pt x="3888867" y="1128331"/>
                  </a:lnTo>
                  <a:lnTo>
                    <a:pt x="3952430" y="1174000"/>
                  </a:lnTo>
                  <a:lnTo>
                    <a:pt x="4013720" y="1220216"/>
                  </a:lnTo>
                  <a:lnTo>
                    <a:pt x="4072712" y="1266952"/>
                  </a:lnTo>
                  <a:lnTo>
                    <a:pt x="4129316" y="1314183"/>
                  </a:lnTo>
                  <a:lnTo>
                    <a:pt x="4183494" y="1361871"/>
                  </a:lnTo>
                  <a:lnTo>
                    <a:pt x="4235208" y="1410004"/>
                  </a:lnTo>
                  <a:lnTo>
                    <a:pt x="4284370" y="1458556"/>
                  </a:lnTo>
                  <a:lnTo>
                    <a:pt x="4330954" y="1507490"/>
                  </a:lnTo>
                  <a:lnTo>
                    <a:pt x="4374908" y="1556778"/>
                  </a:lnTo>
                  <a:lnTo>
                    <a:pt x="4416158" y="1606397"/>
                  </a:lnTo>
                  <a:lnTo>
                    <a:pt x="4454664" y="1656308"/>
                  </a:lnTo>
                  <a:lnTo>
                    <a:pt x="4490377" y="1706499"/>
                  </a:lnTo>
                  <a:lnTo>
                    <a:pt x="4523257" y="1756930"/>
                  </a:lnTo>
                  <a:lnTo>
                    <a:pt x="4553216" y="1807565"/>
                  </a:lnTo>
                  <a:lnTo>
                    <a:pt x="4580242" y="1858403"/>
                  </a:lnTo>
                  <a:lnTo>
                    <a:pt x="4604270" y="1909394"/>
                  </a:lnTo>
                  <a:lnTo>
                    <a:pt x="4625264" y="1960524"/>
                  </a:lnTo>
                  <a:lnTo>
                    <a:pt x="4643145" y="2011768"/>
                  </a:lnTo>
                  <a:lnTo>
                    <a:pt x="4657903" y="2063089"/>
                  </a:lnTo>
                  <a:lnTo>
                    <a:pt x="4669460" y="2114486"/>
                  </a:lnTo>
                  <a:lnTo>
                    <a:pt x="4677791" y="2165921"/>
                  </a:lnTo>
                  <a:lnTo>
                    <a:pt x="4682833" y="2217382"/>
                  </a:lnTo>
                  <a:lnTo>
                    <a:pt x="4684534" y="2269388"/>
                  </a:lnTo>
                  <a:lnTo>
                    <a:pt x="4683493" y="2373465"/>
                  </a:lnTo>
                  <a:lnTo>
                    <a:pt x="4680369" y="2477592"/>
                  </a:lnTo>
                  <a:lnTo>
                    <a:pt x="4675251" y="2581313"/>
                  </a:lnTo>
                  <a:lnTo>
                    <a:pt x="4668202" y="2684424"/>
                  </a:lnTo>
                  <a:lnTo>
                    <a:pt x="4659287" y="2786735"/>
                  </a:lnTo>
                  <a:lnTo>
                    <a:pt x="4648568" y="2888018"/>
                  </a:lnTo>
                  <a:lnTo>
                    <a:pt x="4636122" y="2988068"/>
                  </a:lnTo>
                  <a:lnTo>
                    <a:pt x="4622012" y="3086697"/>
                  </a:lnTo>
                  <a:lnTo>
                    <a:pt x="4606302" y="3183686"/>
                  </a:lnTo>
                  <a:lnTo>
                    <a:pt x="4589056" y="3278835"/>
                  </a:lnTo>
                  <a:lnTo>
                    <a:pt x="4570349" y="3371926"/>
                  </a:lnTo>
                  <a:lnTo>
                    <a:pt x="4550245" y="3462769"/>
                  </a:lnTo>
                  <a:lnTo>
                    <a:pt x="4528820" y="3551161"/>
                  </a:lnTo>
                  <a:lnTo>
                    <a:pt x="4506125" y="3636873"/>
                  </a:lnTo>
                  <a:lnTo>
                    <a:pt x="4482249" y="3719715"/>
                  </a:lnTo>
                  <a:lnTo>
                    <a:pt x="4457243" y="3799484"/>
                  </a:lnTo>
                  <a:lnTo>
                    <a:pt x="4431182" y="3875951"/>
                  </a:lnTo>
                  <a:lnTo>
                    <a:pt x="4404144" y="3948925"/>
                  </a:lnTo>
                  <a:lnTo>
                    <a:pt x="4376191" y="4018203"/>
                  </a:lnTo>
                  <a:lnTo>
                    <a:pt x="4347400" y="4083558"/>
                  </a:lnTo>
                  <a:lnTo>
                    <a:pt x="4317835" y="4144784"/>
                  </a:lnTo>
                  <a:lnTo>
                    <a:pt x="4287532" y="4201807"/>
                  </a:lnTo>
                  <a:lnTo>
                    <a:pt x="4256671" y="4254170"/>
                  </a:lnTo>
                  <a:lnTo>
                    <a:pt x="4225290" y="4301756"/>
                  </a:lnTo>
                  <a:lnTo>
                    <a:pt x="4194924" y="4342511"/>
                  </a:lnTo>
                  <a:lnTo>
                    <a:pt x="4215562" y="4309491"/>
                  </a:lnTo>
                  <a:lnTo>
                    <a:pt x="4237723" y="4270146"/>
                  </a:lnTo>
                  <a:lnTo>
                    <a:pt x="4259300" y="4227957"/>
                  </a:lnTo>
                  <a:lnTo>
                    <a:pt x="4280268" y="4183037"/>
                  </a:lnTo>
                  <a:lnTo>
                    <a:pt x="4300588" y="4135526"/>
                  </a:lnTo>
                  <a:lnTo>
                    <a:pt x="4320197" y="4085539"/>
                  </a:lnTo>
                  <a:lnTo>
                    <a:pt x="4339082" y="4033240"/>
                  </a:lnTo>
                  <a:lnTo>
                    <a:pt x="4357179" y="3978732"/>
                  </a:lnTo>
                  <a:lnTo>
                    <a:pt x="4374439" y="3922179"/>
                  </a:lnTo>
                  <a:lnTo>
                    <a:pt x="4390834" y="3863695"/>
                  </a:lnTo>
                  <a:lnTo>
                    <a:pt x="4406316" y="3803434"/>
                  </a:lnTo>
                  <a:lnTo>
                    <a:pt x="4420832" y="3741509"/>
                  </a:lnTo>
                  <a:lnTo>
                    <a:pt x="4434332" y="3678072"/>
                  </a:lnTo>
                  <a:lnTo>
                    <a:pt x="4446765" y="3613264"/>
                  </a:lnTo>
                  <a:lnTo>
                    <a:pt x="4458093" y="3547211"/>
                  </a:lnTo>
                  <a:lnTo>
                    <a:pt x="4468279" y="3480054"/>
                  </a:lnTo>
                  <a:lnTo>
                    <a:pt x="4477258" y="3411918"/>
                  </a:lnTo>
                  <a:lnTo>
                    <a:pt x="4484979" y="3342970"/>
                  </a:lnTo>
                  <a:lnTo>
                    <a:pt x="4491418" y="3273310"/>
                  </a:lnTo>
                  <a:lnTo>
                    <a:pt x="4496498" y="3203105"/>
                  </a:lnTo>
                  <a:lnTo>
                    <a:pt x="4500194" y="3132480"/>
                  </a:lnTo>
                  <a:lnTo>
                    <a:pt x="4502442" y="3061576"/>
                  </a:lnTo>
                  <a:lnTo>
                    <a:pt x="4503204" y="2990253"/>
                  </a:lnTo>
                  <a:lnTo>
                    <a:pt x="4502264" y="2954642"/>
                  </a:lnTo>
                  <a:lnTo>
                    <a:pt x="4494682" y="2882582"/>
                  </a:lnTo>
                  <a:lnTo>
                    <a:pt x="4479722" y="2810827"/>
                  </a:lnTo>
                  <a:lnTo>
                    <a:pt x="4457662" y="2739504"/>
                  </a:lnTo>
                  <a:lnTo>
                    <a:pt x="4428756" y="2668790"/>
                  </a:lnTo>
                  <a:lnTo>
                    <a:pt x="4411815" y="2633688"/>
                  </a:lnTo>
                  <a:lnTo>
                    <a:pt x="4393273" y="2598801"/>
                  </a:lnTo>
                  <a:lnTo>
                    <a:pt x="4373130" y="2564130"/>
                  </a:lnTo>
                  <a:lnTo>
                    <a:pt x="4351452" y="2529687"/>
                  </a:lnTo>
                  <a:lnTo>
                    <a:pt x="4328249" y="2495486"/>
                  </a:lnTo>
                  <a:lnTo>
                    <a:pt x="4303560" y="2461564"/>
                  </a:lnTo>
                  <a:lnTo>
                    <a:pt x="4277423" y="2427909"/>
                  </a:lnTo>
                  <a:lnTo>
                    <a:pt x="4249852" y="2394559"/>
                  </a:lnTo>
                  <a:lnTo>
                    <a:pt x="4220883" y="2361527"/>
                  </a:lnTo>
                  <a:lnTo>
                    <a:pt x="4190555" y="2328824"/>
                  </a:lnTo>
                  <a:lnTo>
                    <a:pt x="4158881" y="2296452"/>
                  </a:lnTo>
                  <a:lnTo>
                    <a:pt x="4125912" y="2264448"/>
                  </a:lnTo>
                  <a:lnTo>
                    <a:pt x="4091673" y="2232825"/>
                  </a:lnTo>
                  <a:lnTo>
                    <a:pt x="4056176" y="2201595"/>
                  </a:lnTo>
                  <a:lnTo>
                    <a:pt x="4019473" y="2170773"/>
                  </a:lnTo>
                  <a:lnTo>
                    <a:pt x="3981589" y="2140381"/>
                  </a:lnTo>
                  <a:lnTo>
                    <a:pt x="3942537" y="2110422"/>
                  </a:lnTo>
                  <a:lnTo>
                    <a:pt x="3861206" y="2051989"/>
                  </a:lnTo>
                  <a:lnTo>
                    <a:pt x="3775494" y="1995436"/>
                  </a:lnTo>
                  <a:lnTo>
                    <a:pt x="3685756" y="1940979"/>
                  </a:lnTo>
                  <a:lnTo>
                    <a:pt x="3592220" y="1888769"/>
                  </a:lnTo>
                  <a:lnTo>
                    <a:pt x="3495129" y="1838934"/>
                  </a:lnTo>
                  <a:lnTo>
                    <a:pt x="3394710" y="1791614"/>
                  </a:lnTo>
                  <a:lnTo>
                    <a:pt x="3291205" y="1746935"/>
                  </a:lnTo>
                  <a:lnTo>
                    <a:pt x="3184855" y="1705025"/>
                  </a:lnTo>
                  <a:lnTo>
                    <a:pt x="3075889" y="1666049"/>
                  </a:lnTo>
                  <a:lnTo>
                    <a:pt x="2964548" y="1630121"/>
                  </a:lnTo>
                  <a:lnTo>
                    <a:pt x="2851061" y="1597393"/>
                  </a:lnTo>
                  <a:lnTo>
                    <a:pt x="2735669" y="1567992"/>
                  </a:lnTo>
                  <a:lnTo>
                    <a:pt x="2618613" y="1542059"/>
                  </a:lnTo>
                  <a:lnTo>
                    <a:pt x="2500122" y="1519732"/>
                  </a:lnTo>
                  <a:lnTo>
                    <a:pt x="2380437" y="1501152"/>
                  </a:lnTo>
                  <a:lnTo>
                    <a:pt x="2259787" y="1486458"/>
                  </a:lnTo>
                  <a:lnTo>
                    <a:pt x="2138413" y="1475790"/>
                  </a:lnTo>
                  <a:lnTo>
                    <a:pt x="2016556" y="1469288"/>
                  </a:lnTo>
                  <a:lnTo>
                    <a:pt x="1970633" y="1468450"/>
                  </a:lnTo>
                  <a:lnTo>
                    <a:pt x="1970633" y="1468221"/>
                  </a:lnTo>
                  <a:lnTo>
                    <a:pt x="1971090" y="1443050"/>
                  </a:lnTo>
                  <a:lnTo>
                    <a:pt x="1894217" y="1479778"/>
                  </a:lnTo>
                  <a:lnTo>
                    <a:pt x="1969719" y="1519237"/>
                  </a:lnTo>
                  <a:lnTo>
                    <a:pt x="1970176" y="1493850"/>
                  </a:lnTo>
                  <a:lnTo>
                    <a:pt x="2015197" y="1494650"/>
                  </a:lnTo>
                  <a:lnTo>
                    <a:pt x="2136190" y="1501101"/>
                  </a:lnTo>
                  <a:lnTo>
                    <a:pt x="2256713" y="1511681"/>
                  </a:lnTo>
                  <a:lnTo>
                    <a:pt x="2376538" y="1526260"/>
                  </a:lnTo>
                  <a:lnTo>
                    <a:pt x="2495423" y="1544701"/>
                  </a:lnTo>
                  <a:lnTo>
                    <a:pt x="2613126" y="1566862"/>
                  </a:lnTo>
                  <a:lnTo>
                    <a:pt x="2729407" y="1592605"/>
                  </a:lnTo>
                  <a:lnTo>
                    <a:pt x="2844025" y="1621802"/>
                  </a:lnTo>
                  <a:lnTo>
                    <a:pt x="2956750" y="1654302"/>
                  </a:lnTo>
                  <a:lnTo>
                    <a:pt x="3067329" y="1689963"/>
                  </a:lnTo>
                  <a:lnTo>
                    <a:pt x="3175546" y="1728660"/>
                  </a:lnTo>
                  <a:lnTo>
                    <a:pt x="3281146" y="1770253"/>
                  </a:lnTo>
                  <a:lnTo>
                    <a:pt x="3383877" y="1814588"/>
                  </a:lnTo>
                  <a:lnTo>
                    <a:pt x="3483533" y="1861540"/>
                  </a:lnTo>
                  <a:lnTo>
                    <a:pt x="3579838" y="1910956"/>
                  </a:lnTo>
                  <a:lnTo>
                    <a:pt x="3672586" y="1962696"/>
                  </a:lnTo>
                  <a:lnTo>
                    <a:pt x="3761511" y="2016633"/>
                  </a:lnTo>
                  <a:lnTo>
                    <a:pt x="3846385" y="2072614"/>
                  </a:lnTo>
                  <a:lnTo>
                    <a:pt x="3927081" y="2130577"/>
                  </a:lnTo>
                  <a:lnTo>
                    <a:pt x="3965689" y="2160193"/>
                  </a:lnTo>
                  <a:lnTo>
                    <a:pt x="4003141" y="2190229"/>
                  </a:lnTo>
                  <a:lnTo>
                    <a:pt x="4039400" y="2220658"/>
                  </a:lnTo>
                  <a:lnTo>
                    <a:pt x="4074439" y="2251494"/>
                  </a:lnTo>
                  <a:lnTo>
                    <a:pt x="4108221" y="2282685"/>
                  </a:lnTo>
                  <a:lnTo>
                    <a:pt x="4140733" y="2314219"/>
                  </a:lnTo>
                  <a:lnTo>
                    <a:pt x="4171924" y="2346096"/>
                  </a:lnTo>
                  <a:lnTo>
                    <a:pt x="4201782" y="2378278"/>
                  </a:lnTo>
                  <a:lnTo>
                    <a:pt x="4230268" y="2410752"/>
                  </a:lnTo>
                  <a:lnTo>
                    <a:pt x="4257357" y="2443505"/>
                  </a:lnTo>
                  <a:lnTo>
                    <a:pt x="4283024" y="2476512"/>
                  </a:lnTo>
                  <a:lnTo>
                    <a:pt x="4307230" y="2509761"/>
                  </a:lnTo>
                  <a:lnTo>
                    <a:pt x="4329963" y="2543225"/>
                  </a:lnTo>
                  <a:lnTo>
                    <a:pt x="4351172" y="2576880"/>
                  </a:lnTo>
                  <a:lnTo>
                    <a:pt x="4370844" y="2610726"/>
                  </a:lnTo>
                  <a:lnTo>
                    <a:pt x="4388942" y="2644737"/>
                  </a:lnTo>
                  <a:lnTo>
                    <a:pt x="4420336" y="2713177"/>
                  </a:lnTo>
                  <a:lnTo>
                    <a:pt x="4445139" y="2782062"/>
                  </a:lnTo>
                  <a:lnTo>
                    <a:pt x="4463123" y="2851239"/>
                  </a:lnTo>
                  <a:lnTo>
                    <a:pt x="4474083" y="2920606"/>
                  </a:lnTo>
                  <a:lnTo>
                    <a:pt x="4477804" y="2990519"/>
                  </a:lnTo>
                  <a:lnTo>
                    <a:pt x="4477055" y="3060763"/>
                  </a:lnTo>
                  <a:lnTo>
                    <a:pt x="4474832" y="3131159"/>
                  </a:lnTo>
                  <a:lnTo>
                    <a:pt x="4471162" y="3201276"/>
                  </a:lnTo>
                  <a:lnTo>
                    <a:pt x="4466120" y="3270986"/>
                  </a:lnTo>
                  <a:lnTo>
                    <a:pt x="4459744" y="3340138"/>
                  </a:lnTo>
                  <a:lnTo>
                    <a:pt x="4452074" y="3408603"/>
                  </a:lnTo>
                  <a:lnTo>
                    <a:pt x="4443158" y="3476244"/>
                  </a:lnTo>
                  <a:lnTo>
                    <a:pt x="4433062" y="3542919"/>
                  </a:lnTo>
                  <a:lnTo>
                    <a:pt x="4421822" y="3608476"/>
                  </a:lnTo>
                  <a:lnTo>
                    <a:pt x="4409478" y="3672789"/>
                  </a:lnTo>
                  <a:lnTo>
                    <a:pt x="4396092" y="3735717"/>
                  </a:lnTo>
                  <a:lnTo>
                    <a:pt x="4381716" y="3797109"/>
                  </a:lnTo>
                  <a:lnTo>
                    <a:pt x="4366387" y="3856837"/>
                  </a:lnTo>
                  <a:lnTo>
                    <a:pt x="4350143" y="3914762"/>
                  </a:lnTo>
                  <a:lnTo>
                    <a:pt x="4333062" y="3970731"/>
                  </a:lnTo>
                  <a:lnTo>
                    <a:pt x="4315180" y="4024617"/>
                  </a:lnTo>
                  <a:lnTo>
                    <a:pt x="4296549" y="4076268"/>
                  </a:lnTo>
                  <a:lnTo>
                    <a:pt x="4295406" y="4079163"/>
                  </a:lnTo>
                  <a:lnTo>
                    <a:pt x="4295914" y="4077500"/>
                  </a:lnTo>
                  <a:lnTo>
                    <a:pt x="4312564" y="4009415"/>
                  </a:lnTo>
                  <a:lnTo>
                    <a:pt x="4325975" y="3939032"/>
                  </a:lnTo>
                  <a:lnTo>
                    <a:pt x="4335894" y="3866921"/>
                  </a:lnTo>
                  <a:lnTo>
                    <a:pt x="4342054" y="3793655"/>
                  </a:lnTo>
                  <a:lnTo>
                    <a:pt x="4344174" y="3719779"/>
                  </a:lnTo>
                  <a:lnTo>
                    <a:pt x="4343298" y="3700488"/>
                  </a:lnTo>
                  <a:lnTo>
                    <a:pt x="4336072" y="3661587"/>
                  </a:lnTo>
                  <a:lnTo>
                    <a:pt x="4321835" y="3623106"/>
                  </a:lnTo>
                  <a:lnTo>
                    <a:pt x="4300944" y="3585184"/>
                  </a:lnTo>
                  <a:lnTo>
                    <a:pt x="4273766" y="3547859"/>
                  </a:lnTo>
                  <a:lnTo>
                    <a:pt x="4240581" y="3511156"/>
                  </a:lnTo>
                  <a:lnTo>
                    <a:pt x="4201642" y="3475063"/>
                  </a:lnTo>
                  <a:lnTo>
                    <a:pt x="4157192" y="3439604"/>
                  </a:lnTo>
                  <a:lnTo>
                    <a:pt x="4107434" y="3404819"/>
                  </a:lnTo>
                  <a:lnTo>
                    <a:pt x="4052582" y="3370719"/>
                  </a:lnTo>
                  <a:lnTo>
                    <a:pt x="3992842" y="3337382"/>
                  </a:lnTo>
                  <a:lnTo>
                    <a:pt x="3928453" y="3304844"/>
                  </a:lnTo>
                  <a:lnTo>
                    <a:pt x="3823652" y="3257715"/>
                  </a:lnTo>
                  <a:lnTo>
                    <a:pt x="3748506" y="3227451"/>
                  </a:lnTo>
                  <a:lnTo>
                    <a:pt x="3669436" y="3198203"/>
                  </a:lnTo>
                  <a:lnTo>
                    <a:pt x="3586657" y="3170059"/>
                  </a:lnTo>
                  <a:lnTo>
                    <a:pt x="3500386" y="3143059"/>
                  </a:lnTo>
                  <a:lnTo>
                    <a:pt x="3410839" y="3117304"/>
                  </a:lnTo>
                  <a:lnTo>
                    <a:pt x="3318243" y="3092843"/>
                  </a:lnTo>
                  <a:lnTo>
                    <a:pt x="3222790" y="3069742"/>
                  </a:lnTo>
                  <a:lnTo>
                    <a:pt x="3124733" y="3048089"/>
                  </a:lnTo>
                  <a:lnTo>
                    <a:pt x="3024251" y="3027946"/>
                  </a:lnTo>
                  <a:lnTo>
                    <a:pt x="2921584" y="3009379"/>
                  </a:lnTo>
                  <a:lnTo>
                    <a:pt x="2816949" y="2992463"/>
                  </a:lnTo>
                  <a:lnTo>
                    <a:pt x="2710561" y="2977273"/>
                  </a:lnTo>
                  <a:lnTo>
                    <a:pt x="2602636" y="2963875"/>
                  </a:lnTo>
                  <a:lnTo>
                    <a:pt x="2493403" y="2952343"/>
                  </a:lnTo>
                  <a:lnTo>
                    <a:pt x="2383053" y="2942742"/>
                  </a:lnTo>
                  <a:lnTo>
                    <a:pt x="2271839" y="2935147"/>
                  </a:lnTo>
                  <a:lnTo>
                    <a:pt x="2159952" y="2929636"/>
                  </a:lnTo>
                  <a:lnTo>
                    <a:pt x="2047633" y="2926270"/>
                  </a:lnTo>
                  <a:lnTo>
                    <a:pt x="2011273" y="2925902"/>
                  </a:lnTo>
                  <a:lnTo>
                    <a:pt x="2011273" y="2925775"/>
                  </a:lnTo>
                  <a:lnTo>
                    <a:pt x="2011527" y="2900502"/>
                  </a:lnTo>
                  <a:lnTo>
                    <a:pt x="1934946" y="2937840"/>
                  </a:lnTo>
                  <a:lnTo>
                    <a:pt x="2010765" y="2976702"/>
                  </a:lnTo>
                  <a:lnTo>
                    <a:pt x="2011019" y="2951302"/>
                  </a:lnTo>
                  <a:lnTo>
                    <a:pt x="2046871" y="2951657"/>
                  </a:lnTo>
                  <a:lnTo>
                    <a:pt x="2158708" y="2955010"/>
                  </a:lnTo>
                  <a:lnTo>
                    <a:pt x="2270112" y="2960484"/>
                  </a:lnTo>
                  <a:lnTo>
                    <a:pt x="2380856" y="2968040"/>
                  </a:lnTo>
                  <a:lnTo>
                    <a:pt x="2490736" y="2977591"/>
                  </a:lnTo>
                  <a:lnTo>
                    <a:pt x="2599512" y="2989084"/>
                  </a:lnTo>
                  <a:lnTo>
                    <a:pt x="2706979" y="3002419"/>
                  </a:lnTo>
                  <a:lnTo>
                    <a:pt x="2812897" y="3017545"/>
                  </a:lnTo>
                  <a:lnTo>
                    <a:pt x="2917063" y="3034373"/>
                  </a:lnTo>
                  <a:lnTo>
                    <a:pt x="3019260" y="3052851"/>
                  </a:lnTo>
                  <a:lnTo>
                    <a:pt x="3119247" y="3072892"/>
                  </a:lnTo>
                  <a:lnTo>
                    <a:pt x="3216821" y="3094431"/>
                  </a:lnTo>
                  <a:lnTo>
                    <a:pt x="3311753" y="3117405"/>
                  </a:lnTo>
                  <a:lnTo>
                    <a:pt x="3403816" y="3141713"/>
                  </a:lnTo>
                  <a:lnTo>
                    <a:pt x="3492804" y="3167303"/>
                  </a:lnTo>
                  <a:lnTo>
                    <a:pt x="3578479" y="3194100"/>
                  </a:lnTo>
                  <a:lnTo>
                    <a:pt x="3660622" y="3222028"/>
                  </a:lnTo>
                  <a:lnTo>
                    <a:pt x="3739019" y="3251009"/>
                  </a:lnTo>
                  <a:lnTo>
                    <a:pt x="3813429" y="3280968"/>
                  </a:lnTo>
                  <a:lnTo>
                    <a:pt x="3883749" y="3311880"/>
                  </a:lnTo>
                  <a:lnTo>
                    <a:pt x="3949547" y="3343567"/>
                  </a:lnTo>
                  <a:lnTo>
                    <a:pt x="4010685" y="3375990"/>
                  </a:lnTo>
                  <a:lnTo>
                    <a:pt x="4066946" y="3409073"/>
                  </a:lnTo>
                  <a:lnTo>
                    <a:pt x="4118102" y="3442728"/>
                  </a:lnTo>
                  <a:lnTo>
                    <a:pt x="4163923" y="3476841"/>
                  </a:lnTo>
                  <a:lnTo>
                    <a:pt x="4204182" y="3511308"/>
                  </a:lnTo>
                  <a:lnTo>
                    <a:pt x="4238676" y="3546017"/>
                  </a:lnTo>
                  <a:lnTo>
                    <a:pt x="4267187" y="3580815"/>
                  </a:lnTo>
                  <a:lnTo>
                    <a:pt x="4289552" y="3615575"/>
                  </a:lnTo>
                  <a:lnTo>
                    <a:pt x="4305668" y="3650183"/>
                  </a:lnTo>
                  <a:lnTo>
                    <a:pt x="4317924" y="3701707"/>
                  </a:lnTo>
                  <a:lnTo>
                    <a:pt x="4318787" y="3719055"/>
                  </a:lnTo>
                  <a:lnTo>
                    <a:pt x="4316742" y="3791534"/>
                  </a:lnTo>
                  <a:lnTo>
                    <a:pt x="4310735" y="3863467"/>
                  </a:lnTo>
                  <a:lnTo>
                    <a:pt x="4301020" y="3934282"/>
                  </a:lnTo>
                  <a:lnTo>
                    <a:pt x="4287888" y="4003383"/>
                  </a:lnTo>
                  <a:lnTo>
                    <a:pt x="4271581" y="4070197"/>
                  </a:lnTo>
                  <a:lnTo>
                    <a:pt x="4252392" y="4134129"/>
                  </a:lnTo>
                  <a:lnTo>
                    <a:pt x="4230522" y="4194772"/>
                  </a:lnTo>
                  <a:lnTo>
                    <a:pt x="4206379" y="4251198"/>
                  </a:lnTo>
                  <a:lnTo>
                    <a:pt x="4180192" y="4302988"/>
                  </a:lnTo>
                  <a:lnTo>
                    <a:pt x="4152277" y="4349534"/>
                  </a:lnTo>
                  <a:lnTo>
                    <a:pt x="4122953" y="4390263"/>
                  </a:lnTo>
                  <a:lnTo>
                    <a:pt x="4092575" y="4424578"/>
                  </a:lnTo>
                  <a:lnTo>
                    <a:pt x="4061561" y="4451921"/>
                  </a:lnTo>
                  <a:lnTo>
                    <a:pt x="4014787" y="4478934"/>
                  </a:lnTo>
                  <a:lnTo>
                    <a:pt x="3967099" y="4488307"/>
                  </a:lnTo>
                  <a:lnTo>
                    <a:pt x="3966857" y="4488319"/>
                  </a:lnTo>
                  <a:lnTo>
                    <a:pt x="3966565" y="4488345"/>
                  </a:lnTo>
                  <a:lnTo>
                    <a:pt x="3967696" y="4500994"/>
                  </a:lnTo>
                  <a:lnTo>
                    <a:pt x="3968305" y="4513681"/>
                  </a:lnTo>
                  <a:lnTo>
                    <a:pt x="3985399" y="4512869"/>
                  </a:lnTo>
                  <a:lnTo>
                    <a:pt x="4039946" y="4500257"/>
                  </a:lnTo>
                  <a:lnTo>
                    <a:pt x="4075734" y="4483811"/>
                  </a:lnTo>
                  <a:lnTo>
                    <a:pt x="4110952" y="4461345"/>
                  </a:lnTo>
                  <a:lnTo>
                    <a:pt x="4145572" y="4433151"/>
                  </a:lnTo>
                  <a:lnTo>
                    <a:pt x="4179608" y="4399483"/>
                  </a:lnTo>
                  <a:lnTo>
                    <a:pt x="4213047" y="4360583"/>
                  </a:lnTo>
                  <a:lnTo>
                    <a:pt x="4245876" y="4316641"/>
                  </a:lnTo>
                  <a:lnTo>
                    <a:pt x="4278058" y="4267860"/>
                  </a:lnTo>
                  <a:lnTo>
                    <a:pt x="4309554" y="4214457"/>
                  </a:lnTo>
                  <a:lnTo>
                    <a:pt x="4340263" y="4156710"/>
                  </a:lnTo>
                  <a:lnTo>
                    <a:pt x="4370273" y="4094607"/>
                  </a:lnTo>
                  <a:lnTo>
                    <a:pt x="4399432" y="4028440"/>
                  </a:lnTo>
                  <a:lnTo>
                    <a:pt x="4427690" y="3958437"/>
                  </a:lnTo>
                  <a:lnTo>
                    <a:pt x="4454995" y="3884777"/>
                  </a:lnTo>
                  <a:lnTo>
                    <a:pt x="4481284" y="3807676"/>
                  </a:lnTo>
                  <a:lnTo>
                    <a:pt x="4506480" y="3727310"/>
                  </a:lnTo>
                  <a:lnTo>
                    <a:pt x="4530534" y="3643909"/>
                  </a:lnTo>
                  <a:lnTo>
                    <a:pt x="4553369" y="3557651"/>
                  </a:lnTo>
                  <a:lnTo>
                    <a:pt x="4574933" y="3468763"/>
                  </a:lnTo>
                  <a:lnTo>
                    <a:pt x="4595152" y="3377412"/>
                  </a:lnTo>
                  <a:lnTo>
                    <a:pt x="4613961" y="3283839"/>
                  </a:lnTo>
                  <a:lnTo>
                    <a:pt x="4631296" y="3188208"/>
                  </a:lnTo>
                  <a:lnTo>
                    <a:pt x="4647082" y="3090761"/>
                  </a:lnTo>
                  <a:lnTo>
                    <a:pt x="4661268" y="2991662"/>
                  </a:lnTo>
                  <a:lnTo>
                    <a:pt x="4673778" y="2891155"/>
                  </a:lnTo>
                  <a:lnTo>
                    <a:pt x="4684547" y="2789402"/>
                  </a:lnTo>
                  <a:lnTo>
                    <a:pt x="4693501" y="2686634"/>
                  </a:lnTo>
                  <a:lnTo>
                    <a:pt x="4700587" y="2583053"/>
                  </a:lnTo>
                  <a:lnTo>
                    <a:pt x="4705743" y="2478836"/>
                  </a:lnTo>
                  <a:lnTo>
                    <a:pt x="4708880" y="2374227"/>
                  </a:lnTo>
                  <a:lnTo>
                    <a:pt x="4709934" y="2269134"/>
                  </a:lnTo>
                  <a:close/>
                </a:path>
              </a:pathLst>
            </a:custGeom>
            <a:solidFill>
              <a:srgbClr val="76C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502751" y="2542156"/>
              <a:ext cx="600710" cy="257175"/>
            </a:xfrm>
            <a:custGeom>
              <a:avLst/>
              <a:gdLst/>
              <a:ahLst/>
              <a:cxnLst/>
              <a:rect l="l" t="t" r="r" b="b"/>
              <a:pathLst>
                <a:path w="600709" h="257175">
                  <a:moveTo>
                    <a:pt x="28717" y="0"/>
                  </a:moveTo>
                  <a:lnTo>
                    <a:pt x="0" y="136159"/>
                  </a:lnTo>
                  <a:lnTo>
                    <a:pt x="571550" y="256702"/>
                  </a:lnTo>
                  <a:lnTo>
                    <a:pt x="600268" y="120542"/>
                  </a:lnTo>
                  <a:lnTo>
                    <a:pt x="28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48308" y="2341010"/>
              <a:ext cx="678634" cy="678634"/>
            </a:xfrm>
            <a:prstGeom prst="rect">
              <a:avLst/>
            </a:prstGeom>
          </p:spPr>
        </p:pic>
      </p:grp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A2610E69-0469-EF90-DA7B-C1C1DA52F7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288" y="589751"/>
            <a:ext cx="1709041" cy="173322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53878" y="613674"/>
            <a:ext cx="4608830" cy="1116330"/>
            <a:chOff x="2653878" y="613674"/>
            <a:chExt cx="4608830" cy="1116330"/>
          </a:xfrm>
        </p:grpSpPr>
        <p:sp>
          <p:nvSpPr>
            <p:cNvPr id="4" name="object 4"/>
            <p:cNvSpPr/>
            <p:nvPr/>
          </p:nvSpPr>
          <p:spPr>
            <a:xfrm>
              <a:off x="2653878" y="613674"/>
              <a:ext cx="4608830" cy="1116330"/>
            </a:xfrm>
            <a:custGeom>
              <a:avLst/>
              <a:gdLst/>
              <a:ahLst/>
              <a:cxnLst/>
              <a:rect l="l" t="t" r="r" b="b"/>
              <a:pathLst>
                <a:path w="4608830" h="1116330">
                  <a:moveTo>
                    <a:pt x="4608231" y="0"/>
                  </a:moveTo>
                  <a:lnTo>
                    <a:pt x="0" y="0"/>
                  </a:lnTo>
                  <a:lnTo>
                    <a:pt x="0" y="1116317"/>
                  </a:lnTo>
                  <a:lnTo>
                    <a:pt x="4608231" y="1116317"/>
                  </a:lnTo>
                  <a:lnTo>
                    <a:pt x="4608231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98310" y="731104"/>
              <a:ext cx="1332230" cy="882015"/>
            </a:xfrm>
            <a:custGeom>
              <a:avLst/>
              <a:gdLst/>
              <a:ahLst/>
              <a:cxnLst/>
              <a:rect l="l" t="t" r="r" b="b"/>
              <a:pathLst>
                <a:path w="1332229" h="882015">
                  <a:moveTo>
                    <a:pt x="1185313" y="0"/>
                  </a:moveTo>
                  <a:lnTo>
                    <a:pt x="146911" y="0"/>
                  </a:lnTo>
                  <a:lnTo>
                    <a:pt x="100475" y="7489"/>
                  </a:lnTo>
                  <a:lnTo>
                    <a:pt x="60147" y="28345"/>
                  </a:lnTo>
                  <a:lnTo>
                    <a:pt x="28345" y="60147"/>
                  </a:lnTo>
                  <a:lnTo>
                    <a:pt x="7489" y="100476"/>
                  </a:lnTo>
                  <a:lnTo>
                    <a:pt x="0" y="146912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8"/>
                  </a:lnTo>
                  <a:lnTo>
                    <a:pt x="60147" y="853110"/>
                  </a:lnTo>
                  <a:lnTo>
                    <a:pt x="100475" y="873966"/>
                  </a:lnTo>
                  <a:lnTo>
                    <a:pt x="146911" y="881456"/>
                  </a:lnTo>
                  <a:lnTo>
                    <a:pt x="1185313" y="881456"/>
                  </a:lnTo>
                  <a:lnTo>
                    <a:pt x="1231749" y="873966"/>
                  </a:lnTo>
                  <a:lnTo>
                    <a:pt x="1272077" y="853110"/>
                  </a:lnTo>
                  <a:lnTo>
                    <a:pt x="1303879" y="821308"/>
                  </a:lnTo>
                  <a:lnTo>
                    <a:pt x="1324735" y="780979"/>
                  </a:lnTo>
                  <a:lnTo>
                    <a:pt x="1332224" y="734543"/>
                  </a:lnTo>
                  <a:lnTo>
                    <a:pt x="1332224" y="146912"/>
                  </a:lnTo>
                  <a:lnTo>
                    <a:pt x="1324735" y="100476"/>
                  </a:lnTo>
                  <a:lnTo>
                    <a:pt x="1303879" y="60147"/>
                  </a:lnTo>
                  <a:lnTo>
                    <a:pt x="1272077" y="28345"/>
                  </a:lnTo>
                  <a:lnTo>
                    <a:pt x="1231749" y="7489"/>
                  </a:lnTo>
                  <a:lnTo>
                    <a:pt x="118531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8310" y="731104"/>
              <a:ext cx="1332230" cy="882015"/>
            </a:xfrm>
            <a:custGeom>
              <a:avLst/>
              <a:gdLst/>
              <a:ahLst/>
              <a:cxnLst/>
              <a:rect l="l" t="t" r="r" b="b"/>
              <a:pathLst>
                <a:path w="1332229" h="882015">
                  <a:moveTo>
                    <a:pt x="0" y="146912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2" y="0"/>
                  </a:lnTo>
                  <a:lnTo>
                    <a:pt x="1185314" y="0"/>
                  </a:lnTo>
                  <a:lnTo>
                    <a:pt x="1231749" y="7489"/>
                  </a:lnTo>
                  <a:lnTo>
                    <a:pt x="1272078" y="28345"/>
                  </a:lnTo>
                  <a:lnTo>
                    <a:pt x="1303880" y="60147"/>
                  </a:lnTo>
                  <a:lnTo>
                    <a:pt x="1324736" y="100476"/>
                  </a:lnTo>
                  <a:lnTo>
                    <a:pt x="1332226" y="146912"/>
                  </a:lnTo>
                  <a:lnTo>
                    <a:pt x="1332226" y="734544"/>
                  </a:lnTo>
                  <a:lnTo>
                    <a:pt x="1324736" y="780979"/>
                  </a:lnTo>
                  <a:lnTo>
                    <a:pt x="1303880" y="821308"/>
                  </a:lnTo>
                  <a:lnTo>
                    <a:pt x="1272078" y="853110"/>
                  </a:lnTo>
                  <a:lnTo>
                    <a:pt x="1231749" y="873966"/>
                  </a:lnTo>
                  <a:lnTo>
                    <a:pt x="1185314" y="881456"/>
                  </a:lnTo>
                  <a:lnTo>
                    <a:pt x="146912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4"/>
                  </a:lnTo>
                  <a:lnTo>
                    <a:pt x="0" y="14691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52454" y="995171"/>
            <a:ext cx="10363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Pipeline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3225" y="723900"/>
            <a:ext cx="286067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Agent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Environment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51723" y="1717291"/>
            <a:ext cx="5745480" cy="1452245"/>
            <a:chOff x="3451723" y="1717291"/>
            <a:chExt cx="5745480" cy="1452245"/>
          </a:xfrm>
        </p:grpSpPr>
        <p:sp>
          <p:nvSpPr>
            <p:cNvPr id="10" name="object 10"/>
            <p:cNvSpPr/>
            <p:nvPr/>
          </p:nvSpPr>
          <p:spPr>
            <a:xfrm>
              <a:off x="3464423" y="1729991"/>
              <a:ext cx="737235" cy="897255"/>
            </a:xfrm>
            <a:custGeom>
              <a:avLst/>
              <a:gdLst/>
              <a:ahLst/>
              <a:cxnLst/>
              <a:rect l="l" t="t" r="r" b="b"/>
              <a:pathLst>
                <a:path w="737235" h="897255">
                  <a:moveTo>
                    <a:pt x="0" y="0"/>
                  </a:moveTo>
                  <a:lnTo>
                    <a:pt x="0" y="896771"/>
                  </a:lnTo>
                  <a:lnTo>
                    <a:pt x="737195" y="89677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01618" y="2084438"/>
              <a:ext cx="4995545" cy="1085215"/>
            </a:xfrm>
            <a:custGeom>
              <a:avLst/>
              <a:gdLst/>
              <a:ahLst/>
              <a:cxnLst/>
              <a:rect l="l" t="t" r="r" b="b"/>
              <a:pathLst>
                <a:path w="4995545" h="1085214">
                  <a:moveTo>
                    <a:pt x="4995437" y="0"/>
                  </a:moveTo>
                  <a:lnTo>
                    <a:pt x="0" y="0"/>
                  </a:lnTo>
                  <a:lnTo>
                    <a:pt x="0" y="1084649"/>
                  </a:lnTo>
                  <a:lnTo>
                    <a:pt x="4995437" y="1084649"/>
                  </a:lnTo>
                  <a:lnTo>
                    <a:pt x="4995437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3830" y="2247766"/>
              <a:ext cx="1507490" cy="742950"/>
            </a:xfrm>
            <a:custGeom>
              <a:avLst/>
              <a:gdLst/>
              <a:ahLst/>
              <a:cxnLst/>
              <a:rect l="l" t="t" r="r" b="b"/>
              <a:pathLst>
                <a:path w="1507489" h="742950">
                  <a:moveTo>
                    <a:pt x="1383270" y="0"/>
                  </a:moveTo>
                  <a:lnTo>
                    <a:pt x="123725" y="0"/>
                  </a:lnTo>
                  <a:lnTo>
                    <a:pt x="75566" y="9722"/>
                  </a:lnTo>
                  <a:lnTo>
                    <a:pt x="36238" y="36238"/>
                  </a:lnTo>
                  <a:lnTo>
                    <a:pt x="9722" y="75566"/>
                  </a:lnTo>
                  <a:lnTo>
                    <a:pt x="0" y="123725"/>
                  </a:lnTo>
                  <a:lnTo>
                    <a:pt x="0" y="618611"/>
                  </a:lnTo>
                  <a:lnTo>
                    <a:pt x="9722" y="666771"/>
                  </a:lnTo>
                  <a:lnTo>
                    <a:pt x="36238" y="706099"/>
                  </a:lnTo>
                  <a:lnTo>
                    <a:pt x="75566" y="732614"/>
                  </a:lnTo>
                  <a:lnTo>
                    <a:pt x="123725" y="742337"/>
                  </a:lnTo>
                  <a:lnTo>
                    <a:pt x="1383270" y="742337"/>
                  </a:lnTo>
                  <a:lnTo>
                    <a:pt x="1431429" y="732614"/>
                  </a:lnTo>
                  <a:lnTo>
                    <a:pt x="1470757" y="706099"/>
                  </a:lnTo>
                  <a:lnTo>
                    <a:pt x="1497273" y="666771"/>
                  </a:lnTo>
                  <a:lnTo>
                    <a:pt x="1506995" y="618611"/>
                  </a:lnTo>
                  <a:lnTo>
                    <a:pt x="1506995" y="123725"/>
                  </a:lnTo>
                  <a:lnTo>
                    <a:pt x="1497273" y="75566"/>
                  </a:lnTo>
                  <a:lnTo>
                    <a:pt x="1470757" y="36238"/>
                  </a:lnTo>
                  <a:lnTo>
                    <a:pt x="1431429" y="9722"/>
                  </a:lnTo>
                  <a:lnTo>
                    <a:pt x="138327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3830" y="2247766"/>
              <a:ext cx="1507490" cy="742950"/>
            </a:xfrm>
            <a:custGeom>
              <a:avLst/>
              <a:gdLst/>
              <a:ahLst/>
              <a:cxnLst/>
              <a:rect l="l" t="t" r="r" b="b"/>
              <a:pathLst>
                <a:path w="1507489" h="742950">
                  <a:moveTo>
                    <a:pt x="0" y="123725"/>
                  </a:moveTo>
                  <a:lnTo>
                    <a:pt x="9722" y="75566"/>
                  </a:lnTo>
                  <a:lnTo>
                    <a:pt x="36238" y="36238"/>
                  </a:lnTo>
                  <a:lnTo>
                    <a:pt x="75566" y="9722"/>
                  </a:lnTo>
                  <a:lnTo>
                    <a:pt x="123725" y="0"/>
                  </a:lnTo>
                  <a:lnTo>
                    <a:pt x="1383270" y="0"/>
                  </a:lnTo>
                  <a:lnTo>
                    <a:pt x="1431429" y="9722"/>
                  </a:lnTo>
                  <a:lnTo>
                    <a:pt x="1470757" y="36238"/>
                  </a:lnTo>
                  <a:lnTo>
                    <a:pt x="1497273" y="75566"/>
                  </a:lnTo>
                  <a:lnTo>
                    <a:pt x="1506996" y="123725"/>
                  </a:lnTo>
                  <a:lnTo>
                    <a:pt x="1506996" y="618612"/>
                  </a:lnTo>
                  <a:lnTo>
                    <a:pt x="1497273" y="666771"/>
                  </a:lnTo>
                  <a:lnTo>
                    <a:pt x="1470757" y="706099"/>
                  </a:lnTo>
                  <a:lnTo>
                    <a:pt x="1431429" y="732615"/>
                  </a:lnTo>
                  <a:lnTo>
                    <a:pt x="1383270" y="742338"/>
                  </a:lnTo>
                  <a:lnTo>
                    <a:pt x="123725" y="742338"/>
                  </a:lnTo>
                  <a:lnTo>
                    <a:pt x="75566" y="732615"/>
                  </a:lnTo>
                  <a:lnTo>
                    <a:pt x="36238" y="706099"/>
                  </a:lnTo>
                  <a:lnTo>
                    <a:pt x="9722" y="666771"/>
                  </a:lnTo>
                  <a:lnTo>
                    <a:pt x="0" y="618612"/>
                  </a:lnTo>
                  <a:lnTo>
                    <a:pt x="0" y="123725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58076" y="2439923"/>
            <a:ext cx="750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Stage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7440" y="2165603"/>
            <a:ext cx="286067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Environment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51723" y="1717291"/>
            <a:ext cx="4261485" cy="4154804"/>
            <a:chOff x="3451723" y="1717291"/>
            <a:chExt cx="4261485" cy="4154804"/>
          </a:xfrm>
        </p:grpSpPr>
        <p:sp>
          <p:nvSpPr>
            <p:cNvPr id="17" name="object 17"/>
            <p:cNvSpPr/>
            <p:nvPr/>
          </p:nvSpPr>
          <p:spPr>
            <a:xfrm>
              <a:off x="3464423" y="1729991"/>
              <a:ext cx="737235" cy="3770629"/>
            </a:xfrm>
            <a:custGeom>
              <a:avLst/>
              <a:gdLst/>
              <a:ahLst/>
              <a:cxnLst/>
              <a:rect l="l" t="t" r="r" b="b"/>
              <a:pathLst>
                <a:path w="737235" h="3770629">
                  <a:moveTo>
                    <a:pt x="0" y="0"/>
                  </a:moveTo>
                  <a:lnTo>
                    <a:pt x="0" y="3770520"/>
                  </a:lnTo>
                  <a:lnTo>
                    <a:pt x="737195" y="377052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01618" y="5129343"/>
              <a:ext cx="3511550" cy="742950"/>
            </a:xfrm>
            <a:custGeom>
              <a:avLst/>
              <a:gdLst/>
              <a:ahLst/>
              <a:cxnLst/>
              <a:rect l="l" t="t" r="r" b="b"/>
              <a:pathLst>
                <a:path w="3511550" h="742950">
                  <a:moveTo>
                    <a:pt x="3511146" y="0"/>
                  </a:moveTo>
                  <a:lnTo>
                    <a:pt x="0" y="0"/>
                  </a:lnTo>
                  <a:lnTo>
                    <a:pt x="0" y="742337"/>
                  </a:lnTo>
                  <a:lnTo>
                    <a:pt x="3511146" y="742337"/>
                  </a:lnTo>
                  <a:lnTo>
                    <a:pt x="3511146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3830" y="5252572"/>
              <a:ext cx="1507490" cy="495934"/>
            </a:xfrm>
            <a:custGeom>
              <a:avLst/>
              <a:gdLst/>
              <a:ahLst/>
              <a:cxnLst/>
              <a:rect l="l" t="t" r="r" b="b"/>
              <a:pathLst>
                <a:path w="1507489" h="495935">
                  <a:moveTo>
                    <a:pt x="1424348" y="0"/>
                  </a:moveTo>
                  <a:lnTo>
                    <a:pt x="82647" y="0"/>
                  </a:lnTo>
                  <a:lnTo>
                    <a:pt x="50477" y="6494"/>
                  </a:lnTo>
                  <a:lnTo>
                    <a:pt x="24206" y="24206"/>
                  </a:lnTo>
                  <a:lnTo>
                    <a:pt x="6494" y="50477"/>
                  </a:lnTo>
                  <a:lnTo>
                    <a:pt x="0" y="82647"/>
                  </a:lnTo>
                  <a:lnTo>
                    <a:pt x="0" y="413230"/>
                  </a:lnTo>
                  <a:lnTo>
                    <a:pt x="6494" y="445400"/>
                  </a:lnTo>
                  <a:lnTo>
                    <a:pt x="24206" y="471671"/>
                  </a:lnTo>
                  <a:lnTo>
                    <a:pt x="50477" y="489383"/>
                  </a:lnTo>
                  <a:lnTo>
                    <a:pt x="82647" y="495878"/>
                  </a:lnTo>
                  <a:lnTo>
                    <a:pt x="1424348" y="495878"/>
                  </a:lnTo>
                  <a:lnTo>
                    <a:pt x="1456518" y="489383"/>
                  </a:lnTo>
                  <a:lnTo>
                    <a:pt x="1482788" y="471671"/>
                  </a:lnTo>
                  <a:lnTo>
                    <a:pt x="1500501" y="445400"/>
                  </a:lnTo>
                  <a:lnTo>
                    <a:pt x="1506995" y="413230"/>
                  </a:lnTo>
                  <a:lnTo>
                    <a:pt x="1506995" y="82647"/>
                  </a:lnTo>
                  <a:lnTo>
                    <a:pt x="1500501" y="50477"/>
                  </a:lnTo>
                  <a:lnTo>
                    <a:pt x="1482788" y="24206"/>
                  </a:lnTo>
                  <a:lnTo>
                    <a:pt x="1456518" y="6494"/>
                  </a:lnTo>
                  <a:lnTo>
                    <a:pt x="1424348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73830" y="5252572"/>
              <a:ext cx="1507490" cy="495934"/>
            </a:xfrm>
            <a:custGeom>
              <a:avLst/>
              <a:gdLst/>
              <a:ahLst/>
              <a:cxnLst/>
              <a:rect l="l" t="t" r="r" b="b"/>
              <a:pathLst>
                <a:path w="1507489" h="495935">
                  <a:moveTo>
                    <a:pt x="0" y="82647"/>
                  </a:moveTo>
                  <a:lnTo>
                    <a:pt x="6494" y="50477"/>
                  </a:lnTo>
                  <a:lnTo>
                    <a:pt x="24206" y="24206"/>
                  </a:lnTo>
                  <a:lnTo>
                    <a:pt x="50477" y="6494"/>
                  </a:lnTo>
                  <a:lnTo>
                    <a:pt x="82647" y="0"/>
                  </a:lnTo>
                  <a:lnTo>
                    <a:pt x="1424348" y="0"/>
                  </a:lnTo>
                  <a:lnTo>
                    <a:pt x="1456518" y="6494"/>
                  </a:lnTo>
                  <a:lnTo>
                    <a:pt x="1482788" y="24206"/>
                  </a:lnTo>
                  <a:lnTo>
                    <a:pt x="1500501" y="50477"/>
                  </a:lnTo>
                  <a:lnTo>
                    <a:pt x="1506996" y="82647"/>
                  </a:lnTo>
                  <a:lnTo>
                    <a:pt x="1506996" y="413230"/>
                  </a:lnTo>
                  <a:lnTo>
                    <a:pt x="1500501" y="445400"/>
                  </a:lnTo>
                  <a:lnTo>
                    <a:pt x="1482788" y="471671"/>
                  </a:lnTo>
                  <a:lnTo>
                    <a:pt x="1456518" y="489383"/>
                  </a:lnTo>
                  <a:lnTo>
                    <a:pt x="1424348" y="495878"/>
                  </a:lnTo>
                  <a:lnTo>
                    <a:pt x="82647" y="495878"/>
                  </a:lnTo>
                  <a:lnTo>
                    <a:pt x="50477" y="489383"/>
                  </a:lnTo>
                  <a:lnTo>
                    <a:pt x="24206" y="471671"/>
                  </a:lnTo>
                  <a:lnTo>
                    <a:pt x="6494" y="445400"/>
                  </a:lnTo>
                  <a:lnTo>
                    <a:pt x="0" y="413230"/>
                  </a:lnTo>
                  <a:lnTo>
                    <a:pt x="0" y="82647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845070" y="5323332"/>
            <a:ext cx="5772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2A9FBC"/>
                </a:solidFill>
                <a:latin typeface="Verdana"/>
                <a:cs typeface="Verdana"/>
              </a:rPr>
              <a:t>Post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44479" y="5320284"/>
            <a:ext cx="1266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Condition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84089" y="3155063"/>
            <a:ext cx="4473575" cy="1544955"/>
            <a:chOff x="5084089" y="3155063"/>
            <a:chExt cx="4473575" cy="1544955"/>
          </a:xfrm>
        </p:grpSpPr>
        <p:sp>
          <p:nvSpPr>
            <p:cNvPr id="24" name="object 24"/>
            <p:cNvSpPr/>
            <p:nvPr/>
          </p:nvSpPr>
          <p:spPr>
            <a:xfrm>
              <a:off x="5588600" y="3677518"/>
              <a:ext cx="3969385" cy="1022350"/>
            </a:xfrm>
            <a:custGeom>
              <a:avLst/>
              <a:gdLst/>
              <a:ahLst/>
              <a:cxnLst/>
              <a:rect l="l" t="t" r="r" b="b"/>
              <a:pathLst>
                <a:path w="3969384" h="1022350">
                  <a:moveTo>
                    <a:pt x="3968866" y="0"/>
                  </a:moveTo>
                  <a:lnTo>
                    <a:pt x="0" y="0"/>
                  </a:lnTo>
                  <a:lnTo>
                    <a:pt x="0" y="1022146"/>
                  </a:lnTo>
                  <a:lnTo>
                    <a:pt x="3968866" y="1022146"/>
                  </a:lnTo>
                  <a:lnTo>
                    <a:pt x="3968866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96789" y="3167763"/>
              <a:ext cx="492125" cy="1021080"/>
            </a:xfrm>
            <a:custGeom>
              <a:avLst/>
              <a:gdLst/>
              <a:ahLst/>
              <a:cxnLst/>
              <a:rect l="l" t="t" r="r" b="b"/>
              <a:pathLst>
                <a:path w="492125" h="1021079">
                  <a:moveTo>
                    <a:pt x="0" y="0"/>
                  </a:moveTo>
                  <a:lnTo>
                    <a:pt x="0" y="1020828"/>
                  </a:lnTo>
                  <a:lnTo>
                    <a:pt x="491810" y="1020828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60812" y="3911202"/>
              <a:ext cx="1507490" cy="554990"/>
            </a:xfrm>
            <a:custGeom>
              <a:avLst/>
              <a:gdLst/>
              <a:ahLst/>
              <a:cxnLst/>
              <a:rect l="l" t="t" r="r" b="b"/>
              <a:pathLst>
                <a:path w="1507490" h="554989">
                  <a:moveTo>
                    <a:pt x="1414531" y="0"/>
                  </a:moveTo>
                  <a:lnTo>
                    <a:pt x="92464" y="0"/>
                  </a:lnTo>
                  <a:lnTo>
                    <a:pt x="56473" y="7266"/>
                  </a:lnTo>
                  <a:lnTo>
                    <a:pt x="27082" y="27082"/>
                  </a:lnTo>
                  <a:lnTo>
                    <a:pt x="7266" y="56474"/>
                  </a:lnTo>
                  <a:lnTo>
                    <a:pt x="0" y="92466"/>
                  </a:lnTo>
                  <a:lnTo>
                    <a:pt x="0" y="462313"/>
                  </a:lnTo>
                  <a:lnTo>
                    <a:pt x="7266" y="498305"/>
                  </a:lnTo>
                  <a:lnTo>
                    <a:pt x="27082" y="527696"/>
                  </a:lnTo>
                  <a:lnTo>
                    <a:pt x="56473" y="547512"/>
                  </a:lnTo>
                  <a:lnTo>
                    <a:pt x="92464" y="554779"/>
                  </a:lnTo>
                  <a:lnTo>
                    <a:pt x="1414531" y="554779"/>
                  </a:lnTo>
                  <a:lnTo>
                    <a:pt x="1450522" y="547512"/>
                  </a:lnTo>
                  <a:lnTo>
                    <a:pt x="1479913" y="527696"/>
                  </a:lnTo>
                  <a:lnTo>
                    <a:pt x="1499729" y="498305"/>
                  </a:lnTo>
                  <a:lnTo>
                    <a:pt x="1506995" y="462313"/>
                  </a:lnTo>
                  <a:lnTo>
                    <a:pt x="1506995" y="92466"/>
                  </a:lnTo>
                  <a:lnTo>
                    <a:pt x="1499729" y="56474"/>
                  </a:lnTo>
                  <a:lnTo>
                    <a:pt x="1479913" y="27082"/>
                  </a:lnTo>
                  <a:lnTo>
                    <a:pt x="1450522" y="7266"/>
                  </a:lnTo>
                  <a:lnTo>
                    <a:pt x="1414531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60812" y="3911202"/>
              <a:ext cx="1507490" cy="554990"/>
            </a:xfrm>
            <a:custGeom>
              <a:avLst/>
              <a:gdLst/>
              <a:ahLst/>
              <a:cxnLst/>
              <a:rect l="l" t="t" r="r" b="b"/>
              <a:pathLst>
                <a:path w="1507490" h="554989">
                  <a:moveTo>
                    <a:pt x="0" y="92465"/>
                  </a:moveTo>
                  <a:lnTo>
                    <a:pt x="7266" y="56473"/>
                  </a:lnTo>
                  <a:lnTo>
                    <a:pt x="27082" y="27082"/>
                  </a:lnTo>
                  <a:lnTo>
                    <a:pt x="56473" y="7266"/>
                  </a:lnTo>
                  <a:lnTo>
                    <a:pt x="92465" y="0"/>
                  </a:lnTo>
                  <a:lnTo>
                    <a:pt x="1414531" y="0"/>
                  </a:lnTo>
                  <a:lnTo>
                    <a:pt x="1450522" y="7266"/>
                  </a:lnTo>
                  <a:lnTo>
                    <a:pt x="1479913" y="27082"/>
                  </a:lnTo>
                  <a:lnTo>
                    <a:pt x="1499729" y="56473"/>
                  </a:lnTo>
                  <a:lnTo>
                    <a:pt x="1506996" y="92465"/>
                  </a:lnTo>
                  <a:lnTo>
                    <a:pt x="1506996" y="462312"/>
                  </a:lnTo>
                  <a:lnTo>
                    <a:pt x="1499729" y="498304"/>
                  </a:lnTo>
                  <a:lnTo>
                    <a:pt x="1479913" y="527695"/>
                  </a:lnTo>
                  <a:lnTo>
                    <a:pt x="1450522" y="547511"/>
                  </a:lnTo>
                  <a:lnTo>
                    <a:pt x="1414531" y="554778"/>
                  </a:lnTo>
                  <a:lnTo>
                    <a:pt x="92465" y="554778"/>
                  </a:lnTo>
                  <a:lnTo>
                    <a:pt x="56473" y="547511"/>
                  </a:lnTo>
                  <a:lnTo>
                    <a:pt x="27082" y="527695"/>
                  </a:lnTo>
                  <a:lnTo>
                    <a:pt x="7266" y="498304"/>
                  </a:lnTo>
                  <a:lnTo>
                    <a:pt x="0" y="462312"/>
                  </a:lnTo>
                  <a:lnTo>
                    <a:pt x="0" y="92465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179347" y="4009644"/>
            <a:ext cx="6819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2A9FBC"/>
                </a:solidFill>
                <a:latin typeface="Verdana"/>
                <a:cs typeface="Verdana"/>
              </a:rPr>
              <a:t>Input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31460" y="3741420"/>
            <a:ext cx="160845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5000"/>
              </a:lnSpc>
              <a:spcBef>
                <a:spcPts val="100"/>
              </a:spcBef>
            </a:pPr>
            <a:r>
              <a:rPr sz="2000" spc="85" dirty="0">
                <a:solidFill>
                  <a:srgbClr val="404040"/>
                </a:solidFill>
                <a:latin typeface="Verdana"/>
                <a:cs typeface="Verdana"/>
              </a:rPr>
              <a:t>OK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message Parameters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E345BAD-9AD5-4B48-BBD8-6C36F8EA63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288" y="589751"/>
            <a:ext cx="1709041" cy="173322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53878" y="613674"/>
            <a:ext cx="4608830" cy="1116330"/>
            <a:chOff x="2653878" y="613674"/>
            <a:chExt cx="4608830" cy="1116330"/>
          </a:xfrm>
        </p:grpSpPr>
        <p:sp>
          <p:nvSpPr>
            <p:cNvPr id="4" name="object 4"/>
            <p:cNvSpPr/>
            <p:nvPr/>
          </p:nvSpPr>
          <p:spPr>
            <a:xfrm>
              <a:off x="2653878" y="613674"/>
              <a:ext cx="4608830" cy="1116330"/>
            </a:xfrm>
            <a:custGeom>
              <a:avLst/>
              <a:gdLst/>
              <a:ahLst/>
              <a:cxnLst/>
              <a:rect l="l" t="t" r="r" b="b"/>
              <a:pathLst>
                <a:path w="4608830" h="1116330">
                  <a:moveTo>
                    <a:pt x="4608231" y="0"/>
                  </a:moveTo>
                  <a:lnTo>
                    <a:pt x="0" y="0"/>
                  </a:lnTo>
                  <a:lnTo>
                    <a:pt x="0" y="1116317"/>
                  </a:lnTo>
                  <a:lnTo>
                    <a:pt x="4608231" y="1116317"/>
                  </a:lnTo>
                  <a:lnTo>
                    <a:pt x="4608231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98310" y="731104"/>
              <a:ext cx="1332230" cy="882015"/>
            </a:xfrm>
            <a:custGeom>
              <a:avLst/>
              <a:gdLst/>
              <a:ahLst/>
              <a:cxnLst/>
              <a:rect l="l" t="t" r="r" b="b"/>
              <a:pathLst>
                <a:path w="1332229" h="882015">
                  <a:moveTo>
                    <a:pt x="1185313" y="0"/>
                  </a:moveTo>
                  <a:lnTo>
                    <a:pt x="146911" y="0"/>
                  </a:lnTo>
                  <a:lnTo>
                    <a:pt x="100475" y="7489"/>
                  </a:lnTo>
                  <a:lnTo>
                    <a:pt x="60147" y="28345"/>
                  </a:lnTo>
                  <a:lnTo>
                    <a:pt x="28345" y="60147"/>
                  </a:lnTo>
                  <a:lnTo>
                    <a:pt x="7489" y="100476"/>
                  </a:lnTo>
                  <a:lnTo>
                    <a:pt x="0" y="146912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8"/>
                  </a:lnTo>
                  <a:lnTo>
                    <a:pt x="60147" y="853110"/>
                  </a:lnTo>
                  <a:lnTo>
                    <a:pt x="100475" y="873966"/>
                  </a:lnTo>
                  <a:lnTo>
                    <a:pt x="146911" y="881456"/>
                  </a:lnTo>
                  <a:lnTo>
                    <a:pt x="1185313" y="881456"/>
                  </a:lnTo>
                  <a:lnTo>
                    <a:pt x="1231749" y="873966"/>
                  </a:lnTo>
                  <a:lnTo>
                    <a:pt x="1272077" y="853110"/>
                  </a:lnTo>
                  <a:lnTo>
                    <a:pt x="1303879" y="821308"/>
                  </a:lnTo>
                  <a:lnTo>
                    <a:pt x="1324735" y="780979"/>
                  </a:lnTo>
                  <a:lnTo>
                    <a:pt x="1332224" y="734543"/>
                  </a:lnTo>
                  <a:lnTo>
                    <a:pt x="1332224" y="146912"/>
                  </a:lnTo>
                  <a:lnTo>
                    <a:pt x="1324735" y="100476"/>
                  </a:lnTo>
                  <a:lnTo>
                    <a:pt x="1303879" y="60147"/>
                  </a:lnTo>
                  <a:lnTo>
                    <a:pt x="1272077" y="28345"/>
                  </a:lnTo>
                  <a:lnTo>
                    <a:pt x="1231749" y="7489"/>
                  </a:lnTo>
                  <a:lnTo>
                    <a:pt x="118531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8310" y="731104"/>
              <a:ext cx="1332230" cy="882015"/>
            </a:xfrm>
            <a:custGeom>
              <a:avLst/>
              <a:gdLst/>
              <a:ahLst/>
              <a:cxnLst/>
              <a:rect l="l" t="t" r="r" b="b"/>
              <a:pathLst>
                <a:path w="1332229" h="882015">
                  <a:moveTo>
                    <a:pt x="0" y="146912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2" y="0"/>
                  </a:lnTo>
                  <a:lnTo>
                    <a:pt x="1185314" y="0"/>
                  </a:lnTo>
                  <a:lnTo>
                    <a:pt x="1231749" y="7489"/>
                  </a:lnTo>
                  <a:lnTo>
                    <a:pt x="1272078" y="28345"/>
                  </a:lnTo>
                  <a:lnTo>
                    <a:pt x="1303880" y="60147"/>
                  </a:lnTo>
                  <a:lnTo>
                    <a:pt x="1324736" y="100476"/>
                  </a:lnTo>
                  <a:lnTo>
                    <a:pt x="1332226" y="146912"/>
                  </a:lnTo>
                  <a:lnTo>
                    <a:pt x="1332226" y="734544"/>
                  </a:lnTo>
                  <a:lnTo>
                    <a:pt x="1324736" y="780979"/>
                  </a:lnTo>
                  <a:lnTo>
                    <a:pt x="1303880" y="821308"/>
                  </a:lnTo>
                  <a:lnTo>
                    <a:pt x="1272078" y="853110"/>
                  </a:lnTo>
                  <a:lnTo>
                    <a:pt x="1231749" y="873966"/>
                  </a:lnTo>
                  <a:lnTo>
                    <a:pt x="1185314" y="881456"/>
                  </a:lnTo>
                  <a:lnTo>
                    <a:pt x="146912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4"/>
                  </a:lnTo>
                  <a:lnTo>
                    <a:pt x="0" y="14691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39754" y="995171"/>
            <a:ext cx="1049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Pipeline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0525" y="723900"/>
            <a:ext cx="287337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Agent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Environment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51723" y="1717291"/>
            <a:ext cx="2644775" cy="1217295"/>
            <a:chOff x="3451723" y="1717291"/>
            <a:chExt cx="2644775" cy="1217295"/>
          </a:xfrm>
        </p:grpSpPr>
        <p:sp>
          <p:nvSpPr>
            <p:cNvPr id="10" name="object 10"/>
            <p:cNvSpPr/>
            <p:nvPr/>
          </p:nvSpPr>
          <p:spPr>
            <a:xfrm>
              <a:off x="3464423" y="1729991"/>
              <a:ext cx="737235" cy="779780"/>
            </a:xfrm>
            <a:custGeom>
              <a:avLst/>
              <a:gdLst/>
              <a:ahLst/>
              <a:cxnLst/>
              <a:rect l="l" t="t" r="r" b="b"/>
              <a:pathLst>
                <a:path w="737235" h="779780">
                  <a:moveTo>
                    <a:pt x="0" y="0"/>
                  </a:moveTo>
                  <a:lnTo>
                    <a:pt x="0" y="779267"/>
                  </a:lnTo>
                  <a:lnTo>
                    <a:pt x="737196" y="779267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01618" y="2084438"/>
              <a:ext cx="1894839" cy="850265"/>
            </a:xfrm>
            <a:custGeom>
              <a:avLst/>
              <a:gdLst/>
              <a:ahLst/>
              <a:cxnLst/>
              <a:rect l="l" t="t" r="r" b="b"/>
              <a:pathLst>
                <a:path w="1894839" h="850264">
                  <a:moveTo>
                    <a:pt x="1894382" y="0"/>
                  </a:moveTo>
                  <a:lnTo>
                    <a:pt x="0" y="0"/>
                  </a:lnTo>
                  <a:lnTo>
                    <a:pt x="0" y="849640"/>
                  </a:lnTo>
                  <a:lnTo>
                    <a:pt x="1894382" y="849640"/>
                  </a:lnTo>
                  <a:lnTo>
                    <a:pt x="1894382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73830" y="2247766"/>
              <a:ext cx="1507490" cy="534670"/>
            </a:xfrm>
            <a:custGeom>
              <a:avLst/>
              <a:gdLst/>
              <a:ahLst/>
              <a:cxnLst/>
              <a:rect l="l" t="t" r="r" b="b"/>
              <a:pathLst>
                <a:path w="1507489" h="534669">
                  <a:moveTo>
                    <a:pt x="1417970" y="0"/>
                  </a:moveTo>
                  <a:lnTo>
                    <a:pt x="89025" y="0"/>
                  </a:lnTo>
                  <a:lnTo>
                    <a:pt x="54373" y="6996"/>
                  </a:lnTo>
                  <a:lnTo>
                    <a:pt x="26075" y="26075"/>
                  </a:lnTo>
                  <a:lnTo>
                    <a:pt x="6996" y="54373"/>
                  </a:lnTo>
                  <a:lnTo>
                    <a:pt x="0" y="89025"/>
                  </a:lnTo>
                  <a:lnTo>
                    <a:pt x="0" y="445117"/>
                  </a:lnTo>
                  <a:lnTo>
                    <a:pt x="6996" y="479769"/>
                  </a:lnTo>
                  <a:lnTo>
                    <a:pt x="26075" y="508066"/>
                  </a:lnTo>
                  <a:lnTo>
                    <a:pt x="54373" y="527145"/>
                  </a:lnTo>
                  <a:lnTo>
                    <a:pt x="89025" y="534141"/>
                  </a:lnTo>
                  <a:lnTo>
                    <a:pt x="1417970" y="534141"/>
                  </a:lnTo>
                  <a:lnTo>
                    <a:pt x="1452623" y="527145"/>
                  </a:lnTo>
                  <a:lnTo>
                    <a:pt x="1480921" y="508066"/>
                  </a:lnTo>
                  <a:lnTo>
                    <a:pt x="1499999" y="479769"/>
                  </a:lnTo>
                  <a:lnTo>
                    <a:pt x="1506995" y="445117"/>
                  </a:lnTo>
                  <a:lnTo>
                    <a:pt x="1506995" y="89025"/>
                  </a:lnTo>
                  <a:lnTo>
                    <a:pt x="1499999" y="54373"/>
                  </a:lnTo>
                  <a:lnTo>
                    <a:pt x="1480921" y="26075"/>
                  </a:lnTo>
                  <a:lnTo>
                    <a:pt x="1452623" y="6996"/>
                  </a:lnTo>
                  <a:lnTo>
                    <a:pt x="141797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3830" y="2247766"/>
              <a:ext cx="1507490" cy="534670"/>
            </a:xfrm>
            <a:custGeom>
              <a:avLst/>
              <a:gdLst/>
              <a:ahLst/>
              <a:cxnLst/>
              <a:rect l="l" t="t" r="r" b="b"/>
              <a:pathLst>
                <a:path w="1507489" h="534669">
                  <a:moveTo>
                    <a:pt x="0" y="89025"/>
                  </a:moveTo>
                  <a:lnTo>
                    <a:pt x="6996" y="54372"/>
                  </a:lnTo>
                  <a:lnTo>
                    <a:pt x="26074" y="26074"/>
                  </a:lnTo>
                  <a:lnTo>
                    <a:pt x="54372" y="6996"/>
                  </a:lnTo>
                  <a:lnTo>
                    <a:pt x="89025" y="0"/>
                  </a:lnTo>
                  <a:lnTo>
                    <a:pt x="1417970" y="0"/>
                  </a:lnTo>
                  <a:lnTo>
                    <a:pt x="1452623" y="6996"/>
                  </a:lnTo>
                  <a:lnTo>
                    <a:pt x="1480921" y="26074"/>
                  </a:lnTo>
                  <a:lnTo>
                    <a:pt x="1499999" y="54372"/>
                  </a:lnTo>
                  <a:lnTo>
                    <a:pt x="1506996" y="89025"/>
                  </a:lnTo>
                  <a:lnTo>
                    <a:pt x="1506996" y="445116"/>
                  </a:lnTo>
                  <a:lnTo>
                    <a:pt x="1499999" y="479769"/>
                  </a:lnTo>
                  <a:lnTo>
                    <a:pt x="1480921" y="508067"/>
                  </a:lnTo>
                  <a:lnTo>
                    <a:pt x="1452623" y="527145"/>
                  </a:lnTo>
                  <a:lnTo>
                    <a:pt x="1417970" y="534142"/>
                  </a:lnTo>
                  <a:lnTo>
                    <a:pt x="89025" y="534142"/>
                  </a:lnTo>
                  <a:lnTo>
                    <a:pt x="54372" y="527145"/>
                  </a:lnTo>
                  <a:lnTo>
                    <a:pt x="26074" y="508067"/>
                  </a:lnTo>
                  <a:lnTo>
                    <a:pt x="6996" y="479769"/>
                  </a:lnTo>
                  <a:lnTo>
                    <a:pt x="0" y="445116"/>
                  </a:lnTo>
                  <a:lnTo>
                    <a:pt x="0" y="89025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45998" y="2336291"/>
            <a:ext cx="962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Parallel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51723" y="1717291"/>
            <a:ext cx="4261485" cy="4909185"/>
            <a:chOff x="3451723" y="1717291"/>
            <a:chExt cx="4261485" cy="4909185"/>
          </a:xfrm>
        </p:grpSpPr>
        <p:sp>
          <p:nvSpPr>
            <p:cNvPr id="16" name="object 16"/>
            <p:cNvSpPr/>
            <p:nvPr/>
          </p:nvSpPr>
          <p:spPr>
            <a:xfrm>
              <a:off x="3464423" y="1729991"/>
              <a:ext cx="737235" cy="4525010"/>
            </a:xfrm>
            <a:custGeom>
              <a:avLst/>
              <a:gdLst/>
              <a:ahLst/>
              <a:cxnLst/>
              <a:rect l="l" t="t" r="r" b="b"/>
              <a:pathLst>
                <a:path w="737235" h="4525010">
                  <a:moveTo>
                    <a:pt x="0" y="0"/>
                  </a:moveTo>
                  <a:lnTo>
                    <a:pt x="0" y="4524703"/>
                  </a:lnTo>
                  <a:lnTo>
                    <a:pt x="737196" y="4524703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01618" y="5883525"/>
              <a:ext cx="3511550" cy="742950"/>
            </a:xfrm>
            <a:custGeom>
              <a:avLst/>
              <a:gdLst/>
              <a:ahLst/>
              <a:cxnLst/>
              <a:rect l="l" t="t" r="r" b="b"/>
              <a:pathLst>
                <a:path w="3511550" h="742950">
                  <a:moveTo>
                    <a:pt x="3511147" y="0"/>
                  </a:moveTo>
                  <a:lnTo>
                    <a:pt x="0" y="0"/>
                  </a:lnTo>
                  <a:lnTo>
                    <a:pt x="0" y="742337"/>
                  </a:lnTo>
                  <a:lnTo>
                    <a:pt x="3511147" y="742337"/>
                  </a:lnTo>
                  <a:lnTo>
                    <a:pt x="3511147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73831" y="6006756"/>
              <a:ext cx="1507490" cy="495934"/>
            </a:xfrm>
            <a:custGeom>
              <a:avLst/>
              <a:gdLst/>
              <a:ahLst/>
              <a:cxnLst/>
              <a:rect l="l" t="t" r="r" b="b"/>
              <a:pathLst>
                <a:path w="1507489" h="495934">
                  <a:moveTo>
                    <a:pt x="1424348" y="0"/>
                  </a:moveTo>
                  <a:lnTo>
                    <a:pt x="82647" y="0"/>
                  </a:lnTo>
                  <a:lnTo>
                    <a:pt x="50477" y="6494"/>
                  </a:lnTo>
                  <a:lnTo>
                    <a:pt x="24206" y="24206"/>
                  </a:lnTo>
                  <a:lnTo>
                    <a:pt x="6494" y="50477"/>
                  </a:lnTo>
                  <a:lnTo>
                    <a:pt x="0" y="82647"/>
                  </a:lnTo>
                  <a:lnTo>
                    <a:pt x="0" y="413230"/>
                  </a:lnTo>
                  <a:lnTo>
                    <a:pt x="6494" y="445400"/>
                  </a:lnTo>
                  <a:lnTo>
                    <a:pt x="24206" y="471671"/>
                  </a:lnTo>
                  <a:lnTo>
                    <a:pt x="50477" y="489383"/>
                  </a:lnTo>
                  <a:lnTo>
                    <a:pt x="82647" y="495877"/>
                  </a:lnTo>
                  <a:lnTo>
                    <a:pt x="1424348" y="495877"/>
                  </a:lnTo>
                  <a:lnTo>
                    <a:pt x="1456518" y="489383"/>
                  </a:lnTo>
                  <a:lnTo>
                    <a:pt x="1482788" y="471671"/>
                  </a:lnTo>
                  <a:lnTo>
                    <a:pt x="1500501" y="445400"/>
                  </a:lnTo>
                  <a:lnTo>
                    <a:pt x="1506995" y="413230"/>
                  </a:lnTo>
                  <a:lnTo>
                    <a:pt x="1506995" y="82647"/>
                  </a:lnTo>
                  <a:lnTo>
                    <a:pt x="1500501" y="50477"/>
                  </a:lnTo>
                  <a:lnTo>
                    <a:pt x="1482788" y="24206"/>
                  </a:lnTo>
                  <a:lnTo>
                    <a:pt x="1456518" y="6494"/>
                  </a:lnTo>
                  <a:lnTo>
                    <a:pt x="1424348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73831" y="6006756"/>
              <a:ext cx="1507490" cy="495934"/>
            </a:xfrm>
            <a:custGeom>
              <a:avLst/>
              <a:gdLst/>
              <a:ahLst/>
              <a:cxnLst/>
              <a:rect l="l" t="t" r="r" b="b"/>
              <a:pathLst>
                <a:path w="1507489" h="495934">
                  <a:moveTo>
                    <a:pt x="0" y="82647"/>
                  </a:moveTo>
                  <a:lnTo>
                    <a:pt x="6494" y="50477"/>
                  </a:lnTo>
                  <a:lnTo>
                    <a:pt x="24206" y="24206"/>
                  </a:lnTo>
                  <a:lnTo>
                    <a:pt x="50477" y="6494"/>
                  </a:lnTo>
                  <a:lnTo>
                    <a:pt x="82647" y="0"/>
                  </a:lnTo>
                  <a:lnTo>
                    <a:pt x="1424348" y="0"/>
                  </a:lnTo>
                  <a:lnTo>
                    <a:pt x="1456518" y="6494"/>
                  </a:lnTo>
                  <a:lnTo>
                    <a:pt x="1482788" y="24206"/>
                  </a:lnTo>
                  <a:lnTo>
                    <a:pt x="1500501" y="50477"/>
                  </a:lnTo>
                  <a:lnTo>
                    <a:pt x="1506996" y="82647"/>
                  </a:lnTo>
                  <a:lnTo>
                    <a:pt x="1506996" y="413230"/>
                  </a:lnTo>
                  <a:lnTo>
                    <a:pt x="1500501" y="445400"/>
                  </a:lnTo>
                  <a:lnTo>
                    <a:pt x="1482788" y="471671"/>
                  </a:lnTo>
                  <a:lnTo>
                    <a:pt x="1456518" y="489383"/>
                  </a:lnTo>
                  <a:lnTo>
                    <a:pt x="1424348" y="495878"/>
                  </a:lnTo>
                  <a:lnTo>
                    <a:pt x="82647" y="495878"/>
                  </a:lnTo>
                  <a:lnTo>
                    <a:pt x="50477" y="489383"/>
                  </a:lnTo>
                  <a:lnTo>
                    <a:pt x="24206" y="471671"/>
                  </a:lnTo>
                  <a:lnTo>
                    <a:pt x="6494" y="445400"/>
                  </a:lnTo>
                  <a:lnTo>
                    <a:pt x="0" y="413230"/>
                  </a:lnTo>
                  <a:lnTo>
                    <a:pt x="0" y="82647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832371" y="6076188"/>
            <a:ext cx="5899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2A9FBC"/>
                </a:solidFill>
                <a:latin typeface="Verdana"/>
                <a:cs typeface="Verdana"/>
              </a:rPr>
              <a:t>Post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31781" y="6076188"/>
            <a:ext cx="1278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Condition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36109" y="2921378"/>
            <a:ext cx="5740400" cy="1340485"/>
            <a:chOff x="5136109" y="2921378"/>
            <a:chExt cx="5740400" cy="1340485"/>
          </a:xfrm>
        </p:grpSpPr>
        <p:sp>
          <p:nvSpPr>
            <p:cNvPr id="23" name="object 23"/>
            <p:cNvSpPr/>
            <p:nvPr/>
          </p:nvSpPr>
          <p:spPr>
            <a:xfrm>
              <a:off x="5148809" y="2934078"/>
              <a:ext cx="732155" cy="785495"/>
            </a:xfrm>
            <a:custGeom>
              <a:avLst/>
              <a:gdLst/>
              <a:ahLst/>
              <a:cxnLst/>
              <a:rect l="l" t="t" r="r" b="b"/>
              <a:pathLst>
                <a:path w="732154" h="785495">
                  <a:moveTo>
                    <a:pt x="0" y="0"/>
                  </a:moveTo>
                  <a:lnTo>
                    <a:pt x="0" y="785455"/>
                  </a:lnTo>
                  <a:lnTo>
                    <a:pt x="732017" y="785455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80826" y="3177208"/>
              <a:ext cx="4995545" cy="1085215"/>
            </a:xfrm>
            <a:custGeom>
              <a:avLst/>
              <a:gdLst/>
              <a:ahLst/>
              <a:cxnLst/>
              <a:rect l="l" t="t" r="r" b="b"/>
              <a:pathLst>
                <a:path w="4995545" h="1085214">
                  <a:moveTo>
                    <a:pt x="4995437" y="0"/>
                  </a:moveTo>
                  <a:lnTo>
                    <a:pt x="0" y="0"/>
                  </a:lnTo>
                  <a:lnTo>
                    <a:pt x="0" y="1084649"/>
                  </a:lnTo>
                  <a:lnTo>
                    <a:pt x="4995437" y="1084649"/>
                  </a:lnTo>
                  <a:lnTo>
                    <a:pt x="4995437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53039" y="3340538"/>
              <a:ext cx="1507490" cy="742950"/>
            </a:xfrm>
            <a:custGeom>
              <a:avLst/>
              <a:gdLst/>
              <a:ahLst/>
              <a:cxnLst/>
              <a:rect l="l" t="t" r="r" b="b"/>
              <a:pathLst>
                <a:path w="1507490" h="742950">
                  <a:moveTo>
                    <a:pt x="1383270" y="0"/>
                  </a:moveTo>
                  <a:lnTo>
                    <a:pt x="123725" y="0"/>
                  </a:lnTo>
                  <a:lnTo>
                    <a:pt x="75566" y="9722"/>
                  </a:lnTo>
                  <a:lnTo>
                    <a:pt x="36238" y="36238"/>
                  </a:lnTo>
                  <a:lnTo>
                    <a:pt x="9722" y="75566"/>
                  </a:lnTo>
                  <a:lnTo>
                    <a:pt x="0" y="123725"/>
                  </a:lnTo>
                  <a:lnTo>
                    <a:pt x="0" y="618611"/>
                  </a:lnTo>
                  <a:lnTo>
                    <a:pt x="9722" y="666771"/>
                  </a:lnTo>
                  <a:lnTo>
                    <a:pt x="36238" y="706099"/>
                  </a:lnTo>
                  <a:lnTo>
                    <a:pt x="75566" y="732614"/>
                  </a:lnTo>
                  <a:lnTo>
                    <a:pt x="123725" y="742337"/>
                  </a:lnTo>
                  <a:lnTo>
                    <a:pt x="1383270" y="742337"/>
                  </a:lnTo>
                  <a:lnTo>
                    <a:pt x="1431429" y="732614"/>
                  </a:lnTo>
                  <a:lnTo>
                    <a:pt x="1470757" y="706099"/>
                  </a:lnTo>
                  <a:lnTo>
                    <a:pt x="1497273" y="666771"/>
                  </a:lnTo>
                  <a:lnTo>
                    <a:pt x="1506995" y="618611"/>
                  </a:lnTo>
                  <a:lnTo>
                    <a:pt x="1506995" y="123725"/>
                  </a:lnTo>
                  <a:lnTo>
                    <a:pt x="1497273" y="75566"/>
                  </a:lnTo>
                  <a:lnTo>
                    <a:pt x="1470757" y="36238"/>
                  </a:lnTo>
                  <a:lnTo>
                    <a:pt x="1431429" y="9722"/>
                  </a:lnTo>
                  <a:lnTo>
                    <a:pt x="138327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53039" y="3340538"/>
              <a:ext cx="1507490" cy="742950"/>
            </a:xfrm>
            <a:custGeom>
              <a:avLst/>
              <a:gdLst/>
              <a:ahLst/>
              <a:cxnLst/>
              <a:rect l="l" t="t" r="r" b="b"/>
              <a:pathLst>
                <a:path w="1507490" h="742950">
                  <a:moveTo>
                    <a:pt x="0" y="123725"/>
                  </a:moveTo>
                  <a:lnTo>
                    <a:pt x="9722" y="75566"/>
                  </a:lnTo>
                  <a:lnTo>
                    <a:pt x="36238" y="36238"/>
                  </a:lnTo>
                  <a:lnTo>
                    <a:pt x="75566" y="9722"/>
                  </a:lnTo>
                  <a:lnTo>
                    <a:pt x="123725" y="0"/>
                  </a:lnTo>
                  <a:lnTo>
                    <a:pt x="1383270" y="0"/>
                  </a:lnTo>
                  <a:lnTo>
                    <a:pt x="1431429" y="9722"/>
                  </a:lnTo>
                  <a:lnTo>
                    <a:pt x="1470757" y="36238"/>
                  </a:lnTo>
                  <a:lnTo>
                    <a:pt x="1497273" y="75566"/>
                  </a:lnTo>
                  <a:lnTo>
                    <a:pt x="1506996" y="123725"/>
                  </a:lnTo>
                  <a:lnTo>
                    <a:pt x="1506996" y="618612"/>
                  </a:lnTo>
                  <a:lnTo>
                    <a:pt x="1497273" y="666771"/>
                  </a:lnTo>
                  <a:lnTo>
                    <a:pt x="1470757" y="706099"/>
                  </a:lnTo>
                  <a:lnTo>
                    <a:pt x="1431429" y="732615"/>
                  </a:lnTo>
                  <a:lnTo>
                    <a:pt x="1383270" y="742338"/>
                  </a:lnTo>
                  <a:lnTo>
                    <a:pt x="123725" y="742338"/>
                  </a:lnTo>
                  <a:lnTo>
                    <a:pt x="75566" y="732615"/>
                  </a:lnTo>
                  <a:lnTo>
                    <a:pt x="36238" y="706099"/>
                  </a:lnTo>
                  <a:lnTo>
                    <a:pt x="9722" y="666771"/>
                  </a:lnTo>
                  <a:lnTo>
                    <a:pt x="0" y="618612"/>
                  </a:lnTo>
                  <a:lnTo>
                    <a:pt x="0" y="123725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424584" y="3534155"/>
            <a:ext cx="763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Stage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53949" y="3259835"/>
            <a:ext cx="287337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Environment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136109" y="2921378"/>
            <a:ext cx="5740400" cy="2671445"/>
            <a:chOff x="5136109" y="2921378"/>
            <a:chExt cx="5740400" cy="2671445"/>
          </a:xfrm>
        </p:grpSpPr>
        <p:sp>
          <p:nvSpPr>
            <p:cNvPr id="30" name="object 30"/>
            <p:cNvSpPr/>
            <p:nvPr/>
          </p:nvSpPr>
          <p:spPr>
            <a:xfrm>
              <a:off x="5148809" y="2934078"/>
              <a:ext cx="732155" cy="2116455"/>
            </a:xfrm>
            <a:custGeom>
              <a:avLst/>
              <a:gdLst/>
              <a:ahLst/>
              <a:cxnLst/>
              <a:rect l="l" t="t" r="r" b="b"/>
              <a:pathLst>
                <a:path w="732154" h="2116454">
                  <a:moveTo>
                    <a:pt x="0" y="0"/>
                  </a:moveTo>
                  <a:lnTo>
                    <a:pt x="0" y="2116383"/>
                  </a:lnTo>
                  <a:lnTo>
                    <a:pt x="732016" y="2116383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80826" y="4508136"/>
              <a:ext cx="4995545" cy="1085215"/>
            </a:xfrm>
            <a:custGeom>
              <a:avLst/>
              <a:gdLst/>
              <a:ahLst/>
              <a:cxnLst/>
              <a:rect l="l" t="t" r="r" b="b"/>
              <a:pathLst>
                <a:path w="4995545" h="1085214">
                  <a:moveTo>
                    <a:pt x="4995437" y="0"/>
                  </a:moveTo>
                  <a:lnTo>
                    <a:pt x="0" y="0"/>
                  </a:lnTo>
                  <a:lnTo>
                    <a:pt x="0" y="1084650"/>
                  </a:lnTo>
                  <a:lnTo>
                    <a:pt x="4995437" y="1084650"/>
                  </a:lnTo>
                  <a:lnTo>
                    <a:pt x="4995437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53038" y="4671466"/>
              <a:ext cx="1507490" cy="742950"/>
            </a:xfrm>
            <a:custGeom>
              <a:avLst/>
              <a:gdLst/>
              <a:ahLst/>
              <a:cxnLst/>
              <a:rect l="l" t="t" r="r" b="b"/>
              <a:pathLst>
                <a:path w="1507490" h="742950">
                  <a:moveTo>
                    <a:pt x="1383270" y="0"/>
                  </a:moveTo>
                  <a:lnTo>
                    <a:pt x="123725" y="0"/>
                  </a:lnTo>
                  <a:lnTo>
                    <a:pt x="75566" y="9722"/>
                  </a:lnTo>
                  <a:lnTo>
                    <a:pt x="36238" y="36238"/>
                  </a:lnTo>
                  <a:lnTo>
                    <a:pt x="9722" y="75565"/>
                  </a:lnTo>
                  <a:lnTo>
                    <a:pt x="0" y="123724"/>
                  </a:lnTo>
                  <a:lnTo>
                    <a:pt x="0" y="618611"/>
                  </a:lnTo>
                  <a:lnTo>
                    <a:pt x="9722" y="666771"/>
                  </a:lnTo>
                  <a:lnTo>
                    <a:pt x="36238" y="706099"/>
                  </a:lnTo>
                  <a:lnTo>
                    <a:pt x="75566" y="732614"/>
                  </a:lnTo>
                  <a:lnTo>
                    <a:pt x="123725" y="742337"/>
                  </a:lnTo>
                  <a:lnTo>
                    <a:pt x="1383270" y="742337"/>
                  </a:lnTo>
                  <a:lnTo>
                    <a:pt x="1431429" y="732614"/>
                  </a:lnTo>
                  <a:lnTo>
                    <a:pt x="1470757" y="706099"/>
                  </a:lnTo>
                  <a:lnTo>
                    <a:pt x="1497273" y="666771"/>
                  </a:lnTo>
                  <a:lnTo>
                    <a:pt x="1506995" y="618611"/>
                  </a:lnTo>
                  <a:lnTo>
                    <a:pt x="1506995" y="123724"/>
                  </a:lnTo>
                  <a:lnTo>
                    <a:pt x="1497273" y="75565"/>
                  </a:lnTo>
                  <a:lnTo>
                    <a:pt x="1470757" y="36238"/>
                  </a:lnTo>
                  <a:lnTo>
                    <a:pt x="1431429" y="9722"/>
                  </a:lnTo>
                  <a:lnTo>
                    <a:pt x="1383270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53038" y="4671466"/>
              <a:ext cx="1507490" cy="742950"/>
            </a:xfrm>
            <a:custGeom>
              <a:avLst/>
              <a:gdLst/>
              <a:ahLst/>
              <a:cxnLst/>
              <a:rect l="l" t="t" r="r" b="b"/>
              <a:pathLst>
                <a:path w="1507490" h="742950">
                  <a:moveTo>
                    <a:pt x="0" y="123725"/>
                  </a:moveTo>
                  <a:lnTo>
                    <a:pt x="9722" y="75566"/>
                  </a:lnTo>
                  <a:lnTo>
                    <a:pt x="36238" y="36238"/>
                  </a:lnTo>
                  <a:lnTo>
                    <a:pt x="75566" y="9722"/>
                  </a:lnTo>
                  <a:lnTo>
                    <a:pt x="123725" y="0"/>
                  </a:lnTo>
                  <a:lnTo>
                    <a:pt x="1383270" y="0"/>
                  </a:lnTo>
                  <a:lnTo>
                    <a:pt x="1431429" y="9722"/>
                  </a:lnTo>
                  <a:lnTo>
                    <a:pt x="1470757" y="36238"/>
                  </a:lnTo>
                  <a:lnTo>
                    <a:pt x="1497273" y="75566"/>
                  </a:lnTo>
                  <a:lnTo>
                    <a:pt x="1506996" y="123725"/>
                  </a:lnTo>
                  <a:lnTo>
                    <a:pt x="1506996" y="618612"/>
                  </a:lnTo>
                  <a:lnTo>
                    <a:pt x="1497273" y="666771"/>
                  </a:lnTo>
                  <a:lnTo>
                    <a:pt x="1470757" y="706099"/>
                  </a:lnTo>
                  <a:lnTo>
                    <a:pt x="1431429" y="732615"/>
                  </a:lnTo>
                  <a:lnTo>
                    <a:pt x="1383270" y="742338"/>
                  </a:lnTo>
                  <a:lnTo>
                    <a:pt x="123725" y="742338"/>
                  </a:lnTo>
                  <a:lnTo>
                    <a:pt x="75566" y="732615"/>
                  </a:lnTo>
                  <a:lnTo>
                    <a:pt x="36238" y="706099"/>
                  </a:lnTo>
                  <a:lnTo>
                    <a:pt x="9722" y="666771"/>
                  </a:lnTo>
                  <a:lnTo>
                    <a:pt x="0" y="618612"/>
                  </a:lnTo>
                  <a:lnTo>
                    <a:pt x="0" y="123725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24583" y="4866132"/>
            <a:ext cx="763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Stage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53947" y="4588764"/>
            <a:ext cx="287337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Name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Environment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28BB93CB-DDAF-6021-6F80-C741C21ADB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281713" y="0"/>
              <a:ext cx="7910830" cy="495300"/>
            </a:xfrm>
            <a:custGeom>
              <a:avLst/>
              <a:gdLst/>
              <a:ahLst/>
              <a:cxnLst/>
              <a:rect l="l" t="t" r="r" b="b"/>
              <a:pathLst>
                <a:path w="7910830" h="495300">
                  <a:moveTo>
                    <a:pt x="0" y="495186"/>
                  </a:moveTo>
                  <a:lnTo>
                    <a:pt x="7910286" y="495186"/>
                  </a:lnTo>
                  <a:lnTo>
                    <a:pt x="7910286" y="0"/>
                  </a:lnTo>
                  <a:lnTo>
                    <a:pt x="0" y="0"/>
                  </a:lnTo>
                  <a:lnTo>
                    <a:pt x="0" y="49518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7530465" cy="6858000"/>
            </a:xfrm>
            <a:custGeom>
              <a:avLst/>
              <a:gdLst/>
              <a:ahLst/>
              <a:cxnLst/>
              <a:rect l="l" t="t" r="r" b="b"/>
              <a:pathLst>
                <a:path w="7530465" h="6858000">
                  <a:moveTo>
                    <a:pt x="7529881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7529881" y="6858000"/>
                  </a:lnTo>
                  <a:lnTo>
                    <a:pt x="7529881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53059" y="935227"/>
            <a:ext cx="3848735" cy="524383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pipeline</a:t>
            </a:r>
            <a:r>
              <a:rPr sz="1800" spc="-9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035"/>
              </a:spcBef>
            </a:pP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stages</a:t>
            </a:r>
            <a:r>
              <a:rPr sz="1800" spc="-6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4900">
              <a:lnSpc>
                <a:spcPct val="100000"/>
              </a:lnSpc>
              <a:spcBef>
                <a:spcPts val="935"/>
              </a:spcBef>
            </a:pP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stage(</a:t>
            </a:r>
            <a:r>
              <a:rPr sz="1800" dirty="0">
                <a:solidFill>
                  <a:srgbClr val="2AA198"/>
                </a:solidFill>
                <a:latin typeface="Courier New"/>
                <a:cs typeface="Courier New"/>
              </a:rPr>
              <a:t>'Build'</a:t>
            </a: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)</a:t>
            </a:r>
            <a:r>
              <a:rPr sz="1800" spc="-14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651000">
              <a:lnSpc>
                <a:spcPct val="100000"/>
              </a:lnSpc>
              <a:spcBef>
                <a:spcPts val="1055"/>
              </a:spcBef>
            </a:pP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parallel</a:t>
            </a:r>
            <a:r>
              <a:rPr sz="1800" spc="-5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r>
              <a:rPr sz="1800" spc="-4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...</a:t>
            </a:r>
            <a:r>
              <a:rPr sz="1800" spc="-4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104900">
              <a:lnSpc>
                <a:spcPct val="100000"/>
              </a:lnSpc>
              <a:spcBef>
                <a:spcPts val="1030"/>
              </a:spcBef>
            </a:pP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104900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stage(</a:t>
            </a:r>
            <a:r>
              <a:rPr sz="1800" dirty="0">
                <a:solidFill>
                  <a:srgbClr val="2AA198"/>
                </a:solidFill>
                <a:latin typeface="Courier New"/>
                <a:cs typeface="Courier New"/>
              </a:rPr>
              <a:t>'Deploy'</a:t>
            </a: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)</a:t>
            </a:r>
            <a:r>
              <a:rPr sz="1800" spc="-15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651000">
              <a:lnSpc>
                <a:spcPct val="100000"/>
              </a:lnSpc>
              <a:spcBef>
                <a:spcPts val="1055"/>
              </a:spcBef>
            </a:pP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input</a:t>
            </a:r>
            <a:r>
              <a:rPr sz="1800" spc="-4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r>
              <a:rPr sz="1800" spc="-3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...</a:t>
            </a:r>
            <a:r>
              <a:rPr sz="1800" spc="-3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104900">
              <a:lnSpc>
                <a:spcPct val="100000"/>
              </a:lnSpc>
              <a:spcBef>
                <a:spcPts val="935"/>
              </a:spcBef>
            </a:pP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030"/>
              </a:spcBef>
            </a:pP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035"/>
              </a:spcBef>
            </a:pP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post</a:t>
            </a:r>
            <a:r>
              <a:rPr sz="1800" spc="-4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4900">
              <a:lnSpc>
                <a:spcPct val="100000"/>
              </a:lnSpc>
              <a:spcBef>
                <a:spcPts val="960"/>
              </a:spcBef>
            </a:pP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always</a:t>
            </a:r>
            <a:r>
              <a:rPr sz="1800" spc="-4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r>
              <a:rPr sz="1800" spc="-4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...</a:t>
            </a:r>
            <a:r>
              <a:rPr sz="1800" spc="-3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030"/>
              </a:spcBef>
            </a:pP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0209" y="203707"/>
            <a:ext cx="1240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Jenkinsfile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8076267" y="2181860"/>
            <a:ext cx="3107690" cy="223266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61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Parallel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stages</a:t>
            </a:r>
            <a:endParaRPr sz="24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51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User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confirmation</a:t>
            </a:r>
            <a:endParaRPr sz="24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Cleanup</a:t>
            </a:r>
            <a:endParaRPr sz="24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95" dirty="0">
                <a:solidFill>
                  <a:srgbClr val="404040"/>
                </a:solidFill>
                <a:latin typeface="Verdana"/>
                <a:cs typeface="Verdana"/>
              </a:rPr>
              <a:t>No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actual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build…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34A6D1-B66E-11D4-13AA-293233071A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03996" y="3879603"/>
            <a:ext cx="4279900" cy="748030"/>
          </a:xfrm>
          <a:custGeom>
            <a:avLst/>
            <a:gdLst/>
            <a:ahLst/>
            <a:cxnLst/>
            <a:rect l="l" t="t" r="r" b="b"/>
            <a:pathLst>
              <a:path w="4279900" h="748029">
                <a:moveTo>
                  <a:pt x="4279456" y="0"/>
                </a:moveTo>
                <a:lnTo>
                  <a:pt x="0" y="0"/>
                </a:lnTo>
                <a:lnTo>
                  <a:pt x="0" y="747594"/>
                </a:lnTo>
                <a:lnTo>
                  <a:pt x="4279456" y="747594"/>
                </a:lnTo>
                <a:lnTo>
                  <a:pt x="4279456" y="0"/>
                </a:lnTo>
                <a:close/>
              </a:path>
            </a:pathLst>
          </a:custGeom>
          <a:solidFill>
            <a:srgbClr val="D1EEF5">
              <a:alpha val="5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5788" y="3882391"/>
            <a:ext cx="1906270" cy="2258060"/>
          </a:xfrm>
          <a:custGeom>
            <a:avLst/>
            <a:gdLst/>
            <a:ahLst/>
            <a:cxnLst/>
            <a:rect l="l" t="t" r="r" b="b"/>
            <a:pathLst>
              <a:path w="1906270" h="2258060">
                <a:moveTo>
                  <a:pt x="1905995" y="0"/>
                </a:moveTo>
                <a:lnTo>
                  <a:pt x="0" y="0"/>
                </a:lnTo>
                <a:lnTo>
                  <a:pt x="0" y="2257834"/>
                </a:lnTo>
                <a:lnTo>
                  <a:pt x="1905995" y="2257834"/>
                </a:lnTo>
                <a:lnTo>
                  <a:pt x="1905995" y="0"/>
                </a:lnTo>
                <a:close/>
              </a:path>
            </a:pathLst>
          </a:custGeom>
          <a:solidFill>
            <a:srgbClr val="D1EEF5">
              <a:alpha val="5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288" y="589751"/>
            <a:ext cx="1709041" cy="173322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653878" y="613674"/>
            <a:ext cx="4608830" cy="1116330"/>
            <a:chOff x="2653878" y="613674"/>
            <a:chExt cx="4608830" cy="1116330"/>
          </a:xfrm>
        </p:grpSpPr>
        <p:sp>
          <p:nvSpPr>
            <p:cNvPr id="6" name="object 6"/>
            <p:cNvSpPr/>
            <p:nvPr/>
          </p:nvSpPr>
          <p:spPr>
            <a:xfrm>
              <a:off x="2653878" y="613674"/>
              <a:ext cx="4608830" cy="1116330"/>
            </a:xfrm>
            <a:custGeom>
              <a:avLst/>
              <a:gdLst/>
              <a:ahLst/>
              <a:cxnLst/>
              <a:rect l="l" t="t" r="r" b="b"/>
              <a:pathLst>
                <a:path w="4608830" h="1116330">
                  <a:moveTo>
                    <a:pt x="4608231" y="0"/>
                  </a:moveTo>
                  <a:lnTo>
                    <a:pt x="0" y="0"/>
                  </a:lnTo>
                  <a:lnTo>
                    <a:pt x="0" y="1116317"/>
                  </a:lnTo>
                  <a:lnTo>
                    <a:pt x="4608231" y="1116317"/>
                  </a:lnTo>
                  <a:lnTo>
                    <a:pt x="4608231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8310" y="731104"/>
              <a:ext cx="1332230" cy="882015"/>
            </a:xfrm>
            <a:custGeom>
              <a:avLst/>
              <a:gdLst/>
              <a:ahLst/>
              <a:cxnLst/>
              <a:rect l="l" t="t" r="r" b="b"/>
              <a:pathLst>
                <a:path w="1332229" h="882015">
                  <a:moveTo>
                    <a:pt x="1185313" y="0"/>
                  </a:moveTo>
                  <a:lnTo>
                    <a:pt x="146911" y="0"/>
                  </a:lnTo>
                  <a:lnTo>
                    <a:pt x="100475" y="7489"/>
                  </a:lnTo>
                  <a:lnTo>
                    <a:pt x="60147" y="28345"/>
                  </a:lnTo>
                  <a:lnTo>
                    <a:pt x="28345" y="60147"/>
                  </a:lnTo>
                  <a:lnTo>
                    <a:pt x="7489" y="100476"/>
                  </a:lnTo>
                  <a:lnTo>
                    <a:pt x="0" y="146912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8"/>
                  </a:lnTo>
                  <a:lnTo>
                    <a:pt x="60147" y="853110"/>
                  </a:lnTo>
                  <a:lnTo>
                    <a:pt x="100475" y="873966"/>
                  </a:lnTo>
                  <a:lnTo>
                    <a:pt x="146911" y="881456"/>
                  </a:lnTo>
                  <a:lnTo>
                    <a:pt x="1185313" y="881456"/>
                  </a:lnTo>
                  <a:lnTo>
                    <a:pt x="1231749" y="873966"/>
                  </a:lnTo>
                  <a:lnTo>
                    <a:pt x="1272077" y="853110"/>
                  </a:lnTo>
                  <a:lnTo>
                    <a:pt x="1303879" y="821308"/>
                  </a:lnTo>
                  <a:lnTo>
                    <a:pt x="1324735" y="780979"/>
                  </a:lnTo>
                  <a:lnTo>
                    <a:pt x="1332224" y="734543"/>
                  </a:lnTo>
                  <a:lnTo>
                    <a:pt x="1332224" y="146912"/>
                  </a:lnTo>
                  <a:lnTo>
                    <a:pt x="1324735" y="100476"/>
                  </a:lnTo>
                  <a:lnTo>
                    <a:pt x="1303879" y="60147"/>
                  </a:lnTo>
                  <a:lnTo>
                    <a:pt x="1272077" y="28345"/>
                  </a:lnTo>
                  <a:lnTo>
                    <a:pt x="1231749" y="7489"/>
                  </a:lnTo>
                  <a:lnTo>
                    <a:pt x="118531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98310" y="731104"/>
              <a:ext cx="1332230" cy="882015"/>
            </a:xfrm>
            <a:custGeom>
              <a:avLst/>
              <a:gdLst/>
              <a:ahLst/>
              <a:cxnLst/>
              <a:rect l="l" t="t" r="r" b="b"/>
              <a:pathLst>
                <a:path w="1332229" h="882015">
                  <a:moveTo>
                    <a:pt x="0" y="146912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2" y="0"/>
                  </a:lnTo>
                  <a:lnTo>
                    <a:pt x="1185314" y="0"/>
                  </a:lnTo>
                  <a:lnTo>
                    <a:pt x="1231749" y="7489"/>
                  </a:lnTo>
                  <a:lnTo>
                    <a:pt x="1272078" y="28345"/>
                  </a:lnTo>
                  <a:lnTo>
                    <a:pt x="1303880" y="60147"/>
                  </a:lnTo>
                  <a:lnTo>
                    <a:pt x="1324736" y="100476"/>
                  </a:lnTo>
                  <a:lnTo>
                    <a:pt x="1332226" y="146912"/>
                  </a:lnTo>
                  <a:lnTo>
                    <a:pt x="1332226" y="734544"/>
                  </a:lnTo>
                  <a:lnTo>
                    <a:pt x="1324736" y="780979"/>
                  </a:lnTo>
                  <a:lnTo>
                    <a:pt x="1303880" y="821308"/>
                  </a:lnTo>
                  <a:lnTo>
                    <a:pt x="1272078" y="853110"/>
                  </a:lnTo>
                  <a:lnTo>
                    <a:pt x="1231749" y="873966"/>
                  </a:lnTo>
                  <a:lnTo>
                    <a:pt x="1185314" y="881456"/>
                  </a:lnTo>
                  <a:lnTo>
                    <a:pt x="146912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4"/>
                  </a:lnTo>
                  <a:lnTo>
                    <a:pt x="0" y="14691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952454" y="995171"/>
            <a:ext cx="10363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Pipeline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93225" y="723900"/>
            <a:ext cx="286067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Agent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Environment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01618" y="2163950"/>
            <a:ext cx="4995545" cy="1250950"/>
            <a:chOff x="4201618" y="2163950"/>
            <a:chExt cx="4995545" cy="1250950"/>
          </a:xfrm>
        </p:grpSpPr>
        <p:sp>
          <p:nvSpPr>
            <p:cNvPr id="12" name="object 12"/>
            <p:cNvSpPr/>
            <p:nvPr/>
          </p:nvSpPr>
          <p:spPr>
            <a:xfrm>
              <a:off x="4201618" y="2163950"/>
              <a:ext cx="4995545" cy="1250950"/>
            </a:xfrm>
            <a:custGeom>
              <a:avLst/>
              <a:gdLst/>
              <a:ahLst/>
              <a:cxnLst/>
              <a:rect l="l" t="t" r="r" b="b"/>
              <a:pathLst>
                <a:path w="4995545" h="1250950">
                  <a:moveTo>
                    <a:pt x="4995437" y="0"/>
                  </a:moveTo>
                  <a:lnTo>
                    <a:pt x="0" y="0"/>
                  </a:lnTo>
                  <a:lnTo>
                    <a:pt x="0" y="1250407"/>
                  </a:lnTo>
                  <a:lnTo>
                    <a:pt x="4995437" y="1250407"/>
                  </a:lnTo>
                  <a:lnTo>
                    <a:pt x="4995437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3830" y="2327278"/>
              <a:ext cx="1507490" cy="882015"/>
            </a:xfrm>
            <a:custGeom>
              <a:avLst/>
              <a:gdLst/>
              <a:ahLst/>
              <a:cxnLst/>
              <a:rect l="l" t="t" r="r" b="b"/>
              <a:pathLst>
                <a:path w="1507489" h="882014">
                  <a:moveTo>
                    <a:pt x="1360083" y="0"/>
                  </a:moveTo>
                  <a:lnTo>
                    <a:pt x="146912" y="0"/>
                  </a:lnTo>
                  <a:lnTo>
                    <a:pt x="100477" y="7489"/>
                  </a:lnTo>
                  <a:lnTo>
                    <a:pt x="60148" y="28345"/>
                  </a:lnTo>
                  <a:lnTo>
                    <a:pt x="28345" y="60147"/>
                  </a:lnTo>
                  <a:lnTo>
                    <a:pt x="7489" y="100476"/>
                  </a:lnTo>
                  <a:lnTo>
                    <a:pt x="0" y="146912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8"/>
                  </a:lnTo>
                  <a:lnTo>
                    <a:pt x="60148" y="853110"/>
                  </a:lnTo>
                  <a:lnTo>
                    <a:pt x="100477" y="873966"/>
                  </a:lnTo>
                  <a:lnTo>
                    <a:pt x="146912" y="881456"/>
                  </a:lnTo>
                  <a:lnTo>
                    <a:pt x="1360083" y="881456"/>
                  </a:lnTo>
                  <a:lnTo>
                    <a:pt x="1406519" y="873966"/>
                  </a:lnTo>
                  <a:lnTo>
                    <a:pt x="1446848" y="853110"/>
                  </a:lnTo>
                  <a:lnTo>
                    <a:pt x="1478650" y="821308"/>
                  </a:lnTo>
                  <a:lnTo>
                    <a:pt x="1499506" y="780979"/>
                  </a:lnTo>
                  <a:lnTo>
                    <a:pt x="1506995" y="734543"/>
                  </a:lnTo>
                  <a:lnTo>
                    <a:pt x="1506995" y="146912"/>
                  </a:lnTo>
                  <a:lnTo>
                    <a:pt x="1499506" y="100476"/>
                  </a:lnTo>
                  <a:lnTo>
                    <a:pt x="1478650" y="60147"/>
                  </a:lnTo>
                  <a:lnTo>
                    <a:pt x="1446848" y="28345"/>
                  </a:lnTo>
                  <a:lnTo>
                    <a:pt x="1406519" y="7489"/>
                  </a:lnTo>
                  <a:lnTo>
                    <a:pt x="136008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73830" y="2327278"/>
              <a:ext cx="1507490" cy="882015"/>
            </a:xfrm>
            <a:custGeom>
              <a:avLst/>
              <a:gdLst/>
              <a:ahLst/>
              <a:cxnLst/>
              <a:rect l="l" t="t" r="r" b="b"/>
              <a:pathLst>
                <a:path w="1507489" h="882014">
                  <a:moveTo>
                    <a:pt x="0" y="146912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2" y="0"/>
                  </a:lnTo>
                  <a:lnTo>
                    <a:pt x="1360084" y="0"/>
                  </a:lnTo>
                  <a:lnTo>
                    <a:pt x="1406519" y="7489"/>
                  </a:lnTo>
                  <a:lnTo>
                    <a:pt x="1446848" y="28345"/>
                  </a:lnTo>
                  <a:lnTo>
                    <a:pt x="1478650" y="60147"/>
                  </a:lnTo>
                  <a:lnTo>
                    <a:pt x="1499506" y="100476"/>
                  </a:lnTo>
                  <a:lnTo>
                    <a:pt x="1506996" y="146912"/>
                  </a:lnTo>
                  <a:lnTo>
                    <a:pt x="1506996" y="734543"/>
                  </a:lnTo>
                  <a:lnTo>
                    <a:pt x="1499506" y="780979"/>
                  </a:lnTo>
                  <a:lnTo>
                    <a:pt x="1478650" y="821308"/>
                  </a:lnTo>
                  <a:lnTo>
                    <a:pt x="1446848" y="853110"/>
                  </a:lnTo>
                  <a:lnTo>
                    <a:pt x="1406519" y="873966"/>
                  </a:lnTo>
                  <a:lnTo>
                    <a:pt x="1360084" y="881456"/>
                  </a:lnTo>
                  <a:lnTo>
                    <a:pt x="146912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3"/>
                  </a:lnTo>
                  <a:lnTo>
                    <a:pt x="0" y="14691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58076" y="2589276"/>
            <a:ext cx="750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Stage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28170" y="2132076"/>
            <a:ext cx="286067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73910">
              <a:lnSpc>
                <a:spcPct val="125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Name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Agent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Environment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51723" y="1717291"/>
            <a:ext cx="3858895" cy="3670935"/>
            <a:chOff x="3451723" y="1717291"/>
            <a:chExt cx="3858895" cy="3670935"/>
          </a:xfrm>
        </p:grpSpPr>
        <p:sp>
          <p:nvSpPr>
            <p:cNvPr id="18" name="object 18"/>
            <p:cNvSpPr/>
            <p:nvPr/>
          </p:nvSpPr>
          <p:spPr>
            <a:xfrm>
              <a:off x="3464423" y="1729991"/>
              <a:ext cx="737235" cy="1059180"/>
            </a:xfrm>
            <a:custGeom>
              <a:avLst/>
              <a:gdLst/>
              <a:ahLst/>
              <a:cxnLst/>
              <a:rect l="l" t="t" r="r" b="b"/>
              <a:pathLst>
                <a:path w="737235" h="1059180">
                  <a:moveTo>
                    <a:pt x="0" y="0"/>
                  </a:moveTo>
                  <a:lnTo>
                    <a:pt x="0" y="1059162"/>
                  </a:lnTo>
                  <a:lnTo>
                    <a:pt x="737195" y="1059162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0139" y="3407705"/>
              <a:ext cx="495934" cy="1604010"/>
            </a:xfrm>
            <a:custGeom>
              <a:avLst/>
              <a:gdLst/>
              <a:ahLst/>
              <a:cxnLst/>
              <a:rect l="l" t="t" r="r" b="b"/>
              <a:pathLst>
                <a:path w="495935" h="1604010">
                  <a:moveTo>
                    <a:pt x="0" y="0"/>
                  </a:moveTo>
                  <a:lnTo>
                    <a:pt x="0" y="1603602"/>
                  </a:lnTo>
                  <a:lnTo>
                    <a:pt x="495649" y="1603602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90533" y="4493896"/>
              <a:ext cx="1507490" cy="882015"/>
            </a:xfrm>
            <a:custGeom>
              <a:avLst/>
              <a:gdLst/>
              <a:ahLst/>
              <a:cxnLst/>
              <a:rect l="l" t="t" r="r" b="b"/>
              <a:pathLst>
                <a:path w="1507490" h="882014">
                  <a:moveTo>
                    <a:pt x="1360083" y="0"/>
                  </a:moveTo>
                  <a:lnTo>
                    <a:pt x="146912" y="0"/>
                  </a:lnTo>
                  <a:lnTo>
                    <a:pt x="100476" y="7489"/>
                  </a:lnTo>
                  <a:lnTo>
                    <a:pt x="60147" y="28345"/>
                  </a:lnTo>
                  <a:lnTo>
                    <a:pt x="28345" y="60148"/>
                  </a:lnTo>
                  <a:lnTo>
                    <a:pt x="7489" y="100477"/>
                  </a:lnTo>
                  <a:lnTo>
                    <a:pt x="0" y="146912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8"/>
                  </a:lnTo>
                  <a:lnTo>
                    <a:pt x="60147" y="853110"/>
                  </a:lnTo>
                  <a:lnTo>
                    <a:pt x="100476" y="873966"/>
                  </a:lnTo>
                  <a:lnTo>
                    <a:pt x="146912" y="881456"/>
                  </a:lnTo>
                  <a:lnTo>
                    <a:pt x="1360083" y="881456"/>
                  </a:lnTo>
                  <a:lnTo>
                    <a:pt x="1406518" y="873966"/>
                  </a:lnTo>
                  <a:lnTo>
                    <a:pt x="1446847" y="853110"/>
                  </a:lnTo>
                  <a:lnTo>
                    <a:pt x="1478650" y="821308"/>
                  </a:lnTo>
                  <a:lnTo>
                    <a:pt x="1499506" y="780979"/>
                  </a:lnTo>
                  <a:lnTo>
                    <a:pt x="1506995" y="734543"/>
                  </a:lnTo>
                  <a:lnTo>
                    <a:pt x="1506995" y="146912"/>
                  </a:lnTo>
                  <a:lnTo>
                    <a:pt x="1499506" y="100477"/>
                  </a:lnTo>
                  <a:lnTo>
                    <a:pt x="1478650" y="60148"/>
                  </a:lnTo>
                  <a:lnTo>
                    <a:pt x="1446847" y="28345"/>
                  </a:lnTo>
                  <a:lnTo>
                    <a:pt x="1406518" y="7489"/>
                  </a:lnTo>
                  <a:lnTo>
                    <a:pt x="136008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90533" y="4493896"/>
              <a:ext cx="1507490" cy="882015"/>
            </a:xfrm>
            <a:custGeom>
              <a:avLst/>
              <a:gdLst/>
              <a:ahLst/>
              <a:cxnLst/>
              <a:rect l="l" t="t" r="r" b="b"/>
              <a:pathLst>
                <a:path w="1507490" h="882014">
                  <a:moveTo>
                    <a:pt x="0" y="146912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2" y="0"/>
                  </a:lnTo>
                  <a:lnTo>
                    <a:pt x="1360084" y="0"/>
                  </a:lnTo>
                  <a:lnTo>
                    <a:pt x="1406519" y="7489"/>
                  </a:lnTo>
                  <a:lnTo>
                    <a:pt x="1446848" y="28345"/>
                  </a:lnTo>
                  <a:lnTo>
                    <a:pt x="1478650" y="60147"/>
                  </a:lnTo>
                  <a:lnTo>
                    <a:pt x="1499506" y="100476"/>
                  </a:lnTo>
                  <a:lnTo>
                    <a:pt x="1506996" y="146912"/>
                  </a:lnTo>
                  <a:lnTo>
                    <a:pt x="1506996" y="734543"/>
                  </a:lnTo>
                  <a:lnTo>
                    <a:pt x="1499506" y="780979"/>
                  </a:lnTo>
                  <a:lnTo>
                    <a:pt x="1478650" y="821308"/>
                  </a:lnTo>
                  <a:lnTo>
                    <a:pt x="1446848" y="853110"/>
                  </a:lnTo>
                  <a:lnTo>
                    <a:pt x="1406519" y="873966"/>
                  </a:lnTo>
                  <a:lnTo>
                    <a:pt x="1360084" y="881456"/>
                  </a:lnTo>
                  <a:lnTo>
                    <a:pt x="146912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3"/>
                  </a:lnTo>
                  <a:lnTo>
                    <a:pt x="0" y="14691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25788" y="3879603"/>
            <a:ext cx="1906270" cy="2261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625475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solidFill>
                  <a:srgbClr val="2A9FBC"/>
                </a:solidFill>
                <a:latin typeface="Verdana"/>
                <a:cs typeface="Verdana"/>
              </a:rPr>
              <a:t>Step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96528" y="3997063"/>
            <a:ext cx="4279900" cy="2143760"/>
            <a:chOff x="7696528" y="3997063"/>
            <a:chExt cx="4279900" cy="2143760"/>
          </a:xfrm>
        </p:grpSpPr>
        <p:sp>
          <p:nvSpPr>
            <p:cNvPr id="24" name="object 24"/>
            <p:cNvSpPr/>
            <p:nvPr/>
          </p:nvSpPr>
          <p:spPr>
            <a:xfrm>
              <a:off x="7696528" y="4757356"/>
              <a:ext cx="4279900" cy="1383030"/>
            </a:xfrm>
            <a:custGeom>
              <a:avLst/>
              <a:gdLst/>
              <a:ahLst/>
              <a:cxnLst/>
              <a:rect l="l" t="t" r="r" b="b"/>
              <a:pathLst>
                <a:path w="4279900" h="1383029">
                  <a:moveTo>
                    <a:pt x="4279456" y="0"/>
                  </a:moveTo>
                  <a:lnTo>
                    <a:pt x="0" y="0"/>
                  </a:lnTo>
                  <a:lnTo>
                    <a:pt x="0" y="1382870"/>
                  </a:lnTo>
                  <a:lnTo>
                    <a:pt x="4279456" y="1382870"/>
                  </a:lnTo>
                  <a:lnTo>
                    <a:pt x="4279456" y="0"/>
                  </a:lnTo>
                  <a:close/>
                </a:path>
              </a:pathLst>
            </a:custGeom>
            <a:solidFill>
              <a:srgbClr val="FCDED4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97054" y="4009763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29">
                  <a:moveTo>
                    <a:pt x="1056883" y="0"/>
                  </a:moveTo>
                  <a:lnTo>
                    <a:pt x="80180" y="0"/>
                  </a:lnTo>
                  <a:lnTo>
                    <a:pt x="48970" y="6300"/>
                  </a:lnTo>
                  <a:lnTo>
                    <a:pt x="23484" y="23484"/>
                  </a:lnTo>
                  <a:lnTo>
                    <a:pt x="6300" y="48970"/>
                  </a:lnTo>
                  <a:lnTo>
                    <a:pt x="0" y="80180"/>
                  </a:lnTo>
                  <a:lnTo>
                    <a:pt x="0" y="400894"/>
                  </a:lnTo>
                  <a:lnTo>
                    <a:pt x="6300" y="432104"/>
                  </a:lnTo>
                  <a:lnTo>
                    <a:pt x="23484" y="457590"/>
                  </a:lnTo>
                  <a:lnTo>
                    <a:pt x="48970" y="474773"/>
                  </a:lnTo>
                  <a:lnTo>
                    <a:pt x="80180" y="481074"/>
                  </a:lnTo>
                  <a:lnTo>
                    <a:pt x="1056883" y="481074"/>
                  </a:lnTo>
                  <a:lnTo>
                    <a:pt x="1088093" y="474773"/>
                  </a:lnTo>
                  <a:lnTo>
                    <a:pt x="1113579" y="457590"/>
                  </a:lnTo>
                  <a:lnTo>
                    <a:pt x="1130763" y="432104"/>
                  </a:lnTo>
                  <a:lnTo>
                    <a:pt x="1137064" y="400894"/>
                  </a:lnTo>
                  <a:lnTo>
                    <a:pt x="1137064" y="80180"/>
                  </a:lnTo>
                  <a:lnTo>
                    <a:pt x="1130763" y="48970"/>
                  </a:lnTo>
                  <a:lnTo>
                    <a:pt x="1113579" y="23484"/>
                  </a:lnTo>
                  <a:lnTo>
                    <a:pt x="1088093" y="6300"/>
                  </a:lnTo>
                  <a:lnTo>
                    <a:pt x="105688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197054" y="4009763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29">
                  <a:moveTo>
                    <a:pt x="0" y="80180"/>
                  </a:moveTo>
                  <a:lnTo>
                    <a:pt x="6300" y="48970"/>
                  </a:lnTo>
                  <a:lnTo>
                    <a:pt x="23484" y="23484"/>
                  </a:lnTo>
                  <a:lnTo>
                    <a:pt x="48970" y="6300"/>
                  </a:lnTo>
                  <a:lnTo>
                    <a:pt x="80180" y="0"/>
                  </a:lnTo>
                  <a:lnTo>
                    <a:pt x="1056884" y="0"/>
                  </a:lnTo>
                  <a:lnTo>
                    <a:pt x="1088093" y="6300"/>
                  </a:lnTo>
                  <a:lnTo>
                    <a:pt x="1113579" y="23484"/>
                  </a:lnTo>
                  <a:lnTo>
                    <a:pt x="1130763" y="48970"/>
                  </a:lnTo>
                  <a:lnTo>
                    <a:pt x="1137064" y="80180"/>
                  </a:lnTo>
                  <a:lnTo>
                    <a:pt x="1137064" y="400894"/>
                  </a:lnTo>
                  <a:lnTo>
                    <a:pt x="1130763" y="432104"/>
                  </a:lnTo>
                  <a:lnTo>
                    <a:pt x="1113579" y="457590"/>
                  </a:lnTo>
                  <a:lnTo>
                    <a:pt x="1088093" y="474774"/>
                  </a:lnTo>
                  <a:lnTo>
                    <a:pt x="1056884" y="481075"/>
                  </a:lnTo>
                  <a:lnTo>
                    <a:pt x="80180" y="481075"/>
                  </a:lnTo>
                  <a:lnTo>
                    <a:pt x="48970" y="474774"/>
                  </a:lnTo>
                  <a:lnTo>
                    <a:pt x="23484" y="457590"/>
                  </a:lnTo>
                  <a:lnTo>
                    <a:pt x="6300" y="432104"/>
                  </a:lnTo>
                  <a:lnTo>
                    <a:pt x="0" y="400894"/>
                  </a:lnTo>
                  <a:lnTo>
                    <a:pt x="0" y="8018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610804" y="4073652"/>
            <a:ext cx="309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2A9FBC"/>
                </a:solidFill>
                <a:latin typeface="Verdana"/>
                <a:cs typeface="Verdana"/>
              </a:rPr>
              <a:t>sh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863508" y="3997063"/>
            <a:ext cx="1162685" cy="506730"/>
            <a:chOff x="7863508" y="3997063"/>
            <a:chExt cx="1162685" cy="506730"/>
          </a:xfrm>
        </p:grpSpPr>
        <p:sp>
          <p:nvSpPr>
            <p:cNvPr id="29" name="object 29"/>
            <p:cNvSpPr/>
            <p:nvPr/>
          </p:nvSpPr>
          <p:spPr>
            <a:xfrm>
              <a:off x="7876208" y="4009763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29">
                  <a:moveTo>
                    <a:pt x="1056883" y="0"/>
                  </a:moveTo>
                  <a:lnTo>
                    <a:pt x="80180" y="0"/>
                  </a:lnTo>
                  <a:lnTo>
                    <a:pt x="48970" y="6300"/>
                  </a:lnTo>
                  <a:lnTo>
                    <a:pt x="23484" y="23484"/>
                  </a:lnTo>
                  <a:lnTo>
                    <a:pt x="6300" y="48970"/>
                  </a:lnTo>
                  <a:lnTo>
                    <a:pt x="0" y="80180"/>
                  </a:lnTo>
                  <a:lnTo>
                    <a:pt x="0" y="400894"/>
                  </a:lnTo>
                  <a:lnTo>
                    <a:pt x="6300" y="432104"/>
                  </a:lnTo>
                  <a:lnTo>
                    <a:pt x="23484" y="457590"/>
                  </a:lnTo>
                  <a:lnTo>
                    <a:pt x="48970" y="474773"/>
                  </a:lnTo>
                  <a:lnTo>
                    <a:pt x="80180" y="481074"/>
                  </a:lnTo>
                  <a:lnTo>
                    <a:pt x="1056883" y="481074"/>
                  </a:lnTo>
                  <a:lnTo>
                    <a:pt x="1088093" y="474773"/>
                  </a:lnTo>
                  <a:lnTo>
                    <a:pt x="1113579" y="457590"/>
                  </a:lnTo>
                  <a:lnTo>
                    <a:pt x="1130763" y="432104"/>
                  </a:lnTo>
                  <a:lnTo>
                    <a:pt x="1137064" y="400894"/>
                  </a:lnTo>
                  <a:lnTo>
                    <a:pt x="1137064" y="80180"/>
                  </a:lnTo>
                  <a:lnTo>
                    <a:pt x="1130763" y="48970"/>
                  </a:lnTo>
                  <a:lnTo>
                    <a:pt x="1113579" y="23484"/>
                  </a:lnTo>
                  <a:lnTo>
                    <a:pt x="1088093" y="6300"/>
                  </a:lnTo>
                  <a:lnTo>
                    <a:pt x="105688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76208" y="4009763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29">
                  <a:moveTo>
                    <a:pt x="0" y="80180"/>
                  </a:moveTo>
                  <a:lnTo>
                    <a:pt x="6300" y="48970"/>
                  </a:lnTo>
                  <a:lnTo>
                    <a:pt x="23484" y="23484"/>
                  </a:lnTo>
                  <a:lnTo>
                    <a:pt x="48970" y="6300"/>
                  </a:lnTo>
                  <a:lnTo>
                    <a:pt x="80180" y="0"/>
                  </a:lnTo>
                  <a:lnTo>
                    <a:pt x="1056884" y="0"/>
                  </a:lnTo>
                  <a:lnTo>
                    <a:pt x="1088093" y="6300"/>
                  </a:lnTo>
                  <a:lnTo>
                    <a:pt x="1113579" y="23484"/>
                  </a:lnTo>
                  <a:lnTo>
                    <a:pt x="1130763" y="48970"/>
                  </a:lnTo>
                  <a:lnTo>
                    <a:pt x="1137064" y="80180"/>
                  </a:lnTo>
                  <a:lnTo>
                    <a:pt x="1137064" y="400894"/>
                  </a:lnTo>
                  <a:lnTo>
                    <a:pt x="1130763" y="432104"/>
                  </a:lnTo>
                  <a:lnTo>
                    <a:pt x="1113579" y="457590"/>
                  </a:lnTo>
                  <a:lnTo>
                    <a:pt x="1088093" y="474774"/>
                  </a:lnTo>
                  <a:lnTo>
                    <a:pt x="1056884" y="481075"/>
                  </a:lnTo>
                  <a:lnTo>
                    <a:pt x="80180" y="481075"/>
                  </a:lnTo>
                  <a:lnTo>
                    <a:pt x="48970" y="474774"/>
                  </a:lnTo>
                  <a:lnTo>
                    <a:pt x="23484" y="457590"/>
                  </a:lnTo>
                  <a:lnTo>
                    <a:pt x="6300" y="432104"/>
                  </a:lnTo>
                  <a:lnTo>
                    <a:pt x="0" y="400894"/>
                  </a:lnTo>
                  <a:lnTo>
                    <a:pt x="0" y="8018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120890" y="4073652"/>
            <a:ext cx="6477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2A9FBC"/>
                </a:solidFill>
                <a:latin typeface="Verdana"/>
                <a:cs typeface="Verdana"/>
              </a:rPr>
              <a:t>echo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856040" y="4799348"/>
            <a:ext cx="3927475" cy="582295"/>
            <a:chOff x="7856040" y="4799348"/>
            <a:chExt cx="3927475" cy="582295"/>
          </a:xfrm>
        </p:grpSpPr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08948" y="4799348"/>
              <a:ext cx="574530" cy="57600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868740" y="4887516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29">
                  <a:moveTo>
                    <a:pt x="1056883" y="0"/>
                  </a:moveTo>
                  <a:lnTo>
                    <a:pt x="80180" y="0"/>
                  </a:lnTo>
                  <a:lnTo>
                    <a:pt x="48970" y="6300"/>
                  </a:lnTo>
                  <a:lnTo>
                    <a:pt x="23484" y="23484"/>
                  </a:lnTo>
                  <a:lnTo>
                    <a:pt x="6300" y="48970"/>
                  </a:lnTo>
                  <a:lnTo>
                    <a:pt x="0" y="80180"/>
                  </a:lnTo>
                  <a:lnTo>
                    <a:pt x="0" y="400894"/>
                  </a:lnTo>
                  <a:lnTo>
                    <a:pt x="6300" y="432104"/>
                  </a:lnTo>
                  <a:lnTo>
                    <a:pt x="23484" y="457590"/>
                  </a:lnTo>
                  <a:lnTo>
                    <a:pt x="48970" y="474773"/>
                  </a:lnTo>
                  <a:lnTo>
                    <a:pt x="80180" y="481074"/>
                  </a:lnTo>
                  <a:lnTo>
                    <a:pt x="1056883" y="481074"/>
                  </a:lnTo>
                  <a:lnTo>
                    <a:pt x="1088093" y="474773"/>
                  </a:lnTo>
                  <a:lnTo>
                    <a:pt x="1113579" y="457590"/>
                  </a:lnTo>
                  <a:lnTo>
                    <a:pt x="1130763" y="432104"/>
                  </a:lnTo>
                  <a:lnTo>
                    <a:pt x="1137064" y="400894"/>
                  </a:lnTo>
                  <a:lnTo>
                    <a:pt x="1137064" y="80180"/>
                  </a:lnTo>
                  <a:lnTo>
                    <a:pt x="1130763" y="48970"/>
                  </a:lnTo>
                  <a:lnTo>
                    <a:pt x="1113579" y="23484"/>
                  </a:lnTo>
                  <a:lnTo>
                    <a:pt x="1088093" y="6300"/>
                  </a:lnTo>
                  <a:lnTo>
                    <a:pt x="1056883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68740" y="4887516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29">
                  <a:moveTo>
                    <a:pt x="0" y="80180"/>
                  </a:moveTo>
                  <a:lnTo>
                    <a:pt x="6300" y="48970"/>
                  </a:lnTo>
                  <a:lnTo>
                    <a:pt x="23484" y="23484"/>
                  </a:lnTo>
                  <a:lnTo>
                    <a:pt x="48970" y="6300"/>
                  </a:lnTo>
                  <a:lnTo>
                    <a:pt x="80180" y="0"/>
                  </a:lnTo>
                  <a:lnTo>
                    <a:pt x="1056884" y="0"/>
                  </a:lnTo>
                  <a:lnTo>
                    <a:pt x="1088093" y="6300"/>
                  </a:lnTo>
                  <a:lnTo>
                    <a:pt x="1113579" y="23484"/>
                  </a:lnTo>
                  <a:lnTo>
                    <a:pt x="1130763" y="48970"/>
                  </a:lnTo>
                  <a:lnTo>
                    <a:pt x="1137064" y="80180"/>
                  </a:lnTo>
                  <a:lnTo>
                    <a:pt x="1137064" y="400894"/>
                  </a:lnTo>
                  <a:lnTo>
                    <a:pt x="1130763" y="432104"/>
                  </a:lnTo>
                  <a:lnTo>
                    <a:pt x="1113579" y="457590"/>
                  </a:lnTo>
                  <a:lnTo>
                    <a:pt x="1088093" y="474774"/>
                  </a:lnTo>
                  <a:lnTo>
                    <a:pt x="1056884" y="481075"/>
                  </a:lnTo>
                  <a:lnTo>
                    <a:pt x="80180" y="481075"/>
                  </a:lnTo>
                  <a:lnTo>
                    <a:pt x="48970" y="474774"/>
                  </a:lnTo>
                  <a:lnTo>
                    <a:pt x="23484" y="457590"/>
                  </a:lnTo>
                  <a:lnTo>
                    <a:pt x="6300" y="432104"/>
                  </a:lnTo>
                  <a:lnTo>
                    <a:pt x="0" y="400894"/>
                  </a:lnTo>
                  <a:lnTo>
                    <a:pt x="0" y="8018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154697" y="4951476"/>
            <a:ext cx="577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junit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165317" y="4874814"/>
            <a:ext cx="1508125" cy="506730"/>
            <a:chOff x="9165317" y="4874814"/>
            <a:chExt cx="1508125" cy="506730"/>
          </a:xfrm>
        </p:grpSpPr>
        <p:sp>
          <p:nvSpPr>
            <p:cNvPr id="38" name="object 38"/>
            <p:cNvSpPr/>
            <p:nvPr/>
          </p:nvSpPr>
          <p:spPr>
            <a:xfrm>
              <a:off x="9178017" y="4887514"/>
              <a:ext cx="1482725" cy="481330"/>
            </a:xfrm>
            <a:custGeom>
              <a:avLst/>
              <a:gdLst/>
              <a:ahLst/>
              <a:cxnLst/>
              <a:rect l="l" t="t" r="r" b="b"/>
              <a:pathLst>
                <a:path w="1482725" h="481329">
                  <a:moveTo>
                    <a:pt x="1402333" y="0"/>
                  </a:moveTo>
                  <a:lnTo>
                    <a:pt x="80181" y="0"/>
                  </a:lnTo>
                  <a:lnTo>
                    <a:pt x="48970" y="6300"/>
                  </a:lnTo>
                  <a:lnTo>
                    <a:pt x="23484" y="23484"/>
                  </a:lnTo>
                  <a:lnTo>
                    <a:pt x="6300" y="48970"/>
                  </a:lnTo>
                  <a:lnTo>
                    <a:pt x="0" y="80181"/>
                  </a:lnTo>
                  <a:lnTo>
                    <a:pt x="0" y="400893"/>
                  </a:lnTo>
                  <a:lnTo>
                    <a:pt x="6300" y="432103"/>
                  </a:lnTo>
                  <a:lnTo>
                    <a:pt x="23484" y="457590"/>
                  </a:lnTo>
                  <a:lnTo>
                    <a:pt x="48970" y="474773"/>
                  </a:lnTo>
                  <a:lnTo>
                    <a:pt x="80181" y="481074"/>
                  </a:lnTo>
                  <a:lnTo>
                    <a:pt x="1402333" y="481074"/>
                  </a:lnTo>
                  <a:lnTo>
                    <a:pt x="1433543" y="474773"/>
                  </a:lnTo>
                  <a:lnTo>
                    <a:pt x="1459029" y="457590"/>
                  </a:lnTo>
                  <a:lnTo>
                    <a:pt x="1476213" y="432103"/>
                  </a:lnTo>
                  <a:lnTo>
                    <a:pt x="1482514" y="400893"/>
                  </a:lnTo>
                  <a:lnTo>
                    <a:pt x="1482514" y="80181"/>
                  </a:lnTo>
                  <a:lnTo>
                    <a:pt x="1476213" y="48970"/>
                  </a:lnTo>
                  <a:lnTo>
                    <a:pt x="1459029" y="23484"/>
                  </a:lnTo>
                  <a:lnTo>
                    <a:pt x="1433543" y="6300"/>
                  </a:lnTo>
                  <a:lnTo>
                    <a:pt x="1402333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178017" y="4887514"/>
              <a:ext cx="1482725" cy="481330"/>
            </a:xfrm>
            <a:custGeom>
              <a:avLst/>
              <a:gdLst/>
              <a:ahLst/>
              <a:cxnLst/>
              <a:rect l="l" t="t" r="r" b="b"/>
              <a:pathLst>
                <a:path w="1482725" h="481329">
                  <a:moveTo>
                    <a:pt x="0" y="80181"/>
                  </a:moveTo>
                  <a:lnTo>
                    <a:pt x="6301" y="48971"/>
                  </a:lnTo>
                  <a:lnTo>
                    <a:pt x="23484" y="23484"/>
                  </a:lnTo>
                  <a:lnTo>
                    <a:pt x="48971" y="6301"/>
                  </a:lnTo>
                  <a:lnTo>
                    <a:pt x="80181" y="0"/>
                  </a:lnTo>
                  <a:lnTo>
                    <a:pt x="1402334" y="0"/>
                  </a:lnTo>
                  <a:lnTo>
                    <a:pt x="1433544" y="6301"/>
                  </a:lnTo>
                  <a:lnTo>
                    <a:pt x="1459030" y="23484"/>
                  </a:lnTo>
                  <a:lnTo>
                    <a:pt x="1476214" y="48971"/>
                  </a:lnTo>
                  <a:lnTo>
                    <a:pt x="1482515" y="80181"/>
                  </a:lnTo>
                  <a:lnTo>
                    <a:pt x="1482515" y="400893"/>
                  </a:lnTo>
                  <a:lnTo>
                    <a:pt x="1476214" y="432103"/>
                  </a:lnTo>
                  <a:lnTo>
                    <a:pt x="1459030" y="457590"/>
                  </a:lnTo>
                  <a:lnTo>
                    <a:pt x="1433544" y="474773"/>
                  </a:lnTo>
                  <a:lnTo>
                    <a:pt x="1402334" y="481075"/>
                  </a:lnTo>
                  <a:lnTo>
                    <a:pt x="80181" y="481075"/>
                  </a:lnTo>
                  <a:lnTo>
                    <a:pt x="48971" y="474773"/>
                  </a:lnTo>
                  <a:lnTo>
                    <a:pt x="23484" y="457590"/>
                  </a:lnTo>
                  <a:lnTo>
                    <a:pt x="6301" y="432103"/>
                  </a:lnTo>
                  <a:lnTo>
                    <a:pt x="0" y="400893"/>
                  </a:lnTo>
                  <a:lnTo>
                    <a:pt x="0" y="80181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316818" y="4951476"/>
            <a:ext cx="1217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s3Upload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505201" y="3997063"/>
            <a:ext cx="1162685" cy="506730"/>
            <a:chOff x="10505201" y="3997063"/>
            <a:chExt cx="1162685" cy="506730"/>
          </a:xfrm>
        </p:grpSpPr>
        <p:sp>
          <p:nvSpPr>
            <p:cNvPr id="42" name="object 42"/>
            <p:cNvSpPr/>
            <p:nvPr/>
          </p:nvSpPr>
          <p:spPr>
            <a:xfrm>
              <a:off x="10517901" y="4009763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29">
                  <a:moveTo>
                    <a:pt x="1056883" y="0"/>
                  </a:moveTo>
                  <a:lnTo>
                    <a:pt x="80180" y="0"/>
                  </a:lnTo>
                  <a:lnTo>
                    <a:pt x="48970" y="6300"/>
                  </a:lnTo>
                  <a:lnTo>
                    <a:pt x="23484" y="23484"/>
                  </a:lnTo>
                  <a:lnTo>
                    <a:pt x="6300" y="48970"/>
                  </a:lnTo>
                  <a:lnTo>
                    <a:pt x="0" y="80180"/>
                  </a:lnTo>
                  <a:lnTo>
                    <a:pt x="0" y="400894"/>
                  </a:lnTo>
                  <a:lnTo>
                    <a:pt x="6300" y="432104"/>
                  </a:lnTo>
                  <a:lnTo>
                    <a:pt x="23484" y="457590"/>
                  </a:lnTo>
                  <a:lnTo>
                    <a:pt x="48970" y="474773"/>
                  </a:lnTo>
                  <a:lnTo>
                    <a:pt x="80180" y="481074"/>
                  </a:lnTo>
                  <a:lnTo>
                    <a:pt x="1056883" y="481074"/>
                  </a:lnTo>
                  <a:lnTo>
                    <a:pt x="1088093" y="474773"/>
                  </a:lnTo>
                  <a:lnTo>
                    <a:pt x="1113579" y="457590"/>
                  </a:lnTo>
                  <a:lnTo>
                    <a:pt x="1130762" y="432104"/>
                  </a:lnTo>
                  <a:lnTo>
                    <a:pt x="1137064" y="400894"/>
                  </a:lnTo>
                  <a:lnTo>
                    <a:pt x="1137064" y="80180"/>
                  </a:lnTo>
                  <a:lnTo>
                    <a:pt x="1130762" y="48970"/>
                  </a:lnTo>
                  <a:lnTo>
                    <a:pt x="1113579" y="23484"/>
                  </a:lnTo>
                  <a:lnTo>
                    <a:pt x="1088093" y="6300"/>
                  </a:lnTo>
                  <a:lnTo>
                    <a:pt x="105688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517901" y="4009763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29">
                  <a:moveTo>
                    <a:pt x="0" y="80180"/>
                  </a:moveTo>
                  <a:lnTo>
                    <a:pt x="6300" y="48970"/>
                  </a:lnTo>
                  <a:lnTo>
                    <a:pt x="23484" y="23484"/>
                  </a:lnTo>
                  <a:lnTo>
                    <a:pt x="48970" y="6300"/>
                  </a:lnTo>
                  <a:lnTo>
                    <a:pt x="80180" y="0"/>
                  </a:lnTo>
                  <a:lnTo>
                    <a:pt x="1056884" y="0"/>
                  </a:lnTo>
                  <a:lnTo>
                    <a:pt x="1088093" y="6300"/>
                  </a:lnTo>
                  <a:lnTo>
                    <a:pt x="1113579" y="23484"/>
                  </a:lnTo>
                  <a:lnTo>
                    <a:pt x="1130763" y="48970"/>
                  </a:lnTo>
                  <a:lnTo>
                    <a:pt x="1137064" y="80180"/>
                  </a:lnTo>
                  <a:lnTo>
                    <a:pt x="1137064" y="400894"/>
                  </a:lnTo>
                  <a:lnTo>
                    <a:pt x="1130763" y="432104"/>
                  </a:lnTo>
                  <a:lnTo>
                    <a:pt x="1113579" y="457590"/>
                  </a:lnTo>
                  <a:lnTo>
                    <a:pt x="1088093" y="474774"/>
                  </a:lnTo>
                  <a:lnTo>
                    <a:pt x="1056884" y="481075"/>
                  </a:lnTo>
                  <a:lnTo>
                    <a:pt x="80180" y="481075"/>
                  </a:lnTo>
                  <a:lnTo>
                    <a:pt x="48970" y="474774"/>
                  </a:lnTo>
                  <a:lnTo>
                    <a:pt x="23484" y="457590"/>
                  </a:lnTo>
                  <a:lnTo>
                    <a:pt x="6300" y="432104"/>
                  </a:lnTo>
                  <a:lnTo>
                    <a:pt x="0" y="400894"/>
                  </a:lnTo>
                  <a:lnTo>
                    <a:pt x="0" y="8018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0766456" y="4073652"/>
            <a:ext cx="6407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retry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856040" y="5501171"/>
            <a:ext cx="1162685" cy="506730"/>
            <a:chOff x="7856040" y="5501171"/>
            <a:chExt cx="1162685" cy="506730"/>
          </a:xfrm>
        </p:grpSpPr>
        <p:sp>
          <p:nvSpPr>
            <p:cNvPr id="46" name="object 46"/>
            <p:cNvSpPr/>
            <p:nvPr/>
          </p:nvSpPr>
          <p:spPr>
            <a:xfrm>
              <a:off x="7868740" y="5513871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29">
                  <a:moveTo>
                    <a:pt x="1056883" y="0"/>
                  </a:moveTo>
                  <a:lnTo>
                    <a:pt x="80180" y="0"/>
                  </a:lnTo>
                  <a:lnTo>
                    <a:pt x="48970" y="6300"/>
                  </a:lnTo>
                  <a:lnTo>
                    <a:pt x="23484" y="23484"/>
                  </a:lnTo>
                  <a:lnTo>
                    <a:pt x="6300" y="48970"/>
                  </a:lnTo>
                  <a:lnTo>
                    <a:pt x="0" y="80179"/>
                  </a:lnTo>
                  <a:lnTo>
                    <a:pt x="0" y="400894"/>
                  </a:lnTo>
                  <a:lnTo>
                    <a:pt x="6300" y="432104"/>
                  </a:lnTo>
                  <a:lnTo>
                    <a:pt x="23484" y="457590"/>
                  </a:lnTo>
                  <a:lnTo>
                    <a:pt x="48970" y="474773"/>
                  </a:lnTo>
                  <a:lnTo>
                    <a:pt x="80180" y="481074"/>
                  </a:lnTo>
                  <a:lnTo>
                    <a:pt x="1056883" y="481074"/>
                  </a:lnTo>
                  <a:lnTo>
                    <a:pt x="1088093" y="474773"/>
                  </a:lnTo>
                  <a:lnTo>
                    <a:pt x="1113579" y="457590"/>
                  </a:lnTo>
                  <a:lnTo>
                    <a:pt x="1130763" y="432104"/>
                  </a:lnTo>
                  <a:lnTo>
                    <a:pt x="1137064" y="400894"/>
                  </a:lnTo>
                  <a:lnTo>
                    <a:pt x="1137064" y="80179"/>
                  </a:lnTo>
                  <a:lnTo>
                    <a:pt x="1130763" y="48970"/>
                  </a:lnTo>
                  <a:lnTo>
                    <a:pt x="1113579" y="23484"/>
                  </a:lnTo>
                  <a:lnTo>
                    <a:pt x="1088093" y="6300"/>
                  </a:lnTo>
                  <a:lnTo>
                    <a:pt x="1056883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68740" y="5513871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29">
                  <a:moveTo>
                    <a:pt x="0" y="80180"/>
                  </a:moveTo>
                  <a:lnTo>
                    <a:pt x="6300" y="48970"/>
                  </a:lnTo>
                  <a:lnTo>
                    <a:pt x="23484" y="23484"/>
                  </a:lnTo>
                  <a:lnTo>
                    <a:pt x="48970" y="6300"/>
                  </a:lnTo>
                  <a:lnTo>
                    <a:pt x="80180" y="0"/>
                  </a:lnTo>
                  <a:lnTo>
                    <a:pt x="1056884" y="0"/>
                  </a:lnTo>
                  <a:lnTo>
                    <a:pt x="1088093" y="6300"/>
                  </a:lnTo>
                  <a:lnTo>
                    <a:pt x="1113579" y="23484"/>
                  </a:lnTo>
                  <a:lnTo>
                    <a:pt x="1130763" y="48970"/>
                  </a:lnTo>
                  <a:lnTo>
                    <a:pt x="1137064" y="80180"/>
                  </a:lnTo>
                  <a:lnTo>
                    <a:pt x="1137064" y="400894"/>
                  </a:lnTo>
                  <a:lnTo>
                    <a:pt x="1130763" y="432104"/>
                  </a:lnTo>
                  <a:lnTo>
                    <a:pt x="1113579" y="457590"/>
                  </a:lnTo>
                  <a:lnTo>
                    <a:pt x="1088093" y="474774"/>
                  </a:lnTo>
                  <a:lnTo>
                    <a:pt x="1056884" y="481075"/>
                  </a:lnTo>
                  <a:lnTo>
                    <a:pt x="80180" y="481075"/>
                  </a:lnTo>
                  <a:lnTo>
                    <a:pt x="48970" y="474774"/>
                  </a:lnTo>
                  <a:lnTo>
                    <a:pt x="23484" y="457590"/>
                  </a:lnTo>
                  <a:lnTo>
                    <a:pt x="6300" y="432104"/>
                  </a:lnTo>
                  <a:lnTo>
                    <a:pt x="0" y="400894"/>
                  </a:lnTo>
                  <a:lnTo>
                    <a:pt x="0" y="8018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087230" y="5576316"/>
            <a:ext cx="713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unzip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9176887" y="5501171"/>
            <a:ext cx="2619375" cy="506730"/>
            <a:chOff x="9176887" y="5501171"/>
            <a:chExt cx="2619375" cy="506730"/>
          </a:xfrm>
        </p:grpSpPr>
        <p:sp>
          <p:nvSpPr>
            <p:cNvPr id="50" name="object 50"/>
            <p:cNvSpPr/>
            <p:nvPr/>
          </p:nvSpPr>
          <p:spPr>
            <a:xfrm>
              <a:off x="9189587" y="5513871"/>
              <a:ext cx="2593975" cy="481330"/>
            </a:xfrm>
            <a:custGeom>
              <a:avLst/>
              <a:gdLst/>
              <a:ahLst/>
              <a:cxnLst/>
              <a:rect l="l" t="t" r="r" b="b"/>
              <a:pathLst>
                <a:path w="2593975" h="481329">
                  <a:moveTo>
                    <a:pt x="2513712" y="0"/>
                  </a:moveTo>
                  <a:lnTo>
                    <a:pt x="80180" y="0"/>
                  </a:lnTo>
                  <a:lnTo>
                    <a:pt x="48970" y="6300"/>
                  </a:lnTo>
                  <a:lnTo>
                    <a:pt x="23484" y="23484"/>
                  </a:lnTo>
                  <a:lnTo>
                    <a:pt x="6300" y="48970"/>
                  </a:lnTo>
                  <a:lnTo>
                    <a:pt x="0" y="80179"/>
                  </a:lnTo>
                  <a:lnTo>
                    <a:pt x="0" y="400894"/>
                  </a:lnTo>
                  <a:lnTo>
                    <a:pt x="6300" y="432104"/>
                  </a:lnTo>
                  <a:lnTo>
                    <a:pt x="23484" y="457590"/>
                  </a:lnTo>
                  <a:lnTo>
                    <a:pt x="48970" y="474773"/>
                  </a:lnTo>
                  <a:lnTo>
                    <a:pt x="80180" y="481074"/>
                  </a:lnTo>
                  <a:lnTo>
                    <a:pt x="2513712" y="481074"/>
                  </a:lnTo>
                  <a:lnTo>
                    <a:pt x="2544922" y="474773"/>
                  </a:lnTo>
                  <a:lnTo>
                    <a:pt x="2570408" y="457590"/>
                  </a:lnTo>
                  <a:lnTo>
                    <a:pt x="2587591" y="432104"/>
                  </a:lnTo>
                  <a:lnTo>
                    <a:pt x="2593892" y="400894"/>
                  </a:lnTo>
                  <a:lnTo>
                    <a:pt x="2593892" y="80179"/>
                  </a:lnTo>
                  <a:lnTo>
                    <a:pt x="2587591" y="48970"/>
                  </a:lnTo>
                  <a:lnTo>
                    <a:pt x="2570408" y="23484"/>
                  </a:lnTo>
                  <a:lnTo>
                    <a:pt x="2544922" y="6300"/>
                  </a:lnTo>
                  <a:lnTo>
                    <a:pt x="2513712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189587" y="5513871"/>
              <a:ext cx="2593975" cy="481330"/>
            </a:xfrm>
            <a:custGeom>
              <a:avLst/>
              <a:gdLst/>
              <a:ahLst/>
              <a:cxnLst/>
              <a:rect l="l" t="t" r="r" b="b"/>
              <a:pathLst>
                <a:path w="2593975" h="481329">
                  <a:moveTo>
                    <a:pt x="0" y="80180"/>
                  </a:moveTo>
                  <a:lnTo>
                    <a:pt x="6300" y="48970"/>
                  </a:lnTo>
                  <a:lnTo>
                    <a:pt x="23484" y="23484"/>
                  </a:lnTo>
                  <a:lnTo>
                    <a:pt x="48970" y="6300"/>
                  </a:lnTo>
                  <a:lnTo>
                    <a:pt x="80179" y="0"/>
                  </a:lnTo>
                  <a:lnTo>
                    <a:pt x="2513712" y="0"/>
                  </a:lnTo>
                  <a:lnTo>
                    <a:pt x="2544921" y="6300"/>
                  </a:lnTo>
                  <a:lnTo>
                    <a:pt x="2570407" y="23484"/>
                  </a:lnTo>
                  <a:lnTo>
                    <a:pt x="2587591" y="48970"/>
                  </a:lnTo>
                  <a:lnTo>
                    <a:pt x="2593892" y="80180"/>
                  </a:lnTo>
                  <a:lnTo>
                    <a:pt x="2593892" y="400894"/>
                  </a:lnTo>
                  <a:lnTo>
                    <a:pt x="2587591" y="432104"/>
                  </a:lnTo>
                  <a:lnTo>
                    <a:pt x="2570407" y="457590"/>
                  </a:lnTo>
                  <a:lnTo>
                    <a:pt x="2544921" y="474774"/>
                  </a:lnTo>
                  <a:lnTo>
                    <a:pt x="2513712" y="481075"/>
                  </a:lnTo>
                  <a:lnTo>
                    <a:pt x="80179" y="481075"/>
                  </a:lnTo>
                  <a:lnTo>
                    <a:pt x="48970" y="474774"/>
                  </a:lnTo>
                  <a:lnTo>
                    <a:pt x="23484" y="457590"/>
                  </a:lnTo>
                  <a:lnTo>
                    <a:pt x="6300" y="432104"/>
                  </a:lnTo>
                  <a:lnTo>
                    <a:pt x="0" y="400894"/>
                  </a:lnTo>
                  <a:lnTo>
                    <a:pt x="0" y="8018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321943" y="5576316"/>
            <a:ext cx="23425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kubernetesDeploy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3BC0C6A9-475C-9C5F-92AF-0DA00BB2D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pc="75" dirty="0"/>
              <a:t>Adding</a:t>
            </a:r>
            <a:r>
              <a:rPr spc="30" dirty="0"/>
              <a:t> </a:t>
            </a:r>
            <a:r>
              <a:rPr dirty="0"/>
              <a:t>pipeline</a:t>
            </a:r>
            <a:r>
              <a:rPr spc="35" dirty="0"/>
              <a:t> </a:t>
            </a:r>
            <a:r>
              <a:rPr dirty="0"/>
              <a:t>build</a:t>
            </a:r>
            <a:r>
              <a:rPr spc="40" dirty="0"/>
              <a:t> </a:t>
            </a:r>
            <a:r>
              <a:rPr spc="-10" dirty="0"/>
              <a:t>functionality</a:t>
            </a:r>
          </a:p>
          <a:p>
            <a:pPr marL="541020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dirty="0"/>
              <a:t>Core</a:t>
            </a:r>
            <a:r>
              <a:rPr spc="-150" dirty="0"/>
              <a:t> </a:t>
            </a:r>
            <a:r>
              <a:rPr dirty="0"/>
              <a:t>pipeline</a:t>
            </a:r>
            <a:r>
              <a:rPr spc="-145" dirty="0"/>
              <a:t> </a:t>
            </a:r>
            <a:r>
              <a:rPr spc="-20" dirty="0"/>
              <a:t>steps</a:t>
            </a:r>
          </a:p>
          <a:p>
            <a:pPr marL="541020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dirty="0"/>
              <a:t>Plugin</a:t>
            </a:r>
            <a:r>
              <a:rPr spc="-150" dirty="0"/>
              <a:t> </a:t>
            </a:r>
            <a:r>
              <a:rPr dirty="0"/>
              <a:t>pipeline</a:t>
            </a:r>
            <a:r>
              <a:rPr spc="-145" dirty="0"/>
              <a:t> </a:t>
            </a:r>
            <a:r>
              <a:rPr spc="-20" dirty="0"/>
              <a:t>steps</a:t>
            </a:r>
          </a:p>
          <a:p>
            <a:pPr marL="541020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dirty="0"/>
              <a:t>Scripted</a:t>
            </a:r>
            <a:r>
              <a:rPr spc="-140" dirty="0"/>
              <a:t> </a:t>
            </a:r>
            <a:r>
              <a:rPr dirty="0"/>
              <a:t>Groovy</a:t>
            </a:r>
            <a:r>
              <a:rPr spc="-140" dirty="0"/>
              <a:t> </a:t>
            </a:r>
            <a:r>
              <a:rPr spc="-10" dirty="0"/>
              <a:t>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1A08C-0120-9116-8FAB-39CC786DB1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437" y="1474955"/>
            <a:ext cx="1531171" cy="211398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527660" y="1544808"/>
            <a:ext cx="3230245" cy="2691130"/>
            <a:chOff x="4527660" y="1544808"/>
            <a:chExt cx="3230245" cy="269113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7660" y="2264310"/>
              <a:ext cx="1779977" cy="19713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82348" y="1557508"/>
              <a:ext cx="102870" cy="746760"/>
            </a:xfrm>
            <a:custGeom>
              <a:avLst/>
              <a:gdLst/>
              <a:ahLst/>
              <a:cxnLst/>
              <a:rect l="l" t="t" r="r" b="b"/>
              <a:pathLst>
                <a:path w="102870" h="746760">
                  <a:moveTo>
                    <a:pt x="0" y="0"/>
                  </a:moveTo>
                  <a:lnTo>
                    <a:pt x="102540" y="746389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7489" y="2440405"/>
              <a:ext cx="1497965" cy="183515"/>
            </a:xfrm>
            <a:custGeom>
              <a:avLst/>
              <a:gdLst/>
              <a:ahLst/>
              <a:cxnLst/>
              <a:rect l="l" t="t" r="r" b="b"/>
              <a:pathLst>
                <a:path w="1497965" h="183514">
                  <a:moveTo>
                    <a:pt x="1497374" y="0"/>
                  </a:moveTo>
                  <a:lnTo>
                    <a:pt x="0" y="183087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9" y="1621314"/>
              <a:ext cx="496570" cy="682625"/>
            </a:xfrm>
            <a:custGeom>
              <a:avLst/>
              <a:gdLst/>
              <a:ahLst/>
              <a:cxnLst/>
              <a:rect l="l" t="t" r="r" b="b"/>
              <a:pathLst>
                <a:path w="496570" h="682625">
                  <a:moveTo>
                    <a:pt x="496127" y="0"/>
                  </a:moveTo>
                  <a:lnTo>
                    <a:pt x="0" y="682583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393601" y="192446"/>
            <a:ext cx="3137535" cy="1116330"/>
            <a:chOff x="2393601" y="192446"/>
            <a:chExt cx="3137535" cy="1116330"/>
          </a:xfrm>
        </p:grpSpPr>
        <p:sp>
          <p:nvSpPr>
            <p:cNvPr id="9" name="object 9"/>
            <p:cNvSpPr/>
            <p:nvPr/>
          </p:nvSpPr>
          <p:spPr>
            <a:xfrm>
              <a:off x="2393601" y="192446"/>
              <a:ext cx="3137535" cy="1116330"/>
            </a:xfrm>
            <a:custGeom>
              <a:avLst/>
              <a:gdLst/>
              <a:ahLst/>
              <a:cxnLst/>
              <a:rect l="l" t="t" r="r" b="b"/>
              <a:pathLst>
                <a:path w="3137535" h="1116330">
                  <a:moveTo>
                    <a:pt x="3137324" y="0"/>
                  </a:moveTo>
                  <a:lnTo>
                    <a:pt x="0" y="0"/>
                  </a:lnTo>
                  <a:lnTo>
                    <a:pt x="0" y="1116318"/>
                  </a:lnTo>
                  <a:lnTo>
                    <a:pt x="3137324" y="1116318"/>
                  </a:lnTo>
                  <a:lnTo>
                    <a:pt x="3137324" y="0"/>
                  </a:lnTo>
                  <a:close/>
                </a:path>
              </a:pathLst>
            </a:custGeom>
            <a:solidFill>
              <a:srgbClr val="FCDED4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8032" y="309877"/>
              <a:ext cx="1251585" cy="882015"/>
            </a:xfrm>
            <a:custGeom>
              <a:avLst/>
              <a:gdLst/>
              <a:ahLst/>
              <a:cxnLst/>
              <a:rect l="l" t="t" r="r" b="b"/>
              <a:pathLst>
                <a:path w="1251585" h="882015">
                  <a:moveTo>
                    <a:pt x="1104491" y="0"/>
                  </a:moveTo>
                  <a:lnTo>
                    <a:pt x="146912" y="0"/>
                  </a:lnTo>
                  <a:lnTo>
                    <a:pt x="100476" y="7489"/>
                  </a:lnTo>
                  <a:lnTo>
                    <a:pt x="60147" y="28345"/>
                  </a:lnTo>
                  <a:lnTo>
                    <a:pt x="28345" y="60148"/>
                  </a:lnTo>
                  <a:lnTo>
                    <a:pt x="7489" y="100477"/>
                  </a:lnTo>
                  <a:lnTo>
                    <a:pt x="0" y="146913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8"/>
                  </a:lnTo>
                  <a:lnTo>
                    <a:pt x="60147" y="853110"/>
                  </a:lnTo>
                  <a:lnTo>
                    <a:pt x="100476" y="873966"/>
                  </a:lnTo>
                  <a:lnTo>
                    <a:pt x="146912" y="881456"/>
                  </a:lnTo>
                  <a:lnTo>
                    <a:pt x="1104491" y="881456"/>
                  </a:lnTo>
                  <a:lnTo>
                    <a:pt x="1150926" y="873966"/>
                  </a:lnTo>
                  <a:lnTo>
                    <a:pt x="1191255" y="853110"/>
                  </a:lnTo>
                  <a:lnTo>
                    <a:pt x="1223057" y="821308"/>
                  </a:lnTo>
                  <a:lnTo>
                    <a:pt x="1243913" y="780979"/>
                  </a:lnTo>
                  <a:lnTo>
                    <a:pt x="1251403" y="734543"/>
                  </a:lnTo>
                  <a:lnTo>
                    <a:pt x="1251403" y="146913"/>
                  </a:lnTo>
                  <a:lnTo>
                    <a:pt x="1243913" y="100477"/>
                  </a:lnTo>
                  <a:lnTo>
                    <a:pt x="1223057" y="60148"/>
                  </a:lnTo>
                  <a:lnTo>
                    <a:pt x="1191255" y="28345"/>
                  </a:lnTo>
                  <a:lnTo>
                    <a:pt x="1150926" y="7489"/>
                  </a:lnTo>
                  <a:lnTo>
                    <a:pt x="1104491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8032" y="309877"/>
              <a:ext cx="1251585" cy="882015"/>
            </a:xfrm>
            <a:custGeom>
              <a:avLst/>
              <a:gdLst/>
              <a:ahLst/>
              <a:cxnLst/>
              <a:rect l="l" t="t" r="r" b="b"/>
              <a:pathLst>
                <a:path w="1251585" h="882015">
                  <a:moveTo>
                    <a:pt x="0" y="146912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2" y="0"/>
                  </a:lnTo>
                  <a:lnTo>
                    <a:pt x="1104490" y="0"/>
                  </a:lnTo>
                  <a:lnTo>
                    <a:pt x="1150925" y="7489"/>
                  </a:lnTo>
                  <a:lnTo>
                    <a:pt x="1191255" y="28345"/>
                  </a:lnTo>
                  <a:lnTo>
                    <a:pt x="1223057" y="60147"/>
                  </a:lnTo>
                  <a:lnTo>
                    <a:pt x="1243913" y="100476"/>
                  </a:lnTo>
                  <a:lnTo>
                    <a:pt x="1251403" y="146912"/>
                  </a:lnTo>
                  <a:lnTo>
                    <a:pt x="1251403" y="734543"/>
                  </a:lnTo>
                  <a:lnTo>
                    <a:pt x="1243913" y="780979"/>
                  </a:lnTo>
                  <a:lnTo>
                    <a:pt x="1223057" y="821308"/>
                  </a:lnTo>
                  <a:lnTo>
                    <a:pt x="1191255" y="853110"/>
                  </a:lnTo>
                  <a:lnTo>
                    <a:pt x="1150925" y="873966"/>
                  </a:lnTo>
                  <a:lnTo>
                    <a:pt x="1104490" y="881456"/>
                  </a:lnTo>
                  <a:lnTo>
                    <a:pt x="146912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3"/>
                  </a:lnTo>
                  <a:lnTo>
                    <a:pt x="0" y="146912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10724" y="419100"/>
            <a:ext cx="9055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 marR="5080" indent="-10287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Source </a:t>
            </a:r>
            <a:r>
              <a:rPr sz="2000" spc="35" dirty="0">
                <a:solidFill>
                  <a:srgbClr val="F05A28"/>
                </a:solidFill>
                <a:latin typeface="Verdana"/>
                <a:cs typeface="Verdana"/>
              </a:rPr>
              <a:t>Code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961265" y="303276"/>
            <a:ext cx="14751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</a:rPr>
              <a:t>Repo</a:t>
            </a:r>
            <a:r>
              <a:rPr sz="2000" spc="-100" dirty="0">
                <a:solidFill>
                  <a:srgbClr val="404040"/>
                </a:solidFill>
              </a:rPr>
              <a:t> </a:t>
            </a:r>
            <a:r>
              <a:rPr sz="2000" spc="45" dirty="0">
                <a:solidFill>
                  <a:srgbClr val="404040"/>
                </a:solidFill>
              </a:rPr>
              <a:t>URL </a:t>
            </a:r>
            <a:r>
              <a:rPr sz="2000" spc="-10" dirty="0">
                <a:solidFill>
                  <a:srgbClr val="404040"/>
                </a:solidFill>
              </a:rPr>
              <a:t>Credentials</a:t>
            </a:r>
            <a:endParaRPr sz="2000"/>
          </a:p>
        </p:txBody>
      </p:sp>
      <p:grpSp>
        <p:nvGrpSpPr>
          <p:cNvPr id="14" name="object 14"/>
          <p:cNvGrpSpPr/>
          <p:nvPr/>
        </p:nvGrpSpPr>
        <p:grpSpPr>
          <a:xfrm>
            <a:off x="6780438" y="416802"/>
            <a:ext cx="2871470" cy="1116330"/>
            <a:chOff x="6780438" y="416802"/>
            <a:chExt cx="2871470" cy="1116330"/>
          </a:xfrm>
        </p:grpSpPr>
        <p:sp>
          <p:nvSpPr>
            <p:cNvPr id="15" name="object 15"/>
            <p:cNvSpPr/>
            <p:nvPr/>
          </p:nvSpPr>
          <p:spPr>
            <a:xfrm>
              <a:off x="6780438" y="416802"/>
              <a:ext cx="2871470" cy="1116330"/>
            </a:xfrm>
            <a:custGeom>
              <a:avLst/>
              <a:gdLst/>
              <a:ahLst/>
              <a:cxnLst/>
              <a:rect l="l" t="t" r="r" b="b"/>
              <a:pathLst>
                <a:path w="2871470" h="1116330">
                  <a:moveTo>
                    <a:pt x="2871026" y="0"/>
                  </a:moveTo>
                  <a:lnTo>
                    <a:pt x="0" y="0"/>
                  </a:lnTo>
                  <a:lnTo>
                    <a:pt x="0" y="1116318"/>
                  </a:lnTo>
                  <a:lnTo>
                    <a:pt x="2871026" y="1116318"/>
                  </a:lnTo>
                  <a:lnTo>
                    <a:pt x="2871026" y="0"/>
                  </a:lnTo>
                  <a:close/>
                </a:path>
              </a:pathLst>
            </a:custGeom>
            <a:solidFill>
              <a:srgbClr val="FCDED4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24869" y="534234"/>
              <a:ext cx="1332230" cy="882015"/>
            </a:xfrm>
            <a:custGeom>
              <a:avLst/>
              <a:gdLst/>
              <a:ahLst/>
              <a:cxnLst/>
              <a:rect l="l" t="t" r="r" b="b"/>
              <a:pathLst>
                <a:path w="1332229" h="882015">
                  <a:moveTo>
                    <a:pt x="1185313" y="0"/>
                  </a:moveTo>
                  <a:lnTo>
                    <a:pt x="146912" y="0"/>
                  </a:lnTo>
                  <a:lnTo>
                    <a:pt x="100476" y="7489"/>
                  </a:lnTo>
                  <a:lnTo>
                    <a:pt x="60147" y="28345"/>
                  </a:lnTo>
                  <a:lnTo>
                    <a:pt x="28345" y="60147"/>
                  </a:lnTo>
                  <a:lnTo>
                    <a:pt x="7489" y="100475"/>
                  </a:lnTo>
                  <a:lnTo>
                    <a:pt x="0" y="146911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7"/>
                  </a:lnTo>
                  <a:lnTo>
                    <a:pt x="60147" y="853110"/>
                  </a:lnTo>
                  <a:lnTo>
                    <a:pt x="100476" y="873966"/>
                  </a:lnTo>
                  <a:lnTo>
                    <a:pt x="146912" y="881456"/>
                  </a:lnTo>
                  <a:lnTo>
                    <a:pt x="1185313" y="881456"/>
                  </a:lnTo>
                  <a:lnTo>
                    <a:pt x="1231749" y="873966"/>
                  </a:lnTo>
                  <a:lnTo>
                    <a:pt x="1272077" y="853110"/>
                  </a:lnTo>
                  <a:lnTo>
                    <a:pt x="1303880" y="821307"/>
                  </a:lnTo>
                  <a:lnTo>
                    <a:pt x="1324736" y="780979"/>
                  </a:lnTo>
                  <a:lnTo>
                    <a:pt x="1332226" y="734543"/>
                  </a:lnTo>
                  <a:lnTo>
                    <a:pt x="1332226" y="146911"/>
                  </a:lnTo>
                  <a:lnTo>
                    <a:pt x="1324736" y="100475"/>
                  </a:lnTo>
                  <a:lnTo>
                    <a:pt x="1303880" y="60147"/>
                  </a:lnTo>
                  <a:lnTo>
                    <a:pt x="1272077" y="28345"/>
                  </a:lnTo>
                  <a:lnTo>
                    <a:pt x="1231749" y="7489"/>
                  </a:lnTo>
                  <a:lnTo>
                    <a:pt x="1185313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24869" y="534234"/>
              <a:ext cx="1332230" cy="882015"/>
            </a:xfrm>
            <a:custGeom>
              <a:avLst/>
              <a:gdLst/>
              <a:ahLst/>
              <a:cxnLst/>
              <a:rect l="l" t="t" r="r" b="b"/>
              <a:pathLst>
                <a:path w="1332229" h="882015">
                  <a:moveTo>
                    <a:pt x="0" y="146912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2" y="0"/>
                  </a:lnTo>
                  <a:lnTo>
                    <a:pt x="1185314" y="0"/>
                  </a:lnTo>
                  <a:lnTo>
                    <a:pt x="1231749" y="7489"/>
                  </a:lnTo>
                  <a:lnTo>
                    <a:pt x="1272078" y="28345"/>
                  </a:lnTo>
                  <a:lnTo>
                    <a:pt x="1303880" y="60147"/>
                  </a:lnTo>
                  <a:lnTo>
                    <a:pt x="1324736" y="100476"/>
                  </a:lnTo>
                  <a:lnTo>
                    <a:pt x="1332226" y="146912"/>
                  </a:lnTo>
                  <a:lnTo>
                    <a:pt x="1332226" y="734544"/>
                  </a:lnTo>
                  <a:lnTo>
                    <a:pt x="1324736" y="780979"/>
                  </a:lnTo>
                  <a:lnTo>
                    <a:pt x="1303880" y="821308"/>
                  </a:lnTo>
                  <a:lnTo>
                    <a:pt x="1272078" y="853110"/>
                  </a:lnTo>
                  <a:lnTo>
                    <a:pt x="1231749" y="873966"/>
                  </a:lnTo>
                  <a:lnTo>
                    <a:pt x="1185314" y="881456"/>
                  </a:lnTo>
                  <a:lnTo>
                    <a:pt x="146912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4"/>
                  </a:lnTo>
                  <a:lnTo>
                    <a:pt x="0" y="146912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065932" y="797051"/>
            <a:ext cx="1063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Triggers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19785" y="525779"/>
            <a:ext cx="11404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5000"/>
              </a:lnSpc>
              <a:spcBef>
                <a:spcPts val="100"/>
              </a:spcBef>
            </a:pPr>
            <a:r>
              <a:rPr sz="2000" spc="60" dirty="0">
                <a:solidFill>
                  <a:srgbClr val="404040"/>
                </a:solidFill>
                <a:latin typeface="Verdana"/>
                <a:cs typeface="Verdana"/>
              </a:rPr>
              <a:t>Poll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SCM </a:t>
            </a:r>
            <a:r>
              <a:rPr sz="2000" spc="55" dirty="0">
                <a:solidFill>
                  <a:srgbClr val="404040"/>
                </a:solidFill>
                <a:latin typeface="Verdana"/>
                <a:cs typeface="Verdana"/>
              </a:rPr>
              <a:t>CRON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23550" y="1296065"/>
            <a:ext cx="407034" cy="391795"/>
            <a:chOff x="6523550" y="1296065"/>
            <a:chExt cx="407034" cy="391795"/>
          </a:xfrm>
        </p:grpSpPr>
        <p:sp>
          <p:nvSpPr>
            <p:cNvPr id="21" name="object 21"/>
            <p:cNvSpPr/>
            <p:nvPr/>
          </p:nvSpPr>
          <p:spPr>
            <a:xfrm>
              <a:off x="6536250" y="1308765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4">
                  <a:moveTo>
                    <a:pt x="190770" y="0"/>
                  </a:moveTo>
                  <a:lnTo>
                    <a:pt x="140056" y="6540"/>
                  </a:lnTo>
                  <a:lnTo>
                    <a:pt x="94485" y="24996"/>
                  </a:lnTo>
                  <a:lnTo>
                    <a:pt x="55875" y="53624"/>
                  </a:lnTo>
                  <a:lnTo>
                    <a:pt x="26045" y="90679"/>
                  </a:lnTo>
                  <a:lnTo>
                    <a:pt x="6814" y="134415"/>
                  </a:lnTo>
                  <a:lnTo>
                    <a:pt x="0" y="183087"/>
                  </a:lnTo>
                  <a:lnTo>
                    <a:pt x="6814" y="231758"/>
                  </a:lnTo>
                  <a:lnTo>
                    <a:pt x="26045" y="275494"/>
                  </a:lnTo>
                  <a:lnTo>
                    <a:pt x="55875" y="312549"/>
                  </a:lnTo>
                  <a:lnTo>
                    <a:pt x="94485" y="341177"/>
                  </a:lnTo>
                  <a:lnTo>
                    <a:pt x="140056" y="359633"/>
                  </a:lnTo>
                  <a:lnTo>
                    <a:pt x="190770" y="366174"/>
                  </a:lnTo>
                  <a:lnTo>
                    <a:pt x="241485" y="359633"/>
                  </a:lnTo>
                  <a:lnTo>
                    <a:pt x="287056" y="341177"/>
                  </a:lnTo>
                  <a:lnTo>
                    <a:pt x="325666" y="312549"/>
                  </a:lnTo>
                  <a:lnTo>
                    <a:pt x="355496" y="275494"/>
                  </a:lnTo>
                  <a:lnTo>
                    <a:pt x="374727" y="231758"/>
                  </a:lnTo>
                  <a:lnTo>
                    <a:pt x="381542" y="183087"/>
                  </a:lnTo>
                  <a:lnTo>
                    <a:pt x="374727" y="134415"/>
                  </a:lnTo>
                  <a:lnTo>
                    <a:pt x="355496" y="90679"/>
                  </a:lnTo>
                  <a:lnTo>
                    <a:pt x="325666" y="53624"/>
                  </a:lnTo>
                  <a:lnTo>
                    <a:pt x="287056" y="24996"/>
                  </a:lnTo>
                  <a:lnTo>
                    <a:pt x="241485" y="6540"/>
                  </a:lnTo>
                  <a:lnTo>
                    <a:pt x="190770" y="0"/>
                  </a:lnTo>
                  <a:close/>
                </a:path>
              </a:pathLst>
            </a:custGeom>
            <a:solidFill>
              <a:srgbClr val="FCDED4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36250" y="1308765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4">
                  <a:moveTo>
                    <a:pt x="0" y="183087"/>
                  </a:moveTo>
                  <a:lnTo>
                    <a:pt x="6814" y="134415"/>
                  </a:lnTo>
                  <a:lnTo>
                    <a:pt x="26045" y="90679"/>
                  </a:lnTo>
                  <a:lnTo>
                    <a:pt x="55875" y="53625"/>
                  </a:lnTo>
                  <a:lnTo>
                    <a:pt x="94485" y="24996"/>
                  </a:lnTo>
                  <a:lnTo>
                    <a:pt x="140056" y="6540"/>
                  </a:lnTo>
                  <a:lnTo>
                    <a:pt x="190771" y="0"/>
                  </a:lnTo>
                  <a:lnTo>
                    <a:pt x="241485" y="6540"/>
                  </a:lnTo>
                  <a:lnTo>
                    <a:pt x="287056" y="24996"/>
                  </a:lnTo>
                  <a:lnTo>
                    <a:pt x="325666" y="53625"/>
                  </a:lnTo>
                  <a:lnTo>
                    <a:pt x="355496" y="90679"/>
                  </a:lnTo>
                  <a:lnTo>
                    <a:pt x="374727" y="134415"/>
                  </a:lnTo>
                  <a:lnTo>
                    <a:pt x="381542" y="183087"/>
                  </a:lnTo>
                  <a:lnTo>
                    <a:pt x="374727" y="231759"/>
                  </a:lnTo>
                  <a:lnTo>
                    <a:pt x="355496" y="275495"/>
                  </a:lnTo>
                  <a:lnTo>
                    <a:pt x="325666" y="312549"/>
                  </a:lnTo>
                  <a:lnTo>
                    <a:pt x="287056" y="341178"/>
                  </a:lnTo>
                  <a:lnTo>
                    <a:pt x="241485" y="359634"/>
                  </a:lnTo>
                  <a:lnTo>
                    <a:pt x="190771" y="366175"/>
                  </a:lnTo>
                  <a:lnTo>
                    <a:pt x="140056" y="359634"/>
                  </a:lnTo>
                  <a:lnTo>
                    <a:pt x="94485" y="341178"/>
                  </a:lnTo>
                  <a:lnTo>
                    <a:pt x="55875" y="312549"/>
                  </a:lnTo>
                  <a:lnTo>
                    <a:pt x="26045" y="275495"/>
                  </a:lnTo>
                  <a:lnTo>
                    <a:pt x="6814" y="231759"/>
                  </a:lnTo>
                  <a:lnTo>
                    <a:pt x="0" y="183087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043739" y="2096240"/>
            <a:ext cx="3867785" cy="1116330"/>
            <a:chOff x="8043739" y="2096240"/>
            <a:chExt cx="3867785" cy="1116330"/>
          </a:xfrm>
        </p:grpSpPr>
        <p:sp>
          <p:nvSpPr>
            <p:cNvPr id="24" name="object 24"/>
            <p:cNvSpPr/>
            <p:nvPr/>
          </p:nvSpPr>
          <p:spPr>
            <a:xfrm>
              <a:off x="8043739" y="2096240"/>
              <a:ext cx="3867785" cy="1116330"/>
            </a:xfrm>
            <a:custGeom>
              <a:avLst/>
              <a:gdLst/>
              <a:ahLst/>
              <a:cxnLst/>
              <a:rect l="l" t="t" r="r" b="b"/>
              <a:pathLst>
                <a:path w="3867784" h="1116330">
                  <a:moveTo>
                    <a:pt x="3867640" y="0"/>
                  </a:moveTo>
                  <a:lnTo>
                    <a:pt x="0" y="0"/>
                  </a:lnTo>
                  <a:lnTo>
                    <a:pt x="0" y="1116318"/>
                  </a:lnTo>
                  <a:lnTo>
                    <a:pt x="3867640" y="1116318"/>
                  </a:lnTo>
                  <a:lnTo>
                    <a:pt x="3867640" y="0"/>
                  </a:lnTo>
                  <a:close/>
                </a:path>
              </a:pathLst>
            </a:custGeom>
            <a:solidFill>
              <a:srgbClr val="FCDED4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15951" y="2194595"/>
              <a:ext cx="1892935" cy="882015"/>
            </a:xfrm>
            <a:custGeom>
              <a:avLst/>
              <a:gdLst/>
              <a:ahLst/>
              <a:cxnLst/>
              <a:rect l="l" t="t" r="r" b="b"/>
              <a:pathLst>
                <a:path w="1892934" h="882014">
                  <a:moveTo>
                    <a:pt x="1745526" y="0"/>
                  </a:moveTo>
                  <a:lnTo>
                    <a:pt x="146912" y="0"/>
                  </a:lnTo>
                  <a:lnTo>
                    <a:pt x="100476" y="7489"/>
                  </a:lnTo>
                  <a:lnTo>
                    <a:pt x="60147" y="28345"/>
                  </a:lnTo>
                  <a:lnTo>
                    <a:pt x="28345" y="60147"/>
                  </a:lnTo>
                  <a:lnTo>
                    <a:pt x="7489" y="100476"/>
                  </a:lnTo>
                  <a:lnTo>
                    <a:pt x="0" y="146912"/>
                  </a:lnTo>
                  <a:lnTo>
                    <a:pt x="0" y="734542"/>
                  </a:lnTo>
                  <a:lnTo>
                    <a:pt x="7489" y="780978"/>
                  </a:lnTo>
                  <a:lnTo>
                    <a:pt x="28345" y="821307"/>
                  </a:lnTo>
                  <a:lnTo>
                    <a:pt x="60147" y="853109"/>
                  </a:lnTo>
                  <a:lnTo>
                    <a:pt x="100476" y="873965"/>
                  </a:lnTo>
                  <a:lnTo>
                    <a:pt x="146912" y="881454"/>
                  </a:lnTo>
                  <a:lnTo>
                    <a:pt x="1745526" y="881454"/>
                  </a:lnTo>
                  <a:lnTo>
                    <a:pt x="1791961" y="873965"/>
                  </a:lnTo>
                  <a:lnTo>
                    <a:pt x="1832290" y="853109"/>
                  </a:lnTo>
                  <a:lnTo>
                    <a:pt x="1864092" y="821307"/>
                  </a:lnTo>
                  <a:lnTo>
                    <a:pt x="1884948" y="780978"/>
                  </a:lnTo>
                  <a:lnTo>
                    <a:pt x="1892438" y="734542"/>
                  </a:lnTo>
                  <a:lnTo>
                    <a:pt x="1892438" y="146912"/>
                  </a:lnTo>
                  <a:lnTo>
                    <a:pt x="1884948" y="100476"/>
                  </a:lnTo>
                  <a:lnTo>
                    <a:pt x="1864092" y="60147"/>
                  </a:lnTo>
                  <a:lnTo>
                    <a:pt x="1832290" y="28345"/>
                  </a:lnTo>
                  <a:lnTo>
                    <a:pt x="1791961" y="7489"/>
                  </a:lnTo>
                  <a:lnTo>
                    <a:pt x="1745526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15951" y="2194595"/>
              <a:ext cx="1892935" cy="882015"/>
            </a:xfrm>
            <a:custGeom>
              <a:avLst/>
              <a:gdLst/>
              <a:ahLst/>
              <a:cxnLst/>
              <a:rect l="l" t="t" r="r" b="b"/>
              <a:pathLst>
                <a:path w="1892934" h="882014">
                  <a:moveTo>
                    <a:pt x="0" y="146912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2" y="0"/>
                  </a:lnTo>
                  <a:lnTo>
                    <a:pt x="1745526" y="0"/>
                  </a:lnTo>
                  <a:lnTo>
                    <a:pt x="1791961" y="7489"/>
                  </a:lnTo>
                  <a:lnTo>
                    <a:pt x="1832290" y="28345"/>
                  </a:lnTo>
                  <a:lnTo>
                    <a:pt x="1864092" y="60147"/>
                  </a:lnTo>
                  <a:lnTo>
                    <a:pt x="1884948" y="100476"/>
                  </a:lnTo>
                  <a:lnTo>
                    <a:pt x="1892438" y="146912"/>
                  </a:lnTo>
                  <a:lnTo>
                    <a:pt x="1892438" y="734543"/>
                  </a:lnTo>
                  <a:lnTo>
                    <a:pt x="1884948" y="780979"/>
                  </a:lnTo>
                  <a:lnTo>
                    <a:pt x="1864092" y="821308"/>
                  </a:lnTo>
                  <a:lnTo>
                    <a:pt x="1832290" y="853110"/>
                  </a:lnTo>
                  <a:lnTo>
                    <a:pt x="1791961" y="873966"/>
                  </a:lnTo>
                  <a:lnTo>
                    <a:pt x="1745526" y="881456"/>
                  </a:lnTo>
                  <a:lnTo>
                    <a:pt x="146912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3"/>
                  </a:lnTo>
                  <a:lnTo>
                    <a:pt x="0" y="146912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335940" y="2305811"/>
            <a:ext cx="1652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450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Build Environment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327163" y="2202179"/>
            <a:ext cx="14897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Secrets Certificates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500519" y="3781288"/>
            <a:ext cx="2478405" cy="1116330"/>
            <a:chOff x="8500519" y="3781288"/>
            <a:chExt cx="2478405" cy="1116330"/>
          </a:xfrm>
        </p:grpSpPr>
        <p:sp>
          <p:nvSpPr>
            <p:cNvPr id="30" name="object 30"/>
            <p:cNvSpPr/>
            <p:nvPr/>
          </p:nvSpPr>
          <p:spPr>
            <a:xfrm>
              <a:off x="8500519" y="3781288"/>
              <a:ext cx="2478405" cy="1116330"/>
            </a:xfrm>
            <a:custGeom>
              <a:avLst/>
              <a:gdLst/>
              <a:ahLst/>
              <a:cxnLst/>
              <a:rect l="l" t="t" r="r" b="b"/>
              <a:pathLst>
                <a:path w="2478404" h="1116329">
                  <a:moveTo>
                    <a:pt x="2478117" y="0"/>
                  </a:moveTo>
                  <a:lnTo>
                    <a:pt x="0" y="0"/>
                  </a:lnTo>
                  <a:lnTo>
                    <a:pt x="0" y="1116317"/>
                  </a:lnTo>
                  <a:lnTo>
                    <a:pt x="2478117" y="1116317"/>
                  </a:lnTo>
                  <a:lnTo>
                    <a:pt x="2478117" y="0"/>
                  </a:lnTo>
                  <a:close/>
                </a:path>
              </a:pathLst>
            </a:custGeom>
            <a:solidFill>
              <a:srgbClr val="FCDED4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72731" y="3879642"/>
              <a:ext cx="1137285" cy="882015"/>
            </a:xfrm>
            <a:custGeom>
              <a:avLst/>
              <a:gdLst/>
              <a:ahLst/>
              <a:cxnLst/>
              <a:rect l="l" t="t" r="r" b="b"/>
              <a:pathLst>
                <a:path w="1137284" h="882014">
                  <a:moveTo>
                    <a:pt x="990152" y="0"/>
                  </a:moveTo>
                  <a:lnTo>
                    <a:pt x="146912" y="0"/>
                  </a:lnTo>
                  <a:lnTo>
                    <a:pt x="100476" y="7489"/>
                  </a:lnTo>
                  <a:lnTo>
                    <a:pt x="60147" y="28345"/>
                  </a:lnTo>
                  <a:lnTo>
                    <a:pt x="28345" y="60147"/>
                  </a:lnTo>
                  <a:lnTo>
                    <a:pt x="7489" y="100476"/>
                  </a:lnTo>
                  <a:lnTo>
                    <a:pt x="0" y="146912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8"/>
                  </a:lnTo>
                  <a:lnTo>
                    <a:pt x="60147" y="853110"/>
                  </a:lnTo>
                  <a:lnTo>
                    <a:pt x="100476" y="873966"/>
                  </a:lnTo>
                  <a:lnTo>
                    <a:pt x="146912" y="881456"/>
                  </a:lnTo>
                  <a:lnTo>
                    <a:pt x="990152" y="881456"/>
                  </a:lnTo>
                  <a:lnTo>
                    <a:pt x="1036588" y="873966"/>
                  </a:lnTo>
                  <a:lnTo>
                    <a:pt x="1076916" y="853110"/>
                  </a:lnTo>
                  <a:lnTo>
                    <a:pt x="1108718" y="821308"/>
                  </a:lnTo>
                  <a:lnTo>
                    <a:pt x="1129574" y="780979"/>
                  </a:lnTo>
                  <a:lnTo>
                    <a:pt x="1137064" y="734543"/>
                  </a:lnTo>
                  <a:lnTo>
                    <a:pt x="1137064" y="146912"/>
                  </a:lnTo>
                  <a:lnTo>
                    <a:pt x="1129574" y="100476"/>
                  </a:lnTo>
                  <a:lnTo>
                    <a:pt x="1108718" y="60147"/>
                  </a:lnTo>
                  <a:lnTo>
                    <a:pt x="1076916" y="28345"/>
                  </a:lnTo>
                  <a:lnTo>
                    <a:pt x="1036588" y="7489"/>
                  </a:lnTo>
                  <a:lnTo>
                    <a:pt x="990152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72731" y="3879642"/>
              <a:ext cx="1137285" cy="882015"/>
            </a:xfrm>
            <a:custGeom>
              <a:avLst/>
              <a:gdLst/>
              <a:ahLst/>
              <a:cxnLst/>
              <a:rect l="l" t="t" r="r" b="b"/>
              <a:pathLst>
                <a:path w="1137284" h="882014">
                  <a:moveTo>
                    <a:pt x="0" y="146911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1" y="0"/>
                  </a:lnTo>
                  <a:lnTo>
                    <a:pt x="990152" y="0"/>
                  </a:lnTo>
                  <a:lnTo>
                    <a:pt x="1036587" y="7489"/>
                  </a:lnTo>
                  <a:lnTo>
                    <a:pt x="1076916" y="28345"/>
                  </a:lnTo>
                  <a:lnTo>
                    <a:pt x="1108718" y="60147"/>
                  </a:lnTo>
                  <a:lnTo>
                    <a:pt x="1129574" y="100476"/>
                  </a:lnTo>
                  <a:lnTo>
                    <a:pt x="1137064" y="146911"/>
                  </a:lnTo>
                  <a:lnTo>
                    <a:pt x="1137064" y="734544"/>
                  </a:lnTo>
                  <a:lnTo>
                    <a:pt x="1129574" y="780979"/>
                  </a:lnTo>
                  <a:lnTo>
                    <a:pt x="1108718" y="821308"/>
                  </a:lnTo>
                  <a:lnTo>
                    <a:pt x="1076916" y="853110"/>
                  </a:lnTo>
                  <a:lnTo>
                    <a:pt x="1036587" y="873966"/>
                  </a:lnTo>
                  <a:lnTo>
                    <a:pt x="990152" y="881456"/>
                  </a:lnTo>
                  <a:lnTo>
                    <a:pt x="146911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4"/>
                  </a:lnTo>
                  <a:lnTo>
                    <a:pt x="0" y="146911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899950" y="4143755"/>
            <a:ext cx="683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Build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060747" y="3872483"/>
            <a:ext cx="6832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Build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Test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93307" y="5356974"/>
            <a:ext cx="3648075" cy="1116330"/>
            <a:chOff x="5593307" y="5356974"/>
            <a:chExt cx="3648075" cy="1116330"/>
          </a:xfrm>
        </p:grpSpPr>
        <p:sp>
          <p:nvSpPr>
            <p:cNvPr id="36" name="object 36"/>
            <p:cNvSpPr/>
            <p:nvPr/>
          </p:nvSpPr>
          <p:spPr>
            <a:xfrm>
              <a:off x="5593307" y="5356974"/>
              <a:ext cx="3648075" cy="1116330"/>
            </a:xfrm>
            <a:custGeom>
              <a:avLst/>
              <a:gdLst/>
              <a:ahLst/>
              <a:cxnLst/>
              <a:rect l="l" t="t" r="r" b="b"/>
              <a:pathLst>
                <a:path w="3648075" h="1116329">
                  <a:moveTo>
                    <a:pt x="3647955" y="0"/>
                  </a:moveTo>
                  <a:lnTo>
                    <a:pt x="0" y="0"/>
                  </a:lnTo>
                  <a:lnTo>
                    <a:pt x="0" y="1116317"/>
                  </a:lnTo>
                  <a:lnTo>
                    <a:pt x="3647955" y="1116317"/>
                  </a:lnTo>
                  <a:lnTo>
                    <a:pt x="3647955" y="0"/>
                  </a:lnTo>
                  <a:close/>
                </a:path>
              </a:pathLst>
            </a:custGeom>
            <a:solidFill>
              <a:srgbClr val="FCDED4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65519" y="5455328"/>
              <a:ext cx="1137285" cy="882015"/>
            </a:xfrm>
            <a:custGeom>
              <a:avLst/>
              <a:gdLst/>
              <a:ahLst/>
              <a:cxnLst/>
              <a:rect l="l" t="t" r="r" b="b"/>
              <a:pathLst>
                <a:path w="1137284" h="882014">
                  <a:moveTo>
                    <a:pt x="990151" y="0"/>
                  </a:moveTo>
                  <a:lnTo>
                    <a:pt x="146911" y="0"/>
                  </a:lnTo>
                  <a:lnTo>
                    <a:pt x="100475" y="7489"/>
                  </a:lnTo>
                  <a:lnTo>
                    <a:pt x="60147" y="28345"/>
                  </a:lnTo>
                  <a:lnTo>
                    <a:pt x="28345" y="60147"/>
                  </a:lnTo>
                  <a:lnTo>
                    <a:pt x="7489" y="100476"/>
                  </a:lnTo>
                  <a:lnTo>
                    <a:pt x="0" y="146911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8"/>
                  </a:lnTo>
                  <a:lnTo>
                    <a:pt x="60147" y="853110"/>
                  </a:lnTo>
                  <a:lnTo>
                    <a:pt x="100475" y="873966"/>
                  </a:lnTo>
                  <a:lnTo>
                    <a:pt x="146911" y="881455"/>
                  </a:lnTo>
                  <a:lnTo>
                    <a:pt x="990151" y="881455"/>
                  </a:lnTo>
                  <a:lnTo>
                    <a:pt x="1036587" y="873966"/>
                  </a:lnTo>
                  <a:lnTo>
                    <a:pt x="1076916" y="853110"/>
                  </a:lnTo>
                  <a:lnTo>
                    <a:pt x="1108718" y="821308"/>
                  </a:lnTo>
                  <a:lnTo>
                    <a:pt x="1129574" y="780979"/>
                  </a:lnTo>
                  <a:lnTo>
                    <a:pt x="1137064" y="734543"/>
                  </a:lnTo>
                  <a:lnTo>
                    <a:pt x="1137064" y="146911"/>
                  </a:lnTo>
                  <a:lnTo>
                    <a:pt x="1129574" y="100476"/>
                  </a:lnTo>
                  <a:lnTo>
                    <a:pt x="1108718" y="60147"/>
                  </a:lnTo>
                  <a:lnTo>
                    <a:pt x="1076916" y="28345"/>
                  </a:lnTo>
                  <a:lnTo>
                    <a:pt x="1036587" y="7489"/>
                  </a:lnTo>
                  <a:lnTo>
                    <a:pt x="990151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65519" y="5455328"/>
              <a:ext cx="1137285" cy="882015"/>
            </a:xfrm>
            <a:custGeom>
              <a:avLst/>
              <a:gdLst/>
              <a:ahLst/>
              <a:cxnLst/>
              <a:rect l="l" t="t" r="r" b="b"/>
              <a:pathLst>
                <a:path w="1137284" h="882014">
                  <a:moveTo>
                    <a:pt x="0" y="146911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1" y="0"/>
                  </a:lnTo>
                  <a:lnTo>
                    <a:pt x="990152" y="0"/>
                  </a:lnTo>
                  <a:lnTo>
                    <a:pt x="1036587" y="7489"/>
                  </a:lnTo>
                  <a:lnTo>
                    <a:pt x="1076916" y="28345"/>
                  </a:lnTo>
                  <a:lnTo>
                    <a:pt x="1108718" y="60147"/>
                  </a:lnTo>
                  <a:lnTo>
                    <a:pt x="1129574" y="100476"/>
                  </a:lnTo>
                  <a:lnTo>
                    <a:pt x="1137064" y="146911"/>
                  </a:lnTo>
                  <a:lnTo>
                    <a:pt x="1137064" y="734544"/>
                  </a:lnTo>
                  <a:lnTo>
                    <a:pt x="1129574" y="780979"/>
                  </a:lnTo>
                  <a:lnTo>
                    <a:pt x="1108718" y="821308"/>
                  </a:lnTo>
                  <a:lnTo>
                    <a:pt x="1076916" y="853110"/>
                  </a:lnTo>
                  <a:lnTo>
                    <a:pt x="1036587" y="873966"/>
                  </a:lnTo>
                  <a:lnTo>
                    <a:pt x="990152" y="881456"/>
                  </a:lnTo>
                  <a:lnTo>
                    <a:pt x="146911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4"/>
                  </a:lnTo>
                  <a:lnTo>
                    <a:pt x="0" y="146911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87498" y="5567172"/>
            <a:ext cx="6940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Post- build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37668" y="5466588"/>
            <a:ext cx="19627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Publish/deploy Notify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478878" y="1178633"/>
            <a:ext cx="407034" cy="391795"/>
            <a:chOff x="4478878" y="1178633"/>
            <a:chExt cx="407034" cy="391795"/>
          </a:xfrm>
        </p:grpSpPr>
        <p:sp>
          <p:nvSpPr>
            <p:cNvPr id="42" name="object 42"/>
            <p:cNvSpPr/>
            <p:nvPr/>
          </p:nvSpPr>
          <p:spPr>
            <a:xfrm>
              <a:off x="4491578" y="1191333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5" h="366394">
                  <a:moveTo>
                    <a:pt x="190770" y="0"/>
                  </a:moveTo>
                  <a:lnTo>
                    <a:pt x="140055" y="6540"/>
                  </a:lnTo>
                  <a:lnTo>
                    <a:pt x="94484" y="24996"/>
                  </a:lnTo>
                  <a:lnTo>
                    <a:pt x="55875" y="53625"/>
                  </a:lnTo>
                  <a:lnTo>
                    <a:pt x="26045" y="90679"/>
                  </a:lnTo>
                  <a:lnTo>
                    <a:pt x="6814" y="134415"/>
                  </a:lnTo>
                  <a:lnTo>
                    <a:pt x="0" y="183088"/>
                  </a:lnTo>
                  <a:lnTo>
                    <a:pt x="6814" y="231760"/>
                  </a:lnTo>
                  <a:lnTo>
                    <a:pt x="26045" y="275495"/>
                  </a:lnTo>
                  <a:lnTo>
                    <a:pt x="55875" y="312550"/>
                  </a:lnTo>
                  <a:lnTo>
                    <a:pt x="94484" y="341178"/>
                  </a:lnTo>
                  <a:lnTo>
                    <a:pt x="140055" y="359635"/>
                  </a:lnTo>
                  <a:lnTo>
                    <a:pt x="190770" y="366175"/>
                  </a:lnTo>
                  <a:lnTo>
                    <a:pt x="241485" y="359635"/>
                  </a:lnTo>
                  <a:lnTo>
                    <a:pt x="287056" y="341178"/>
                  </a:lnTo>
                  <a:lnTo>
                    <a:pt x="325665" y="312550"/>
                  </a:lnTo>
                  <a:lnTo>
                    <a:pt x="355495" y="275495"/>
                  </a:lnTo>
                  <a:lnTo>
                    <a:pt x="374726" y="231760"/>
                  </a:lnTo>
                  <a:lnTo>
                    <a:pt x="381541" y="183088"/>
                  </a:lnTo>
                  <a:lnTo>
                    <a:pt x="374726" y="134415"/>
                  </a:lnTo>
                  <a:lnTo>
                    <a:pt x="355495" y="90679"/>
                  </a:lnTo>
                  <a:lnTo>
                    <a:pt x="325665" y="53625"/>
                  </a:lnTo>
                  <a:lnTo>
                    <a:pt x="287056" y="24996"/>
                  </a:lnTo>
                  <a:lnTo>
                    <a:pt x="241485" y="6540"/>
                  </a:lnTo>
                  <a:lnTo>
                    <a:pt x="190770" y="0"/>
                  </a:lnTo>
                  <a:close/>
                </a:path>
              </a:pathLst>
            </a:custGeom>
            <a:solidFill>
              <a:srgbClr val="FCDED4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91578" y="1191333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5" h="366394">
                  <a:moveTo>
                    <a:pt x="0" y="183087"/>
                  </a:moveTo>
                  <a:lnTo>
                    <a:pt x="6814" y="134415"/>
                  </a:lnTo>
                  <a:lnTo>
                    <a:pt x="26045" y="90679"/>
                  </a:lnTo>
                  <a:lnTo>
                    <a:pt x="55875" y="53625"/>
                  </a:lnTo>
                  <a:lnTo>
                    <a:pt x="94485" y="24996"/>
                  </a:lnTo>
                  <a:lnTo>
                    <a:pt x="140056" y="6540"/>
                  </a:lnTo>
                  <a:lnTo>
                    <a:pt x="190771" y="0"/>
                  </a:lnTo>
                  <a:lnTo>
                    <a:pt x="241485" y="6540"/>
                  </a:lnTo>
                  <a:lnTo>
                    <a:pt x="287056" y="24996"/>
                  </a:lnTo>
                  <a:lnTo>
                    <a:pt x="325666" y="53625"/>
                  </a:lnTo>
                  <a:lnTo>
                    <a:pt x="355496" y="90679"/>
                  </a:lnTo>
                  <a:lnTo>
                    <a:pt x="374727" y="134415"/>
                  </a:lnTo>
                  <a:lnTo>
                    <a:pt x="381542" y="183087"/>
                  </a:lnTo>
                  <a:lnTo>
                    <a:pt x="374727" y="231759"/>
                  </a:lnTo>
                  <a:lnTo>
                    <a:pt x="355496" y="275495"/>
                  </a:lnTo>
                  <a:lnTo>
                    <a:pt x="325666" y="312549"/>
                  </a:lnTo>
                  <a:lnTo>
                    <a:pt x="287056" y="341178"/>
                  </a:lnTo>
                  <a:lnTo>
                    <a:pt x="241485" y="359634"/>
                  </a:lnTo>
                  <a:lnTo>
                    <a:pt x="190771" y="366175"/>
                  </a:lnTo>
                  <a:lnTo>
                    <a:pt x="140056" y="359634"/>
                  </a:lnTo>
                  <a:lnTo>
                    <a:pt x="94485" y="341178"/>
                  </a:lnTo>
                  <a:lnTo>
                    <a:pt x="55875" y="312549"/>
                  </a:lnTo>
                  <a:lnTo>
                    <a:pt x="26045" y="275495"/>
                  </a:lnTo>
                  <a:lnTo>
                    <a:pt x="6814" y="231759"/>
                  </a:lnTo>
                  <a:lnTo>
                    <a:pt x="0" y="183087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7732163" y="2244618"/>
            <a:ext cx="407034" cy="391795"/>
            <a:chOff x="7732163" y="2244618"/>
            <a:chExt cx="407034" cy="391795"/>
          </a:xfrm>
        </p:grpSpPr>
        <p:sp>
          <p:nvSpPr>
            <p:cNvPr id="45" name="object 45"/>
            <p:cNvSpPr/>
            <p:nvPr/>
          </p:nvSpPr>
          <p:spPr>
            <a:xfrm>
              <a:off x="7744863" y="2257318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4">
                  <a:moveTo>
                    <a:pt x="190770" y="0"/>
                  </a:moveTo>
                  <a:lnTo>
                    <a:pt x="140056" y="6540"/>
                  </a:lnTo>
                  <a:lnTo>
                    <a:pt x="94485" y="24996"/>
                  </a:lnTo>
                  <a:lnTo>
                    <a:pt x="55875" y="53624"/>
                  </a:lnTo>
                  <a:lnTo>
                    <a:pt x="26045" y="90679"/>
                  </a:lnTo>
                  <a:lnTo>
                    <a:pt x="6814" y="134415"/>
                  </a:lnTo>
                  <a:lnTo>
                    <a:pt x="0" y="183087"/>
                  </a:lnTo>
                  <a:lnTo>
                    <a:pt x="6814" y="231758"/>
                  </a:lnTo>
                  <a:lnTo>
                    <a:pt x="26045" y="275494"/>
                  </a:lnTo>
                  <a:lnTo>
                    <a:pt x="55875" y="312549"/>
                  </a:lnTo>
                  <a:lnTo>
                    <a:pt x="94485" y="341177"/>
                  </a:lnTo>
                  <a:lnTo>
                    <a:pt x="140056" y="359633"/>
                  </a:lnTo>
                  <a:lnTo>
                    <a:pt x="190770" y="366174"/>
                  </a:lnTo>
                  <a:lnTo>
                    <a:pt x="241485" y="359633"/>
                  </a:lnTo>
                  <a:lnTo>
                    <a:pt x="287056" y="341177"/>
                  </a:lnTo>
                  <a:lnTo>
                    <a:pt x="325666" y="312549"/>
                  </a:lnTo>
                  <a:lnTo>
                    <a:pt x="355496" y="275494"/>
                  </a:lnTo>
                  <a:lnTo>
                    <a:pt x="374727" y="231758"/>
                  </a:lnTo>
                  <a:lnTo>
                    <a:pt x="381542" y="183087"/>
                  </a:lnTo>
                  <a:lnTo>
                    <a:pt x="374727" y="134415"/>
                  </a:lnTo>
                  <a:lnTo>
                    <a:pt x="355496" y="90679"/>
                  </a:lnTo>
                  <a:lnTo>
                    <a:pt x="325666" y="53624"/>
                  </a:lnTo>
                  <a:lnTo>
                    <a:pt x="287056" y="24996"/>
                  </a:lnTo>
                  <a:lnTo>
                    <a:pt x="241485" y="6540"/>
                  </a:lnTo>
                  <a:lnTo>
                    <a:pt x="190770" y="0"/>
                  </a:lnTo>
                  <a:close/>
                </a:path>
              </a:pathLst>
            </a:custGeom>
            <a:solidFill>
              <a:srgbClr val="FCDED4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44863" y="2257318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4">
                  <a:moveTo>
                    <a:pt x="0" y="183087"/>
                  </a:moveTo>
                  <a:lnTo>
                    <a:pt x="6814" y="134415"/>
                  </a:lnTo>
                  <a:lnTo>
                    <a:pt x="26045" y="90679"/>
                  </a:lnTo>
                  <a:lnTo>
                    <a:pt x="55875" y="53625"/>
                  </a:lnTo>
                  <a:lnTo>
                    <a:pt x="94485" y="24996"/>
                  </a:lnTo>
                  <a:lnTo>
                    <a:pt x="140056" y="6540"/>
                  </a:lnTo>
                  <a:lnTo>
                    <a:pt x="190771" y="0"/>
                  </a:lnTo>
                  <a:lnTo>
                    <a:pt x="241485" y="6540"/>
                  </a:lnTo>
                  <a:lnTo>
                    <a:pt x="287056" y="24996"/>
                  </a:lnTo>
                  <a:lnTo>
                    <a:pt x="325666" y="53625"/>
                  </a:lnTo>
                  <a:lnTo>
                    <a:pt x="355496" y="90679"/>
                  </a:lnTo>
                  <a:lnTo>
                    <a:pt x="374727" y="134415"/>
                  </a:lnTo>
                  <a:lnTo>
                    <a:pt x="381542" y="183087"/>
                  </a:lnTo>
                  <a:lnTo>
                    <a:pt x="374727" y="231759"/>
                  </a:lnTo>
                  <a:lnTo>
                    <a:pt x="355496" y="275495"/>
                  </a:lnTo>
                  <a:lnTo>
                    <a:pt x="325666" y="312549"/>
                  </a:lnTo>
                  <a:lnTo>
                    <a:pt x="287056" y="341178"/>
                  </a:lnTo>
                  <a:lnTo>
                    <a:pt x="241485" y="359634"/>
                  </a:lnTo>
                  <a:lnTo>
                    <a:pt x="190771" y="366175"/>
                  </a:lnTo>
                  <a:lnTo>
                    <a:pt x="140056" y="359634"/>
                  </a:lnTo>
                  <a:lnTo>
                    <a:pt x="94485" y="341178"/>
                  </a:lnTo>
                  <a:lnTo>
                    <a:pt x="55875" y="312549"/>
                  </a:lnTo>
                  <a:lnTo>
                    <a:pt x="26045" y="275495"/>
                  </a:lnTo>
                  <a:lnTo>
                    <a:pt x="6814" y="231759"/>
                  </a:lnTo>
                  <a:lnTo>
                    <a:pt x="0" y="183087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6194570" y="3516197"/>
            <a:ext cx="2416175" cy="1951989"/>
            <a:chOff x="6194570" y="3516197"/>
            <a:chExt cx="2416175" cy="1951989"/>
          </a:xfrm>
        </p:grpSpPr>
        <p:sp>
          <p:nvSpPr>
            <p:cNvPr id="48" name="object 48"/>
            <p:cNvSpPr/>
            <p:nvPr/>
          </p:nvSpPr>
          <p:spPr>
            <a:xfrm>
              <a:off x="8215951" y="3694641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5">
                  <a:moveTo>
                    <a:pt x="190771" y="0"/>
                  </a:moveTo>
                  <a:lnTo>
                    <a:pt x="140057" y="6540"/>
                  </a:lnTo>
                  <a:lnTo>
                    <a:pt x="94485" y="24996"/>
                  </a:lnTo>
                  <a:lnTo>
                    <a:pt x="55875" y="53624"/>
                  </a:lnTo>
                  <a:lnTo>
                    <a:pt x="26045" y="90679"/>
                  </a:lnTo>
                  <a:lnTo>
                    <a:pt x="6814" y="134415"/>
                  </a:lnTo>
                  <a:lnTo>
                    <a:pt x="0" y="183087"/>
                  </a:lnTo>
                  <a:lnTo>
                    <a:pt x="6814" y="231758"/>
                  </a:lnTo>
                  <a:lnTo>
                    <a:pt x="26045" y="275494"/>
                  </a:lnTo>
                  <a:lnTo>
                    <a:pt x="55875" y="312549"/>
                  </a:lnTo>
                  <a:lnTo>
                    <a:pt x="94485" y="341177"/>
                  </a:lnTo>
                  <a:lnTo>
                    <a:pt x="140057" y="359633"/>
                  </a:lnTo>
                  <a:lnTo>
                    <a:pt x="190771" y="366174"/>
                  </a:lnTo>
                  <a:lnTo>
                    <a:pt x="241485" y="359633"/>
                  </a:lnTo>
                  <a:lnTo>
                    <a:pt x="287057" y="341177"/>
                  </a:lnTo>
                  <a:lnTo>
                    <a:pt x="325666" y="312549"/>
                  </a:lnTo>
                  <a:lnTo>
                    <a:pt x="355496" y="275494"/>
                  </a:lnTo>
                  <a:lnTo>
                    <a:pt x="374727" y="231758"/>
                  </a:lnTo>
                  <a:lnTo>
                    <a:pt x="381542" y="183087"/>
                  </a:lnTo>
                  <a:lnTo>
                    <a:pt x="374727" y="134415"/>
                  </a:lnTo>
                  <a:lnTo>
                    <a:pt x="355496" y="90679"/>
                  </a:lnTo>
                  <a:lnTo>
                    <a:pt x="325666" y="53624"/>
                  </a:lnTo>
                  <a:lnTo>
                    <a:pt x="287057" y="24996"/>
                  </a:lnTo>
                  <a:lnTo>
                    <a:pt x="241485" y="6540"/>
                  </a:lnTo>
                  <a:lnTo>
                    <a:pt x="190771" y="0"/>
                  </a:lnTo>
                  <a:close/>
                </a:path>
              </a:pathLst>
            </a:custGeom>
            <a:solidFill>
              <a:srgbClr val="FCDED4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215951" y="3694641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5">
                  <a:moveTo>
                    <a:pt x="0" y="183087"/>
                  </a:moveTo>
                  <a:lnTo>
                    <a:pt x="6814" y="134415"/>
                  </a:lnTo>
                  <a:lnTo>
                    <a:pt x="26045" y="90679"/>
                  </a:lnTo>
                  <a:lnTo>
                    <a:pt x="55875" y="53625"/>
                  </a:lnTo>
                  <a:lnTo>
                    <a:pt x="94485" y="24996"/>
                  </a:lnTo>
                  <a:lnTo>
                    <a:pt x="140056" y="6540"/>
                  </a:lnTo>
                  <a:lnTo>
                    <a:pt x="190771" y="0"/>
                  </a:lnTo>
                  <a:lnTo>
                    <a:pt x="241485" y="6540"/>
                  </a:lnTo>
                  <a:lnTo>
                    <a:pt x="287056" y="24996"/>
                  </a:lnTo>
                  <a:lnTo>
                    <a:pt x="325666" y="53625"/>
                  </a:lnTo>
                  <a:lnTo>
                    <a:pt x="355496" y="90679"/>
                  </a:lnTo>
                  <a:lnTo>
                    <a:pt x="374727" y="134415"/>
                  </a:lnTo>
                  <a:lnTo>
                    <a:pt x="381542" y="183087"/>
                  </a:lnTo>
                  <a:lnTo>
                    <a:pt x="374727" y="231759"/>
                  </a:lnTo>
                  <a:lnTo>
                    <a:pt x="355496" y="275495"/>
                  </a:lnTo>
                  <a:lnTo>
                    <a:pt x="325666" y="312549"/>
                  </a:lnTo>
                  <a:lnTo>
                    <a:pt x="287056" y="341178"/>
                  </a:lnTo>
                  <a:lnTo>
                    <a:pt x="241485" y="359634"/>
                  </a:lnTo>
                  <a:lnTo>
                    <a:pt x="190771" y="366175"/>
                  </a:lnTo>
                  <a:lnTo>
                    <a:pt x="140056" y="359634"/>
                  </a:lnTo>
                  <a:lnTo>
                    <a:pt x="94485" y="341178"/>
                  </a:lnTo>
                  <a:lnTo>
                    <a:pt x="55875" y="312549"/>
                  </a:lnTo>
                  <a:lnTo>
                    <a:pt x="26045" y="275495"/>
                  </a:lnTo>
                  <a:lnTo>
                    <a:pt x="6814" y="231759"/>
                  </a:lnTo>
                  <a:lnTo>
                    <a:pt x="0" y="183087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47489" y="3528897"/>
              <a:ext cx="1968500" cy="349250"/>
            </a:xfrm>
            <a:custGeom>
              <a:avLst/>
              <a:gdLst/>
              <a:ahLst/>
              <a:cxnLst/>
              <a:rect l="l" t="t" r="r" b="b"/>
              <a:pathLst>
                <a:path w="1968500" h="349250">
                  <a:moveTo>
                    <a:pt x="1968462" y="34883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050939" y="5089152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5">
                  <a:moveTo>
                    <a:pt x="190770" y="0"/>
                  </a:moveTo>
                  <a:lnTo>
                    <a:pt x="140055" y="6540"/>
                  </a:lnTo>
                  <a:lnTo>
                    <a:pt x="94484" y="24996"/>
                  </a:lnTo>
                  <a:lnTo>
                    <a:pt x="55875" y="53625"/>
                  </a:lnTo>
                  <a:lnTo>
                    <a:pt x="26045" y="90679"/>
                  </a:lnTo>
                  <a:lnTo>
                    <a:pt x="6814" y="134415"/>
                  </a:lnTo>
                  <a:lnTo>
                    <a:pt x="0" y="183088"/>
                  </a:lnTo>
                  <a:lnTo>
                    <a:pt x="6814" y="231760"/>
                  </a:lnTo>
                  <a:lnTo>
                    <a:pt x="26045" y="275495"/>
                  </a:lnTo>
                  <a:lnTo>
                    <a:pt x="55875" y="312550"/>
                  </a:lnTo>
                  <a:lnTo>
                    <a:pt x="94484" y="341178"/>
                  </a:lnTo>
                  <a:lnTo>
                    <a:pt x="140055" y="359635"/>
                  </a:lnTo>
                  <a:lnTo>
                    <a:pt x="190770" y="366175"/>
                  </a:lnTo>
                  <a:lnTo>
                    <a:pt x="241485" y="359635"/>
                  </a:lnTo>
                  <a:lnTo>
                    <a:pt x="287056" y="341178"/>
                  </a:lnTo>
                  <a:lnTo>
                    <a:pt x="325665" y="312550"/>
                  </a:lnTo>
                  <a:lnTo>
                    <a:pt x="355495" y="275495"/>
                  </a:lnTo>
                  <a:lnTo>
                    <a:pt x="374726" y="231760"/>
                  </a:lnTo>
                  <a:lnTo>
                    <a:pt x="381541" y="183088"/>
                  </a:lnTo>
                  <a:lnTo>
                    <a:pt x="374726" y="134415"/>
                  </a:lnTo>
                  <a:lnTo>
                    <a:pt x="355495" y="90679"/>
                  </a:lnTo>
                  <a:lnTo>
                    <a:pt x="325665" y="53625"/>
                  </a:lnTo>
                  <a:lnTo>
                    <a:pt x="287056" y="24996"/>
                  </a:lnTo>
                  <a:lnTo>
                    <a:pt x="241485" y="6540"/>
                  </a:lnTo>
                  <a:lnTo>
                    <a:pt x="190770" y="0"/>
                  </a:lnTo>
                  <a:close/>
                </a:path>
              </a:pathLst>
            </a:custGeom>
            <a:solidFill>
              <a:srgbClr val="FCDED4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50939" y="5089152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5">
                  <a:moveTo>
                    <a:pt x="0" y="183087"/>
                  </a:moveTo>
                  <a:lnTo>
                    <a:pt x="6814" y="134415"/>
                  </a:lnTo>
                  <a:lnTo>
                    <a:pt x="26045" y="90679"/>
                  </a:lnTo>
                  <a:lnTo>
                    <a:pt x="55875" y="53625"/>
                  </a:lnTo>
                  <a:lnTo>
                    <a:pt x="94485" y="24996"/>
                  </a:lnTo>
                  <a:lnTo>
                    <a:pt x="140056" y="6540"/>
                  </a:lnTo>
                  <a:lnTo>
                    <a:pt x="190771" y="0"/>
                  </a:lnTo>
                  <a:lnTo>
                    <a:pt x="241485" y="6540"/>
                  </a:lnTo>
                  <a:lnTo>
                    <a:pt x="287056" y="24996"/>
                  </a:lnTo>
                  <a:lnTo>
                    <a:pt x="325666" y="53625"/>
                  </a:lnTo>
                  <a:lnTo>
                    <a:pt x="355496" y="90679"/>
                  </a:lnTo>
                  <a:lnTo>
                    <a:pt x="374727" y="134415"/>
                  </a:lnTo>
                  <a:lnTo>
                    <a:pt x="381542" y="183087"/>
                  </a:lnTo>
                  <a:lnTo>
                    <a:pt x="374727" y="231759"/>
                  </a:lnTo>
                  <a:lnTo>
                    <a:pt x="355496" y="275495"/>
                  </a:lnTo>
                  <a:lnTo>
                    <a:pt x="325666" y="312549"/>
                  </a:lnTo>
                  <a:lnTo>
                    <a:pt x="287056" y="341178"/>
                  </a:lnTo>
                  <a:lnTo>
                    <a:pt x="241485" y="359634"/>
                  </a:lnTo>
                  <a:lnTo>
                    <a:pt x="190771" y="366175"/>
                  </a:lnTo>
                  <a:lnTo>
                    <a:pt x="140056" y="359634"/>
                  </a:lnTo>
                  <a:lnTo>
                    <a:pt x="94485" y="341178"/>
                  </a:lnTo>
                  <a:lnTo>
                    <a:pt x="55875" y="312549"/>
                  </a:lnTo>
                  <a:lnTo>
                    <a:pt x="26045" y="275495"/>
                  </a:lnTo>
                  <a:lnTo>
                    <a:pt x="6814" y="231759"/>
                  </a:lnTo>
                  <a:lnTo>
                    <a:pt x="0" y="183087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07270" y="4163618"/>
              <a:ext cx="899794" cy="979169"/>
            </a:xfrm>
            <a:custGeom>
              <a:avLst/>
              <a:gdLst/>
              <a:ahLst/>
              <a:cxnLst/>
              <a:rect l="l" t="t" r="r" b="b"/>
              <a:pathLst>
                <a:path w="899795" h="979170">
                  <a:moveTo>
                    <a:pt x="899544" y="97916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1623324" y="2519763"/>
            <a:ext cx="2908300" cy="3521075"/>
            <a:chOff x="1623324" y="2519763"/>
            <a:chExt cx="2908300" cy="3521075"/>
          </a:xfrm>
        </p:grpSpPr>
        <p:sp>
          <p:nvSpPr>
            <p:cNvPr id="55" name="object 55"/>
            <p:cNvSpPr/>
            <p:nvPr/>
          </p:nvSpPr>
          <p:spPr>
            <a:xfrm>
              <a:off x="2080030" y="2519763"/>
              <a:ext cx="2447925" cy="755650"/>
            </a:xfrm>
            <a:custGeom>
              <a:avLst/>
              <a:gdLst/>
              <a:ahLst/>
              <a:cxnLst/>
              <a:rect l="l" t="t" r="r" b="b"/>
              <a:pathLst>
                <a:path w="2447925" h="755650">
                  <a:moveTo>
                    <a:pt x="7160" y="0"/>
                  </a:moveTo>
                  <a:lnTo>
                    <a:pt x="0" y="24370"/>
                  </a:lnTo>
                  <a:lnTo>
                    <a:pt x="24370" y="31530"/>
                  </a:lnTo>
                  <a:lnTo>
                    <a:pt x="31530" y="7160"/>
                  </a:lnTo>
                  <a:lnTo>
                    <a:pt x="7160" y="0"/>
                  </a:lnTo>
                  <a:close/>
                </a:path>
                <a:path w="2447925" h="755650">
                  <a:moveTo>
                    <a:pt x="55899" y="14319"/>
                  </a:moveTo>
                  <a:lnTo>
                    <a:pt x="48740" y="38689"/>
                  </a:lnTo>
                  <a:lnTo>
                    <a:pt x="73110" y="45849"/>
                  </a:lnTo>
                  <a:lnTo>
                    <a:pt x="80269" y="21479"/>
                  </a:lnTo>
                  <a:lnTo>
                    <a:pt x="55899" y="14319"/>
                  </a:lnTo>
                  <a:close/>
                </a:path>
                <a:path w="2447925" h="755650">
                  <a:moveTo>
                    <a:pt x="104639" y="28639"/>
                  </a:moveTo>
                  <a:lnTo>
                    <a:pt x="97480" y="53009"/>
                  </a:lnTo>
                  <a:lnTo>
                    <a:pt x="121850" y="60168"/>
                  </a:lnTo>
                  <a:lnTo>
                    <a:pt x="129009" y="35798"/>
                  </a:lnTo>
                  <a:lnTo>
                    <a:pt x="104639" y="28639"/>
                  </a:lnTo>
                  <a:close/>
                </a:path>
                <a:path w="2447925" h="755650">
                  <a:moveTo>
                    <a:pt x="153379" y="42959"/>
                  </a:moveTo>
                  <a:lnTo>
                    <a:pt x="146220" y="67329"/>
                  </a:lnTo>
                  <a:lnTo>
                    <a:pt x="170590" y="74489"/>
                  </a:lnTo>
                  <a:lnTo>
                    <a:pt x="177749" y="50119"/>
                  </a:lnTo>
                  <a:lnTo>
                    <a:pt x="153379" y="42959"/>
                  </a:lnTo>
                  <a:close/>
                </a:path>
                <a:path w="2447925" h="755650">
                  <a:moveTo>
                    <a:pt x="202119" y="57278"/>
                  </a:moveTo>
                  <a:lnTo>
                    <a:pt x="194960" y="81648"/>
                  </a:lnTo>
                  <a:lnTo>
                    <a:pt x="219330" y="88808"/>
                  </a:lnTo>
                  <a:lnTo>
                    <a:pt x="226489" y="64438"/>
                  </a:lnTo>
                  <a:lnTo>
                    <a:pt x="202119" y="57278"/>
                  </a:lnTo>
                  <a:close/>
                </a:path>
                <a:path w="2447925" h="755650">
                  <a:moveTo>
                    <a:pt x="250859" y="71597"/>
                  </a:moveTo>
                  <a:lnTo>
                    <a:pt x="243700" y="95967"/>
                  </a:lnTo>
                  <a:lnTo>
                    <a:pt x="268070" y="103127"/>
                  </a:lnTo>
                  <a:lnTo>
                    <a:pt x="275229" y="78757"/>
                  </a:lnTo>
                  <a:lnTo>
                    <a:pt x="250859" y="71597"/>
                  </a:lnTo>
                  <a:close/>
                </a:path>
                <a:path w="2447925" h="755650">
                  <a:moveTo>
                    <a:pt x="299599" y="85918"/>
                  </a:moveTo>
                  <a:lnTo>
                    <a:pt x="292440" y="110288"/>
                  </a:lnTo>
                  <a:lnTo>
                    <a:pt x="316810" y="117447"/>
                  </a:lnTo>
                  <a:lnTo>
                    <a:pt x="323969" y="93077"/>
                  </a:lnTo>
                  <a:lnTo>
                    <a:pt x="299599" y="85918"/>
                  </a:lnTo>
                  <a:close/>
                </a:path>
                <a:path w="2447925" h="755650">
                  <a:moveTo>
                    <a:pt x="348339" y="100237"/>
                  </a:moveTo>
                  <a:lnTo>
                    <a:pt x="341180" y="124607"/>
                  </a:lnTo>
                  <a:lnTo>
                    <a:pt x="365550" y="131766"/>
                  </a:lnTo>
                  <a:lnTo>
                    <a:pt x="372709" y="107397"/>
                  </a:lnTo>
                  <a:lnTo>
                    <a:pt x="348339" y="100237"/>
                  </a:lnTo>
                  <a:close/>
                </a:path>
                <a:path w="2447925" h="755650">
                  <a:moveTo>
                    <a:pt x="397079" y="114556"/>
                  </a:moveTo>
                  <a:lnTo>
                    <a:pt x="389920" y="138926"/>
                  </a:lnTo>
                  <a:lnTo>
                    <a:pt x="414290" y="146086"/>
                  </a:lnTo>
                  <a:lnTo>
                    <a:pt x="421449" y="121716"/>
                  </a:lnTo>
                  <a:lnTo>
                    <a:pt x="397079" y="114556"/>
                  </a:lnTo>
                  <a:close/>
                </a:path>
                <a:path w="2447925" h="755650">
                  <a:moveTo>
                    <a:pt x="445819" y="128875"/>
                  </a:moveTo>
                  <a:lnTo>
                    <a:pt x="438660" y="153245"/>
                  </a:lnTo>
                  <a:lnTo>
                    <a:pt x="463030" y="160406"/>
                  </a:lnTo>
                  <a:lnTo>
                    <a:pt x="470189" y="136036"/>
                  </a:lnTo>
                  <a:lnTo>
                    <a:pt x="445819" y="128875"/>
                  </a:lnTo>
                  <a:close/>
                </a:path>
                <a:path w="2447925" h="755650">
                  <a:moveTo>
                    <a:pt x="494559" y="143196"/>
                  </a:moveTo>
                  <a:lnTo>
                    <a:pt x="487400" y="167566"/>
                  </a:lnTo>
                  <a:lnTo>
                    <a:pt x="511770" y="174725"/>
                  </a:lnTo>
                  <a:lnTo>
                    <a:pt x="518929" y="150355"/>
                  </a:lnTo>
                  <a:lnTo>
                    <a:pt x="494559" y="143196"/>
                  </a:lnTo>
                  <a:close/>
                </a:path>
                <a:path w="2447925" h="755650">
                  <a:moveTo>
                    <a:pt x="543299" y="157515"/>
                  </a:moveTo>
                  <a:lnTo>
                    <a:pt x="536140" y="181885"/>
                  </a:lnTo>
                  <a:lnTo>
                    <a:pt x="560510" y="189044"/>
                  </a:lnTo>
                  <a:lnTo>
                    <a:pt x="567669" y="164674"/>
                  </a:lnTo>
                  <a:lnTo>
                    <a:pt x="543299" y="157515"/>
                  </a:lnTo>
                  <a:close/>
                </a:path>
                <a:path w="2447925" h="755650">
                  <a:moveTo>
                    <a:pt x="592039" y="171834"/>
                  </a:moveTo>
                  <a:lnTo>
                    <a:pt x="584879" y="196204"/>
                  </a:lnTo>
                  <a:lnTo>
                    <a:pt x="609249" y="203365"/>
                  </a:lnTo>
                  <a:lnTo>
                    <a:pt x="616409" y="178995"/>
                  </a:lnTo>
                  <a:lnTo>
                    <a:pt x="592039" y="171834"/>
                  </a:lnTo>
                  <a:close/>
                </a:path>
                <a:path w="2447925" h="755650">
                  <a:moveTo>
                    <a:pt x="640779" y="186154"/>
                  </a:moveTo>
                  <a:lnTo>
                    <a:pt x="633619" y="210524"/>
                  </a:lnTo>
                  <a:lnTo>
                    <a:pt x="657989" y="217684"/>
                  </a:lnTo>
                  <a:lnTo>
                    <a:pt x="665149" y="193314"/>
                  </a:lnTo>
                  <a:lnTo>
                    <a:pt x="640779" y="186154"/>
                  </a:lnTo>
                  <a:close/>
                </a:path>
                <a:path w="2447925" h="755650">
                  <a:moveTo>
                    <a:pt x="689519" y="200474"/>
                  </a:moveTo>
                  <a:lnTo>
                    <a:pt x="682359" y="224844"/>
                  </a:lnTo>
                  <a:lnTo>
                    <a:pt x="706729" y="232003"/>
                  </a:lnTo>
                  <a:lnTo>
                    <a:pt x="713889" y="207633"/>
                  </a:lnTo>
                  <a:lnTo>
                    <a:pt x="689519" y="200474"/>
                  </a:lnTo>
                  <a:close/>
                </a:path>
                <a:path w="2447925" h="755650">
                  <a:moveTo>
                    <a:pt x="738259" y="214793"/>
                  </a:moveTo>
                  <a:lnTo>
                    <a:pt x="731099" y="239163"/>
                  </a:lnTo>
                  <a:lnTo>
                    <a:pt x="755469" y="246322"/>
                  </a:lnTo>
                  <a:lnTo>
                    <a:pt x="762629" y="221952"/>
                  </a:lnTo>
                  <a:lnTo>
                    <a:pt x="738259" y="214793"/>
                  </a:lnTo>
                  <a:close/>
                </a:path>
                <a:path w="2447925" h="755650">
                  <a:moveTo>
                    <a:pt x="786999" y="229113"/>
                  </a:moveTo>
                  <a:lnTo>
                    <a:pt x="779839" y="253483"/>
                  </a:lnTo>
                  <a:lnTo>
                    <a:pt x="804209" y="260643"/>
                  </a:lnTo>
                  <a:lnTo>
                    <a:pt x="811369" y="236273"/>
                  </a:lnTo>
                  <a:lnTo>
                    <a:pt x="786999" y="229113"/>
                  </a:lnTo>
                  <a:close/>
                </a:path>
                <a:path w="2447925" h="755650">
                  <a:moveTo>
                    <a:pt x="835740" y="243432"/>
                  </a:moveTo>
                  <a:lnTo>
                    <a:pt x="828579" y="267802"/>
                  </a:lnTo>
                  <a:lnTo>
                    <a:pt x="852949" y="274962"/>
                  </a:lnTo>
                  <a:lnTo>
                    <a:pt x="860110" y="250592"/>
                  </a:lnTo>
                  <a:lnTo>
                    <a:pt x="835740" y="243432"/>
                  </a:lnTo>
                  <a:close/>
                </a:path>
                <a:path w="2447925" h="755650">
                  <a:moveTo>
                    <a:pt x="884480" y="257752"/>
                  </a:moveTo>
                  <a:lnTo>
                    <a:pt x="877319" y="282122"/>
                  </a:lnTo>
                  <a:lnTo>
                    <a:pt x="901689" y="289281"/>
                  </a:lnTo>
                  <a:lnTo>
                    <a:pt x="908850" y="264911"/>
                  </a:lnTo>
                  <a:lnTo>
                    <a:pt x="884480" y="257752"/>
                  </a:lnTo>
                  <a:close/>
                </a:path>
                <a:path w="2447925" h="755650">
                  <a:moveTo>
                    <a:pt x="933220" y="272072"/>
                  </a:moveTo>
                  <a:lnTo>
                    <a:pt x="926059" y="296442"/>
                  </a:lnTo>
                  <a:lnTo>
                    <a:pt x="950429" y="303601"/>
                  </a:lnTo>
                  <a:lnTo>
                    <a:pt x="957590" y="279231"/>
                  </a:lnTo>
                  <a:lnTo>
                    <a:pt x="933220" y="272072"/>
                  </a:lnTo>
                  <a:close/>
                </a:path>
                <a:path w="2447925" h="755650">
                  <a:moveTo>
                    <a:pt x="981960" y="286391"/>
                  </a:moveTo>
                  <a:lnTo>
                    <a:pt x="974799" y="310761"/>
                  </a:lnTo>
                  <a:lnTo>
                    <a:pt x="999169" y="317921"/>
                  </a:lnTo>
                  <a:lnTo>
                    <a:pt x="1006330" y="293551"/>
                  </a:lnTo>
                  <a:lnTo>
                    <a:pt x="981960" y="286391"/>
                  </a:lnTo>
                  <a:close/>
                </a:path>
                <a:path w="2447925" h="755650">
                  <a:moveTo>
                    <a:pt x="1030700" y="300710"/>
                  </a:moveTo>
                  <a:lnTo>
                    <a:pt x="1023539" y="325080"/>
                  </a:lnTo>
                  <a:lnTo>
                    <a:pt x="1047910" y="332240"/>
                  </a:lnTo>
                  <a:lnTo>
                    <a:pt x="1055070" y="307870"/>
                  </a:lnTo>
                  <a:lnTo>
                    <a:pt x="1030700" y="300710"/>
                  </a:lnTo>
                  <a:close/>
                </a:path>
                <a:path w="2447925" h="755650">
                  <a:moveTo>
                    <a:pt x="1079440" y="315031"/>
                  </a:moveTo>
                  <a:lnTo>
                    <a:pt x="1072280" y="339401"/>
                  </a:lnTo>
                  <a:lnTo>
                    <a:pt x="1096650" y="346560"/>
                  </a:lnTo>
                  <a:lnTo>
                    <a:pt x="1103810" y="322190"/>
                  </a:lnTo>
                  <a:lnTo>
                    <a:pt x="1079440" y="315031"/>
                  </a:lnTo>
                  <a:close/>
                </a:path>
                <a:path w="2447925" h="755650">
                  <a:moveTo>
                    <a:pt x="1128180" y="329350"/>
                  </a:moveTo>
                  <a:lnTo>
                    <a:pt x="1121020" y="353720"/>
                  </a:lnTo>
                  <a:lnTo>
                    <a:pt x="1145390" y="360879"/>
                  </a:lnTo>
                  <a:lnTo>
                    <a:pt x="1152550" y="336509"/>
                  </a:lnTo>
                  <a:lnTo>
                    <a:pt x="1128180" y="329350"/>
                  </a:lnTo>
                  <a:close/>
                </a:path>
                <a:path w="2447925" h="755650">
                  <a:moveTo>
                    <a:pt x="1176920" y="343669"/>
                  </a:moveTo>
                  <a:lnTo>
                    <a:pt x="1169760" y="368039"/>
                  </a:lnTo>
                  <a:lnTo>
                    <a:pt x="1194130" y="375199"/>
                  </a:lnTo>
                  <a:lnTo>
                    <a:pt x="1201290" y="350829"/>
                  </a:lnTo>
                  <a:lnTo>
                    <a:pt x="1176920" y="343669"/>
                  </a:lnTo>
                  <a:close/>
                </a:path>
                <a:path w="2447925" h="755650">
                  <a:moveTo>
                    <a:pt x="1225659" y="357988"/>
                  </a:moveTo>
                  <a:lnTo>
                    <a:pt x="1218500" y="382358"/>
                  </a:lnTo>
                  <a:lnTo>
                    <a:pt x="1242870" y="389519"/>
                  </a:lnTo>
                  <a:lnTo>
                    <a:pt x="1250029" y="365149"/>
                  </a:lnTo>
                  <a:lnTo>
                    <a:pt x="1225659" y="357988"/>
                  </a:lnTo>
                  <a:close/>
                </a:path>
                <a:path w="2447925" h="755650">
                  <a:moveTo>
                    <a:pt x="1274399" y="372309"/>
                  </a:moveTo>
                  <a:lnTo>
                    <a:pt x="1267240" y="396679"/>
                  </a:lnTo>
                  <a:lnTo>
                    <a:pt x="1291610" y="403838"/>
                  </a:lnTo>
                  <a:lnTo>
                    <a:pt x="1298769" y="379468"/>
                  </a:lnTo>
                  <a:lnTo>
                    <a:pt x="1274399" y="372309"/>
                  </a:lnTo>
                  <a:close/>
                </a:path>
                <a:path w="2447925" h="755650">
                  <a:moveTo>
                    <a:pt x="1323139" y="386628"/>
                  </a:moveTo>
                  <a:lnTo>
                    <a:pt x="1315980" y="410998"/>
                  </a:lnTo>
                  <a:lnTo>
                    <a:pt x="1340350" y="418157"/>
                  </a:lnTo>
                  <a:lnTo>
                    <a:pt x="1347509" y="393787"/>
                  </a:lnTo>
                  <a:lnTo>
                    <a:pt x="1323139" y="386628"/>
                  </a:lnTo>
                  <a:close/>
                </a:path>
                <a:path w="2447925" h="755650">
                  <a:moveTo>
                    <a:pt x="1371879" y="400947"/>
                  </a:moveTo>
                  <a:lnTo>
                    <a:pt x="1364720" y="425317"/>
                  </a:lnTo>
                  <a:lnTo>
                    <a:pt x="1389090" y="432478"/>
                  </a:lnTo>
                  <a:lnTo>
                    <a:pt x="1396249" y="408108"/>
                  </a:lnTo>
                  <a:lnTo>
                    <a:pt x="1371879" y="400947"/>
                  </a:lnTo>
                  <a:close/>
                </a:path>
                <a:path w="2447925" h="755650">
                  <a:moveTo>
                    <a:pt x="1420619" y="415267"/>
                  </a:moveTo>
                  <a:lnTo>
                    <a:pt x="1413460" y="439637"/>
                  </a:lnTo>
                  <a:lnTo>
                    <a:pt x="1437830" y="446797"/>
                  </a:lnTo>
                  <a:lnTo>
                    <a:pt x="1444989" y="422427"/>
                  </a:lnTo>
                  <a:lnTo>
                    <a:pt x="1420619" y="415267"/>
                  </a:lnTo>
                  <a:close/>
                </a:path>
                <a:path w="2447925" h="755650">
                  <a:moveTo>
                    <a:pt x="1469359" y="429587"/>
                  </a:moveTo>
                  <a:lnTo>
                    <a:pt x="1462200" y="453957"/>
                  </a:lnTo>
                  <a:lnTo>
                    <a:pt x="1486570" y="461116"/>
                  </a:lnTo>
                  <a:lnTo>
                    <a:pt x="1493729" y="436746"/>
                  </a:lnTo>
                  <a:lnTo>
                    <a:pt x="1469359" y="429587"/>
                  </a:lnTo>
                  <a:close/>
                </a:path>
                <a:path w="2447925" h="755650">
                  <a:moveTo>
                    <a:pt x="1518099" y="443906"/>
                  </a:moveTo>
                  <a:lnTo>
                    <a:pt x="1510940" y="468276"/>
                  </a:lnTo>
                  <a:lnTo>
                    <a:pt x="1535310" y="475435"/>
                  </a:lnTo>
                  <a:lnTo>
                    <a:pt x="1542469" y="451065"/>
                  </a:lnTo>
                  <a:lnTo>
                    <a:pt x="1518099" y="443906"/>
                  </a:lnTo>
                  <a:close/>
                </a:path>
                <a:path w="2447925" h="755650">
                  <a:moveTo>
                    <a:pt x="1566839" y="458226"/>
                  </a:moveTo>
                  <a:lnTo>
                    <a:pt x="1559680" y="482596"/>
                  </a:lnTo>
                  <a:lnTo>
                    <a:pt x="1584050" y="489756"/>
                  </a:lnTo>
                  <a:lnTo>
                    <a:pt x="1591209" y="465386"/>
                  </a:lnTo>
                  <a:lnTo>
                    <a:pt x="1566839" y="458226"/>
                  </a:lnTo>
                  <a:close/>
                </a:path>
                <a:path w="2447925" h="755650">
                  <a:moveTo>
                    <a:pt x="1615579" y="472545"/>
                  </a:moveTo>
                  <a:lnTo>
                    <a:pt x="1608420" y="496915"/>
                  </a:lnTo>
                  <a:lnTo>
                    <a:pt x="1632789" y="504075"/>
                  </a:lnTo>
                  <a:lnTo>
                    <a:pt x="1639949" y="479705"/>
                  </a:lnTo>
                  <a:lnTo>
                    <a:pt x="1615579" y="472545"/>
                  </a:lnTo>
                  <a:close/>
                </a:path>
                <a:path w="2447925" h="755650">
                  <a:moveTo>
                    <a:pt x="1664319" y="486865"/>
                  </a:moveTo>
                  <a:lnTo>
                    <a:pt x="1657159" y="511235"/>
                  </a:lnTo>
                  <a:lnTo>
                    <a:pt x="1681529" y="518394"/>
                  </a:lnTo>
                  <a:lnTo>
                    <a:pt x="1688689" y="494024"/>
                  </a:lnTo>
                  <a:lnTo>
                    <a:pt x="1664319" y="486865"/>
                  </a:lnTo>
                  <a:close/>
                </a:path>
                <a:path w="2447925" h="755650">
                  <a:moveTo>
                    <a:pt x="1713059" y="501185"/>
                  </a:moveTo>
                  <a:lnTo>
                    <a:pt x="1705899" y="525555"/>
                  </a:lnTo>
                  <a:lnTo>
                    <a:pt x="1730269" y="532714"/>
                  </a:lnTo>
                  <a:lnTo>
                    <a:pt x="1737429" y="508344"/>
                  </a:lnTo>
                  <a:lnTo>
                    <a:pt x="1713059" y="501185"/>
                  </a:lnTo>
                  <a:close/>
                </a:path>
                <a:path w="2447925" h="755650">
                  <a:moveTo>
                    <a:pt x="1761799" y="515504"/>
                  </a:moveTo>
                  <a:lnTo>
                    <a:pt x="1754639" y="539874"/>
                  </a:lnTo>
                  <a:lnTo>
                    <a:pt x="1779009" y="547034"/>
                  </a:lnTo>
                  <a:lnTo>
                    <a:pt x="1786169" y="522664"/>
                  </a:lnTo>
                  <a:lnTo>
                    <a:pt x="1761799" y="515504"/>
                  </a:lnTo>
                  <a:close/>
                </a:path>
                <a:path w="2447925" h="755650">
                  <a:moveTo>
                    <a:pt x="1810539" y="529823"/>
                  </a:moveTo>
                  <a:lnTo>
                    <a:pt x="1803379" y="554193"/>
                  </a:lnTo>
                  <a:lnTo>
                    <a:pt x="1827749" y="561353"/>
                  </a:lnTo>
                  <a:lnTo>
                    <a:pt x="1834909" y="536983"/>
                  </a:lnTo>
                  <a:lnTo>
                    <a:pt x="1810539" y="529823"/>
                  </a:lnTo>
                  <a:close/>
                </a:path>
                <a:path w="2447925" h="755650">
                  <a:moveTo>
                    <a:pt x="1859279" y="544144"/>
                  </a:moveTo>
                  <a:lnTo>
                    <a:pt x="1852119" y="568514"/>
                  </a:lnTo>
                  <a:lnTo>
                    <a:pt x="1876489" y="575673"/>
                  </a:lnTo>
                  <a:lnTo>
                    <a:pt x="1883650" y="551303"/>
                  </a:lnTo>
                  <a:lnTo>
                    <a:pt x="1859279" y="544144"/>
                  </a:lnTo>
                  <a:close/>
                </a:path>
                <a:path w="2447925" h="755650">
                  <a:moveTo>
                    <a:pt x="1908020" y="558463"/>
                  </a:moveTo>
                  <a:lnTo>
                    <a:pt x="1900859" y="582833"/>
                  </a:lnTo>
                  <a:lnTo>
                    <a:pt x="1925229" y="589992"/>
                  </a:lnTo>
                  <a:lnTo>
                    <a:pt x="1932390" y="565622"/>
                  </a:lnTo>
                  <a:lnTo>
                    <a:pt x="1908020" y="558463"/>
                  </a:lnTo>
                  <a:close/>
                </a:path>
                <a:path w="2447925" h="755650">
                  <a:moveTo>
                    <a:pt x="1956760" y="572782"/>
                  </a:moveTo>
                  <a:lnTo>
                    <a:pt x="1949599" y="597152"/>
                  </a:lnTo>
                  <a:lnTo>
                    <a:pt x="1973969" y="604312"/>
                  </a:lnTo>
                  <a:lnTo>
                    <a:pt x="1981130" y="579942"/>
                  </a:lnTo>
                  <a:lnTo>
                    <a:pt x="1956760" y="572782"/>
                  </a:lnTo>
                  <a:close/>
                </a:path>
                <a:path w="2447925" h="755650">
                  <a:moveTo>
                    <a:pt x="2005500" y="587101"/>
                  </a:moveTo>
                  <a:lnTo>
                    <a:pt x="1998339" y="611471"/>
                  </a:lnTo>
                  <a:lnTo>
                    <a:pt x="2022709" y="618632"/>
                  </a:lnTo>
                  <a:lnTo>
                    <a:pt x="2029870" y="594262"/>
                  </a:lnTo>
                  <a:lnTo>
                    <a:pt x="2005500" y="587101"/>
                  </a:lnTo>
                  <a:close/>
                </a:path>
                <a:path w="2447925" h="755650">
                  <a:moveTo>
                    <a:pt x="2054240" y="601422"/>
                  </a:moveTo>
                  <a:lnTo>
                    <a:pt x="2047079" y="625792"/>
                  </a:lnTo>
                  <a:lnTo>
                    <a:pt x="2071450" y="632951"/>
                  </a:lnTo>
                  <a:lnTo>
                    <a:pt x="2078610" y="608581"/>
                  </a:lnTo>
                  <a:lnTo>
                    <a:pt x="2054240" y="601422"/>
                  </a:lnTo>
                  <a:close/>
                </a:path>
                <a:path w="2447925" h="755650">
                  <a:moveTo>
                    <a:pt x="2102980" y="615741"/>
                  </a:moveTo>
                  <a:lnTo>
                    <a:pt x="2095820" y="640111"/>
                  </a:lnTo>
                  <a:lnTo>
                    <a:pt x="2120190" y="647270"/>
                  </a:lnTo>
                  <a:lnTo>
                    <a:pt x="2127350" y="622900"/>
                  </a:lnTo>
                  <a:lnTo>
                    <a:pt x="2102980" y="615741"/>
                  </a:lnTo>
                  <a:close/>
                </a:path>
                <a:path w="2447925" h="755650">
                  <a:moveTo>
                    <a:pt x="2151720" y="630060"/>
                  </a:moveTo>
                  <a:lnTo>
                    <a:pt x="2144560" y="654430"/>
                  </a:lnTo>
                  <a:lnTo>
                    <a:pt x="2168930" y="661591"/>
                  </a:lnTo>
                  <a:lnTo>
                    <a:pt x="2176090" y="637221"/>
                  </a:lnTo>
                  <a:lnTo>
                    <a:pt x="2151720" y="630060"/>
                  </a:lnTo>
                  <a:close/>
                </a:path>
                <a:path w="2447925" h="755650">
                  <a:moveTo>
                    <a:pt x="2200460" y="644380"/>
                  </a:moveTo>
                  <a:lnTo>
                    <a:pt x="2193300" y="668750"/>
                  </a:lnTo>
                  <a:lnTo>
                    <a:pt x="2217670" y="675910"/>
                  </a:lnTo>
                  <a:lnTo>
                    <a:pt x="2224830" y="651540"/>
                  </a:lnTo>
                  <a:lnTo>
                    <a:pt x="2200460" y="644380"/>
                  </a:lnTo>
                  <a:close/>
                </a:path>
                <a:path w="2447925" h="755650">
                  <a:moveTo>
                    <a:pt x="2249200" y="658700"/>
                  </a:moveTo>
                  <a:lnTo>
                    <a:pt x="2242040" y="683069"/>
                  </a:lnTo>
                  <a:lnTo>
                    <a:pt x="2266411" y="690229"/>
                  </a:lnTo>
                  <a:lnTo>
                    <a:pt x="2273570" y="665859"/>
                  </a:lnTo>
                  <a:lnTo>
                    <a:pt x="2249200" y="658700"/>
                  </a:lnTo>
                  <a:close/>
                </a:path>
                <a:path w="2447925" h="755650">
                  <a:moveTo>
                    <a:pt x="2343678" y="633510"/>
                  </a:moveTo>
                  <a:lnTo>
                    <a:pt x="2307880" y="755360"/>
                  </a:lnTo>
                  <a:lnTo>
                    <a:pt x="2447629" y="730234"/>
                  </a:lnTo>
                  <a:lnTo>
                    <a:pt x="2343678" y="633510"/>
                  </a:lnTo>
                  <a:close/>
                </a:path>
                <a:path w="2447925" h="755650">
                  <a:moveTo>
                    <a:pt x="2297940" y="673019"/>
                  </a:moveTo>
                  <a:lnTo>
                    <a:pt x="2290781" y="697390"/>
                  </a:lnTo>
                  <a:lnTo>
                    <a:pt x="2315151" y="704549"/>
                  </a:lnTo>
                  <a:lnTo>
                    <a:pt x="2322310" y="680178"/>
                  </a:lnTo>
                  <a:lnTo>
                    <a:pt x="2297940" y="673019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3324" y="4202191"/>
              <a:ext cx="1829417" cy="183842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066166" y="3242546"/>
              <a:ext cx="1465580" cy="1093470"/>
            </a:xfrm>
            <a:custGeom>
              <a:avLst/>
              <a:gdLst/>
              <a:ahLst/>
              <a:cxnLst/>
              <a:rect l="l" t="t" r="r" b="b"/>
              <a:pathLst>
                <a:path w="1465579" h="1093470">
                  <a:moveTo>
                    <a:pt x="64074" y="966550"/>
                  </a:moveTo>
                  <a:lnTo>
                    <a:pt x="0" y="1093260"/>
                  </a:lnTo>
                  <a:lnTo>
                    <a:pt x="139813" y="1068494"/>
                  </a:lnTo>
                  <a:lnTo>
                    <a:pt x="115144" y="1035290"/>
                  </a:lnTo>
                  <a:lnTo>
                    <a:pt x="99322" y="1035290"/>
                  </a:lnTo>
                  <a:lnTo>
                    <a:pt x="84175" y="1014901"/>
                  </a:lnTo>
                  <a:lnTo>
                    <a:pt x="94369" y="1007327"/>
                  </a:lnTo>
                  <a:lnTo>
                    <a:pt x="64074" y="966550"/>
                  </a:lnTo>
                  <a:close/>
                </a:path>
                <a:path w="1465579" h="1093470">
                  <a:moveTo>
                    <a:pt x="94369" y="1007327"/>
                  </a:moveTo>
                  <a:lnTo>
                    <a:pt x="84175" y="1014901"/>
                  </a:lnTo>
                  <a:lnTo>
                    <a:pt x="99322" y="1035290"/>
                  </a:lnTo>
                  <a:lnTo>
                    <a:pt x="109517" y="1027716"/>
                  </a:lnTo>
                  <a:lnTo>
                    <a:pt x="94369" y="1007327"/>
                  </a:lnTo>
                  <a:close/>
                </a:path>
                <a:path w="1465579" h="1093470">
                  <a:moveTo>
                    <a:pt x="109517" y="1027716"/>
                  </a:moveTo>
                  <a:lnTo>
                    <a:pt x="99322" y="1035290"/>
                  </a:lnTo>
                  <a:lnTo>
                    <a:pt x="115144" y="1035290"/>
                  </a:lnTo>
                  <a:lnTo>
                    <a:pt x="109517" y="1027716"/>
                  </a:lnTo>
                  <a:close/>
                </a:path>
                <a:path w="1465579" h="1093470">
                  <a:moveTo>
                    <a:pt x="104564" y="999754"/>
                  </a:moveTo>
                  <a:lnTo>
                    <a:pt x="94369" y="1007327"/>
                  </a:lnTo>
                  <a:lnTo>
                    <a:pt x="109517" y="1027716"/>
                  </a:lnTo>
                  <a:lnTo>
                    <a:pt x="119712" y="1020142"/>
                  </a:lnTo>
                  <a:lnTo>
                    <a:pt x="104564" y="999754"/>
                  </a:lnTo>
                  <a:close/>
                </a:path>
                <a:path w="1465579" h="1093470">
                  <a:moveTo>
                    <a:pt x="145342" y="969458"/>
                  </a:moveTo>
                  <a:lnTo>
                    <a:pt x="124952" y="984605"/>
                  </a:lnTo>
                  <a:lnTo>
                    <a:pt x="140101" y="1004995"/>
                  </a:lnTo>
                  <a:lnTo>
                    <a:pt x="160489" y="989846"/>
                  </a:lnTo>
                  <a:lnTo>
                    <a:pt x="145342" y="969458"/>
                  </a:lnTo>
                  <a:close/>
                </a:path>
                <a:path w="1465579" h="1093470">
                  <a:moveTo>
                    <a:pt x="186119" y="939162"/>
                  </a:moveTo>
                  <a:lnTo>
                    <a:pt x="165731" y="954311"/>
                  </a:lnTo>
                  <a:lnTo>
                    <a:pt x="180878" y="974699"/>
                  </a:lnTo>
                  <a:lnTo>
                    <a:pt x="201267" y="959551"/>
                  </a:lnTo>
                  <a:lnTo>
                    <a:pt x="186119" y="939162"/>
                  </a:lnTo>
                  <a:close/>
                </a:path>
                <a:path w="1465579" h="1093470">
                  <a:moveTo>
                    <a:pt x="226896" y="908866"/>
                  </a:moveTo>
                  <a:lnTo>
                    <a:pt x="206508" y="924015"/>
                  </a:lnTo>
                  <a:lnTo>
                    <a:pt x="221656" y="944403"/>
                  </a:lnTo>
                  <a:lnTo>
                    <a:pt x="242045" y="929256"/>
                  </a:lnTo>
                  <a:lnTo>
                    <a:pt x="226896" y="908866"/>
                  </a:lnTo>
                  <a:close/>
                </a:path>
                <a:path w="1465579" h="1093470">
                  <a:moveTo>
                    <a:pt x="267675" y="878572"/>
                  </a:moveTo>
                  <a:lnTo>
                    <a:pt x="247286" y="893719"/>
                  </a:lnTo>
                  <a:lnTo>
                    <a:pt x="262434" y="914107"/>
                  </a:lnTo>
                  <a:lnTo>
                    <a:pt x="282822" y="898960"/>
                  </a:lnTo>
                  <a:lnTo>
                    <a:pt x="267675" y="878572"/>
                  </a:lnTo>
                  <a:close/>
                </a:path>
                <a:path w="1465579" h="1093470">
                  <a:moveTo>
                    <a:pt x="308452" y="848276"/>
                  </a:moveTo>
                  <a:lnTo>
                    <a:pt x="288063" y="863423"/>
                  </a:lnTo>
                  <a:lnTo>
                    <a:pt x="303211" y="883812"/>
                  </a:lnTo>
                  <a:lnTo>
                    <a:pt x="323601" y="868664"/>
                  </a:lnTo>
                  <a:lnTo>
                    <a:pt x="308452" y="848276"/>
                  </a:lnTo>
                  <a:close/>
                </a:path>
                <a:path w="1465579" h="1093470">
                  <a:moveTo>
                    <a:pt x="349230" y="817980"/>
                  </a:moveTo>
                  <a:lnTo>
                    <a:pt x="328841" y="833127"/>
                  </a:lnTo>
                  <a:lnTo>
                    <a:pt x="343989" y="853517"/>
                  </a:lnTo>
                  <a:lnTo>
                    <a:pt x="364378" y="838368"/>
                  </a:lnTo>
                  <a:lnTo>
                    <a:pt x="349230" y="817980"/>
                  </a:lnTo>
                  <a:close/>
                </a:path>
                <a:path w="1465579" h="1093470">
                  <a:moveTo>
                    <a:pt x="390008" y="787684"/>
                  </a:moveTo>
                  <a:lnTo>
                    <a:pt x="369619" y="802833"/>
                  </a:lnTo>
                  <a:lnTo>
                    <a:pt x="384766" y="823221"/>
                  </a:lnTo>
                  <a:lnTo>
                    <a:pt x="405155" y="808073"/>
                  </a:lnTo>
                  <a:lnTo>
                    <a:pt x="390008" y="787684"/>
                  </a:lnTo>
                  <a:close/>
                </a:path>
                <a:path w="1465579" h="1093470">
                  <a:moveTo>
                    <a:pt x="430785" y="757389"/>
                  </a:moveTo>
                  <a:lnTo>
                    <a:pt x="410396" y="772537"/>
                  </a:lnTo>
                  <a:lnTo>
                    <a:pt x="425545" y="792925"/>
                  </a:lnTo>
                  <a:lnTo>
                    <a:pt x="445933" y="777778"/>
                  </a:lnTo>
                  <a:lnTo>
                    <a:pt x="430785" y="757389"/>
                  </a:lnTo>
                  <a:close/>
                </a:path>
                <a:path w="1465579" h="1093470">
                  <a:moveTo>
                    <a:pt x="471563" y="727094"/>
                  </a:moveTo>
                  <a:lnTo>
                    <a:pt x="451175" y="742241"/>
                  </a:lnTo>
                  <a:lnTo>
                    <a:pt x="466322" y="762629"/>
                  </a:lnTo>
                  <a:lnTo>
                    <a:pt x="486710" y="747482"/>
                  </a:lnTo>
                  <a:lnTo>
                    <a:pt x="471563" y="727094"/>
                  </a:lnTo>
                  <a:close/>
                </a:path>
                <a:path w="1465579" h="1093470">
                  <a:moveTo>
                    <a:pt x="512340" y="696798"/>
                  </a:moveTo>
                  <a:lnTo>
                    <a:pt x="491952" y="711945"/>
                  </a:lnTo>
                  <a:lnTo>
                    <a:pt x="507099" y="732335"/>
                  </a:lnTo>
                  <a:lnTo>
                    <a:pt x="527489" y="717186"/>
                  </a:lnTo>
                  <a:lnTo>
                    <a:pt x="512340" y="696798"/>
                  </a:lnTo>
                  <a:close/>
                </a:path>
                <a:path w="1465579" h="1093470">
                  <a:moveTo>
                    <a:pt x="553119" y="666502"/>
                  </a:moveTo>
                  <a:lnTo>
                    <a:pt x="532729" y="681650"/>
                  </a:lnTo>
                  <a:lnTo>
                    <a:pt x="547878" y="702039"/>
                  </a:lnTo>
                  <a:lnTo>
                    <a:pt x="568266" y="686890"/>
                  </a:lnTo>
                  <a:lnTo>
                    <a:pt x="553119" y="666502"/>
                  </a:lnTo>
                  <a:close/>
                </a:path>
                <a:path w="1465579" h="1093470">
                  <a:moveTo>
                    <a:pt x="593896" y="636206"/>
                  </a:moveTo>
                  <a:lnTo>
                    <a:pt x="573507" y="651355"/>
                  </a:lnTo>
                  <a:lnTo>
                    <a:pt x="588655" y="671743"/>
                  </a:lnTo>
                  <a:lnTo>
                    <a:pt x="609043" y="656596"/>
                  </a:lnTo>
                  <a:lnTo>
                    <a:pt x="593896" y="636206"/>
                  </a:lnTo>
                  <a:close/>
                </a:path>
                <a:path w="1465579" h="1093470">
                  <a:moveTo>
                    <a:pt x="634673" y="605911"/>
                  </a:moveTo>
                  <a:lnTo>
                    <a:pt x="614285" y="621059"/>
                  </a:lnTo>
                  <a:lnTo>
                    <a:pt x="629433" y="641447"/>
                  </a:lnTo>
                  <a:lnTo>
                    <a:pt x="649822" y="626300"/>
                  </a:lnTo>
                  <a:lnTo>
                    <a:pt x="634673" y="605911"/>
                  </a:lnTo>
                  <a:close/>
                </a:path>
                <a:path w="1465579" h="1093470">
                  <a:moveTo>
                    <a:pt x="675452" y="575616"/>
                  </a:moveTo>
                  <a:lnTo>
                    <a:pt x="655063" y="590763"/>
                  </a:lnTo>
                  <a:lnTo>
                    <a:pt x="670210" y="611151"/>
                  </a:lnTo>
                  <a:lnTo>
                    <a:pt x="690599" y="596004"/>
                  </a:lnTo>
                  <a:lnTo>
                    <a:pt x="675452" y="575616"/>
                  </a:lnTo>
                  <a:close/>
                </a:path>
                <a:path w="1465579" h="1093470">
                  <a:moveTo>
                    <a:pt x="716229" y="545320"/>
                  </a:moveTo>
                  <a:lnTo>
                    <a:pt x="695840" y="560467"/>
                  </a:lnTo>
                  <a:lnTo>
                    <a:pt x="710987" y="580857"/>
                  </a:lnTo>
                  <a:lnTo>
                    <a:pt x="731377" y="565708"/>
                  </a:lnTo>
                  <a:lnTo>
                    <a:pt x="716229" y="545320"/>
                  </a:lnTo>
                  <a:close/>
                </a:path>
                <a:path w="1465579" h="1093470">
                  <a:moveTo>
                    <a:pt x="757007" y="515024"/>
                  </a:moveTo>
                  <a:lnTo>
                    <a:pt x="736617" y="530172"/>
                  </a:lnTo>
                  <a:lnTo>
                    <a:pt x="751766" y="550561"/>
                  </a:lnTo>
                  <a:lnTo>
                    <a:pt x="772154" y="535414"/>
                  </a:lnTo>
                  <a:lnTo>
                    <a:pt x="757007" y="515024"/>
                  </a:lnTo>
                  <a:close/>
                </a:path>
                <a:path w="1465579" h="1093470">
                  <a:moveTo>
                    <a:pt x="797784" y="484729"/>
                  </a:moveTo>
                  <a:lnTo>
                    <a:pt x="777396" y="499877"/>
                  </a:lnTo>
                  <a:lnTo>
                    <a:pt x="792543" y="520265"/>
                  </a:lnTo>
                  <a:lnTo>
                    <a:pt x="812932" y="505118"/>
                  </a:lnTo>
                  <a:lnTo>
                    <a:pt x="797784" y="484729"/>
                  </a:lnTo>
                  <a:close/>
                </a:path>
                <a:path w="1465579" h="1093470">
                  <a:moveTo>
                    <a:pt x="838561" y="454433"/>
                  </a:moveTo>
                  <a:lnTo>
                    <a:pt x="818173" y="469581"/>
                  </a:lnTo>
                  <a:lnTo>
                    <a:pt x="833321" y="489971"/>
                  </a:lnTo>
                  <a:lnTo>
                    <a:pt x="853710" y="474822"/>
                  </a:lnTo>
                  <a:lnTo>
                    <a:pt x="838561" y="454433"/>
                  </a:lnTo>
                  <a:close/>
                </a:path>
                <a:path w="1465579" h="1093470">
                  <a:moveTo>
                    <a:pt x="879340" y="424138"/>
                  </a:moveTo>
                  <a:lnTo>
                    <a:pt x="858951" y="439286"/>
                  </a:lnTo>
                  <a:lnTo>
                    <a:pt x="874099" y="459675"/>
                  </a:lnTo>
                  <a:lnTo>
                    <a:pt x="894487" y="444526"/>
                  </a:lnTo>
                  <a:lnTo>
                    <a:pt x="879340" y="424138"/>
                  </a:lnTo>
                  <a:close/>
                </a:path>
                <a:path w="1465579" h="1093470">
                  <a:moveTo>
                    <a:pt x="920117" y="393842"/>
                  </a:moveTo>
                  <a:lnTo>
                    <a:pt x="899728" y="408990"/>
                  </a:lnTo>
                  <a:lnTo>
                    <a:pt x="914877" y="429379"/>
                  </a:lnTo>
                  <a:lnTo>
                    <a:pt x="935266" y="414232"/>
                  </a:lnTo>
                  <a:lnTo>
                    <a:pt x="920117" y="393842"/>
                  </a:lnTo>
                  <a:close/>
                </a:path>
                <a:path w="1465579" h="1093470">
                  <a:moveTo>
                    <a:pt x="960895" y="363547"/>
                  </a:moveTo>
                  <a:lnTo>
                    <a:pt x="940507" y="378694"/>
                  </a:lnTo>
                  <a:lnTo>
                    <a:pt x="955654" y="399083"/>
                  </a:lnTo>
                  <a:lnTo>
                    <a:pt x="976043" y="383936"/>
                  </a:lnTo>
                  <a:lnTo>
                    <a:pt x="960895" y="363547"/>
                  </a:lnTo>
                  <a:close/>
                </a:path>
                <a:path w="1465579" h="1093470">
                  <a:moveTo>
                    <a:pt x="1001673" y="333251"/>
                  </a:moveTo>
                  <a:lnTo>
                    <a:pt x="981284" y="348399"/>
                  </a:lnTo>
                  <a:lnTo>
                    <a:pt x="996431" y="368787"/>
                  </a:lnTo>
                  <a:lnTo>
                    <a:pt x="1016820" y="353640"/>
                  </a:lnTo>
                  <a:lnTo>
                    <a:pt x="1001673" y="333251"/>
                  </a:lnTo>
                  <a:close/>
                </a:path>
                <a:path w="1465579" h="1093470">
                  <a:moveTo>
                    <a:pt x="1042451" y="302955"/>
                  </a:moveTo>
                  <a:lnTo>
                    <a:pt x="1022061" y="318103"/>
                  </a:lnTo>
                  <a:lnTo>
                    <a:pt x="1037210" y="338493"/>
                  </a:lnTo>
                  <a:lnTo>
                    <a:pt x="1057598" y="323344"/>
                  </a:lnTo>
                  <a:lnTo>
                    <a:pt x="1042451" y="302955"/>
                  </a:lnTo>
                  <a:close/>
                </a:path>
                <a:path w="1465579" h="1093470">
                  <a:moveTo>
                    <a:pt x="1083228" y="272660"/>
                  </a:moveTo>
                  <a:lnTo>
                    <a:pt x="1062840" y="287808"/>
                  </a:lnTo>
                  <a:lnTo>
                    <a:pt x="1077987" y="308197"/>
                  </a:lnTo>
                  <a:lnTo>
                    <a:pt x="1098376" y="293049"/>
                  </a:lnTo>
                  <a:lnTo>
                    <a:pt x="1083228" y="272660"/>
                  </a:lnTo>
                  <a:close/>
                </a:path>
                <a:path w="1465579" h="1093470">
                  <a:moveTo>
                    <a:pt x="1124007" y="242365"/>
                  </a:moveTo>
                  <a:lnTo>
                    <a:pt x="1103617" y="257512"/>
                  </a:lnTo>
                  <a:lnTo>
                    <a:pt x="1118765" y="277901"/>
                  </a:lnTo>
                  <a:lnTo>
                    <a:pt x="1139154" y="262754"/>
                  </a:lnTo>
                  <a:lnTo>
                    <a:pt x="1124007" y="242365"/>
                  </a:lnTo>
                  <a:close/>
                </a:path>
                <a:path w="1465579" h="1093470">
                  <a:moveTo>
                    <a:pt x="1164784" y="212069"/>
                  </a:moveTo>
                  <a:lnTo>
                    <a:pt x="1144395" y="227216"/>
                  </a:lnTo>
                  <a:lnTo>
                    <a:pt x="1159543" y="247605"/>
                  </a:lnTo>
                  <a:lnTo>
                    <a:pt x="1179931" y="232458"/>
                  </a:lnTo>
                  <a:lnTo>
                    <a:pt x="1164784" y="212069"/>
                  </a:lnTo>
                  <a:close/>
                </a:path>
                <a:path w="1465579" h="1093470">
                  <a:moveTo>
                    <a:pt x="1205561" y="181773"/>
                  </a:moveTo>
                  <a:lnTo>
                    <a:pt x="1185172" y="196921"/>
                  </a:lnTo>
                  <a:lnTo>
                    <a:pt x="1200321" y="217310"/>
                  </a:lnTo>
                  <a:lnTo>
                    <a:pt x="1220710" y="202162"/>
                  </a:lnTo>
                  <a:lnTo>
                    <a:pt x="1205561" y="181773"/>
                  </a:lnTo>
                  <a:close/>
                </a:path>
                <a:path w="1465579" h="1093470">
                  <a:moveTo>
                    <a:pt x="1246339" y="151477"/>
                  </a:moveTo>
                  <a:lnTo>
                    <a:pt x="1225951" y="166626"/>
                  </a:lnTo>
                  <a:lnTo>
                    <a:pt x="1241098" y="187015"/>
                  </a:lnTo>
                  <a:lnTo>
                    <a:pt x="1261487" y="171866"/>
                  </a:lnTo>
                  <a:lnTo>
                    <a:pt x="1246339" y="151477"/>
                  </a:lnTo>
                  <a:close/>
                </a:path>
                <a:path w="1465579" h="1093470">
                  <a:moveTo>
                    <a:pt x="1287117" y="121182"/>
                  </a:moveTo>
                  <a:lnTo>
                    <a:pt x="1266728" y="136330"/>
                  </a:lnTo>
                  <a:lnTo>
                    <a:pt x="1281875" y="156719"/>
                  </a:lnTo>
                  <a:lnTo>
                    <a:pt x="1302265" y="141571"/>
                  </a:lnTo>
                  <a:lnTo>
                    <a:pt x="1287117" y="121182"/>
                  </a:lnTo>
                  <a:close/>
                </a:path>
                <a:path w="1465579" h="1093470">
                  <a:moveTo>
                    <a:pt x="1327895" y="90887"/>
                  </a:moveTo>
                  <a:lnTo>
                    <a:pt x="1307505" y="106034"/>
                  </a:lnTo>
                  <a:lnTo>
                    <a:pt x="1322654" y="126423"/>
                  </a:lnTo>
                  <a:lnTo>
                    <a:pt x="1343042" y="111276"/>
                  </a:lnTo>
                  <a:lnTo>
                    <a:pt x="1327895" y="90887"/>
                  </a:lnTo>
                  <a:close/>
                </a:path>
                <a:path w="1465579" h="1093470">
                  <a:moveTo>
                    <a:pt x="1368672" y="60591"/>
                  </a:moveTo>
                  <a:lnTo>
                    <a:pt x="1348284" y="75738"/>
                  </a:lnTo>
                  <a:lnTo>
                    <a:pt x="1363431" y="96128"/>
                  </a:lnTo>
                  <a:lnTo>
                    <a:pt x="1383819" y="80980"/>
                  </a:lnTo>
                  <a:lnTo>
                    <a:pt x="1368672" y="60591"/>
                  </a:lnTo>
                  <a:close/>
                </a:path>
                <a:path w="1465579" h="1093470">
                  <a:moveTo>
                    <a:pt x="1409449" y="30295"/>
                  </a:moveTo>
                  <a:lnTo>
                    <a:pt x="1389061" y="45444"/>
                  </a:lnTo>
                  <a:lnTo>
                    <a:pt x="1404208" y="65832"/>
                  </a:lnTo>
                  <a:lnTo>
                    <a:pt x="1424598" y="50684"/>
                  </a:lnTo>
                  <a:lnTo>
                    <a:pt x="1409449" y="30295"/>
                  </a:lnTo>
                  <a:close/>
                </a:path>
                <a:path w="1465579" h="1093470">
                  <a:moveTo>
                    <a:pt x="1450228" y="0"/>
                  </a:moveTo>
                  <a:lnTo>
                    <a:pt x="1429839" y="15148"/>
                  </a:lnTo>
                  <a:lnTo>
                    <a:pt x="1444986" y="35537"/>
                  </a:lnTo>
                  <a:lnTo>
                    <a:pt x="1465375" y="20389"/>
                  </a:lnTo>
                  <a:lnTo>
                    <a:pt x="1450228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610567" y="6231635"/>
            <a:ext cx="1550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config.xml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306CDF9A-6690-2185-756D-4A3A2DEB7B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06228" y="743371"/>
            <a:ext cx="5715635" cy="2027555"/>
          </a:xfrm>
          <a:custGeom>
            <a:avLst/>
            <a:gdLst/>
            <a:ahLst/>
            <a:cxnLst/>
            <a:rect l="l" t="t" r="r" b="b"/>
            <a:pathLst>
              <a:path w="5715634" h="2027555">
                <a:moveTo>
                  <a:pt x="5715224" y="0"/>
                </a:moveTo>
                <a:lnTo>
                  <a:pt x="0" y="0"/>
                </a:lnTo>
                <a:lnTo>
                  <a:pt x="0" y="2027478"/>
                </a:lnTo>
                <a:lnTo>
                  <a:pt x="5715224" y="2027478"/>
                </a:lnTo>
                <a:lnTo>
                  <a:pt x="5715224" y="0"/>
                </a:lnTo>
                <a:close/>
              </a:path>
            </a:pathLst>
          </a:custGeom>
          <a:solidFill>
            <a:srgbClr val="D1EEF5">
              <a:alpha val="5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28020" y="746159"/>
            <a:ext cx="1906270" cy="1235075"/>
          </a:xfrm>
          <a:custGeom>
            <a:avLst/>
            <a:gdLst/>
            <a:ahLst/>
            <a:cxnLst/>
            <a:rect l="l" t="t" r="r" b="b"/>
            <a:pathLst>
              <a:path w="1906270" h="1235075">
                <a:moveTo>
                  <a:pt x="1905995" y="0"/>
                </a:moveTo>
                <a:lnTo>
                  <a:pt x="0" y="0"/>
                </a:lnTo>
                <a:lnTo>
                  <a:pt x="0" y="1234803"/>
                </a:lnTo>
                <a:lnTo>
                  <a:pt x="1905995" y="1234803"/>
                </a:lnTo>
                <a:lnTo>
                  <a:pt x="1905995" y="0"/>
                </a:lnTo>
                <a:close/>
              </a:path>
            </a:pathLst>
          </a:custGeom>
          <a:solidFill>
            <a:srgbClr val="D1EEF5">
              <a:alpha val="5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288" y="589751"/>
            <a:ext cx="1709041" cy="173322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831435" y="0"/>
            <a:ext cx="596900" cy="1363980"/>
          </a:xfrm>
          <a:custGeom>
            <a:avLst/>
            <a:gdLst/>
            <a:ahLst/>
            <a:cxnLst/>
            <a:rect l="l" t="t" r="r" b="b"/>
            <a:pathLst>
              <a:path w="596900" h="1363980">
                <a:moveTo>
                  <a:pt x="0" y="0"/>
                </a:moveTo>
                <a:lnTo>
                  <a:pt x="0" y="1363560"/>
                </a:lnTo>
                <a:lnTo>
                  <a:pt x="596585" y="1363560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587532" y="1078213"/>
            <a:ext cx="1532890" cy="553085"/>
            <a:chOff x="3587532" y="1078213"/>
            <a:chExt cx="1532890" cy="553085"/>
          </a:xfrm>
        </p:grpSpPr>
        <p:sp>
          <p:nvSpPr>
            <p:cNvPr id="7" name="object 7"/>
            <p:cNvSpPr/>
            <p:nvPr/>
          </p:nvSpPr>
          <p:spPr>
            <a:xfrm>
              <a:off x="3600232" y="1090913"/>
              <a:ext cx="1507490" cy="527685"/>
            </a:xfrm>
            <a:custGeom>
              <a:avLst/>
              <a:gdLst/>
              <a:ahLst/>
              <a:cxnLst/>
              <a:rect l="l" t="t" r="r" b="b"/>
              <a:pathLst>
                <a:path w="1507489" h="527685">
                  <a:moveTo>
                    <a:pt x="1419098" y="0"/>
                  </a:moveTo>
                  <a:lnTo>
                    <a:pt x="87897" y="0"/>
                  </a:lnTo>
                  <a:lnTo>
                    <a:pt x="53684" y="6907"/>
                  </a:lnTo>
                  <a:lnTo>
                    <a:pt x="25744" y="25744"/>
                  </a:lnTo>
                  <a:lnTo>
                    <a:pt x="6907" y="53684"/>
                  </a:lnTo>
                  <a:lnTo>
                    <a:pt x="0" y="87899"/>
                  </a:lnTo>
                  <a:lnTo>
                    <a:pt x="0" y="439484"/>
                  </a:lnTo>
                  <a:lnTo>
                    <a:pt x="6907" y="473699"/>
                  </a:lnTo>
                  <a:lnTo>
                    <a:pt x="25744" y="501639"/>
                  </a:lnTo>
                  <a:lnTo>
                    <a:pt x="53684" y="520476"/>
                  </a:lnTo>
                  <a:lnTo>
                    <a:pt x="87897" y="527384"/>
                  </a:lnTo>
                  <a:lnTo>
                    <a:pt x="1419098" y="527384"/>
                  </a:lnTo>
                  <a:lnTo>
                    <a:pt x="1453311" y="520476"/>
                  </a:lnTo>
                  <a:lnTo>
                    <a:pt x="1481251" y="501639"/>
                  </a:lnTo>
                  <a:lnTo>
                    <a:pt x="1500088" y="473699"/>
                  </a:lnTo>
                  <a:lnTo>
                    <a:pt x="1506995" y="439484"/>
                  </a:lnTo>
                  <a:lnTo>
                    <a:pt x="1506995" y="87899"/>
                  </a:lnTo>
                  <a:lnTo>
                    <a:pt x="1500088" y="53684"/>
                  </a:lnTo>
                  <a:lnTo>
                    <a:pt x="1481251" y="25744"/>
                  </a:lnTo>
                  <a:lnTo>
                    <a:pt x="1453311" y="6907"/>
                  </a:lnTo>
                  <a:lnTo>
                    <a:pt x="1419098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0232" y="1090913"/>
              <a:ext cx="1507490" cy="527685"/>
            </a:xfrm>
            <a:custGeom>
              <a:avLst/>
              <a:gdLst/>
              <a:ahLst/>
              <a:cxnLst/>
              <a:rect l="l" t="t" r="r" b="b"/>
              <a:pathLst>
                <a:path w="1507489" h="527685">
                  <a:moveTo>
                    <a:pt x="0" y="87898"/>
                  </a:moveTo>
                  <a:lnTo>
                    <a:pt x="6907" y="53684"/>
                  </a:lnTo>
                  <a:lnTo>
                    <a:pt x="25744" y="25744"/>
                  </a:lnTo>
                  <a:lnTo>
                    <a:pt x="53684" y="6907"/>
                  </a:lnTo>
                  <a:lnTo>
                    <a:pt x="87898" y="0"/>
                  </a:lnTo>
                  <a:lnTo>
                    <a:pt x="1419098" y="0"/>
                  </a:lnTo>
                  <a:lnTo>
                    <a:pt x="1453312" y="6907"/>
                  </a:lnTo>
                  <a:lnTo>
                    <a:pt x="1481251" y="25744"/>
                  </a:lnTo>
                  <a:lnTo>
                    <a:pt x="1500088" y="53684"/>
                  </a:lnTo>
                  <a:lnTo>
                    <a:pt x="1506996" y="87898"/>
                  </a:lnTo>
                  <a:lnTo>
                    <a:pt x="1506996" y="439484"/>
                  </a:lnTo>
                  <a:lnTo>
                    <a:pt x="1500088" y="473698"/>
                  </a:lnTo>
                  <a:lnTo>
                    <a:pt x="1481251" y="501638"/>
                  </a:lnTo>
                  <a:lnTo>
                    <a:pt x="1453312" y="520475"/>
                  </a:lnTo>
                  <a:lnTo>
                    <a:pt x="1419098" y="527383"/>
                  </a:lnTo>
                  <a:lnTo>
                    <a:pt x="87898" y="527383"/>
                  </a:lnTo>
                  <a:lnTo>
                    <a:pt x="53684" y="520475"/>
                  </a:lnTo>
                  <a:lnTo>
                    <a:pt x="25744" y="501638"/>
                  </a:lnTo>
                  <a:lnTo>
                    <a:pt x="6907" y="473698"/>
                  </a:lnTo>
                  <a:lnTo>
                    <a:pt x="0" y="439484"/>
                  </a:lnTo>
                  <a:lnTo>
                    <a:pt x="0" y="87898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28020" y="746159"/>
            <a:ext cx="1906270" cy="123507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endParaRPr sz="2000">
              <a:latin typeface="Times New Roman"/>
              <a:cs typeface="Times New Roman"/>
            </a:endParaRPr>
          </a:p>
          <a:p>
            <a:pPr marL="632460">
              <a:lnSpc>
                <a:spcPct val="100000"/>
              </a:lnSpc>
            </a:pPr>
            <a:r>
              <a:rPr sz="2000" spc="-20" dirty="0">
                <a:solidFill>
                  <a:srgbClr val="2A9FBC"/>
                </a:solidFill>
                <a:latin typeface="Verdana"/>
                <a:cs typeface="Verdana"/>
              </a:rPr>
              <a:t>Step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86585" y="860831"/>
            <a:ext cx="1162685" cy="506730"/>
            <a:chOff x="6986585" y="860831"/>
            <a:chExt cx="1162685" cy="506730"/>
          </a:xfrm>
        </p:grpSpPr>
        <p:sp>
          <p:nvSpPr>
            <p:cNvPr id="11" name="object 11"/>
            <p:cNvSpPr/>
            <p:nvPr/>
          </p:nvSpPr>
          <p:spPr>
            <a:xfrm>
              <a:off x="6999285" y="873531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30">
                  <a:moveTo>
                    <a:pt x="1056883" y="0"/>
                  </a:moveTo>
                  <a:lnTo>
                    <a:pt x="80180" y="0"/>
                  </a:lnTo>
                  <a:lnTo>
                    <a:pt x="48970" y="6300"/>
                  </a:lnTo>
                  <a:lnTo>
                    <a:pt x="23484" y="23484"/>
                  </a:lnTo>
                  <a:lnTo>
                    <a:pt x="6301" y="48970"/>
                  </a:lnTo>
                  <a:lnTo>
                    <a:pt x="0" y="80180"/>
                  </a:lnTo>
                  <a:lnTo>
                    <a:pt x="0" y="400894"/>
                  </a:lnTo>
                  <a:lnTo>
                    <a:pt x="6301" y="432104"/>
                  </a:lnTo>
                  <a:lnTo>
                    <a:pt x="23484" y="457590"/>
                  </a:lnTo>
                  <a:lnTo>
                    <a:pt x="48970" y="474773"/>
                  </a:lnTo>
                  <a:lnTo>
                    <a:pt x="80180" y="481074"/>
                  </a:lnTo>
                  <a:lnTo>
                    <a:pt x="1056883" y="481074"/>
                  </a:lnTo>
                  <a:lnTo>
                    <a:pt x="1088093" y="474773"/>
                  </a:lnTo>
                  <a:lnTo>
                    <a:pt x="1113579" y="457590"/>
                  </a:lnTo>
                  <a:lnTo>
                    <a:pt x="1130763" y="432104"/>
                  </a:lnTo>
                  <a:lnTo>
                    <a:pt x="1137064" y="400894"/>
                  </a:lnTo>
                  <a:lnTo>
                    <a:pt x="1137064" y="80180"/>
                  </a:lnTo>
                  <a:lnTo>
                    <a:pt x="1130763" y="48970"/>
                  </a:lnTo>
                  <a:lnTo>
                    <a:pt x="1113579" y="23484"/>
                  </a:lnTo>
                  <a:lnTo>
                    <a:pt x="1088093" y="6300"/>
                  </a:lnTo>
                  <a:lnTo>
                    <a:pt x="105688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99285" y="873531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30">
                  <a:moveTo>
                    <a:pt x="0" y="80180"/>
                  </a:moveTo>
                  <a:lnTo>
                    <a:pt x="6300" y="48970"/>
                  </a:lnTo>
                  <a:lnTo>
                    <a:pt x="23484" y="23484"/>
                  </a:lnTo>
                  <a:lnTo>
                    <a:pt x="48970" y="6300"/>
                  </a:lnTo>
                  <a:lnTo>
                    <a:pt x="80180" y="0"/>
                  </a:lnTo>
                  <a:lnTo>
                    <a:pt x="1056884" y="0"/>
                  </a:lnTo>
                  <a:lnTo>
                    <a:pt x="1088093" y="6300"/>
                  </a:lnTo>
                  <a:lnTo>
                    <a:pt x="1113579" y="23484"/>
                  </a:lnTo>
                  <a:lnTo>
                    <a:pt x="1130763" y="48970"/>
                  </a:lnTo>
                  <a:lnTo>
                    <a:pt x="1137064" y="80180"/>
                  </a:lnTo>
                  <a:lnTo>
                    <a:pt x="1137064" y="400894"/>
                  </a:lnTo>
                  <a:lnTo>
                    <a:pt x="1130763" y="432104"/>
                  </a:lnTo>
                  <a:lnTo>
                    <a:pt x="1113579" y="457590"/>
                  </a:lnTo>
                  <a:lnTo>
                    <a:pt x="1088093" y="474774"/>
                  </a:lnTo>
                  <a:lnTo>
                    <a:pt x="1056884" y="481075"/>
                  </a:lnTo>
                  <a:lnTo>
                    <a:pt x="80180" y="481075"/>
                  </a:lnTo>
                  <a:lnTo>
                    <a:pt x="48970" y="474774"/>
                  </a:lnTo>
                  <a:lnTo>
                    <a:pt x="23484" y="457590"/>
                  </a:lnTo>
                  <a:lnTo>
                    <a:pt x="6300" y="432104"/>
                  </a:lnTo>
                  <a:lnTo>
                    <a:pt x="0" y="400894"/>
                  </a:lnTo>
                  <a:lnTo>
                    <a:pt x="0" y="8018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25736" y="937259"/>
            <a:ext cx="297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2A9FBC"/>
                </a:solidFill>
                <a:latin typeface="Verdana"/>
                <a:cs typeface="Verdana"/>
              </a:rPr>
              <a:t>sh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65740" y="860831"/>
            <a:ext cx="1162685" cy="506730"/>
            <a:chOff x="5665740" y="860831"/>
            <a:chExt cx="1162685" cy="506730"/>
          </a:xfrm>
        </p:grpSpPr>
        <p:sp>
          <p:nvSpPr>
            <p:cNvPr id="15" name="object 15"/>
            <p:cNvSpPr/>
            <p:nvPr/>
          </p:nvSpPr>
          <p:spPr>
            <a:xfrm>
              <a:off x="5678440" y="873531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30">
                  <a:moveTo>
                    <a:pt x="1056883" y="0"/>
                  </a:moveTo>
                  <a:lnTo>
                    <a:pt x="80180" y="0"/>
                  </a:lnTo>
                  <a:lnTo>
                    <a:pt x="48970" y="6300"/>
                  </a:lnTo>
                  <a:lnTo>
                    <a:pt x="23484" y="23484"/>
                  </a:lnTo>
                  <a:lnTo>
                    <a:pt x="6300" y="48970"/>
                  </a:lnTo>
                  <a:lnTo>
                    <a:pt x="0" y="80180"/>
                  </a:lnTo>
                  <a:lnTo>
                    <a:pt x="0" y="400894"/>
                  </a:lnTo>
                  <a:lnTo>
                    <a:pt x="6300" y="432104"/>
                  </a:lnTo>
                  <a:lnTo>
                    <a:pt x="23484" y="457590"/>
                  </a:lnTo>
                  <a:lnTo>
                    <a:pt x="48970" y="474773"/>
                  </a:lnTo>
                  <a:lnTo>
                    <a:pt x="80180" y="481074"/>
                  </a:lnTo>
                  <a:lnTo>
                    <a:pt x="1056883" y="481074"/>
                  </a:lnTo>
                  <a:lnTo>
                    <a:pt x="1088093" y="474773"/>
                  </a:lnTo>
                  <a:lnTo>
                    <a:pt x="1113579" y="457590"/>
                  </a:lnTo>
                  <a:lnTo>
                    <a:pt x="1130763" y="432104"/>
                  </a:lnTo>
                  <a:lnTo>
                    <a:pt x="1137064" y="400894"/>
                  </a:lnTo>
                  <a:lnTo>
                    <a:pt x="1137064" y="80180"/>
                  </a:lnTo>
                  <a:lnTo>
                    <a:pt x="1130763" y="48970"/>
                  </a:lnTo>
                  <a:lnTo>
                    <a:pt x="1113579" y="23484"/>
                  </a:lnTo>
                  <a:lnTo>
                    <a:pt x="1088093" y="6300"/>
                  </a:lnTo>
                  <a:lnTo>
                    <a:pt x="105688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78440" y="873531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30">
                  <a:moveTo>
                    <a:pt x="0" y="80180"/>
                  </a:moveTo>
                  <a:lnTo>
                    <a:pt x="6300" y="48970"/>
                  </a:lnTo>
                  <a:lnTo>
                    <a:pt x="23484" y="23484"/>
                  </a:lnTo>
                  <a:lnTo>
                    <a:pt x="48970" y="6300"/>
                  </a:lnTo>
                  <a:lnTo>
                    <a:pt x="80180" y="0"/>
                  </a:lnTo>
                  <a:lnTo>
                    <a:pt x="1056884" y="0"/>
                  </a:lnTo>
                  <a:lnTo>
                    <a:pt x="1088093" y="6300"/>
                  </a:lnTo>
                  <a:lnTo>
                    <a:pt x="1113579" y="23484"/>
                  </a:lnTo>
                  <a:lnTo>
                    <a:pt x="1130763" y="48970"/>
                  </a:lnTo>
                  <a:lnTo>
                    <a:pt x="1137064" y="80180"/>
                  </a:lnTo>
                  <a:lnTo>
                    <a:pt x="1137064" y="400894"/>
                  </a:lnTo>
                  <a:lnTo>
                    <a:pt x="1130763" y="432104"/>
                  </a:lnTo>
                  <a:lnTo>
                    <a:pt x="1113579" y="457590"/>
                  </a:lnTo>
                  <a:lnTo>
                    <a:pt x="1088093" y="474774"/>
                  </a:lnTo>
                  <a:lnTo>
                    <a:pt x="1056884" y="481075"/>
                  </a:lnTo>
                  <a:lnTo>
                    <a:pt x="80180" y="481075"/>
                  </a:lnTo>
                  <a:lnTo>
                    <a:pt x="48970" y="474774"/>
                  </a:lnTo>
                  <a:lnTo>
                    <a:pt x="23484" y="457590"/>
                  </a:lnTo>
                  <a:lnTo>
                    <a:pt x="6300" y="432104"/>
                  </a:lnTo>
                  <a:lnTo>
                    <a:pt x="0" y="400894"/>
                  </a:lnTo>
                  <a:lnTo>
                    <a:pt x="0" y="8018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935822" y="937259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2A9FBC"/>
                </a:solidFill>
              </a:rPr>
              <a:t>echo</a:t>
            </a:r>
            <a:endParaRPr sz="2000"/>
          </a:p>
        </p:txBody>
      </p:sp>
      <p:grpSp>
        <p:nvGrpSpPr>
          <p:cNvPr id="18" name="object 18"/>
          <p:cNvGrpSpPr/>
          <p:nvPr/>
        </p:nvGrpSpPr>
        <p:grpSpPr>
          <a:xfrm>
            <a:off x="5668886" y="1487186"/>
            <a:ext cx="1759585" cy="506730"/>
            <a:chOff x="5668886" y="1487186"/>
            <a:chExt cx="1759585" cy="506730"/>
          </a:xfrm>
        </p:grpSpPr>
        <p:sp>
          <p:nvSpPr>
            <p:cNvPr id="19" name="object 19"/>
            <p:cNvSpPr/>
            <p:nvPr/>
          </p:nvSpPr>
          <p:spPr>
            <a:xfrm>
              <a:off x="5681586" y="1499886"/>
              <a:ext cx="1734185" cy="481330"/>
            </a:xfrm>
            <a:custGeom>
              <a:avLst/>
              <a:gdLst/>
              <a:ahLst/>
              <a:cxnLst/>
              <a:rect l="l" t="t" r="r" b="b"/>
              <a:pathLst>
                <a:path w="1734184" h="481330">
                  <a:moveTo>
                    <a:pt x="1653599" y="0"/>
                  </a:moveTo>
                  <a:lnTo>
                    <a:pt x="80182" y="0"/>
                  </a:lnTo>
                  <a:lnTo>
                    <a:pt x="48972" y="6301"/>
                  </a:lnTo>
                  <a:lnTo>
                    <a:pt x="23484" y="23484"/>
                  </a:lnTo>
                  <a:lnTo>
                    <a:pt x="6301" y="48972"/>
                  </a:lnTo>
                  <a:lnTo>
                    <a:pt x="0" y="80182"/>
                  </a:lnTo>
                  <a:lnTo>
                    <a:pt x="0" y="400893"/>
                  </a:lnTo>
                  <a:lnTo>
                    <a:pt x="6301" y="432103"/>
                  </a:lnTo>
                  <a:lnTo>
                    <a:pt x="23484" y="457591"/>
                  </a:lnTo>
                  <a:lnTo>
                    <a:pt x="48972" y="474774"/>
                  </a:lnTo>
                  <a:lnTo>
                    <a:pt x="80182" y="481075"/>
                  </a:lnTo>
                  <a:lnTo>
                    <a:pt x="1653599" y="481075"/>
                  </a:lnTo>
                  <a:lnTo>
                    <a:pt x="1684810" y="474774"/>
                  </a:lnTo>
                  <a:lnTo>
                    <a:pt x="1710296" y="457591"/>
                  </a:lnTo>
                  <a:lnTo>
                    <a:pt x="1727480" y="432103"/>
                  </a:lnTo>
                  <a:lnTo>
                    <a:pt x="1733781" y="400893"/>
                  </a:lnTo>
                  <a:lnTo>
                    <a:pt x="1733781" y="80182"/>
                  </a:lnTo>
                  <a:lnTo>
                    <a:pt x="1727480" y="48972"/>
                  </a:lnTo>
                  <a:lnTo>
                    <a:pt x="1710296" y="23484"/>
                  </a:lnTo>
                  <a:lnTo>
                    <a:pt x="1684810" y="6301"/>
                  </a:lnTo>
                  <a:lnTo>
                    <a:pt x="1653599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81586" y="1499886"/>
              <a:ext cx="1734185" cy="481330"/>
            </a:xfrm>
            <a:custGeom>
              <a:avLst/>
              <a:gdLst/>
              <a:ahLst/>
              <a:cxnLst/>
              <a:rect l="l" t="t" r="r" b="b"/>
              <a:pathLst>
                <a:path w="1734184" h="481330">
                  <a:moveTo>
                    <a:pt x="0" y="80181"/>
                  </a:moveTo>
                  <a:lnTo>
                    <a:pt x="6301" y="48971"/>
                  </a:lnTo>
                  <a:lnTo>
                    <a:pt x="23484" y="23484"/>
                  </a:lnTo>
                  <a:lnTo>
                    <a:pt x="48971" y="6301"/>
                  </a:lnTo>
                  <a:lnTo>
                    <a:pt x="80181" y="0"/>
                  </a:lnTo>
                  <a:lnTo>
                    <a:pt x="1653599" y="0"/>
                  </a:lnTo>
                  <a:lnTo>
                    <a:pt x="1684809" y="6301"/>
                  </a:lnTo>
                  <a:lnTo>
                    <a:pt x="1710296" y="23484"/>
                  </a:lnTo>
                  <a:lnTo>
                    <a:pt x="1727479" y="48971"/>
                  </a:lnTo>
                  <a:lnTo>
                    <a:pt x="1733781" y="80181"/>
                  </a:lnTo>
                  <a:lnTo>
                    <a:pt x="1733781" y="400893"/>
                  </a:lnTo>
                  <a:lnTo>
                    <a:pt x="1727479" y="432103"/>
                  </a:lnTo>
                  <a:lnTo>
                    <a:pt x="1710296" y="457590"/>
                  </a:lnTo>
                  <a:lnTo>
                    <a:pt x="1684809" y="474773"/>
                  </a:lnTo>
                  <a:lnTo>
                    <a:pt x="1653599" y="481075"/>
                  </a:lnTo>
                  <a:lnTo>
                    <a:pt x="80181" y="481075"/>
                  </a:lnTo>
                  <a:lnTo>
                    <a:pt x="48971" y="474773"/>
                  </a:lnTo>
                  <a:lnTo>
                    <a:pt x="23484" y="457590"/>
                  </a:lnTo>
                  <a:lnTo>
                    <a:pt x="6301" y="432103"/>
                  </a:lnTo>
                  <a:lnTo>
                    <a:pt x="0" y="400893"/>
                  </a:lnTo>
                  <a:lnTo>
                    <a:pt x="0" y="80181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506227" y="2874659"/>
            <a:ext cx="5715635" cy="762000"/>
            <a:chOff x="5506227" y="2874659"/>
            <a:chExt cx="5715635" cy="762000"/>
          </a:xfrm>
        </p:grpSpPr>
        <p:sp>
          <p:nvSpPr>
            <p:cNvPr id="23" name="object 23"/>
            <p:cNvSpPr/>
            <p:nvPr/>
          </p:nvSpPr>
          <p:spPr>
            <a:xfrm>
              <a:off x="5506227" y="2874659"/>
              <a:ext cx="5715635" cy="762000"/>
            </a:xfrm>
            <a:custGeom>
              <a:avLst/>
              <a:gdLst/>
              <a:ahLst/>
              <a:cxnLst/>
              <a:rect l="l" t="t" r="r" b="b"/>
              <a:pathLst>
                <a:path w="5715634" h="762000">
                  <a:moveTo>
                    <a:pt x="5715224" y="0"/>
                  </a:moveTo>
                  <a:lnTo>
                    <a:pt x="0" y="0"/>
                  </a:lnTo>
                  <a:lnTo>
                    <a:pt x="0" y="761677"/>
                  </a:lnTo>
                  <a:lnTo>
                    <a:pt x="5715224" y="761677"/>
                  </a:lnTo>
                  <a:lnTo>
                    <a:pt x="5715224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78439" y="2997896"/>
              <a:ext cx="2454910" cy="481330"/>
            </a:xfrm>
            <a:custGeom>
              <a:avLst/>
              <a:gdLst/>
              <a:ahLst/>
              <a:cxnLst/>
              <a:rect l="l" t="t" r="r" b="b"/>
              <a:pathLst>
                <a:path w="2454909" h="481329">
                  <a:moveTo>
                    <a:pt x="2374586" y="0"/>
                  </a:moveTo>
                  <a:lnTo>
                    <a:pt x="80180" y="0"/>
                  </a:lnTo>
                  <a:lnTo>
                    <a:pt x="48970" y="6300"/>
                  </a:lnTo>
                  <a:lnTo>
                    <a:pt x="23484" y="23484"/>
                  </a:lnTo>
                  <a:lnTo>
                    <a:pt x="6300" y="48970"/>
                  </a:lnTo>
                  <a:lnTo>
                    <a:pt x="0" y="80180"/>
                  </a:lnTo>
                  <a:lnTo>
                    <a:pt x="0" y="400894"/>
                  </a:lnTo>
                  <a:lnTo>
                    <a:pt x="6300" y="432104"/>
                  </a:lnTo>
                  <a:lnTo>
                    <a:pt x="23484" y="457590"/>
                  </a:lnTo>
                  <a:lnTo>
                    <a:pt x="48970" y="474773"/>
                  </a:lnTo>
                  <a:lnTo>
                    <a:pt x="80180" y="481074"/>
                  </a:lnTo>
                  <a:lnTo>
                    <a:pt x="2374586" y="481074"/>
                  </a:lnTo>
                  <a:lnTo>
                    <a:pt x="2405795" y="474773"/>
                  </a:lnTo>
                  <a:lnTo>
                    <a:pt x="2431281" y="457590"/>
                  </a:lnTo>
                  <a:lnTo>
                    <a:pt x="2448464" y="432104"/>
                  </a:lnTo>
                  <a:lnTo>
                    <a:pt x="2454765" y="400894"/>
                  </a:lnTo>
                  <a:lnTo>
                    <a:pt x="2454765" y="80180"/>
                  </a:lnTo>
                  <a:lnTo>
                    <a:pt x="2448464" y="48970"/>
                  </a:lnTo>
                  <a:lnTo>
                    <a:pt x="2431281" y="23484"/>
                  </a:lnTo>
                  <a:lnTo>
                    <a:pt x="2405795" y="6300"/>
                  </a:lnTo>
                  <a:lnTo>
                    <a:pt x="2374586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78439" y="2997896"/>
              <a:ext cx="2454910" cy="481330"/>
            </a:xfrm>
            <a:custGeom>
              <a:avLst/>
              <a:gdLst/>
              <a:ahLst/>
              <a:cxnLst/>
              <a:rect l="l" t="t" r="r" b="b"/>
              <a:pathLst>
                <a:path w="2454909" h="481329">
                  <a:moveTo>
                    <a:pt x="0" y="80180"/>
                  </a:moveTo>
                  <a:lnTo>
                    <a:pt x="6300" y="48970"/>
                  </a:lnTo>
                  <a:lnTo>
                    <a:pt x="23484" y="23484"/>
                  </a:lnTo>
                  <a:lnTo>
                    <a:pt x="48970" y="6300"/>
                  </a:lnTo>
                  <a:lnTo>
                    <a:pt x="80179" y="0"/>
                  </a:lnTo>
                  <a:lnTo>
                    <a:pt x="2374585" y="0"/>
                  </a:lnTo>
                  <a:lnTo>
                    <a:pt x="2405794" y="6300"/>
                  </a:lnTo>
                  <a:lnTo>
                    <a:pt x="2431280" y="23484"/>
                  </a:lnTo>
                  <a:lnTo>
                    <a:pt x="2448464" y="48970"/>
                  </a:lnTo>
                  <a:lnTo>
                    <a:pt x="2454765" y="80180"/>
                  </a:lnTo>
                  <a:lnTo>
                    <a:pt x="2454765" y="400894"/>
                  </a:lnTo>
                  <a:lnTo>
                    <a:pt x="2448464" y="432104"/>
                  </a:lnTo>
                  <a:lnTo>
                    <a:pt x="2431280" y="457590"/>
                  </a:lnTo>
                  <a:lnTo>
                    <a:pt x="2405794" y="474774"/>
                  </a:lnTo>
                  <a:lnTo>
                    <a:pt x="2374585" y="481075"/>
                  </a:lnTo>
                  <a:lnTo>
                    <a:pt x="80179" y="481075"/>
                  </a:lnTo>
                  <a:lnTo>
                    <a:pt x="48970" y="474774"/>
                  </a:lnTo>
                  <a:lnTo>
                    <a:pt x="23484" y="457590"/>
                  </a:lnTo>
                  <a:lnTo>
                    <a:pt x="6300" y="432104"/>
                  </a:lnTo>
                  <a:lnTo>
                    <a:pt x="0" y="400894"/>
                  </a:lnTo>
                  <a:lnTo>
                    <a:pt x="0" y="8018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89200" y="1562100"/>
            <a:ext cx="1131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writeFile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65740" y="2113542"/>
            <a:ext cx="2480310" cy="506730"/>
            <a:chOff x="5665740" y="2113542"/>
            <a:chExt cx="2480310" cy="506730"/>
          </a:xfrm>
        </p:grpSpPr>
        <p:sp>
          <p:nvSpPr>
            <p:cNvPr id="28" name="object 28"/>
            <p:cNvSpPr/>
            <p:nvPr/>
          </p:nvSpPr>
          <p:spPr>
            <a:xfrm>
              <a:off x="5678440" y="2126242"/>
              <a:ext cx="2454910" cy="481330"/>
            </a:xfrm>
            <a:custGeom>
              <a:avLst/>
              <a:gdLst/>
              <a:ahLst/>
              <a:cxnLst/>
              <a:rect l="l" t="t" r="r" b="b"/>
              <a:pathLst>
                <a:path w="2454909" h="481330">
                  <a:moveTo>
                    <a:pt x="2374585" y="0"/>
                  </a:moveTo>
                  <a:lnTo>
                    <a:pt x="80180" y="0"/>
                  </a:lnTo>
                  <a:lnTo>
                    <a:pt x="48970" y="6300"/>
                  </a:lnTo>
                  <a:lnTo>
                    <a:pt x="23484" y="23484"/>
                  </a:lnTo>
                  <a:lnTo>
                    <a:pt x="6300" y="48970"/>
                  </a:lnTo>
                  <a:lnTo>
                    <a:pt x="0" y="80180"/>
                  </a:lnTo>
                  <a:lnTo>
                    <a:pt x="0" y="400894"/>
                  </a:lnTo>
                  <a:lnTo>
                    <a:pt x="6300" y="432104"/>
                  </a:lnTo>
                  <a:lnTo>
                    <a:pt x="23484" y="457590"/>
                  </a:lnTo>
                  <a:lnTo>
                    <a:pt x="48970" y="474773"/>
                  </a:lnTo>
                  <a:lnTo>
                    <a:pt x="80180" y="481074"/>
                  </a:lnTo>
                  <a:lnTo>
                    <a:pt x="2374585" y="481074"/>
                  </a:lnTo>
                  <a:lnTo>
                    <a:pt x="2405794" y="474773"/>
                  </a:lnTo>
                  <a:lnTo>
                    <a:pt x="2431281" y="457590"/>
                  </a:lnTo>
                  <a:lnTo>
                    <a:pt x="2448464" y="432104"/>
                  </a:lnTo>
                  <a:lnTo>
                    <a:pt x="2454765" y="400894"/>
                  </a:lnTo>
                  <a:lnTo>
                    <a:pt x="2454765" y="80180"/>
                  </a:lnTo>
                  <a:lnTo>
                    <a:pt x="2448464" y="48970"/>
                  </a:lnTo>
                  <a:lnTo>
                    <a:pt x="2431281" y="23484"/>
                  </a:lnTo>
                  <a:lnTo>
                    <a:pt x="2405794" y="6300"/>
                  </a:lnTo>
                  <a:lnTo>
                    <a:pt x="2374585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78440" y="2126242"/>
              <a:ext cx="2454910" cy="481330"/>
            </a:xfrm>
            <a:custGeom>
              <a:avLst/>
              <a:gdLst/>
              <a:ahLst/>
              <a:cxnLst/>
              <a:rect l="l" t="t" r="r" b="b"/>
              <a:pathLst>
                <a:path w="2454909" h="481330">
                  <a:moveTo>
                    <a:pt x="0" y="80180"/>
                  </a:moveTo>
                  <a:lnTo>
                    <a:pt x="6300" y="48970"/>
                  </a:lnTo>
                  <a:lnTo>
                    <a:pt x="23484" y="23484"/>
                  </a:lnTo>
                  <a:lnTo>
                    <a:pt x="48970" y="6300"/>
                  </a:lnTo>
                  <a:lnTo>
                    <a:pt x="80179" y="0"/>
                  </a:lnTo>
                  <a:lnTo>
                    <a:pt x="2374585" y="0"/>
                  </a:lnTo>
                  <a:lnTo>
                    <a:pt x="2405794" y="6300"/>
                  </a:lnTo>
                  <a:lnTo>
                    <a:pt x="2431280" y="23484"/>
                  </a:lnTo>
                  <a:lnTo>
                    <a:pt x="2448464" y="48970"/>
                  </a:lnTo>
                  <a:lnTo>
                    <a:pt x="2454765" y="80180"/>
                  </a:lnTo>
                  <a:lnTo>
                    <a:pt x="2454765" y="400894"/>
                  </a:lnTo>
                  <a:lnTo>
                    <a:pt x="2448464" y="432104"/>
                  </a:lnTo>
                  <a:lnTo>
                    <a:pt x="2431280" y="457590"/>
                  </a:lnTo>
                  <a:lnTo>
                    <a:pt x="2405794" y="474774"/>
                  </a:lnTo>
                  <a:lnTo>
                    <a:pt x="2374585" y="481075"/>
                  </a:lnTo>
                  <a:lnTo>
                    <a:pt x="80179" y="481075"/>
                  </a:lnTo>
                  <a:lnTo>
                    <a:pt x="48970" y="474774"/>
                  </a:lnTo>
                  <a:lnTo>
                    <a:pt x="23484" y="457590"/>
                  </a:lnTo>
                  <a:lnTo>
                    <a:pt x="6300" y="432104"/>
                  </a:lnTo>
                  <a:lnTo>
                    <a:pt x="0" y="400894"/>
                  </a:lnTo>
                  <a:lnTo>
                    <a:pt x="0" y="8018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895442" y="2189988"/>
            <a:ext cx="2033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archiveArtifacts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04014" y="3061715"/>
            <a:ext cx="2016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withCredentials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53108" y="2386076"/>
            <a:ext cx="246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workflow-basic-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steps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80175" y="3257803"/>
            <a:ext cx="2239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credentials-binding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506227" y="3741050"/>
            <a:ext cx="5715635" cy="762000"/>
            <a:chOff x="5506227" y="3741050"/>
            <a:chExt cx="5715635" cy="762000"/>
          </a:xfrm>
        </p:grpSpPr>
        <p:sp>
          <p:nvSpPr>
            <p:cNvPr id="41" name="object 41"/>
            <p:cNvSpPr/>
            <p:nvPr/>
          </p:nvSpPr>
          <p:spPr>
            <a:xfrm>
              <a:off x="5506227" y="3741050"/>
              <a:ext cx="5715635" cy="762000"/>
            </a:xfrm>
            <a:custGeom>
              <a:avLst/>
              <a:gdLst/>
              <a:ahLst/>
              <a:cxnLst/>
              <a:rect l="l" t="t" r="r" b="b"/>
              <a:pathLst>
                <a:path w="5715634" h="762000">
                  <a:moveTo>
                    <a:pt x="5715224" y="0"/>
                  </a:moveTo>
                  <a:lnTo>
                    <a:pt x="0" y="0"/>
                  </a:lnTo>
                  <a:lnTo>
                    <a:pt x="0" y="761677"/>
                  </a:lnTo>
                  <a:lnTo>
                    <a:pt x="5715224" y="761677"/>
                  </a:lnTo>
                  <a:lnTo>
                    <a:pt x="5715224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78439" y="3864287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29">
                  <a:moveTo>
                    <a:pt x="1056885" y="0"/>
                  </a:moveTo>
                  <a:lnTo>
                    <a:pt x="80181" y="0"/>
                  </a:lnTo>
                  <a:lnTo>
                    <a:pt x="48971" y="6300"/>
                  </a:lnTo>
                  <a:lnTo>
                    <a:pt x="23484" y="23484"/>
                  </a:lnTo>
                  <a:lnTo>
                    <a:pt x="6301" y="48970"/>
                  </a:lnTo>
                  <a:lnTo>
                    <a:pt x="0" y="80180"/>
                  </a:lnTo>
                  <a:lnTo>
                    <a:pt x="0" y="400895"/>
                  </a:lnTo>
                  <a:lnTo>
                    <a:pt x="6301" y="432105"/>
                  </a:lnTo>
                  <a:lnTo>
                    <a:pt x="23484" y="457591"/>
                  </a:lnTo>
                  <a:lnTo>
                    <a:pt x="48971" y="474775"/>
                  </a:lnTo>
                  <a:lnTo>
                    <a:pt x="80181" y="481076"/>
                  </a:lnTo>
                  <a:lnTo>
                    <a:pt x="1056885" y="481076"/>
                  </a:lnTo>
                  <a:lnTo>
                    <a:pt x="1088094" y="474775"/>
                  </a:lnTo>
                  <a:lnTo>
                    <a:pt x="1113581" y="457591"/>
                  </a:lnTo>
                  <a:lnTo>
                    <a:pt x="1130764" y="432105"/>
                  </a:lnTo>
                  <a:lnTo>
                    <a:pt x="1137065" y="400895"/>
                  </a:lnTo>
                  <a:lnTo>
                    <a:pt x="1137065" y="80180"/>
                  </a:lnTo>
                  <a:lnTo>
                    <a:pt x="1130764" y="48970"/>
                  </a:lnTo>
                  <a:lnTo>
                    <a:pt x="1113581" y="23484"/>
                  </a:lnTo>
                  <a:lnTo>
                    <a:pt x="1088094" y="6300"/>
                  </a:lnTo>
                  <a:lnTo>
                    <a:pt x="1056885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78439" y="3864287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29">
                  <a:moveTo>
                    <a:pt x="0" y="80180"/>
                  </a:moveTo>
                  <a:lnTo>
                    <a:pt x="6300" y="48970"/>
                  </a:lnTo>
                  <a:lnTo>
                    <a:pt x="23484" y="23484"/>
                  </a:lnTo>
                  <a:lnTo>
                    <a:pt x="48970" y="6300"/>
                  </a:lnTo>
                  <a:lnTo>
                    <a:pt x="80180" y="0"/>
                  </a:lnTo>
                  <a:lnTo>
                    <a:pt x="1056885" y="0"/>
                  </a:lnTo>
                  <a:lnTo>
                    <a:pt x="1088094" y="6300"/>
                  </a:lnTo>
                  <a:lnTo>
                    <a:pt x="1113580" y="23484"/>
                  </a:lnTo>
                  <a:lnTo>
                    <a:pt x="1130764" y="48970"/>
                  </a:lnTo>
                  <a:lnTo>
                    <a:pt x="1137065" y="80180"/>
                  </a:lnTo>
                  <a:lnTo>
                    <a:pt x="1137065" y="400895"/>
                  </a:lnTo>
                  <a:lnTo>
                    <a:pt x="1130764" y="432105"/>
                  </a:lnTo>
                  <a:lnTo>
                    <a:pt x="1113580" y="457591"/>
                  </a:lnTo>
                  <a:lnTo>
                    <a:pt x="1088094" y="474775"/>
                  </a:lnTo>
                  <a:lnTo>
                    <a:pt x="1056885" y="481076"/>
                  </a:lnTo>
                  <a:lnTo>
                    <a:pt x="80180" y="481076"/>
                  </a:lnTo>
                  <a:lnTo>
                    <a:pt x="48970" y="474775"/>
                  </a:lnTo>
                  <a:lnTo>
                    <a:pt x="23484" y="457591"/>
                  </a:lnTo>
                  <a:lnTo>
                    <a:pt x="6300" y="432105"/>
                  </a:lnTo>
                  <a:lnTo>
                    <a:pt x="0" y="400895"/>
                  </a:lnTo>
                  <a:lnTo>
                    <a:pt x="0" y="8018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885021" y="3927348"/>
            <a:ext cx="736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script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206410" y="4126483"/>
            <a:ext cx="2940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pipeline-model-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definition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6" name="object 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4255" y="3402911"/>
            <a:ext cx="1219925" cy="1223053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360733" y="2817876"/>
            <a:ext cx="2739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workflow-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aggregator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3044181" y="2409243"/>
            <a:ext cx="2462607" cy="1712959"/>
            <a:chOff x="3044181" y="2409243"/>
            <a:chExt cx="2462607" cy="1712959"/>
          </a:xfrm>
        </p:grpSpPr>
        <p:sp>
          <p:nvSpPr>
            <p:cNvPr id="49" name="object 49"/>
            <p:cNvSpPr/>
            <p:nvPr/>
          </p:nvSpPr>
          <p:spPr>
            <a:xfrm>
              <a:off x="3044181" y="2409243"/>
              <a:ext cx="2462530" cy="1455420"/>
            </a:xfrm>
            <a:custGeom>
              <a:avLst/>
              <a:gdLst/>
              <a:ahLst/>
              <a:cxnLst/>
              <a:rect l="l" t="t" r="r" b="b"/>
              <a:pathLst>
                <a:path w="2462529" h="1455420">
                  <a:moveTo>
                    <a:pt x="0" y="1455044"/>
                  </a:moveTo>
                  <a:lnTo>
                    <a:pt x="2462046" y="0"/>
                  </a:lnTo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20381" y="3255498"/>
              <a:ext cx="2386330" cy="608965"/>
            </a:xfrm>
            <a:custGeom>
              <a:avLst/>
              <a:gdLst/>
              <a:ahLst/>
              <a:cxnLst/>
              <a:rect l="l" t="t" r="r" b="b"/>
              <a:pathLst>
                <a:path w="2386329" h="608964">
                  <a:moveTo>
                    <a:pt x="0" y="608789"/>
                  </a:moveTo>
                  <a:lnTo>
                    <a:pt x="2385846" y="0"/>
                  </a:lnTo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57593" y="3903127"/>
              <a:ext cx="2449195" cy="219075"/>
            </a:xfrm>
            <a:custGeom>
              <a:avLst/>
              <a:gdLst/>
              <a:ahLst/>
              <a:cxnLst/>
              <a:rect l="l" t="t" r="r" b="b"/>
              <a:pathLst>
                <a:path w="2449195" h="219075">
                  <a:moveTo>
                    <a:pt x="0" y="0"/>
                  </a:moveTo>
                  <a:lnTo>
                    <a:pt x="2448633" y="218761"/>
                  </a:lnTo>
                </a:path>
              </a:pathLst>
            </a:custGeom>
            <a:ln w="127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10A3BFED-57D7-28B6-988A-70DEC09E38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204" y="331724"/>
            <a:ext cx="4803775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0" marR="5080" indent="-1365250">
              <a:lnSpc>
                <a:spcPct val="1478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writeFile</a:t>
            </a:r>
            <a:r>
              <a:rPr sz="1800" spc="-8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file:</a:t>
            </a:r>
            <a:r>
              <a:rPr sz="1800" spc="-7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'test-results.txt',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text:</a:t>
            </a:r>
            <a:r>
              <a:rPr sz="1800" spc="-6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'passed'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806955"/>
            <a:ext cx="4803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archiveArtifacts</a:t>
            </a:r>
            <a:r>
              <a:rPr sz="1800" spc="-5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20" dirty="0">
                <a:solidFill>
                  <a:srgbClr val="171717"/>
                </a:solidFill>
                <a:latin typeface="Courier New"/>
                <a:cs typeface="Courier New"/>
              </a:rPr>
              <a:t>'test-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results.txt'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204" y="2629916"/>
            <a:ext cx="4121150" cy="1217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85750" marR="5080" indent="-273050">
              <a:lnSpc>
                <a:spcPct val="145600"/>
              </a:lnSpc>
              <a:spcBef>
                <a:spcPts val="50"/>
              </a:spcBef>
            </a:pP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withCredentials([string(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credentialsId:</a:t>
            </a:r>
            <a:r>
              <a:rPr sz="1800" spc="-14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'an-api-key',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variable:</a:t>
            </a:r>
            <a:r>
              <a:rPr sz="1800" spc="-9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'API_KEY')])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58203" y="462788"/>
            <a:ext cx="4441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300" spc="50" dirty="0">
                <a:solidFill>
                  <a:srgbClr val="404040"/>
                </a:solidFill>
                <a:latin typeface="Lucida Sans Unicode"/>
                <a:cs typeface="Lucida Sans Unicode"/>
              </a:rPr>
              <a:t>◀</a:t>
            </a:r>
            <a:r>
              <a:rPr sz="13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Writes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plain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text</a:t>
            </a:r>
            <a:r>
              <a:rPr sz="18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sz="18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workspace</a:t>
            </a:r>
            <a:r>
              <a:rPr sz="18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Verdana"/>
                <a:cs typeface="Verdana"/>
              </a:rPr>
              <a:t>file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58203" y="1834388"/>
            <a:ext cx="33356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300" spc="50" dirty="0">
                <a:solidFill>
                  <a:srgbClr val="404040"/>
                </a:solidFill>
                <a:latin typeface="Lucida Sans Unicode"/>
                <a:cs typeface="Lucida Sans Unicode"/>
              </a:rPr>
              <a:t>◀</a:t>
            </a:r>
            <a:r>
              <a:rPr sz="13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Archives</a:t>
            </a:r>
            <a:r>
              <a:rPr sz="1800" spc="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workspace</a:t>
            </a:r>
            <a:r>
              <a:rPr sz="1800" spc="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file(s)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8203" y="2785364"/>
            <a:ext cx="397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300" spc="50" dirty="0">
                <a:solidFill>
                  <a:srgbClr val="404040"/>
                </a:solidFill>
                <a:latin typeface="Lucida Sans Unicode"/>
                <a:cs typeface="Lucida Sans Unicode"/>
              </a:rPr>
              <a:t>◀</a:t>
            </a:r>
            <a:r>
              <a:rPr sz="13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Makes</a:t>
            </a:r>
            <a:r>
              <a:rPr sz="18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secrets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available</a:t>
            </a:r>
            <a:r>
              <a:rPr sz="18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8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steps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FA23CEF-1A15-0BFD-D6BD-2EF0F90979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204" y="331724"/>
            <a:ext cx="4122420" cy="12293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script</a:t>
            </a:r>
            <a:r>
              <a:rPr sz="1800" spc="-6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171717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104900" marR="5080" indent="-546100">
              <a:lnSpc>
                <a:spcPct val="143300"/>
              </a:lnSpc>
              <a:spcBef>
                <a:spcPts val="95"/>
              </a:spcBef>
            </a:pP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if</a:t>
            </a:r>
            <a:r>
              <a:rPr sz="1800" spc="-60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(Math.random()</a:t>
            </a:r>
            <a:r>
              <a:rPr sz="1800" spc="-5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&gt;</a:t>
            </a:r>
            <a:r>
              <a:rPr sz="1800" spc="-5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0.5)</a:t>
            </a:r>
            <a:r>
              <a:rPr sz="1800" spc="-5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171717"/>
                </a:solidFill>
                <a:latin typeface="Courier New"/>
                <a:cs typeface="Courier New"/>
              </a:rPr>
              <a:t>{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throw</a:t>
            </a:r>
            <a:r>
              <a:rPr sz="1800" spc="-4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171717"/>
                </a:solidFill>
                <a:latin typeface="Courier New"/>
                <a:cs typeface="Courier New"/>
              </a:rPr>
              <a:t>new</a:t>
            </a:r>
            <a:r>
              <a:rPr sz="1800" spc="-45" dirty="0">
                <a:solidFill>
                  <a:srgbClr val="171717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171717"/>
                </a:solidFill>
                <a:latin typeface="Courier New"/>
                <a:cs typeface="Courier New"/>
              </a:rPr>
              <a:t>Exception()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204" y="1538732"/>
            <a:ext cx="709295" cy="836294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1130"/>
              </a:spcBef>
            </a:pPr>
            <a:r>
              <a:rPr sz="1800" spc="-50" dirty="0">
                <a:solidFill>
                  <a:srgbClr val="17171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800" spc="-50" dirty="0">
                <a:solidFill>
                  <a:srgbClr val="171717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58203" y="462788"/>
            <a:ext cx="1779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300" spc="50" dirty="0">
                <a:solidFill>
                  <a:srgbClr val="404040"/>
                </a:solidFill>
                <a:latin typeface="Lucida Sans Unicode"/>
                <a:cs typeface="Lucida Sans Unicode"/>
              </a:rPr>
              <a:t>◀</a:t>
            </a:r>
            <a:r>
              <a:rPr sz="13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</a:rPr>
              <a:t>Groovy</a:t>
            </a:r>
            <a:r>
              <a:rPr sz="1800" spc="-60" dirty="0">
                <a:solidFill>
                  <a:srgbClr val="404040"/>
                </a:solidFill>
              </a:rPr>
              <a:t> </a:t>
            </a:r>
            <a:r>
              <a:rPr sz="1800" spc="35" dirty="0">
                <a:solidFill>
                  <a:srgbClr val="404040"/>
                </a:solidFill>
              </a:rPr>
              <a:t>code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58203" y="1288796"/>
            <a:ext cx="3101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6545" algn="l"/>
              </a:tabLst>
            </a:pPr>
            <a:r>
              <a:rPr sz="1300" spc="50" dirty="0">
                <a:solidFill>
                  <a:srgbClr val="404040"/>
                </a:solidFill>
                <a:latin typeface="Lucida Sans Unicode"/>
                <a:cs typeface="Lucida Sans Unicode"/>
              </a:rPr>
              <a:t>◀</a:t>
            </a:r>
            <a:r>
              <a:rPr sz="1300" dirty="0">
                <a:solidFill>
                  <a:srgbClr val="404040"/>
                </a:solidFill>
                <a:latin typeface="Lucida Sans Unicode"/>
                <a:cs typeface="Lucida Sans Unicode"/>
              </a:rPr>
              <a:t>	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Requires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script</a:t>
            </a:r>
            <a:r>
              <a:rPr sz="18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approval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2D3C3-C09D-C279-8A54-A61C4D56FC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752347"/>
            <a:ext cx="3226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05A28"/>
                </a:solidFill>
              </a:rPr>
              <a:t>Declarative</a:t>
            </a:r>
            <a:r>
              <a:rPr sz="2400" spc="-150" dirty="0">
                <a:solidFill>
                  <a:srgbClr val="F05A28"/>
                </a:solidFill>
              </a:rPr>
              <a:t> </a:t>
            </a:r>
            <a:r>
              <a:rPr sz="2400" spc="-10" dirty="0">
                <a:solidFill>
                  <a:srgbClr val="F05A28"/>
                </a:solidFill>
              </a:rPr>
              <a:t>pipelines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26048" y="1118107"/>
            <a:ext cx="5509260" cy="47498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41020" indent="-288925">
              <a:lnSpc>
                <a:spcPct val="100000"/>
              </a:lnSpc>
              <a:spcBef>
                <a:spcPts val="725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Alternative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freestyle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jobs</a:t>
            </a:r>
            <a:endParaRPr sz="2400">
              <a:latin typeface="Verdana"/>
              <a:cs typeface="Verdana"/>
            </a:endParaRPr>
          </a:p>
          <a:p>
            <a:pPr marL="541020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Jenkinsfile</a:t>
            </a:r>
            <a:r>
              <a:rPr sz="2400" spc="-1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lives</a:t>
            </a:r>
            <a:r>
              <a:rPr sz="2400" spc="-1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in</a:t>
            </a:r>
            <a:r>
              <a:rPr sz="2400" spc="-1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source</a:t>
            </a:r>
            <a:r>
              <a:rPr sz="2400" spc="-1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control</a:t>
            </a:r>
            <a:endParaRPr sz="2400">
              <a:latin typeface="Verdana"/>
              <a:cs typeface="Verdana"/>
            </a:endParaRPr>
          </a:p>
          <a:p>
            <a:pPr marL="541020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Standard</a:t>
            </a:r>
            <a:r>
              <a:rPr sz="2400" spc="-1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Jenkins</a:t>
            </a:r>
            <a:r>
              <a:rPr sz="2400" spc="-204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plus</a:t>
            </a:r>
            <a:r>
              <a:rPr sz="2400" spc="-1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plugin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Structured</a:t>
            </a:r>
            <a:r>
              <a:rPr sz="2400" spc="-19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model</a:t>
            </a:r>
            <a:endParaRPr sz="2400">
              <a:latin typeface="Verdana"/>
              <a:cs typeface="Verdana"/>
            </a:endParaRPr>
          </a:p>
          <a:p>
            <a:pPr marL="541020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Pipelines,</a:t>
            </a:r>
            <a:r>
              <a:rPr sz="2400" spc="-1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stages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steps</a:t>
            </a:r>
            <a:endParaRPr sz="2400">
              <a:latin typeface="Verdana"/>
              <a:cs typeface="Verdana"/>
            </a:endParaRPr>
          </a:p>
          <a:p>
            <a:pPr marL="541020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Parallel</a:t>
            </a:r>
            <a:r>
              <a:rPr sz="2400" spc="-16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/>
                <a:cs typeface="Verdana"/>
              </a:rPr>
              <a:t>execution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15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user</a:t>
            </a:r>
            <a:r>
              <a:rPr sz="2400" spc="-15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input</a:t>
            </a:r>
            <a:endParaRPr sz="2400">
              <a:latin typeface="Verdana"/>
              <a:cs typeface="Verdana"/>
            </a:endParaRPr>
          </a:p>
          <a:p>
            <a:pPr marL="541020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spc="55" dirty="0">
                <a:solidFill>
                  <a:srgbClr val="F05A28"/>
                </a:solidFill>
                <a:latin typeface="Verdana"/>
                <a:cs typeface="Verdana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build</a:t>
            </a:r>
            <a:r>
              <a:rPr sz="24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Extensible</a:t>
            </a:r>
            <a:endParaRPr sz="2400">
              <a:latin typeface="Verdana"/>
              <a:cs typeface="Verdana"/>
            </a:endParaRPr>
          </a:p>
          <a:p>
            <a:pPr marL="541020" indent="-288925">
              <a:lnSpc>
                <a:spcPct val="100000"/>
              </a:lnSpc>
              <a:spcBef>
                <a:spcPts val="600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spc="-25" dirty="0">
                <a:solidFill>
                  <a:srgbClr val="F05A28"/>
                </a:solidFill>
                <a:latin typeface="Verdana"/>
                <a:cs typeface="Verdana"/>
              </a:rPr>
              <a:t>Standard</a:t>
            </a:r>
            <a:r>
              <a:rPr sz="2400" spc="-1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plugin</a:t>
            </a:r>
            <a:r>
              <a:rPr sz="2400" spc="-1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mechanism</a:t>
            </a:r>
            <a:endParaRPr sz="2400">
              <a:latin typeface="Verdana"/>
              <a:cs typeface="Verdana"/>
            </a:endParaRPr>
          </a:p>
          <a:p>
            <a:pPr marL="541020" indent="-288925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spc="-60" dirty="0">
                <a:solidFill>
                  <a:srgbClr val="F05A28"/>
                </a:solidFill>
                <a:latin typeface="Verdana"/>
                <a:cs typeface="Verdana"/>
              </a:rPr>
              <a:t>Dual-</a:t>
            </a:r>
            <a:r>
              <a:rPr sz="2400" dirty="0">
                <a:solidFill>
                  <a:srgbClr val="F05A28"/>
                </a:solidFill>
                <a:latin typeface="Verdana"/>
                <a:cs typeface="Verdana"/>
              </a:rPr>
              <a:t>purpose</a:t>
            </a:r>
            <a:r>
              <a:rPr sz="2400" spc="-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plugins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5" dirty="0">
                <a:solidFill>
                  <a:srgbClr val="FFFFFF"/>
                </a:solidFill>
                <a:latin typeface="Verdana"/>
                <a:cs typeface="Verdana"/>
              </a:rPr>
              <a:t>Summary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CC270-C610-48DE-1D19-0DA123FD83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89" y="309519"/>
            <a:ext cx="1531171" cy="211398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2478" y="222112"/>
            <a:ext cx="1674515" cy="16827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7238" y="3356243"/>
            <a:ext cx="1689195" cy="16321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26200" y="3201153"/>
            <a:ext cx="1335036" cy="15345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38387" y="5177727"/>
            <a:ext cx="1289817" cy="15345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81098" y="5028467"/>
            <a:ext cx="1289817" cy="15345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03235" y="3031250"/>
            <a:ext cx="1289817" cy="15345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55258" y="4905581"/>
            <a:ext cx="1298785" cy="1545195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92981" y="2759102"/>
            <a:ext cx="11450320" cy="0"/>
          </a:xfrm>
          <a:custGeom>
            <a:avLst/>
            <a:gdLst/>
            <a:ahLst/>
            <a:cxnLst/>
            <a:rect l="l" t="t" r="r" b="b"/>
            <a:pathLst>
              <a:path w="11450320">
                <a:moveTo>
                  <a:pt x="0" y="0"/>
                </a:moveTo>
                <a:lnTo>
                  <a:pt x="11449878" y="1"/>
                </a:lnTo>
              </a:path>
            </a:pathLst>
          </a:custGeom>
          <a:ln w="2540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15317" y="2818891"/>
            <a:ext cx="2162810" cy="2235200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61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Auth</a:t>
            </a:r>
            <a:endParaRPr sz="24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51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Single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truth</a:t>
            </a:r>
            <a:endParaRPr sz="24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Diffs</a:t>
            </a:r>
            <a:endParaRPr sz="24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Versioning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15317" y="2157476"/>
            <a:ext cx="110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Auth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02184" y="2043684"/>
            <a:ext cx="1550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config.xml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30261" y="599250"/>
            <a:ext cx="4293235" cy="1534795"/>
            <a:chOff x="2430261" y="599250"/>
            <a:chExt cx="4293235" cy="1534795"/>
          </a:xfrm>
        </p:grpSpPr>
        <p:sp>
          <p:nvSpPr>
            <p:cNvPr id="15" name="object 15"/>
            <p:cNvSpPr/>
            <p:nvPr/>
          </p:nvSpPr>
          <p:spPr>
            <a:xfrm>
              <a:off x="2430261" y="1303013"/>
              <a:ext cx="4293235" cy="127000"/>
            </a:xfrm>
            <a:custGeom>
              <a:avLst/>
              <a:gdLst/>
              <a:ahLst/>
              <a:cxnLst/>
              <a:rect l="l" t="t" r="r" b="b"/>
              <a:pathLst>
                <a:path w="4293234" h="127000">
                  <a:moveTo>
                    <a:pt x="25400" y="50798"/>
                  </a:moveTo>
                  <a:lnTo>
                    <a:pt x="0" y="50798"/>
                  </a:lnTo>
                  <a:lnTo>
                    <a:pt x="0" y="76198"/>
                  </a:lnTo>
                  <a:lnTo>
                    <a:pt x="25400" y="76198"/>
                  </a:lnTo>
                  <a:lnTo>
                    <a:pt x="25400" y="50798"/>
                  </a:lnTo>
                  <a:close/>
                </a:path>
                <a:path w="4293234" h="127000">
                  <a:moveTo>
                    <a:pt x="76200" y="50798"/>
                  </a:moveTo>
                  <a:lnTo>
                    <a:pt x="50800" y="50798"/>
                  </a:lnTo>
                  <a:lnTo>
                    <a:pt x="50800" y="76198"/>
                  </a:lnTo>
                  <a:lnTo>
                    <a:pt x="76200" y="76198"/>
                  </a:lnTo>
                  <a:lnTo>
                    <a:pt x="76200" y="50798"/>
                  </a:lnTo>
                  <a:close/>
                </a:path>
                <a:path w="4293234" h="127000">
                  <a:moveTo>
                    <a:pt x="127000" y="50798"/>
                  </a:moveTo>
                  <a:lnTo>
                    <a:pt x="101600" y="50798"/>
                  </a:lnTo>
                  <a:lnTo>
                    <a:pt x="101600" y="76198"/>
                  </a:lnTo>
                  <a:lnTo>
                    <a:pt x="127000" y="76198"/>
                  </a:lnTo>
                  <a:lnTo>
                    <a:pt x="127000" y="50798"/>
                  </a:lnTo>
                  <a:close/>
                </a:path>
                <a:path w="4293234" h="127000">
                  <a:moveTo>
                    <a:pt x="177800" y="50798"/>
                  </a:moveTo>
                  <a:lnTo>
                    <a:pt x="152400" y="50798"/>
                  </a:lnTo>
                  <a:lnTo>
                    <a:pt x="152400" y="76198"/>
                  </a:lnTo>
                  <a:lnTo>
                    <a:pt x="177800" y="76198"/>
                  </a:lnTo>
                  <a:lnTo>
                    <a:pt x="177800" y="50798"/>
                  </a:lnTo>
                  <a:close/>
                </a:path>
                <a:path w="4293234" h="127000">
                  <a:moveTo>
                    <a:pt x="228600" y="50798"/>
                  </a:moveTo>
                  <a:lnTo>
                    <a:pt x="203200" y="50798"/>
                  </a:lnTo>
                  <a:lnTo>
                    <a:pt x="203200" y="76198"/>
                  </a:lnTo>
                  <a:lnTo>
                    <a:pt x="228600" y="76198"/>
                  </a:lnTo>
                  <a:lnTo>
                    <a:pt x="228600" y="50798"/>
                  </a:lnTo>
                  <a:close/>
                </a:path>
                <a:path w="4293234" h="127000">
                  <a:moveTo>
                    <a:pt x="279400" y="50798"/>
                  </a:moveTo>
                  <a:lnTo>
                    <a:pt x="254000" y="50798"/>
                  </a:lnTo>
                  <a:lnTo>
                    <a:pt x="254000" y="76198"/>
                  </a:lnTo>
                  <a:lnTo>
                    <a:pt x="279400" y="76198"/>
                  </a:lnTo>
                  <a:lnTo>
                    <a:pt x="279400" y="50798"/>
                  </a:lnTo>
                  <a:close/>
                </a:path>
                <a:path w="4293234" h="127000">
                  <a:moveTo>
                    <a:pt x="330200" y="50798"/>
                  </a:moveTo>
                  <a:lnTo>
                    <a:pt x="304800" y="50798"/>
                  </a:lnTo>
                  <a:lnTo>
                    <a:pt x="304800" y="76198"/>
                  </a:lnTo>
                  <a:lnTo>
                    <a:pt x="330200" y="76198"/>
                  </a:lnTo>
                  <a:lnTo>
                    <a:pt x="330200" y="50798"/>
                  </a:lnTo>
                  <a:close/>
                </a:path>
                <a:path w="4293234" h="127000">
                  <a:moveTo>
                    <a:pt x="355600" y="50798"/>
                  </a:moveTo>
                  <a:lnTo>
                    <a:pt x="355600" y="76198"/>
                  </a:lnTo>
                  <a:lnTo>
                    <a:pt x="381000" y="76200"/>
                  </a:lnTo>
                  <a:lnTo>
                    <a:pt x="381000" y="50800"/>
                  </a:lnTo>
                  <a:lnTo>
                    <a:pt x="355600" y="50798"/>
                  </a:lnTo>
                  <a:close/>
                </a:path>
                <a:path w="4293234" h="127000">
                  <a:moveTo>
                    <a:pt x="431800" y="50800"/>
                  </a:moveTo>
                  <a:lnTo>
                    <a:pt x="406400" y="50800"/>
                  </a:lnTo>
                  <a:lnTo>
                    <a:pt x="406400" y="76200"/>
                  </a:lnTo>
                  <a:lnTo>
                    <a:pt x="431800" y="76200"/>
                  </a:lnTo>
                  <a:lnTo>
                    <a:pt x="431800" y="50800"/>
                  </a:lnTo>
                  <a:close/>
                </a:path>
                <a:path w="4293234" h="127000">
                  <a:moveTo>
                    <a:pt x="482600" y="50800"/>
                  </a:moveTo>
                  <a:lnTo>
                    <a:pt x="457200" y="50800"/>
                  </a:lnTo>
                  <a:lnTo>
                    <a:pt x="457200" y="76200"/>
                  </a:lnTo>
                  <a:lnTo>
                    <a:pt x="482600" y="76200"/>
                  </a:lnTo>
                  <a:lnTo>
                    <a:pt x="482600" y="50800"/>
                  </a:lnTo>
                  <a:close/>
                </a:path>
                <a:path w="4293234" h="127000">
                  <a:moveTo>
                    <a:pt x="533400" y="50800"/>
                  </a:moveTo>
                  <a:lnTo>
                    <a:pt x="508000" y="50800"/>
                  </a:lnTo>
                  <a:lnTo>
                    <a:pt x="508000" y="76200"/>
                  </a:lnTo>
                  <a:lnTo>
                    <a:pt x="533400" y="76200"/>
                  </a:lnTo>
                  <a:lnTo>
                    <a:pt x="533400" y="50800"/>
                  </a:lnTo>
                  <a:close/>
                </a:path>
                <a:path w="4293234" h="127000">
                  <a:moveTo>
                    <a:pt x="584200" y="50800"/>
                  </a:moveTo>
                  <a:lnTo>
                    <a:pt x="558800" y="50800"/>
                  </a:lnTo>
                  <a:lnTo>
                    <a:pt x="558800" y="76200"/>
                  </a:lnTo>
                  <a:lnTo>
                    <a:pt x="584200" y="76200"/>
                  </a:lnTo>
                  <a:lnTo>
                    <a:pt x="584200" y="50800"/>
                  </a:lnTo>
                  <a:close/>
                </a:path>
                <a:path w="4293234" h="127000">
                  <a:moveTo>
                    <a:pt x="635000" y="50800"/>
                  </a:moveTo>
                  <a:lnTo>
                    <a:pt x="609600" y="50800"/>
                  </a:lnTo>
                  <a:lnTo>
                    <a:pt x="609600" y="76200"/>
                  </a:lnTo>
                  <a:lnTo>
                    <a:pt x="635000" y="76200"/>
                  </a:lnTo>
                  <a:lnTo>
                    <a:pt x="635000" y="50800"/>
                  </a:lnTo>
                  <a:close/>
                </a:path>
                <a:path w="4293234" h="127000">
                  <a:moveTo>
                    <a:pt x="685800" y="50800"/>
                  </a:moveTo>
                  <a:lnTo>
                    <a:pt x="660400" y="50800"/>
                  </a:lnTo>
                  <a:lnTo>
                    <a:pt x="660400" y="76200"/>
                  </a:lnTo>
                  <a:lnTo>
                    <a:pt x="685800" y="76200"/>
                  </a:lnTo>
                  <a:lnTo>
                    <a:pt x="685800" y="50800"/>
                  </a:lnTo>
                  <a:close/>
                </a:path>
                <a:path w="4293234" h="127000">
                  <a:moveTo>
                    <a:pt x="736600" y="50800"/>
                  </a:moveTo>
                  <a:lnTo>
                    <a:pt x="711200" y="50800"/>
                  </a:lnTo>
                  <a:lnTo>
                    <a:pt x="711200" y="76200"/>
                  </a:lnTo>
                  <a:lnTo>
                    <a:pt x="736600" y="76200"/>
                  </a:lnTo>
                  <a:lnTo>
                    <a:pt x="736600" y="50800"/>
                  </a:lnTo>
                  <a:close/>
                </a:path>
                <a:path w="4293234" h="127000">
                  <a:moveTo>
                    <a:pt x="787400" y="50800"/>
                  </a:moveTo>
                  <a:lnTo>
                    <a:pt x="762000" y="50800"/>
                  </a:lnTo>
                  <a:lnTo>
                    <a:pt x="762000" y="76200"/>
                  </a:lnTo>
                  <a:lnTo>
                    <a:pt x="787400" y="76200"/>
                  </a:lnTo>
                  <a:lnTo>
                    <a:pt x="787400" y="50800"/>
                  </a:lnTo>
                  <a:close/>
                </a:path>
                <a:path w="4293234" h="127000">
                  <a:moveTo>
                    <a:pt x="838200" y="50800"/>
                  </a:moveTo>
                  <a:lnTo>
                    <a:pt x="812800" y="50800"/>
                  </a:lnTo>
                  <a:lnTo>
                    <a:pt x="812800" y="76200"/>
                  </a:lnTo>
                  <a:lnTo>
                    <a:pt x="838200" y="76200"/>
                  </a:lnTo>
                  <a:lnTo>
                    <a:pt x="838200" y="50800"/>
                  </a:lnTo>
                  <a:close/>
                </a:path>
                <a:path w="4293234" h="127000">
                  <a:moveTo>
                    <a:pt x="889000" y="50800"/>
                  </a:moveTo>
                  <a:lnTo>
                    <a:pt x="863600" y="50800"/>
                  </a:lnTo>
                  <a:lnTo>
                    <a:pt x="863600" y="76200"/>
                  </a:lnTo>
                  <a:lnTo>
                    <a:pt x="889000" y="76200"/>
                  </a:lnTo>
                  <a:lnTo>
                    <a:pt x="889000" y="50800"/>
                  </a:lnTo>
                  <a:close/>
                </a:path>
                <a:path w="4293234" h="127000">
                  <a:moveTo>
                    <a:pt x="939800" y="50800"/>
                  </a:moveTo>
                  <a:lnTo>
                    <a:pt x="914400" y="50800"/>
                  </a:lnTo>
                  <a:lnTo>
                    <a:pt x="914400" y="76200"/>
                  </a:lnTo>
                  <a:lnTo>
                    <a:pt x="939800" y="76200"/>
                  </a:lnTo>
                  <a:lnTo>
                    <a:pt x="939800" y="50800"/>
                  </a:lnTo>
                  <a:close/>
                </a:path>
                <a:path w="4293234" h="127000">
                  <a:moveTo>
                    <a:pt x="990600" y="50800"/>
                  </a:moveTo>
                  <a:lnTo>
                    <a:pt x="965200" y="50800"/>
                  </a:lnTo>
                  <a:lnTo>
                    <a:pt x="965200" y="76200"/>
                  </a:lnTo>
                  <a:lnTo>
                    <a:pt x="990600" y="76200"/>
                  </a:lnTo>
                  <a:lnTo>
                    <a:pt x="990600" y="50800"/>
                  </a:lnTo>
                  <a:close/>
                </a:path>
                <a:path w="4293234" h="127000">
                  <a:moveTo>
                    <a:pt x="1041400" y="50800"/>
                  </a:moveTo>
                  <a:lnTo>
                    <a:pt x="1016000" y="50800"/>
                  </a:lnTo>
                  <a:lnTo>
                    <a:pt x="1016000" y="76200"/>
                  </a:lnTo>
                  <a:lnTo>
                    <a:pt x="1041400" y="76200"/>
                  </a:lnTo>
                  <a:lnTo>
                    <a:pt x="1041400" y="50800"/>
                  </a:lnTo>
                  <a:close/>
                </a:path>
                <a:path w="4293234" h="127000">
                  <a:moveTo>
                    <a:pt x="1092200" y="50800"/>
                  </a:moveTo>
                  <a:lnTo>
                    <a:pt x="1066800" y="50800"/>
                  </a:lnTo>
                  <a:lnTo>
                    <a:pt x="1066800" y="76200"/>
                  </a:lnTo>
                  <a:lnTo>
                    <a:pt x="1092200" y="76200"/>
                  </a:lnTo>
                  <a:lnTo>
                    <a:pt x="1092200" y="50800"/>
                  </a:lnTo>
                  <a:close/>
                </a:path>
                <a:path w="4293234" h="127000">
                  <a:moveTo>
                    <a:pt x="1143000" y="50800"/>
                  </a:moveTo>
                  <a:lnTo>
                    <a:pt x="1117600" y="50800"/>
                  </a:lnTo>
                  <a:lnTo>
                    <a:pt x="1117600" y="76200"/>
                  </a:lnTo>
                  <a:lnTo>
                    <a:pt x="1143000" y="76200"/>
                  </a:lnTo>
                  <a:lnTo>
                    <a:pt x="1143000" y="50800"/>
                  </a:lnTo>
                  <a:close/>
                </a:path>
                <a:path w="4293234" h="127000">
                  <a:moveTo>
                    <a:pt x="1193800" y="50800"/>
                  </a:moveTo>
                  <a:lnTo>
                    <a:pt x="1168400" y="50800"/>
                  </a:lnTo>
                  <a:lnTo>
                    <a:pt x="1168400" y="76200"/>
                  </a:lnTo>
                  <a:lnTo>
                    <a:pt x="1193800" y="76200"/>
                  </a:lnTo>
                  <a:lnTo>
                    <a:pt x="1193800" y="50800"/>
                  </a:lnTo>
                  <a:close/>
                </a:path>
                <a:path w="4293234" h="127000">
                  <a:moveTo>
                    <a:pt x="1244600" y="50800"/>
                  </a:moveTo>
                  <a:lnTo>
                    <a:pt x="1219200" y="50800"/>
                  </a:lnTo>
                  <a:lnTo>
                    <a:pt x="1219200" y="76200"/>
                  </a:lnTo>
                  <a:lnTo>
                    <a:pt x="1244600" y="76200"/>
                  </a:lnTo>
                  <a:lnTo>
                    <a:pt x="1244600" y="50800"/>
                  </a:lnTo>
                  <a:close/>
                </a:path>
                <a:path w="4293234" h="127000">
                  <a:moveTo>
                    <a:pt x="1295400" y="50800"/>
                  </a:moveTo>
                  <a:lnTo>
                    <a:pt x="1270000" y="50800"/>
                  </a:lnTo>
                  <a:lnTo>
                    <a:pt x="1270000" y="76200"/>
                  </a:lnTo>
                  <a:lnTo>
                    <a:pt x="1295400" y="76200"/>
                  </a:lnTo>
                  <a:lnTo>
                    <a:pt x="1295400" y="50800"/>
                  </a:lnTo>
                  <a:close/>
                </a:path>
                <a:path w="4293234" h="127000">
                  <a:moveTo>
                    <a:pt x="1346200" y="50800"/>
                  </a:moveTo>
                  <a:lnTo>
                    <a:pt x="1320800" y="50800"/>
                  </a:lnTo>
                  <a:lnTo>
                    <a:pt x="1320800" y="76200"/>
                  </a:lnTo>
                  <a:lnTo>
                    <a:pt x="1346200" y="76200"/>
                  </a:lnTo>
                  <a:lnTo>
                    <a:pt x="1346200" y="50800"/>
                  </a:lnTo>
                  <a:close/>
                </a:path>
                <a:path w="4293234" h="127000">
                  <a:moveTo>
                    <a:pt x="1397000" y="50800"/>
                  </a:moveTo>
                  <a:lnTo>
                    <a:pt x="1371600" y="50800"/>
                  </a:lnTo>
                  <a:lnTo>
                    <a:pt x="1371600" y="76200"/>
                  </a:lnTo>
                  <a:lnTo>
                    <a:pt x="1397000" y="76200"/>
                  </a:lnTo>
                  <a:lnTo>
                    <a:pt x="1397000" y="50800"/>
                  </a:lnTo>
                  <a:close/>
                </a:path>
                <a:path w="4293234" h="127000">
                  <a:moveTo>
                    <a:pt x="1447800" y="50800"/>
                  </a:moveTo>
                  <a:lnTo>
                    <a:pt x="1422400" y="50800"/>
                  </a:lnTo>
                  <a:lnTo>
                    <a:pt x="1422400" y="76200"/>
                  </a:lnTo>
                  <a:lnTo>
                    <a:pt x="1447800" y="76200"/>
                  </a:lnTo>
                  <a:lnTo>
                    <a:pt x="1447800" y="50800"/>
                  </a:lnTo>
                  <a:close/>
                </a:path>
                <a:path w="4293234" h="127000">
                  <a:moveTo>
                    <a:pt x="1498600" y="50800"/>
                  </a:moveTo>
                  <a:lnTo>
                    <a:pt x="1473200" y="50800"/>
                  </a:lnTo>
                  <a:lnTo>
                    <a:pt x="1473200" y="76200"/>
                  </a:lnTo>
                  <a:lnTo>
                    <a:pt x="1498600" y="76200"/>
                  </a:lnTo>
                  <a:lnTo>
                    <a:pt x="1498600" y="50800"/>
                  </a:lnTo>
                  <a:close/>
                </a:path>
                <a:path w="4293234" h="127000">
                  <a:moveTo>
                    <a:pt x="1549400" y="50800"/>
                  </a:moveTo>
                  <a:lnTo>
                    <a:pt x="1524000" y="50800"/>
                  </a:lnTo>
                  <a:lnTo>
                    <a:pt x="1524000" y="76200"/>
                  </a:lnTo>
                  <a:lnTo>
                    <a:pt x="1549400" y="76200"/>
                  </a:lnTo>
                  <a:lnTo>
                    <a:pt x="1549400" y="50800"/>
                  </a:lnTo>
                  <a:close/>
                </a:path>
                <a:path w="4293234" h="127000">
                  <a:moveTo>
                    <a:pt x="1600200" y="50800"/>
                  </a:moveTo>
                  <a:lnTo>
                    <a:pt x="1574800" y="50800"/>
                  </a:lnTo>
                  <a:lnTo>
                    <a:pt x="1574800" y="76200"/>
                  </a:lnTo>
                  <a:lnTo>
                    <a:pt x="1600200" y="76200"/>
                  </a:lnTo>
                  <a:lnTo>
                    <a:pt x="1600200" y="50800"/>
                  </a:lnTo>
                  <a:close/>
                </a:path>
                <a:path w="4293234" h="127000">
                  <a:moveTo>
                    <a:pt x="1651000" y="50800"/>
                  </a:moveTo>
                  <a:lnTo>
                    <a:pt x="1625600" y="50800"/>
                  </a:lnTo>
                  <a:lnTo>
                    <a:pt x="1625600" y="76200"/>
                  </a:lnTo>
                  <a:lnTo>
                    <a:pt x="1651000" y="76200"/>
                  </a:lnTo>
                  <a:lnTo>
                    <a:pt x="1651000" y="50800"/>
                  </a:lnTo>
                  <a:close/>
                </a:path>
                <a:path w="4293234" h="127000">
                  <a:moveTo>
                    <a:pt x="1701800" y="50800"/>
                  </a:moveTo>
                  <a:lnTo>
                    <a:pt x="1676400" y="50800"/>
                  </a:lnTo>
                  <a:lnTo>
                    <a:pt x="1676400" y="76200"/>
                  </a:lnTo>
                  <a:lnTo>
                    <a:pt x="1701800" y="76200"/>
                  </a:lnTo>
                  <a:lnTo>
                    <a:pt x="1701800" y="50800"/>
                  </a:lnTo>
                  <a:close/>
                </a:path>
                <a:path w="4293234" h="127000">
                  <a:moveTo>
                    <a:pt x="1752600" y="50800"/>
                  </a:moveTo>
                  <a:lnTo>
                    <a:pt x="1727200" y="50800"/>
                  </a:lnTo>
                  <a:lnTo>
                    <a:pt x="1727200" y="76200"/>
                  </a:lnTo>
                  <a:lnTo>
                    <a:pt x="1752600" y="76200"/>
                  </a:lnTo>
                  <a:lnTo>
                    <a:pt x="1752600" y="50800"/>
                  </a:lnTo>
                  <a:close/>
                </a:path>
                <a:path w="4293234" h="127000">
                  <a:moveTo>
                    <a:pt x="1803400" y="50800"/>
                  </a:moveTo>
                  <a:lnTo>
                    <a:pt x="1778000" y="50800"/>
                  </a:lnTo>
                  <a:lnTo>
                    <a:pt x="1778000" y="76200"/>
                  </a:lnTo>
                  <a:lnTo>
                    <a:pt x="1803400" y="76200"/>
                  </a:lnTo>
                  <a:lnTo>
                    <a:pt x="1803400" y="50800"/>
                  </a:lnTo>
                  <a:close/>
                </a:path>
                <a:path w="4293234" h="127000">
                  <a:moveTo>
                    <a:pt x="1854200" y="50800"/>
                  </a:moveTo>
                  <a:lnTo>
                    <a:pt x="1828800" y="50800"/>
                  </a:lnTo>
                  <a:lnTo>
                    <a:pt x="1828800" y="76200"/>
                  </a:lnTo>
                  <a:lnTo>
                    <a:pt x="1854200" y="76200"/>
                  </a:lnTo>
                  <a:lnTo>
                    <a:pt x="1854200" y="50800"/>
                  </a:lnTo>
                  <a:close/>
                </a:path>
                <a:path w="4293234" h="127000">
                  <a:moveTo>
                    <a:pt x="1905000" y="50800"/>
                  </a:moveTo>
                  <a:lnTo>
                    <a:pt x="1879600" y="50800"/>
                  </a:lnTo>
                  <a:lnTo>
                    <a:pt x="1879600" y="76200"/>
                  </a:lnTo>
                  <a:lnTo>
                    <a:pt x="1905000" y="76200"/>
                  </a:lnTo>
                  <a:lnTo>
                    <a:pt x="1905000" y="50800"/>
                  </a:lnTo>
                  <a:close/>
                </a:path>
                <a:path w="4293234" h="127000">
                  <a:moveTo>
                    <a:pt x="1955800" y="50800"/>
                  </a:moveTo>
                  <a:lnTo>
                    <a:pt x="1930400" y="50800"/>
                  </a:lnTo>
                  <a:lnTo>
                    <a:pt x="1930400" y="76200"/>
                  </a:lnTo>
                  <a:lnTo>
                    <a:pt x="1955800" y="76200"/>
                  </a:lnTo>
                  <a:lnTo>
                    <a:pt x="1955800" y="50800"/>
                  </a:lnTo>
                  <a:close/>
                </a:path>
                <a:path w="4293234" h="127000">
                  <a:moveTo>
                    <a:pt x="2006600" y="50800"/>
                  </a:moveTo>
                  <a:lnTo>
                    <a:pt x="1981200" y="50800"/>
                  </a:lnTo>
                  <a:lnTo>
                    <a:pt x="1981200" y="76200"/>
                  </a:lnTo>
                  <a:lnTo>
                    <a:pt x="2006600" y="76200"/>
                  </a:lnTo>
                  <a:lnTo>
                    <a:pt x="2006600" y="50800"/>
                  </a:lnTo>
                  <a:close/>
                </a:path>
                <a:path w="4293234" h="127000">
                  <a:moveTo>
                    <a:pt x="2057400" y="50800"/>
                  </a:moveTo>
                  <a:lnTo>
                    <a:pt x="2032000" y="50800"/>
                  </a:lnTo>
                  <a:lnTo>
                    <a:pt x="2032000" y="76200"/>
                  </a:lnTo>
                  <a:lnTo>
                    <a:pt x="2057400" y="76200"/>
                  </a:lnTo>
                  <a:lnTo>
                    <a:pt x="2057400" y="50800"/>
                  </a:lnTo>
                  <a:close/>
                </a:path>
                <a:path w="4293234" h="127000">
                  <a:moveTo>
                    <a:pt x="2108200" y="50800"/>
                  </a:moveTo>
                  <a:lnTo>
                    <a:pt x="2082800" y="50800"/>
                  </a:lnTo>
                  <a:lnTo>
                    <a:pt x="2082800" y="76200"/>
                  </a:lnTo>
                  <a:lnTo>
                    <a:pt x="2108200" y="76200"/>
                  </a:lnTo>
                  <a:lnTo>
                    <a:pt x="2108200" y="50800"/>
                  </a:lnTo>
                  <a:close/>
                </a:path>
                <a:path w="4293234" h="127000">
                  <a:moveTo>
                    <a:pt x="2159000" y="50800"/>
                  </a:moveTo>
                  <a:lnTo>
                    <a:pt x="2133600" y="50800"/>
                  </a:lnTo>
                  <a:lnTo>
                    <a:pt x="2133600" y="76200"/>
                  </a:lnTo>
                  <a:lnTo>
                    <a:pt x="2159000" y="76200"/>
                  </a:lnTo>
                  <a:lnTo>
                    <a:pt x="2159000" y="50800"/>
                  </a:lnTo>
                  <a:close/>
                </a:path>
                <a:path w="4293234" h="127000">
                  <a:moveTo>
                    <a:pt x="2209800" y="50800"/>
                  </a:moveTo>
                  <a:lnTo>
                    <a:pt x="2184400" y="50800"/>
                  </a:lnTo>
                  <a:lnTo>
                    <a:pt x="2184400" y="76200"/>
                  </a:lnTo>
                  <a:lnTo>
                    <a:pt x="2209800" y="76200"/>
                  </a:lnTo>
                  <a:lnTo>
                    <a:pt x="2209800" y="50800"/>
                  </a:lnTo>
                  <a:close/>
                </a:path>
                <a:path w="4293234" h="127000">
                  <a:moveTo>
                    <a:pt x="2260600" y="50800"/>
                  </a:moveTo>
                  <a:lnTo>
                    <a:pt x="2235200" y="50800"/>
                  </a:lnTo>
                  <a:lnTo>
                    <a:pt x="2235200" y="76200"/>
                  </a:lnTo>
                  <a:lnTo>
                    <a:pt x="2260600" y="76200"/>
                  </a:lnTo>
                  <a:lnTo>
                    <a:pt x="2260600" y="50800"/>
                  </a:lnTo>
                  <a:close/>
                </a:path>
                <a:path w="4293234" h="127000">
                  <a:moveTo>
                    <a:pt x="2311400" y="50800"/>
                  </a:moveTo>
                  <a:lnTo>
                    <a:pt x="2286000" y="50800"/>
                  </a:lnTo>
                  <a:lnTo>
                    <a:pt x="2286000" y="76200"/>
                  </a:lnTo>
                  <a:lnTo>
                    <a:pt x="2311400" y="76200"/>
                  </a:lnTo>
                  <a:lnTo>
                    <a:pt x="2311400" y="50800"/>
                  </a:lnTo>
                  <a:close/>
                </a:path>
                <a:path w="4293234" h="127000">
                  <a:moveTo>
                    <a:pt x="2362200" y="50800"/>
                  </a:moveTo>
                  <a:lnTo>
                    <a:pt x="2336800" y="50800"/>
                  </a:lnTo>
                  <a:lnTo>
                    <a:pt x="2336800" y="76200"/>
                  </a:lnTo>
                  <a:lnTo>
                    <a:pt x="2362200" y="76200"/>
                  </a:lnTo>
                  <a:lnTo>
                    <a:pt x="2362200" y="50800"/>
                  </a:lnTo>
                  <a:close/>
                </a:path>
                <a:path w="4293234" h="127000">
                  <a:moveTo>
                    <a:pt x="2413000" y="50800"/>
                  </a:moveTo>
                  <a:lnTo>
                    <a:pt x="2387600" y="50800"/>
                  </a:lnTo>
                  <a:lnTo>
                    <a:pt x="2387600" y="76200"/>
                  </a:lnTo>
                  <a:lnTo>
                    <a:pt x="2413000" y="76200"/>
                  </a:lnTo>
                  <a:lnTo>
                    <a:pt x="2413000" y="50800"/>
                  </a:lnTo>
                  <a:close/>
                </a:path>
                <a:path w="4293234" h="127000">
                  <a:moveTo>
                    <a:pt x="2463800" y="50800"/>
                  </a:moveTo>
                  <a:lnTo>
                    <a:pt x="2438400" y="50800"/>
                  </a:lnTo>
                  <a:lnTo>
                    <a:pt x="2438400" y="76200"/>
                  </a:lnTo>
                  <a:lnTo>
                    <a:pt x="2463800" y="76200"/>
                  </a:lnTo>
                  <a:lnTo>
                    <a:pt x="2463800" y="50800"/>
                  </a:lnTo>
                  <a:close/>
                </a:path>
                <a:path w="4293234" h="127000">
                  <a:moveTo>
                    <a:pt x="2514600" y="50800"/>
                  </a:moveTo>
                  <a:lnTo>
                    <a:pt x="2489200" y="50800"/>
                  </a:lnTo>
                  <a:lnTo>
                    <a:pt x="2489200" y="76200"/>
                  </a:lnTo>
                  <a:lnTo>
                    <a:pt x="2514600" y="76200"/>
                  </a:lnTo>
                  <a:lnTo>
                    <a:pt x="2514600" y="50800"/>
                  </a:lnTo>
                  <a:close/>
                </a:path>
                <a:path w="4293234" h="127000">
                  <a:moveTo>
                    <a:pt x="2565400" y="50800"/>
                  </a:moveTo>
                  <a:lnTo>
                    <a:pt x="2540000" y="50800"/>
                  </a:lnTo>
                  <a:lnTo>
                    <a:pt x="2540000" y="76200"/>
                  </a:lnTo>
                  <a:lnTo>
                    <a:pt x="2565400" y="76200"/>
                  </a:lnTo>
                  <a:lnTo>
                    <a:pt x="2565400" y="50800"/>
                  </a:lnTo>
                  <a:close/>
                </a:path>
                <a:path w="4293234" h="127000">
                  <a:moveTo>
                    <a:pt x="2616200" y="50800"/>
                  </a:moveTo>
                  <a:lnTo>
                    <a:pt x="2590800" y="50800"/>
                  </a:lnTo>
                  <a:lnTo>
                    <a:pt x="2590800" y="76200"/>
                  </a:lnTo>
                  <a:lnTo>
                    <a:pt x="2616200" y="76200"/>
                  </a:lnTo>
                  <a:lnTo>
                    <a:pt x="2616200" y="50800"/>
                  </a:lnTo>
                  <a:close/>
                </a:path>
                <a:path w="4293234" h="127000">
                  <a:moveTo>
                    <a:pt x="2667000" y="50800"/>
                  </a:moveTo>
                  <a:lnTo>
                    <a:pt x="2641600" y="50800"/>
                  </a:lnTo>
                  <a:lnTo>
                    <a:pt x="2641600" y="76200"/>
                  </a:lnTo>
                  <a:lnTo>
                    <a:pt x="2667000" y="76200"/>
                  </a:lnTo>
                  <a:lnTo>
                    <a:pt x="2667000" y="50800"/>
                  </a:lnTo>
                  <a:close/>
                </a:path>
                <a:path w="4293234" h="127000">
                  <a:moveTo>
                    <a:pt x="2717800" y="50800"/>
                  </a:moveTo>
                  <a:lnTo>
                    <a:pt x="2692400" y="50800"/>
                  </a:lnTo>
                  <a:lnTo>
                    <a:pt x="2692400" y="76200"/>
                  </a:lnTo>
                  <a:lnTo>
                    <a:pt x="2717800" y="76200"/>
                  </a:lnTo>
                  <a:lnTo>
                    <a:pt x="2717800" y="50800"/>
                  </a:lnTo>
                  <a:close/>
                </a:path>
                <a:path w="4293234" h="127000">
                  <a:moveTo>
                    <a:pt x="2768600" y="50800"/>
                  </a:moveTo>
                  <a:lnTo>
                    <a:pt x="2743200" y="50800"/>
                  </a:lnTo>
                  <a:lnTo>
                    <a:pt x="2743200" y="76200"/>
                  </a:lnTo>
                  <a:lnTo>
                    <a:pt x="2768600" y="76200"/>
                  </a:lnTo>
                  <a:lnTo>
                    <a:pt x="2768600" y="50800"/>
                  </a:lnTo>
                  <a:close/>
                </a:path>
                <a:path w="4293234" h="127000">
                  <a:moveTo>
                    <a:pt x="2819400" y="50800"/>
                  </a:moveTo>
                  <a:lnTo>
                    <a:pt x="2794000" y="50800"/>
                  </a:lnTo>
                  <a:lnTo>
                    <a:pt x="2794000" y="76200"/>
                  </a:lnTo>
                  <a:lnTo>
                    <a:pt x="2819400" y="76200"/>
                  </a:lnTo>
                  <a:lnTo>
                    <a:pt x="2819400" y="50800"/>
                  </a:lnTo>
                  <a:close/>
                </a:path>
                <a:path w="4293234" h="127000">
                  <a:moveTo>
                    <a:pt x="2870200" y="50800"/>
                  </a:moveTo>
                  <a:lnTo>
                    <a:pt x="2844800" y="50800"/>
                  </a:lnTo>
                  <a:lnTo>
                    <a:pt x="2844800" y="76200"/>
                  </a:lnTo>
                  <a:lnTo>
                    <a:pt x="2870200" y="76200"/>
                  </a:lnTo>
                  <a:lnTo>
                    <a:pt x="2870200" y="50800"/>
                  </a:lnTo>
                  <a:close/>
                </a:path>
                <a:path w="4293234" h="127000">
                  <a:moveTo>
                    <a:pt x="2921000" y="50800"/>
                  </a:moveTo>
                  <a:lnTo>
                    <a:pt x="2895600" y="50800"/>
                  </a:lnTo>
                  <a:lnTo>
                    <a:pt x="2895600" y="76200"/>
                  </a:lnTo>
                  <a:lnTo>
                    <a:pt x="2921000" y="76200"/>
                  </a:lnTo>
                  <a:lnTo>
                    <a:pt x="2921000" y="50800"/>
                  </a:lnTo>
                  <a:close/>
                </a:path>
                <a:path w="4293234" h="127000">
                  <a:moveTo>
                    <a:pt x="2971800" y="50800"/>
                  </a:moveTo>
                  <a:lnTo>
                    <a:pt x="2946400" y="50800"/>
                  </a:lnTo>
                  <a:lnTo>
                    <a:pt x="2946400" y="76200"/>
                  </a:lnTo>
                  <a:lnTo>
                    <a:pt x="2971800" y="76200"/>
                  </a:lnTo>
                  <a:lnTo>
                    <a:pt x="2971800" y="50800"/>
                  </a:lnTo>
                  <a:close/>
                </a:path>
                <a:path w="4293234" h="127000">
                  <a:moveTo>
                    <a:pt x="3022600" y="50800"/>
                  </a:moveTo>
                  <a:lnTo>
                    <a:pt x="2997200" y="50800"/>
                  </a:lnTo>
                  <a:lnTo>
                    <a:pt x="2997200" y="76200"/>
                  </a:lnTo>
                  <a:lnTo>
                    <a:pt x="3022600" y="76200"/>
                  </a:lnTo>
                  <a:lnTo>
                    <a:pt x="3022600" y="50800"/>
                  </a:lnTo>
                  <a:close/>
                </a:path>
                <a:path w="4293234" h="127000">
                  <a:moveTo>
                    <a:pt x="3073400" y="50800"/>
                  </a:moveTo>
                  <a:lnTo>
                    <a:pt x="3048000" y="50800"/>
                  </a:lnTo>
                  <a:lnTo>
                    <a:pt x="3048000" y="76200"/>
                  </a:lnTo>
                  <a:lnTo>
                    <a:pt x="3073400" y="76200"/>
                  </a:lnTo>
                  <a:lnTo>
                    <a:pt x="3073400" y="50800"/>
                  </a:lnTo>
                  <a:close/>
                </a:path>
                <a:path w="4293234" h="127000">
                  <a:moveTo>
                    <a:pt x="3124200" y="50800"/>
                  </a:moveTo>
                  <a:lnTo>
                    <a:pt x="3098800" y="50800"/>
                  </a:lnTo>
                  <a:lnTo>
                    <a:pt x="3098800" y="76200"/>
                  </a:lnTo>
                  <a:lnTo>
                    <a:pt x="3124200" y="76200"/>
                  </a:lnTo>
                  <a:lnTo>
                    <a:pt x="3124200" y="50800"/>
                  </a:lnTo>
                  <a:close/>
                </a:path>
                <a:path w="4293234" h="127000">
                  <a:moveTo>
                    <a:pt x="3175000" y="50800"/>
                  </a:moveTo>
                  <a:lnTo>
                    <a:pt x="3149600" y="50800"/>
                  </a:lnTo>
                  <a:lnTo>
                    <a:pt x="3149600" y="76200"/>
                  </a:lnTo>
                  <a:lnTo>
                    <a:pt x="3175000" y="76200"/>
                  </a:lnTo>
                  <a:lnTo>
                    <a:pt x="3175000" y="50800"/>
                  </a:lnTo>
                  <a:close/>
                </a:path>
                <a:path w="4293234" h="127000">
                  <a:moveTo>
                    <a:pt x="3225800" y="50800"/>
                  </a:moveTo>
                  <a:lnTo>
                    <a:pt x="3200400" y="50800"/>
                  </a:lnTo>
                  <a:lnTo>
                    <a:pt x="3200400" y="76200"/>
                  </a:lnTo>
                  <a:lnTo>
                    <a:pt x="3225800" y="76200"/>
                  </a:lnTo>
                  <a:lnTo>
                    <a:pt x="3225800" y="50800"/>
                  </a:lnTo>
                  <a:close/>
                </a:path>
                <a:path w="4293234" h="127000">
                  <a:moveTo>
                    <a:pt x="3276600" y="50800"/>
                  </a:moveTo>
                  <a:lnTo>
                    <a:pt x="3251200" y="50800"/>
                  </a:lnTo>
                  <a:lnTo>
                    <a:pt x="3251200" y="76200"/>
                  </a:lnTo>
                  <a:lnTo>
                    <a:pt x="3276600" y="76200"/>
                  </a:lnTo>
                  <a:lnTo>
                    <a:pt x="3276600" y="50800"/>
                  </a:lnTo>
                  <a:close/>
                </a:path>
                <a:path w="4293234" h="127000">
                  <a:moveTo>
                    <a:pt x="3327400" y="50800"/>
                  </a:moveTo>
                  <a:lnTo>
                    <a:pt x="3302000" y="50800"/>
                  </a:lnTo>
                  <a:lnTo>
                    <a:pt x="3302000" y="76200"/>
                  </a:lnTo>
                  <a:lnTo>
                    <a:pt x="3327400" y="76200"/>
                  </a:lnTo>
                  <a:lnTo>
                    <a:pt x="3327400" y="50800"/>
                  </a:lnTo>
                  <a:close/>
                </a:path>
                <a:path w="4293234" h="127000">
                  <a:moveTo>
                    <a:pt x="3378200" y="50800"/>
                  </a:moveTo>
                  <a:lnTo>
                    <a:pt x="3352800" y="50800"/>
                  </a:lnTo>
                  <a:lnTo>
                    <a:pt x="3352800" y="76200"/>
                  </a:lnTo>
                  <a:lnTo>
                    <a:pt x="3378200" y="76200"/>
                  </a:lnTo>
                  <a:lnTo>
                    <a:pt x="3378200" y="50800"/>
                  </a:lnTo>
                  <a:close/>
                </a:path>
                <a:path w="4293234" h="127000">
                  <a:moveTo>
                    <a:pt x="3429000" y="50800"/>
                  </a:moveTo>
                  <a:lnTo>
                    <a:pt x="3403600" y="50800"/>
                  </a:lnTo>
                  <a:lnTo>
                    <a:pt x="3403600" y="76200"/>
                  </a:lnTo>
                  <a:lnTo>
                    <a:pt x="3429000" y="76200"/>
                  </a:lnTo>
                  <a:lnTo>
                    <a:pt x="3429000" y="50800"/>
                  </a:lnTo>
                  <a:close/>
                </a:path>
                <a:path w="4293234" h="127000">
                  <a:moveTo>
                    <a:pt x="3479800" y="50800"/>
                  </a:moveTo>
                  <a:lnTo>
                    <a:pt x="3454400" y="50800"/>
                  </a:lnTo>
                  <a:lnTo>
                    <a:pt x="3454400" y="76200"/>
                  </a:lnTo>
                  <a:lnTo>
                    <a:pt x="3479800" y="76200"/>
                  </a:lnTo>
                  <a:lnTo>
                    <a:pt x="3479800" y="50800"/>
                  </a:lnTo>
                  <a:close/>
                </a:path>
                <a:path w="4293234" h="127000">
                  <a:moveTo>
                    <a:pt x="3530600" y="50800"/>
                  </a:moveTo>
                  <a:lnTo>
                    <a:pt x="3505200" y="50800"/>
                  </a:lnTo>
                  <a:lnTo>
                    <a:pt x="3505200" y="76200"/>
                  </a:lnTo>
                  <a:lnTo>
                    <a:pt x="3530600" y="76200"/>
                  </a:lnTo>
                  <a:lnTo>
                    <a:pt x="3530600" y="50800"/>
                  </a:lnTo>
                  <a:close/>
                </a:path>
                <a:path w="4293234" h="127000">
                  <a:moveTo>
                    <a:pt x="3581400" y="50800"/>
                  </a:moveTo>
                  <a:lnTo>
                    <a:pt x="3556000" y="50800"/>
                  </a:lnTo>
                  <a:lnTo>
                    <a:pt x="3556000" y="76200"/>
                  </a:lnTo>
                  <a:lnTo>
                    <a:pt x="3581400" y="76200"/>
                  </a:lnTo>
                  <a:lnTo>
                    <a:pt x="3581400" y="50800"/>
                  </a:lnTo>
                  <a:close/>
                </a:path>
                <a:path w="4293234" h="127000">
                  <a:moveTo>
                    <a:pt x="3632200" y="50800"/>
                  </a:moveTo>
                  <a:lnTo>
                    <a:pt x="3606800" y="50800"/>
                  </a:lnTo>
                  <a:lnTo>
                    <a:pt x="3606800" y="76200"/>
                  </a:lnTo>
                  <a:lnTo>
                    <a:pt x="3632200" y="76200"/>
                  </a:lnTo>
                  <a:lnTo>
                    <a:pt x="3632200" y="50800"/>
                  </a:lnTo>
                  <a:close/>
                </a:path>
                <a:path w="4293234" h="127000">
                  <a:moveTo>
                    <a:pt x="3683000" y="50800"/>
                  </a:moveTo>
                  <a:lnTo>
                    <a:pt x="3657600" y="50800"/>
                  </a:lnTo>
                  <a:lnTo>
                    <a:pt x="3657600" y="76200"/>
                  </a:lnTo>
                  <a:lnTo>
                    <a:pt x="3683000" y="76200"/>
                  </a:lnTo>
                  <a:lnTo>
                    <a:pt x="3683000" y="50800"/>
                  </a:lnTo>
                  <a:close/>
                </a:path>
                <a:path w="4293234" h="127000">
                  <a:moveTo>
                    <a:pt x="3733800" y="50800"/>
                  </a:moveTo>
                  <a:lnTo>
                    <a:pt x="3708400" y="50800"/>
                  </a:lnTo>
                  <a:lnTo>
                    <a:pt x="3708400" y="76200"/>
                  </a:lnTo>
                  <a:lnTo>
                    <a:pt x="3733800" y="76200"/>
                  </a:lnTo>
                  <a:lnTo>
                    <a:pt x="3733800" y="50800"/>
                  </a:lnTo>
                  <a:close/>
                </a:path>
                <a:path w="4293234" h="127000">
                  <a:moveTo>
                    <a:pt x="3784600" y="50800"/>
                  </a:moveTo>
                  <a:lnTo>
                    <a:pt x="3759200" y="50800"/>
                  </a:lnTo>
                  <a:lnTo>
                    <a:pt x="3759200" y="76200"/>
                  </a:lnTo>
                  <a:lnTo>
                    <a:pt x="3784600" y="76200"/>
                  </a:lnTo>
                  <a:lnTo>
                    <a:pt x="3784600" y="50800"/>
                  </a:lnTo>
                  <a:close/>
                </a:path>
                <a:path w="4293234" h="127000">
                  <a:moveTo>
                    <a:pt x="3835400" y="50800"/>
                  </a:moveTo>
                  <a:lnTo>
                    <a:pt x="3810000" y="50800"/>
                  </a:lnTo>
                  <a:lnTo>
                    <a:pt x="3810000" y="76200"/>
                  </a:lnTo>
                  <a:lnTo>
                    <a:pt x="3835400" y="76200"/>
                  </a:lnTo>
                  <a:lnTo>
                    <a:pt x="3835400" y="50800"/>
                  </a:lnTo>
                  <a:close/>
                </a:path>
                <a:path w="4293234" h="127000">
                  <a:moveTo>
                    <a:pt x="3886200" y="50800"/>
                  </a:moveTo>
                  <a:lnTo>
                    <a:pt x="3860800" y="50800"/>
                  </a:lnTo>
                  <a:lnTo>
                    <a:pt x="3860800" y="76200"/>
                  </a:lnTo>
                  <a:lnTo>
                    <a:pt x="3886200" y="76200"/>
                  </a:lnTo>
                  <a:lnTo>
                    <a:pt x="3886200" y="50800"/>
                  </a:lnTo>
                  <a:close/>
                </a:path>
                <a:path w="4293234" h="127000">
                  <a:moveTo>
                    <a:pt x="3937000" y="50800"/>
                  </a:moveTo>
                  <a:lnTo>
                    <a:pt x="3911600" y="50800"/>
                  </a:lnTo>
                  <a:lnTo>
                    <a:pt x="3911600" y="76200"/>
                  </a:lnTo>
                  <a:lnTo>
                    <a:pt x="3937000" y="76200"/>
                  </a:lnTo>
                  <a:lnTo>
                    <a:pt x="3937000" y="50800"/>
                  </a:lnTo>
                  <a:close/>
                </a:path>
                <a:path w="4293234" h="127000">
                  <a:moveTo>
                    <a:pt x="3987800" y="50800"/>
                  </a:moveTo>
                  <a:lnTo>
                    <a:pt x="3962400" y="50800"/>
                  </a:lnTo>
                  <a:lnTo>
                    <a:pt x="3962400" y="76200"/>
                  </a:lnTo>
                  <a:lnTo>
                    <a:pt x="3987800" y="76200"/>
                  </a:lnTo>
                  <a:lnTo>
                    <a:pt x="3987800" y="50800"/>
                  </a:lnTo>
                  <a:close/>
                </a:path>
                <a:path w="4293234" h="127000">
                  <a:moveTo>
                    <a:pt x="4038600" y="50800"/>
                  </a:moveTo>
                  <a:lnTo>
                    <a:pt x="4013200" y="50800"/>
                  </a:lnTo>
                  <a:lnTo>
                    <a:pt x="4013200" y="76200"/>
                  </a:lnTo>
                  <a:lnTo>
                    <a:pt x="4038600" y="76200"/>
                  </a:lnTo>
                  <a:lnTo>
                    <a:pt x="4038600" y="50800"/>
                  </a:lnTo>
                  <a:close/>
                </a:path>
                <a:path w="4293234" h="127000">
                  <a:moveTo>
                    <a:pt x="4089400" y="50800"/>
                  </a:moveTo>
                  <a:lnTo>
                    <a:pt x="4064000" y="50800"/>
                  </a:lnTo>
                  <a:lnTo>
                    <a:pt x="4064000" y="76200"/>
                  </a:lnTo>
                  <a:lnTo>
                    <a:pt x="4089400" y="76200"/>
                  </a:lnTo>
                  <a:lnTo>
                    <a:pt x="4089400" y="50800"/>
                  </a:lnTo>
                  <a:close/>
                </a:path>
                <a:path w="4293234" h="127000">
                  <a:moveTo>
                    <a:pt x="4140200" y="50800"/>
                  </a:moveTo>
                  <a:lnTo>
                    <a:pt x="4114800" y="50800"/>
                  </a:lnTo>
                  <a:lnTo>
                    <a:pt x="4114800" y="76200"/>
                  </a:lnTo>
                  <a:lnTo>
                    <a:pt x="4140200" y="76200"/>
                  </a:lnTo>
                  <a:lnTo>
                    <a:pt x="4140200" y="50800"/>
                  </a:lnTo>
                  <a:close/>
                </a:path>
                <a:path w="4293234" h="127000">
                  <a:moveTo>
                    <a:pt x="4166182" y="0"/>
                  </a:moveTo>
                  <a:lnTo>
                    <a:pt x="4166182" y="127000"/>
                  </a:lnTo>
                  <a:lnTo>
                    <a:pt x="4267782" y="76200"/>
                  </a:lnTo>
                  <a:lnTo>
                    <a:pt x="4178882" y="76200"/>
                  </a:lnTo>
                  <a:lnTo>
                    <a:pt x="4178882" y="50800"/>
                  </a:lnTo>
                  <a:lnTo>
                    <a:pt x="4267782" y="50800"/>
                  </a:lnTo>
                  <a:lnTo>
                    <a:pt x="4166182" y="0"/>
                  </a:lnTo>
                  <a:close/>
                </a:path>
                <a:path w="4293234" h="127000">
                  <a:moveTo>
                    <a:pt x="4166182" y="50800"/>
                  </a:moveTo>
                  <a:lnTo>
                    <a:pt x="4165600" y="50800"/>
                  </a:lnTo>
                  <a:lnTo>
                    <a:pt x="4165600" y="76200"/>
                  </a:lnTo>
                  <a:lnTo>
                    <a:pt x="4166182" y="76200"/>
                  </a:lnTo>
                  <a:lnTo>
                    <a:pt x="4166182" y="50800"/>
                  </a:lnTo>
                  <a:close/>
                </a:path>
                <a:path w="4293234" h="127000">
                  <a:moveTo>
                    <a:pt x="4267782" y="50800"/>
                  </a:moveTo>
                  <a:lnTo>
                    <a:pt x="4178882" y="50800"/>
                  </a:lnTo>
                  <a:lnTo>
                    <a:pt x="4178882" y="76200"/>
                  </a:lnTo>
                  <a:lnTo>
                    <a:pt x="4267782" y="76200"/>
                  </a:lnTo>
                  <a:lnTo>
                    <a:pt x="4293182" y="63500"/>
                  </a:lnTo>
                  <a:lnTo>
                    <a:pt x="4267782" y="5080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3433" y="599250"/>
              <a:ext cx="1829625" cy="1534525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728716" y="3429000"/>
            <a:ext cx="3105150" cy="1534795"/>
            <a:chOff x="2728716" y="3429000"/>
            <a:chExt cx="3105150" cy="1534795"/>
          </a:xfrm>
        </p:grpSpPr>
        <p:sp>
          <p:nvSpPr>
            <p:cNvPr id="18" name="object 18"/>
            <p:cNvSpPr/>
            <p:nvPr/>
          </p:nvSpPr>
          <p:spPr>
            <a:xfrm>
              <a:off x="2728716" y="4112816"/>
              <a:ext cx="3105150" cy="127000"/>
            </a:xfrm>
            <a:custGeom>
              <a:avLst/>
              <a:gdLst/>
              <a:ahLst/>
              <a:cxnLst/>
              <a:rect l="l" t="t" r="r" b="b"/>
              <a:pathLst>
                <a:path w="3105150" h="127000">
                  <a:moveTo>
                    <a:pt x="25400" y="50798"/>
                  </a:moveTo>
                  <a:lnTo>
                    <a:pt x="0" y="50798"/>
                  </a:lnTo>
                  <a:lnTo>
                    <a:pt x="0" y="76198"/>
                  </a:lnTo>
                  <a:lnTo>
                    <a:pt x="25400" y="76198"/>
                  </a:lnTo>
                  <a:lnTo>
                    <a:pt x="25400" y="50798"/>
                  </a:lnTo>
                  <a:close/>
                </a:path>
                <a:path w="3105150" h="127000">
                  <a:moveTo>
                    <a:pt x="76200" y="50798"/>
                  </a:moveTo>
                  <a:lnTo>
                    <a:pt x="50800" y="50798"/>
                  </a:lnTo>
                  <a:lnTo>
                    <a:pt x="50800" y="76198"/>
                  </a:lnTo>
                  <a:lnTo>
                    <a:pt x="76200" y="76198"/>
                  </a:lnTo>
                  <a:lnTo>
                    <a:pt x="76200" y="50798"/>
                  </a:lnTo>
                  <a:close/>
                </a:path>
                <a:path w="3105150" h="127000">
                  <a:moveTo>
                    <a:pt x="127000" y="50798"/>
                  </a:moveTo>
                  <a:lnTo>
                    <a:pt x="101600" y="50798"/>
                  </a:lnTo>
                  <a:lnTo>
                    <a:pt x="101600" y="76198"/>
                  </a:lnTo>
                  <a:lnTo>
                    <a:pt x="127000" y="76198"/>
                  </a:lnTo>
                  <a:lnTo>
                    <a:pt x="127000" y="50798"/>
                  </a:lnTo>
                  <a:close/>
                </a:path>
                <a:path w="3105150" h="127000">
                  <a:moveTo>
                    <a:pt x="177800" y="50798"/>
                  </a:moveTo>
                  <a:lnTo>
                    <a:pt x="152400" y="50798"/>
                  </a:lnTo>
                  <a:lnTo>
                    <a:pt x="152400" y="76198"/>
                  </a:lnTo>
                  <a:lnTo>
                    <a:pt x="177800" y="76198"/>
                  </a:lnTo>
                  <a:lnTo>
                    <a:pt x="177800" y="50798"/>
                  </a:lnTo>
                  <a:close/>
                </a:path>
                <a:path w="3105150" h="127000">
                  <a:moveTo>
                    <a:pt x="228600" y="50798"/>
                  </a:moveTo>
                  <a:lnTo>
                    <a:pt x="203200" y="50798"/>
                  </a:lnTo>
                  <a:lnTo>
                    <a:pt x="203200" y="76198"/>
                  </a:lnTo>
                  <a:lnTo>
                    <a:pt x="228600" y="76198"/>
                  </a:lnTo>
                  <a:lnTo>
                    <a:pt x="228600" y="50798"/>
                  </a:lnTo>
                  <a:close/>
                </a:path>
                <a:path w="3105150" h="127000">
                  <a:moveTo>
                    <a:pt x="279400" y="50798"/>
                  </a:moveTo>
                  <a:lnTo>
                    <a:pt x="254000" y="50798"/>
                  </a:lnTo>
                  <a:lnTo>
                    <a:pt x="254000" y="76198"/>
                  </a:lnTo>
                  <a:lnTo>
                    <a:pt x="279400" y="76198"/>
                  </a:lnTo>
                  <a:lnTo>
                    <a:pt x="279400" y="50798"/>
                  </a:lnTo>
                  <a:close/>
                </a:path>
                <a:path w="3105150" h="127000">
                  <a:moveTo>
                    <a:pt x="330200" y="50798"/>
                  </a:moveTo>
                  <a:lnTo>
                    <a:pt x="304800" y="50798"/>
                  </a:lnTo>
                  <a:lnTo>
                    <a:pt x="304800" y="76198"/>
                  </a:lnTo>
                  <a:lnTo>
                    <a:pt x="330200" y="76198"/>
                  </a:lnTo>
                  <a:lnTo>
                    <a:pt x="330200" y="50798"/>
                  </a:lnTo>
                  <a:close/>
                </a:path>
                <a:path w="3105150" h="127000">
                  <a:moveTo>
                    <a:pt x="381000" y="50798"/>
                  </a:moveTo>
                  <a:lnTo>
                    <a:pt x="355600" y="50798"/>
                  </a:lnTo>
                  <a:lnTo>
                    <a:pt x="355600" y="76198"/>
                  </a:lnTo>
                  <a:lnTo>
                    <a:pt x="381000" y="76198"/>
                  </a:lnTo>
                  <a:lnTo>
                    <a:pt x="381000" y="50798"/>
                  </a:lnTo>
                  <a:close/>
                </a:path>
                <a:path w="3105150" h="127000">
                  <a:moveTo>
                    <a:pt x="431800" y="50798"/>
                  </a:moveTo>
                  <a:lnTo>
                    <a:pt x="406400" y="50798"/>
                  </a:lnTo>
                  <a:lnTo>
                    <a:pt x="406400" y="76198"/>
                  </a:lnTo>
                  <a:lnTo>
                    <a:pt x="431800" y="76198"/>
                  </a:lnTo>
                  <a:lnTo>
                    <a:pt x="431800" y="50798"/>
                  </a:lnTo>
                  <a:close/>
                </a:path>
                <a:path w="3105150" h="127000">
                  <a:moveTo>
                    <a:pt x="482600" y="50798"/>
                  </a:moveTo>
                  <a:lnTo>
                    <a:pt x="457200" y="50798"/>
                  </a:lnTo>
                  <a:lnTo>
                    <a:pt x="457200" y="76198"/>
                  </a:lnTo>
                  <a:lnTo>
                    <a:pt x="482600" y="76198"/>
                  </a:lnTo>
                  <a:lnTo>
                    <a:pt x="482600" y="50798"/>
                  </a:lnTo>
                  <a:close/>
                </a:path>
                <a:path w="3105150" h="127000">
                  <a:moveTo>
                    <a:pt x="533400" y="50798"/>
                  </a:moveTo>
                  <a:lnTo>
                    <a:pt x="508000" y="50798"/>
                  </a:lnTo>
                  <a:lnTo>
                    <a:pt x="508000" y="76198"/>
                  </a:lnTo>
                  <a:lnTo>
                    <a:pt x="533400" y="76198"/>
                  </a:lnTo>
                  <a:lnTo>
                    <a:pt x="533400" y="50798"/>
                  </a:lnTo>
                  <a:close/>
                </a:path>
                <a:path w="3105150" h="127000">
                  <a:moveTo>
                    <a:pt x="584200" y="50798"/>
                  </a:moveTo>
                  <a:lnTo>
                    <a:pt x="558800" y="50798"/>
                  </a:lnTo>
                  <a:lnTo>
                    <a:pt x="558800" y="76198"/>
                  </a:lnTo>
                  <a:lnTo>
                    <a:pt x="584200" y="76198"/>
                  </a:lnTo>
                  <a:lnTo>
                    <a:pt x="584200" y="50798"/>
                  </a:lnTo>
                  <a:close/>
                </a:path>
                <a:path w="3105150" h="127000">
                  <a:moveTo>
                    <a:pt x="635000" y="50798"/>
                  </a:moveTo>
                  <a:lnTo>
                    <a:pt x="609600" y="50798"/>
                  </a:lnTo>
                  <a:lnTo>
                    <a:pt x="609600" y="76198"/>
                  </a:lnTo>
                  <a:lnTo>
                    <a:pt x="635000" y="76198"/>
                  </a:lnTo>
                  <a:lnTo>
                    <a:pt x="635000" y="50798"/>
                  </a:lnTo>
                  <a:close/>
                </a:path>
                <a:path w="3105150" h="127000">
                  <a:moveTo>
                    <a:pt x="685800" y="50798"/>
                  </a:moveTo>
                  <a:lnTo>
                    <a:pt x="660400" y="50798"/>
                  </a:lnTo>
                  <a:lnTo>
                    <a:pt x="660400" y="76198"/>
                  </a:lnTo>
                  <a:lnTo>
                    <a:pt x="685800" y="76198"/>
                  </a:lnTo>
                  <a:lnTo>
                    <a:pt x="685800" y="50798"/>
                  </a:lnTo>
                  <a:close/>
                </a:path>
                <a:path w="3105150" h="127000">
                  <a:moveTo>
                    <a:pt x="736600" y="50798"/>
                  </a:moveTo>
                  <a:lnTo>
                    <a:pt x="711200" y="50798"/>
                  </a:lnTo>
                  <a:lnTo>
                    <a:pt x="711200" y="76198"/>
                  </a:lnTo>
                  <a:lnTo>
                    <a:pt x="736600" y="76198"/>
                  </a:lnTo>
                  <a:lnTo>
                    <a:pt x="736600" y="50798"/>
                  </a:lnTo>
                  <a:close/>
                </a:path>
                <a:path w="3105150" h="127000">
                  <a:moveTo>
                    <a:pt x="787400" y="50798"/>
                  </a:moveTo>
                  <a:lnTo>
                    <a:pt x="762000" y="50798"/>
                  </a:lnTo>
                  <a:lnTo>
                    <a:pt x="762000" y="76198"/>
                  </a:lnTo>
                  <a:lnTo>
                    <a:pt x="787400" y="76198"/>
                  </a:lnTo>
                  <a:lnTo>
                    <a:pt x="787400" y="50798"/>
                  </a:lnTo>
                  <a:close/>
                </a:path>
                <a:path w="3105150" h="127000">
                  <a:moveTo>
                    <a:pt x="838200" y="50798"/>
                  </a:moveTo>
                  <a:lnTo>
                    <a:pt x="812800" y="50798"/>
                  </a:lnTo>
                  <a:lnTo>
                    <a:pt x="812800" y="76198"/>
                  </a:lnTo>
                  <a:lnTo>
                    <a:pt x="838200" y="76198"/>
                  </a:lnTo>
                  <a:lnTo>
                    <a:pt x="838200" y="50798"/>
                  </a:lnTo>
                  <a:close/>
                </a:path>
                <a:path w="3105150" h="127000">
                  <a:moveTo>
                    <a:pt x="889000" y="50798"/>
                  </a:moveTo>
                  <a:lnTo>
                    <a:pt x="863600" y="50798"/>
                  </a:lnTo>
                  <a:lnTo>
                    <a:pt x="863600" y="76198"/>
                  </a:lnTo>
                  <a:lnTo>
                    <a:pt x="889000" y="76198"/>
                  </a:lnTo>
                  <a:lnTo>
                    <a:pt x="889000" y="50798"/>
                  </a:lnTo>
                  <a:close/>
                </a:path>
                <a:path w="3105150" h="127000">
                  <a:moveTo>
                    <a:pt x="939800" y="50798"/>
                  </a:moveTo>
                  <a:lnTo>
                    <a:pt x="914400" y="50798"/>
                  </a:lnTo>
                  <a:lnTo>
                    <a:pt x="914400" y="76198"/>
                  </a:lnTo>
                  <a:lnTo>
                    <a:pt x="939800" y="76198"/>
                  </a:lnTo>
                  <a:lnTo>
                    <a:pt x="939800" y="50798"/>
                  </a:lnTo>
                  <a:close/>
                </a:path>
                <a:path w="3105150" h="127000">
                  <a:moveTo>
                    <a:pt x="990600" y="50798"/>
                  </a:moveTo>
                  <a:lnTo>
                    <a:pt x="965200" y="50798"/>
                  </a:lnTo>
                  <a:lnTo>
                    <a:pt x="965200" y="76198"/>
                  </a:lnTo>
                  <a:lnTo>
                    <a:pt x="990600" y="76198"/>
                  </a:lnTo>
                  <a:lnTo>
                    <a:pt x="990600" y="50798"/>
                  </a:lnTo>
                  <a:close/>
                </a:path>
                <a:path w="3105150" h="127000">
                  <a:moveTo>
                    <a:pt x="1041400" y="50798"/>
                  </a:moveTo>
                  <a:lnTo>
                    <a:pt x="1016000" y="50798"/>
                  </a:lnTo>
                  <a:lnTo>
                    <a:pt x="1016000" y="76198"/>
                  </a:lnTo>
                  <a:lnTo>
                    <a:pt x="1041400" y="76198"/>
                  </a:lnTo>
                  <a:lnTo>
                    <a:pt x="1041400" y="50798"/>
                  </a:lnTo>
                  <a:close/>
                </a:path>
                <a:path w="3105150" h="127000">
                  <a:moveTo>
                    <a:pt x="1092200" y="50798"/>
                  </a:moveTo>
                  <a:lnTo>
                    <a:pt x="1066800" y="50798"/>
                  </a:lnTo>
                  <a:lnTo>
                    <a:pt x="1066800" y="76198"/>
                  </a:lnTo>
                  <a:lnTo>
                    <a:pt x="1092200" y="76198"/>
                  </a:lnTo>
                  <a:lnTo>
                    <a:pt x="1092200" y="50798"/>
                  </a:lnTo>
                  <a:close/>
                </a:path>
                <a:path w="3105150" h="127000">
                  <a:moveTo>
                    <a:pt x="1143000" y="50798"/>
                  </a:moveTo>
                  <a:lnTo>
                    <a:pt x="1117600" y="50798"/>
                  </a:lnTo>
                  <a:lnTo>
                    <a:pt x="1117600" y="76198"/>
                  </a:lnTo>
                  <a:lnTo>
                    <a:pt x="1143000" y="76198"/>
                  </a:lnTo>
                  <a:lnTo>
                    <a:pt x="1143000" y="50798"/>
                  </a:lnTo>
                  <a:close/>
                </a:path>
                <a:path w="3105150" h="127000">
                  <a:moveTo>
                    <a:pt x="1193800" y="50798"/>
                  </a:moveTo>
                  <a:lnTo>
                    <a:pt x="1168400" y="50798"/>
                  </a:lnTo>
                  <a:lnTo>
                    <a:pt x="1168400" y="76198"/>
                  </a:lnTo>
                  <a:lnTo>
                    <a:pt x="1193800" y="76198"/>
                  </a:lnTo>
                  <a:lnTo>
                    <a:pt x="1193800" y="50798"/>
                  </a:lnTo>
                  <a:close/>
                </a:path>
                <a:path w="3105150" h="127000">
                  <a:moveTo>
                    <a:pt x="1244600" y="50798"/>
                  </a:moveTo>
                  <a:lnTo>
                    <a:pt x="1219200" y="50798"/>
                  </a:lnTo>
                  <a:lnTo>
                    <a:pt x="1219200" y="76198"/>
                  </a:lnTo>
                  <a:lnTo>
                    <a:pt x="1244600" y="76198"/>
                  </a:lnTo>
                  <a:lnTo>
                    <a:pt x="1244600" y="50798"/>
                  </a:lnTo>
                  <a:close/>
                </a:path>
                <a:path w="3105150" h="127000">
                  <a:moveTo>
                    <a:pt x="1295400" y="50798"/>
                  </a:moveTo>
                  <a:lnTo>
                    <a:pt x="1270000" y="50798"/>
                  </a:lnTo>
                  <a:lnTo>
                    <a:pt x="1270000" y="76198"/>
                  </a:lnTo>
                  <a:lnTo>
                    <a:pt x="1295400" y="76198"/>
                  </a:lnTo>
                  <a:lnTo>
                    <a:pt x="1295400" y="50798"/>
                  </a:lnTo>
                  <a:close/>
                </a:path>
                <a:path w="3105150" h="127000">
                  <a:moveTo>
                    <a:pt x="1346200" y="50798"/>
                  </a:moveTo>
                  <a:lnTo>
                    <a:pt x="1320800" y="50798"/>
                  </a:lnTo>
                  <a:lnTo>
                    <a:pt x="1320800" y="76198"/>
                  </a:lnTo>
                  <a:lnTo>
                    <a:pt x="1346200" y="76198"/>
                  </a:lnTo>
                  <a:lnTo>
                    <a:pt x="1346200" y="50798"/>
                  </a:lnTo>
                  <a:close/>
                </a:path>
                <a:path w="3105150" h="127000">
                  <a:moveTo>
                    <a:pt x="1397000" y="50798"/>
                  </a:moveTo>
                  <a:lnTo>
                    <a:pt x="1371600" y="50798"/>
                  </a:lnTo>
                  <a:lnTo>
                    <a:pt x="1371600" y="76198"/>
                  </a:lnTo>
                  <a:lnTo>
                    <a:pt x="1397000" y="76198"/>
                  </a:lnTo>
                  <a:lnTo>
                    <a:pt x="1397000" y="50798"/>
                  </a:lnTo>
                  <a:close/>
                </a:path>
                <a:path w="3105150" h="127000">
                  <a:moveTo>
                    <a:pt x="1447800" y="50798"/>
                  </a:moveTo>
                  <a:lnTo>
                    <a:pt x="1422400" y="50798"/>
                  </a:lnTo>
                  <a:lnTo>
                    <a:pt x="1422400" y="76198"/>
                  </a:lnTo>
                  <a:lnTo>
                    <a:pt x="1447800" y="76198"/>
                  </a:lnTo>
                  <a:lnTo>
                    <a:pt x="1447800" y="50798"/>
                  </a:lnTo>
                  <a:close/>
                </a:path>
                <a:path w="3105150" h="127000">
                  <a:moveTo>
                    <a:pt x="1498600" y="50798"/>
                  </a:moveTo>
                  <a:lnTo>
                    <a:pt x="1473200" y="50798"/>
                  </a:lnTo>
                  <a:lnTo>
                    <a:pt x="1473200" y="76198"/>
                  </a:lnTo>
                  <a:lnTo>
                    <a:pt x="1498600" y="76198"/>
                  </a:lnTo>
                  <a:lnTo>
                    <a:pt x="1498600" y="50798"/>
                  </a:lnTo>
                  <a:close/>
                </a:path>
                <a:path w="3105150" h="127000">
                  <a:moveTo>
                    <a:pt x="1549400" y="50798"/>
                  </a:moveTo>
                  <a:lnTo>
                    <a:pt x="1524000" y="50798"/>
                  </a:lnTo>
                  <a:lnTo>
                    <a:pt x="1524000" y="76198"/>
                  </a:lnTo>
                  <a:lnTo>
                    <a:pt x="1549400" y="76198"/>
                  </a:lnTo>
                  <a:lnTo>
                    <a:pt x="1549400" y="50798"/>
                  </a:lnTo>
                  <a:close/>
                </a:path>
                <a:path w="3105150" h="127000">
                  <a:moveTo>
                    <a:pt x="1600200" y="50798"/>
                  </a:moveTo>
                  <a:lnTo>
                    <a:pt x="1574800" y="50798"/>
                  </a:lnTo>
                  <a:lnTo>
                    <a:pt x="1574800" y="76198"/>
                  </a:lnTo>
                  <a:lnTo>
                    <a:pt x="1600200" y="76198"/>
                  </a:lnTo>
                  <a:lnTo>
                    <a:pt x="1600200" y="50798"/>
                  </a:lnTo>
                  <a:close/>
                </a:path>
                <a:path w="3105150" h="127000">
                  <a:moveTo>
                    <a:pt x="1651000" y="50798"/>
                  </a:moveTo>
                  <a:lnTo>
                    <a:pt x="1625600" y="50798"/>
                  </a:lnTo>
                  <a:lnTo>
                    <a:pt x="1625600" y="76198"/>
                  </a:lnTo>
                  <a:lnTo>
                    <a:pt x="1651000" y="76198"/>
                  </a:lnTo>
                  <a:lnTo>
                    <a:pt x="1651000" y="50798"/>
                  </a:lnTo>
                  <a:close/>
                </a:path>
                <a:path w="3105150" h="127000">
                  <a:moveTo>
                    <a:pt x="1701800" y="50798"/>
                  </a:moveTo>
                  <a:lnTo>
                    <a:pt x="1676400" y="50798"/>
                  </a:lnTo>
                  <a:lnTo>
                    <a:pt x="1676400" y="76198"/>
                  </a:lnTo>
                  <a:lnTo>
                    <a:pt x="1701800" y="76198"/>
                  </a:lnTo>
                  <a:lnTo>
                    <a:pt x="1701800" y="50798"/>
                  </a:lnTo>
                  <a:close/>
                </a:path>
                <a:path w="3105150" h="127000">
                  <a:moveTo>
                    <a:pt x="1752600" y="50798"/>
                  </a:moveTo>
                  <a:lnTo>
                    <a:pt x="1727200" y="50798"/>
                  </a:lnTo>
                  <a:lnTo>
                    <a:pt x="1727200" y="76198"/>
                  </a:lnTo>
                  <a:lnTo>
                    <a:pt x="1752600" y="76198"/>
                  </a:lnTo>
                  <a:lnTo>
                    <a:pt x="1752600" y="50798"/>
                  </a:lnTo>
                  <a:close/>
                </a:path>
                <a:path w="3105150" h="127000">
                  <a:moveTo>
                    <a:pt x="1778000" y="50798"/>
                  </a:moveTo>
                  <a:lnTo>
                    <a:pt x="1778000" y="76198"/>
                  </a:lnTo>
                  <a:lnTo>
                    <a:pt x="1803400" y="76200"/>
                  </a:lnTo>
                  <a:lnTo>
                    <a:pt x="1803400" y="50800"/>
                  </a:lnTo>
                  <a:lnTo>
                    <a:pt x="1778000" y="50798"/>
                  </a:lnTo>
                  <a:close/>
                </a:path>
                <a:path w="3105150" h="127000">
                  <a:moveTo>
                    <a:pt x="1854200" y="50800"/>
                  </a:moveTo>
                  <a:lnTo>
                    <a:pt x="1828800" y="50800"/>
                  </a:lnTo>
                  <a:lnTo>
                    <a:pt x="1828800" y="76200"/>
                  </a:lnTo>
                  <a:lnTo>
                    <a:pt x="1854200" y="76200"/>
                  </a:lnTo>
                  <a:lnTo>
                    <a:pt x="1854200" y="50800"/>
                  </a:lnTo>
                  <a:close/>
                </a:path>
                <a:path w="3105150" h="127000">
                  <a:moveTo>
                    <a:pt x="1905000" y="50800"/>
                  </a:moveTo>
                  <a:lnTo>
                    <a:pt x="1879600" y="50800"/>
                  </a:lnTo>
                  <a:lnTo>
                    <a:pt x="1879600" y="76200"/>
                  </a:lnTo>
                  <a:lnTo>
                    <a:pt x="1905000" y="76200"/>
                  </a:lnTo>
                  <a:lnTo>
                    <a:pt x="1905000" y="50800"/>
                  </a:lnTo>
                  <a:close/>
                </a:path>
                <a:path w="3105150" h="127000">
                  <a:moveTo>
                    <a:pt x="1955800" y="50800"/>
                  </a:moveTo>
                  <a:lnTo>
                    <a:pt x="1930400" y="50800"/>
                  </a:lnTo>
                  <a:lnTo>
                    <a:pt x="1930400" y="76200"/>
                  </a:lnTo>
                  <a:lnTo>
                    <a:pt x="1955800" y="76200"/>
                  </a:lnTo>
                  <a:lnTo>
                    <a:pt x="1955800" y="50800"/>
                  </a:lnTo>
                  <a:close/>
                </a:path>
                <a:path w="3105150" h="127000">
                  <a:moveTo>
                    <a:pt x="2006600" y="50800"/>
                  </a:moveTo>
                  <a:lnTo>
                    <a:pt x="1981200" y="50800"/>
                  </a:lnTo>
                  <a:lnTo>
                    <a:pt x="1981200" y="76200"/>
                  </a:lnTo>
                  <a:lnTo>
                    <a:pt x="2006600" y="76200"/>
                  </a:lnTo>
                  <a:lnTo>
                    <a:pt x="2006600" y="50800"/>
                  </a:lnTo>
                  <a:close/>
                </a:path>
                <a:path w="3105150" h="127000">
                  <a:moveTo>
                    <a:pt x="2057400" y="50800"/>
                  </a:moveTo>
                  <a:lnTo>
                    <a:pt x="2032000" y="50800"/>
                  </a:lnTo>
                  <a:lnTo>
                    <a:pt x="2032000" y="76200"/>
                  </a:lnTo>
                  <a:lnTo>
                    <a:pt x="2057400" y="76200"/>
                  </a:lnTo>
                  <a:lnTo>
                    <a:pt x="2057400" y="50800"/>
                  </a:lnTo>
                  <a:close/>
                </a:path>
                <a:path w="3105150" h="127000">
                  <a:moveTo>
                    <a:pt x="2108200" y="50800"/>
                  </a:moveTo>
                  <a:lnTo>
                    <a:pt x="2082800" y="50800"/>
                  </a:lnTo>
                  <a:lnTo>
                    <a:pt x="2082800" y="76200"/>
                  </a:lnTo>
                  <a:lnTo>
                    <a:pt x="2108200" y="76200"/>
                  </a:lnTo>
                  <a:lnTo>
                    <a:pt x="2108200" y="50800"/>
                  </a:lnTo>
                  <a:close/>
                </a:path>
                <a:path w="3105150" h="127000">
                  <a:moveTo>
                    <a:pt x="2159000" y="50800"/>
                  </a:moveTo>
                  <a:lnTo>
                    <a:pt x="2133600" y="50800"/>
                  </a:lnTo>
                  <a:lnTo>
                    <a:pt x="2133600" y="76200"/>
                  </a:lnTo>
                  <a:lnTo>
                    <a:pt x="2159000" y="76200"/>
                  </a:lnTo>
                  <a:lnTo>
                    <a:pt x="2159000" y="50800"/>
                  </a:lnTo>
                  <a:close/>
                </a:path>
                <a:path w="3105150" h="127000">
                  <a:moveTo>
                    <a:pt x="2209800" y="50800"/>
                  </a:moveTo>
                  <a:lnTo>
                    <a:pt x="2184400" y="50800"/>
                  </a:lnTo>
                  <a:lnTo>
                    <a:pt x="2184400" y="76200"/>
                  </a:lnTo>
                  <a:lnTo>
                    <a:pt x="2209800" y="76200"/>
                  </a:lnTo>
                  <a:lnTo>
                    <a:pt x="2209800" y="50800"/>
                  </a:lnTo>
                  <a:close/>
                </a:path>
                <a:path w="3105150" h="127000">
                  <a:moveTo>
                    <a:pt x="2260600" y="50800"/>
                  </a:moveTo>
                  <a:lnTo>
                    <a:pt x="2235200" y="50800"/>
                  </a:lnTo>
                  <a:lnTo>
                    <a:pt x="2235200" y="76200"/>
                  </a:lnTo>
                  <a:lnTo>
                    <a:pt x="2260600" y="76200"/>
                  </a:lnTo>
                  <a:lnTo>
                    <a:pt x="2260600" y="50800"/>
                  </a:lnTo>
                  <a:close/>
                </a:path>
                <a:path w="3105150" h="127000">
                  <a:moveTo>
                    <a:pt x="2311400" y="50800"/>
                  </a:moveTo>
                  <a:lnTo>
                    <a:pt x="2286000" y="50800"/>
                  </a:lnTo>
                  <a:lnTo>
                    <a:pt x="2286000" y="76200"/>
                  </a:lnTo>
                  <a:lnTo>
                    <a:pt x="2311400" y="76200"/>
                  </a:lnTo>
                  <a:lnTo>
                    <a:pt x="2311400" y="50800"/>
                  </a:lnTo>
                  <a:close/>
                </a:path>
                <a:path w="3105150" h="127000">
                  <a:moveTo>
                    <a:pt x="2362200" y="50800"/>
                  </a:moveTo>
                  <a:lnTo>
                    <a:pt x="2336800" y="50800"/>
                  </a:lnTo>
                  <a:lnTo>
                    <a:pt x="2336800" y="76200"/>
                  </a:lnTo>
                  <a:lnTo>
                    <a:pt x="2362200" y="76200"/>
                  </a:lnTo>
                  <a:lnTo>
                    <a:pt x="2362200" y="50800"/>
                  </a:lnTo>
                  <a:close/>
                </a:path>
                <a:path w="3105150" h="127000">
                  <a:moveTo>
                    <a:pt x="2413000" y="50800"/>
                  </a:moveTo>
                  <a:lnTo>
                    <a:pt x="2387600" y="50800"/>
                  </a:lnTo>
                  <a:lnTo>
                    <a:pt x="2387600" y="76200"/>
                  </a:lnTo>
                  <a:lnTo>
                    <a:pt x="2413000" y="76200"/>
                  </a:lnTo>
                  <a:lnTo>
                    <a:pt x="2413000" y="50800"/>
                  </a:lnTo>
                  <a:close/>
                </a:path>
                <a:path w="3105150" h="127000">
                  <a:moveTo>
                    <a:pt x="2463800" y="50800"/>
                  </a:moveTo>
                  <a:lnTo>
                    <a:pt x="2438400" y="50800"/>
                  </a:lnTo>
                  <a:lnTo>
                    <a:pt x="2438400" y="76200"/>
                  </a:lnTo>
                  <a:lnTo>
                    <a:pt x="2463800" y="76200"/>
                  </a:lnTo>
                  <a:lnTo>
                    <a:pt x="2463800" y="50800"/>
                  </a:lnTo>
                  <a:close/>
                </a:path>
                <a:path w="3105150" h="127000">
                  <a:moveTo>
                    <a:pt x="2514600" y="50800"/>
                  </a:moveTo>
                  <a:lnTo>
                    <a:pt x="2489200" y="50800"/>
                  </a:lnTo>
                  <a:lnTo>
                    <a:pt x="2489200" y="76200"/>
                  </a:lnTo>
                  <a:lnTo>
                    <a:pt x="2514600" y="76200"/>
                  </a:lnTo>
                  <a:lnTo>
                    <a:pt x="2514600" y="50800"/>
                  </a:lnTo>
                  <a:close/>
                </a:path>
                <a:path w="3105150" h="127000">
                  <a:moveTo>
                    <a:pt x="2565400" y="50800"/>
                  </a:moveTo>
                  <a:lnTo>
                    <a:pt x="2540000" y="50800"/>
                  </a:lnTo>
                  <a:lnTo>
                    <a:pt x="2540000" y="76200"/>
                  </a:lnTo>
                  <a:lnTo>
                    <a:pt x="2565400" y="76200"/>
                  </a:lnTo>
                  <a:lnTo>
                    <a:pt x="2565400" y="50800"/>
                  </a:lnTo>
                  <a:close/>
                </a:path>
                <a:path w="3105150" h="127000">
                  <a:moveTo>
                    <a:pt x="2616200" y="50800"/>
                  </a:moveTo>
                  <a:lnTo>
                    <a:pt x="2590800" y="50800"/>
                  </a:lnTo>
                  <a:lnTo>
                    <a:pt x="2590800" y="76200"/>
                  </a:lnTo>
                  <a:lnTo>
                    <a:pt x="2616200" y="76200"/>
                  </a:lnTo>
                  <a:lnTo>
                    <a:pt x="2616200" y="50800"/>
                  </a:lnTo>
                  <a:close/>
                </a:path>
                <a:path w="3105150" h="127000">
                  <a:moveTo>
                    <a:pt x="2667000" y="50800"/>
                  </a:moveTo>
                  <a:lnTo>
                    <a:pt x="2641600" y="50800"/>
                  </a:lnTo>
                  <a:lnTo>
                    <a:pt x="2641600" y="76200"/>
                  </a:lnTo>
                  <a:lnTo>
                    <a:pt x="2667000" y="76200"/>
                  </a:lnTo>
                  <a:lnTo>
                    <a:pt x="2667000" y="50800"/>
                  </a:lnTo>
                  <a:close/>
                </a:path>
                <a:path w="3105150" h="127000">
                  <a:moveTo>
                    <a:pt x="2717800" y="50800"/>
                  </a:moveTo>
                  <a:lnTo>
                    <a:pt x="2692400" y="50800"/>
                  </a:lnTo>
                  <a:lnTo>
                    <a:pt x="2692400" y="76200"/>
                  </a:lnTo>
                  <a:lnTo>
                    <a:pt x="2717800" y="76200"/>
                  </a:lnTo>
                  <a:lnTo>
                    <a:pt x="2717800" y="50800"/>
                  </a:lnTo>
                  <a:close/>
                </a:path>
                <a:path w="3105150" h="127000">
                  <a:moveTo>
                    <a:pt x="2768600" y="50800"/>
                  </a:moveTo>
                  <a:lnTo>
                    <a:pt x="2743200" y="50800"/>
                  </a:lnTo>
                  <a:lnTo>
                    <a:pt x="2743200" y="76200"/>
                  </a:lnTo>
                  <a:lnTo>
                    <a:pt x="2768600" y="76200"/>
                  </a:lnTo>
                  <a:lnTo>
                    <a:pt x="2768600" y="50800"/>
                  </a:lnTo>
                  <a:close/>
                </a:path>
                <a:path w="3105150" h="127000">
                  <a:moveTo>
                    <a:pt x="2819400" y="50800"/>
                  </a:moveTo>
                  <a:lnTo>
                    <a:pt x="2794000" y="50800"/>
                  </a:lnTo>
                  <a:lnTo>
                    <a:pt x="2794000" y="76200"/>
                  </a:lnTo>
                  <a:lnTo>
                    <a:pt x="2819400" y="76200"/>
                  </a:lnTo>
                  <a:lnTo>
                    <a:pt x="2819400" y="50800"/>
                  </a:lnTo>
                  <a:close/>
                </a:path>
                <a:path w="3105150" h="127000">
                  <a:moveTo>
                    <a:pt x="2870200" y="50800"/>
                  </a:moveTo>
                  <a:lnTo>
                    <a:pt x="2844800" y="50800"/>
                  </a:lnTo>
                  <a:lnTo>
                    <a:pt x="2844800" y="76200"/>
                  </a:lnTo>
                  <a:lnTo>
                    <a:pt x="2870200" y="76200"/>
                  </a:lnTo>
                  <a:lnTo>
                    <a:pt x="2870200" y="50800"/>
                  </a:lnTo>
                  <a:close/>
                </a:path>
                <a:path w="3105150" h="127000">
                  <a:moveTo>
                    <a:pt x="2921000" y="50800"/>
                  </a:moveTo>
                  <a:lnTo>
                    <a:pt x="2895600" y="50800"/>
                  </a:lnTo>
                  <a:lnTo>
                    <a:pt x="2895600" y="76200"/>
                  </a:lnTo>
                  <a:lnTo>
                    <a:pt x="2921000" y="76200"/>
                  </a:lnTo>
                  <a:lnTo>
                    <a:pt x="2921000" y="50800"/>
                  </a:lnTo>
                  <a:close/>
                </a:path>
                <a:path w="3105150" h="127000">
                  <a:moveTo>
                    <a:pt x="2971800" y="50800"/>
                  </a:moveTo>
                  <a:lnTo>
                    <a:pt x="2946400" y="50800"/>
                  </a:lnTo>
                  <a:lnTo>
                    <a:pt x="2946400" y="76200"/>
                  </a:lnTo>
                  <a:lnTo>
                    <a:pt x="2971800" y="76200"/>
                  </a:lnTo>
                  <a:lnTo>
                    <a:pt x="2971800" y="50800"/>
                  </a:lnTo>
                  <a:close/>
                </a:path>
                <a:path w="3105150" h="127000">
                  <a:moveTo>
                    <a:pt x="3041147" y="0"/>
                  </a:moveTo>
                  <a:lnTo>
                    <a:pt x="3016430" y="4990"/>
                  </a:lnTo>
                  <a:lnTo>
                    <a:pt x="2996245" y="18598"/>
                  </a:lnTo>
                  <a:lnTo>
                    <a:pt x="2982637" y="38783"/>
                  </a:lnTo>
                  <a:lnTo>
                    <a:pt x="2977647" y="63500"/>
                  </a:lnTo>
                  <a:lnTo>
                    <a:pt x="2982637" y="88216"/>
                  </a:lnTo>
                  <a:lnTo>
                    <a:pt x="2996245" y="108401"/>
                  </a:lnTo>
                  <a:lnTo>
                    <a:pt x="3016430" y="122009"/>
                  </a:lnTo>
                  <a:lnTo>
                    <a:pt x="3041147" y="127000"/>
                  </a:lnTo>
                  <a:lnTo>
                    <a:pt x="3065864" y="122009"/>
                  </a:lnTo>
                  <a:lnTo>
                    <a:pt x="3086048" y="108401"/>
                  </a:lnTo>
                  <a:lnTo>
                    <a:pt x="3099656" y="88216"/>
                  </a:lnTo>
                  <a:lnTo>
                    <a:pt x="3102083" y="76200"/>
                  </a:lnTo>
                  <a:lnTo>
                    <a:pt x="2997200" y="76200"/>
                  </a:lnTo>
                  <a:lnTo>
                    <a:pt x="2997200" y="50800"/>
                  </a:lnTo>
                  <a:lnTo>
                    <a:pt x="3102083" y="50800"/>
                  </a:lnTo>
                  <a:lnTo>
                    <a:pt x="3099656" y="38783"/>
                  </a:lnTo>
                  <a:lnTo>
                    <a:pt x="3086048" y="18598"/>
                  </a:lnTo>
                  <a:lnTo>
                    <a:pt x="3065864" y="4990"/>
                  </a:lnTo>
                  <a:lnTo>
                    <a:pt x="3041147" y="0"/>
                  </a:lnTo>
                  <a:close/>
                </a:path>
                <a:path w="3105150" h="127000">
                  <a:moveTo>
                    <a:pt x="3022600" y="50800"/>
                  </a:moveTo>
                  <a:lnTo>
                    <a:pt x="2997200" y="50800"/>
                  </a:lnTo>
                  <a:lnTo>
                    <a:pt x="2997200" y="76200"/>
                  </a:lnTo>
                  <a:lnTo>
                    <a:pt x="3022600" y="76200"/>
                  </a:lnTo>
                  <a:lnTo>
                    <a:pt x="3022600" y="50800"/>
                  </a:lnTo>
                  <a:close/>
                </a:path>
                <a:path w="3105150" h="127000">
                  <a:moveTo>
                    <a:pt x="3102083" y="50800"/>
                  </a:moveTo>
                  <a:lnTo>
                    <a:pt x="3022600" y="50800"/>
                  </a:lnTo>
                  <a:lnTo>
                    <a:pt x="3022600" y="76200"/>
                  </a:lnTo>
                  <a:lnTo>
                    <a:pt x="3102083" y="76200"/>
                  </a:lnTo>
                  <a:lnTo>
                    <a:pt x="3104647" y="63500"/>
                  </a:lnTo>
                  <a:lnTo>
                    <a:pt x="3102083" y="508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73432" y="3429000"/>
              <a:ext cx="1829626" cy="1534525"/>
            </a:xfrm>
            <a:prstGeom prst="rect">
              <a:avLst/>
            </a:prstGeom>
          </p:spPr>
        </p:pic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0F79210-7112-429B-3678-EC470EB4BE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089" y="309519"/>
            <a:ext cx="1531171" cy="211398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7238" y="3356243"/>
            <a:ext cx="1689195" cy="163212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6200" y="3201153"/>
            <a:ext cx="1335036" cy="15345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38387" y="5177727"/>
            <a:ext cx="1289817" cy="15345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81098" y="5028467"/>
            <a:ext cx="1289817" cy="15345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03235" y="3031250"/>
            <a:ext cx="1289817" cy="15345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55258" y="4905581"/>
            <a:ext cx="1298785" cy="154519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494212" y="4585716"/>
            <a:ext cx="1703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Jenkinsfile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46758" y="2933268"/>
            <a:ext cx="1537620" cy="154519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92981" y="2759102"/>
            <a:ext cx="11450320" cy="0"/>
          </a:xfrm>
          <a:custGeom>
            <a:avLst/>
            <a:gdLst/>
            <a:ahLst/>
            <a:cxnLst/>
            <a:rect l="l" t="t" r="r" b="b"/>
            <a:pathLst>
              <a:path w="11450320">
                <a:moveTo>
                  <a:pt x="0" y="0"/>
                </a:moveTo>
                <a:lnTo>
                  <a:pt x="11449878" y="1"/>
                </a:lnTo>
              </a:path>
            </a:pathLst>
          </a:custGeom>
          <a:ln w="2540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2430261" y="599250"/>
            <a:ext cx="2973070" cy="1534795"/>
            <a:chOff x="2430261" y="599250"/>
            <a:chExt cx="2973070" cy="1534795"/>
          </a:xfrm>
        </p:grpSpPr>
        <p:sp>
          <p:nvSpPr>
            <p:cNvPr id="13" name="object 13"/>
            <p:cNvSpPr/>
            <p:nvPr/>
          </p:nvSpPr>
          <p:spPr>
            <a:xfrm>
              <a:off x="2430261" y="1303013"/>
              <a:ext cx="2352675" cy="127000"/>
            </a:xfrm>
            <a:custGeom>
              <a:avLst/>
              <a:gdLst/>
              <a:ahLst/>
              <a:cxnLst/>
              <a:rect l="l" t="t" r="r" b="b"/>
              <a:pathLst>
                <a:path w="2352675" h="127000">
                  <a:moveTo>
                    <a:pt x="25400" y="50798"/>
                  </a:moveTo>
                  <a:lnTo>
                    <a:pt x="0" y="50798"/>
                  </a:lnTo>
                  <a:lnTo>
                    <a:pt x="0" y="76198"/>
                  </a:lnTo>
                  <a:lnTo>
                    <a:pt x="25400" y="76198"/>
                  </a:lnTo>
                  <a:lnTo>
                    <a:pt x="25400" y="50798"/>
                  </a:lnTo>
                  <a:close/>
                </a:path>
                <a:path w="2352675" h="127000">
                  <a:moveTo>
                    <a:pt x="76200" y="50798"/>
                  </a:moveTo>
                  <a:lnTo>
                    <a:pt x="50800" y="50798"/>
                  </a:lnTo>
                  <a:lnTo>
                    <a:pt x="50800" y="76198"/>
                  </a:lnTo>
                  <a:lnTo>
                    <a:pt x="76200" y="76198"/>
                  </a:lnTo>
                  <a:lnTo>
                    <a:pt x="76200" y="50798"/>
                  </a:lnTo>
                  <a:close/>
                </a:path>
                <a:path w="2352675" h="127000">
                  <a:moveTo>
                    <a:pt x="127000" y="50798"/>
                  </a:moveTo>
                  <a:lnTo>
                    <a:pt x="101600" y="50798"/>
                  </a:lnTo>
                  <a:lnTo>
                    <a:pt x="101600" y="76198"/>
                  </a:lnTo>
                  <a:lnTo>
                    <a:pt x="127000" y="76198"/>
                  </a:lnTo>
                  <a:lnTo>
                    <a:pt x="127000" y="50798"/>
                  </a:lnTo>
                  <a:close/>
                </a:path>
                <a:path w="2352675" h="127000">
                  <a:moveTo>
                    <a:pt x="177800" y="50798"/>
                  </a:moveTo>
                  <a:lnTo>
                    <a:pt x="152400" y="50798"/>
                  </a:lnTo>
                  <a:lnTo>
                    <a:pt x="152400" y="76198"/>
                  </a:lnTo>
                  <a:lnTo>
                    <a:pt x="177800" y="76198"/>
                  </a:lnTo>
                  <a:lnTo>
                    <a:pt x="177800" y="50798"/>
                  </a:lnTo>
                  <a:close/>
                </a:path>
                <a:path w="2352675" h="127000">
                  <a:moveTo>
                    <a:pt x="228600" y="50800"/>
                  </a:moveTo>
                  <a:lnTo>
                    <a:pt x="203200" y="50800"/>
                  </a:lnTo>
                  <a:lnTo>
                    <a:pt x="203200" y="76200"/>
                  </a:lnTo>
                  <a:lnTo>
                    <a:pt x="228600" y="76200"/>
                  </a:lnTo>
                  <a:lnTo>
                    <a:pt x="228600" y="50800"/>
                  </a:lnTo>
                  <a:close/>
                </a:path>
                <a:path w="2352675" h="127000">
                  <a:moveTo>
                    <a:pt x="279400" y="50800"/>
                  </a:moveTo>
                  <a:lnTo>
                    <a:pt x="254000" y="50800"/>
                  </a:lnTo>
                  <a:lnTo>
                    <a:pt x="254000" y="76200"/>
                  </a:lnTo>
                  <a:lnTo>
                    <a:pt x="279400" y="76200"/>
                  </a:lnTo>
                  <a:lnTo>
                    <a:pt x="279400" y="50800"/>
                  </a:lnTo>
                  <a:close/>
                </a:path>
                <a:path w="2352675" h="127000">
                  <a:moveTo>
                    <a:pt x="330200" y="50800"/>
                  </a:moveTo>
                  <a:lnTo>
                    <a:pt x="304800" y="50800"/>
                  </a:lnTo>
                  <a:lnTo>
                    <a:pt x="304800" y="76200"/>
                  </a:lnTo>
                  <a:lnTo>
                    <a:pt x="330200" y="76200"/>
                  </a:lnTo>
                  <a:lnTo>
                    <a:pt x="330200" y="50800"/>
                  </a:lnTo>
                  <a:close/>
                </a:path>
                <a:path w="2352675" h="127000">
                  <a:moveTo>
                    <a:pt x="381000" y="50800"/>
                  </a:moveTo>
                  <a:lnTo>
                    <a:pt x="355600" y="50800"/>
                  </a:lnTo>
                  <a:lnTo>
                    <a:pt x="355600" y="76200"/>
                  </a:lnTo>
                  <a:lnTo>
                    <a:pt x="381000" y="76200"/>
                  </a:lnTo>
                  <a:lnTo>
                    <a:pt x="381000" y="50800"/>
                  </a:lnTo>
                  <a:close/>
                </a:path>
                <a:path w="2352675" h="127000">
                  <a:moveTo>
                    <a:pt x="431800" y="50800"/>
                  </a:moveTo>
                  <a:lnTo>
                    <a:pt x="406400" y="50800"/>
                  </a:lnTo>
                  <a:lnTo>
                    <a:pt x="406400" y="76200"/>
                  </a:lnTo>
                  <a:lnTo>
                    <a:pt x="431800" y="76200"/>
                  </a:lnTo>
                  <a:lnTo>
                    <a:pt x="431800" y="50800"/>
                  </a:lnTo>
                  <a:close/>
                </a:path>
                <a:path w="2352675" h="127000">
                  <a:moveTo>
                    <a:pt x="482600" y="50800"/>
                  </a:moveTo>
                  <a:lnTo>
                    <a:pt x="457200" y="50800"/>
                  </a:lnTo>
                  <a:lnTo>
                    <a:pt x="457200" y="76200"/>
                  </a:lnTo>
                  <a:lnTo>
                    <a:pt x="482600" y="76200"/>
                  </a:lnTo>
                  <a:lnTo>
                    <a:pt x="482600" y="50800"/>
                  </a:lnTo>
                  <a:close/>
                </a:path>
                <a:path w="2352675" h="127000">
                  <a:moveTo>
                    <a:pt x="533400" y="50800"/>
                  </a:moveTo>
                  <a:lnTo>
                    <a:pt x="508000" y="50800"/>
                  </a:lnTo>
                  <a:lnTo>
                    <a:pt x="508000" y="76200"/>
                  </a:lnTo>
                  <a:lnTo>
                    <a:pt x="533400" y="76200"/>
                  </a:lnTo>
                  <a:lnTo>
                    <a:pt x="533400" y="50800"/>
                  </a:lnTo>
                  <a:close/>
                </a:path>
                <a:path w="2352675" h="127000">
                  <a:moveTo>
                    <a:pt x="584200" y="50800"/>
                  </a:moveTo>
                  <a:lnTo>
                    <a:pt x="558800" y="50800"/>
                  </a:lnTo>
                  <a:lnTo>
                    <a:pt x="558800" y="76200"/>
                  </a:lnTo>
                  <a:lnTo>
                    <a:pt x="584200" y="76200"/>
                  </a:lnTo>
                  <a:lnTo>
                    <a:pt x="584200" y="50800"/>
                  </a:lnTo>
                  <a:close/>
                </a:path>
                <a:path w="2352675" h="127000">
                  <a:moveTo>
                    <a:pt x="635000" y="50800"/>
                  </a:moveTo>
                  <a:lnTo>
                    <a:pt x="609600" y="50800"/>
                  </a:lnTo>
                  <a:lnTo>
                    <a:pt x="609600" y="76200"/>
                  </a:lnTo>
                  <a:lnTo>
                    <a:pt x="635000" y="76200"/>
                  </a:lnTo>
                  <a:lnTo>
                    <a:pt x="635000" y="50800"/>
                  </a:lnTo>
                  <a:close/>
                </a:path>
                <a:path w="2352675" h="127000">
                  <a:moveTo>
                    <a:pt x="685800" y="50800"/>
                  </a:moveTo>
                  <a:lnTo>
                    <a:pt x="660400" y="50800"/>
                  </a:lnTo>
                  <a:lnTo>
                    <a:pt x="660400" y="76200"/>
                  </a:lnTo>
                  <a:lnTo>
                    <a:pt x="685800" y="76200"/>
                  </a:lnTo>
                  <a:lnTo>
                    <a:pt x="685800" y="50800"/>
                  </a:lnTo>
                  <a:close/>
                </a:path>
                <a:path w="2352675" h="127000">
                  <a:moveTo>
                    <a:pt x="736600" y="50800"/>
                  </a:moveTo>
                  <a:lnTo>
                    <a:pt x="711200" y="50800"/>
                  </a:lnTo>
                  <a:lnTo>
                    <a:pt x="711200" y="76200"/>
                  </a:lnTo>
                  <a:lnTo>
                    <a:pt x="736600" y="76200"/>
                  </a:lnTo>
                  <a:lnTo>
                    <a:pt x="736600" y="50800"/>
                  </a:lnTo>
                  <a:close/>
                </a:path>
                <a:path w="2352675" h="127000">
                  <a:moveTo>
                    <a:pt x="787400" y="50800"/>
                  </a:moveTo>
                  <a:lnTo>
                    <a:pt x="762000" y="50800"/>
                  </a:lnTo>
                  <a:lnTo>
                    <a:pt x="762000" y="76200"/>
                  </a:lnTo>
                  <a:lnTo>
                    <a:pt x="787400" y="76200"/>
                  </a:lnTo>
                  <a:lnTo>
                    <a:pt x="787400" y="50800"/>
                  </a:lnTo>
                  <a:close/>
                </a:path>
                <a:path w="2352675" h="127000">
                  <a:moveTo>
                    <a:pt x="838200" y="50800"/>
                  </a:moveTo>
                  <a:lnTo>
                    <a:pt x="812800" y="50800"/>
                  </a:lnTo>
                  <a:lnTo>
                    <a:pt x="812800" y="76200"/>
                  </a:lnTo>
                  <a:lnTo>
                    <a:pt x="838200" y="76200"/>
                  </a:lnTo>
                  <a:lnTo>
                    <a:pt x="838200" y="50800"/>
                  </a:lnTo>
                  <a:close/>
                </a:path>
                <a:path w="2352675" h="127000">
                  <a:moveTo>
                    <a:pt x="889000" y="50800"/>
                  </a:moveTo>
                  <a:lnTo>
                    <a:pt x="863600" y="50800"/>
                  </a:lnTo>
                  <a:lnTo>
                    <a:pt x="863600" y="76200"/>
                  </a:lnTo>
                  <a:lnTo>
                    <a:pt x="889000" y="76200"/>
                  </a:lnTo>
                  <a:lnTo>
                    <a:pt x="889000" y="50800"/>
                  </a:lnTo>
                  <a:close/>
                </a:path>
                <a:path w="2352675" h="127000">
                  <a:moveTo>
                    <a:pt x="939800" y="50800"/>
                  </a:moveTo>
                  <a:lnTo>
                    <a:pt x="914400" y="50800"/>
                  </a:lnTo>
                  <a:lnTo>
                    <a:pt x="914400" y="76200"/>
                  </a:lnTo>
                  <a:lnTo>
                    <a:pt x="939800" y="76200"/>
                  </a:lnTo>
                  <a:lnTo>
                    <a:pt x="939800" y="50800"/>
                  </a:lnTo>
                  <a:close/>
                </a:path>
                <a:path w="2352675" h="127000">
                  <a:moveTo>
                    <a:pt x="990600" y="50800"/>
                  </a:moveTo>
                  <a:lnTo>
                    <a:pt x="965200" y="50800"/>
                  </a:lnTo>
                  <a:lnTo>
                    <a:pt x="965200" y="76200"/>
                  </a:lnTo>
                  <a:lnTo>
                    <a:pt x="990600" y="76200"/>
                  </a:lnTo>
                  <a:lnTo>
                    <a:pt x="990600" y="50800"/>
                  </a:lnTo>
                  <a:close/>
                </a:path>
                <a:path w="2352675" h="127000">
                  <a:moveTo>
                    <a:pt x="1041400" y="50800"/>
                  </a:moveTo>
                  <a:lnTo>
                    <a:pt x="1016000" y="50800"/>
                  </a:lnTo>
                  <a:lnTo>
                    <a:pt x="1016000" y="76200"/>
                  </a:lnTo>
                  <a:lnTo>
                    <a:pt x="1041400" y="76200"/>
                  </a:lnTo>
                  <a:lnTo>
                    <a:pt x="1041400" y="50800"/>
                  </a:lnTo>
                  <a:close/>
                </a:path>
                <a:path w="2352675" h="127000">
                  <a:moveTo>
                    <a:pt x="1092200" y="50800"/>
                  </a:moveTo>
                  <a:lnTo>
                    <a:pt x="1066800" y="50800"/>
                  </a:lnTo>
                  <a:lnTo>
                    <a:pt x="1066800" y="76200"/>
                  </a:lnTo>
                  <a:lnTo>
                    <a:pt x="1092200" y="76200"/>
                  </a:lnTo>
                  <a:lnTo>
                    <a:pt x="1092200" y="50800"/>
                  </a:lnTo>
                  <a:close/>
                </a:path>
                <a:path w="2352675" h="127000">
                  <a:moveTo>
                    <a:pt x="1143000" y="50800"/>
                  </a:moveTo>
                  <a:lnTo>
                    <a:pt x="1117600" y="50800"/>
                  </a:lnTo>
                  <a:lnTo>
                    <a:pt x="1117600" y="76200"/>
                  </a:lnTo>
                  <a:lnTo>
                    <a:pt x="1143000" y="76200"/>
                  </a:lnTo>
                  <a:lnTo>
                    <a:pt x="1143000" y="50800"/>
                  </a:lnTo>
                  <a:close/>
                </a:path>
                <a:path w="2352675" h="127000">
                  <a:moveTo>
                    <a:pt x="1193800" y="50800"/>
                  </a:moveTo>
                  <a:lnTo>
                    <a:pt x="1168400" y="50800"/>
                  </a:lnTo>
                  <a:lnTo>
                    <a:pt x="1168400" y="76200"/>
                  </a:lnTo>
                  <a:lnTo>
                    <a:pt x="1193800" y="76200"/>
                  </a:lnTo>
                  <a:lnTo>
                    <a:pt x="1193800" y="50800"/>
                  </a:lnTo>
                  <a:close/>
                </a:path>
                <a:path w="2352675" h="127000">
                  <a:moveTo>
                    <a:pt x="1244600" y="50800"/>
                  </a:moveTo>
                  <a:lnTo>
                    <a:pt x="1219200" y="50800"/>
                  </a:lnTo>
                  <a:lnTo>
                    <a:pt x="1219200" y="76200"/>
                  </a:lnTo>
                  <a:lnTo>
                    <a:pt x="1244600" y="76200"/>
                  </a:lnTo>
                  <a:lnTo>
                    <a:pt x="1244600" y="50800"/>
                  </a:lnTo>
                  <a:close/>
                </a:path>
                <a:path w="2352675" h="127000">
                  <a:moveTo>
                    <a:pt x="1295400" y="50800"/>
                  </a:moveTo>
                  <a:lnTo>
                    <a:pt x="1270000" y="50800"/>
                  </a:lnTo>
                  <a:lnTo>
                    <a:pt x="1270000" y="76200"/>
                  </a:lnTo>
                  <a:lnTo>
                    <a:pt x="1295400" y="76200"/>
                  </a:lnTo>
                  <a:lnTo>
                    <a:pt x="1295400" y="50800"/>
                  </a:lnTo>
                  <a:close/>
                </a:path>
                <a:path w="2352675" h="127000">
                  <a:moveTo>
                    <a:pt x="1346200" y="50800"/>
                  </a:moveTo>
                  <a:lnTo>
                    <a:pt x="1320800" y="50800"/>
                  </a:lnTo>
                  <a:lnTo>
                    <a:pt x="1320800" y="76200"/>
                  </a:lnTo>
                  <a:lnTo>
                    <a:pt x="1346200" y="76200"/>
                  </a:lnTo>
                  <a:lnTo>
                    <a:pt x="1346200" y="50800"/>
                  </a:lnTo>
                  <a:close/>
                </a:path>
                <a:path w="2352675" h="127000">
                  <a:moveTo>
                    <a:pt x="1397000" y="50800"/>
                  </a:moveTo>
                  <a:lnTo>
                    <a:pt x="1371600" y="50800"/>
                  </a:lnTo>
                  <a:lnTo>
                    <a:pt x="1371600" y="76200"/>
                  </a:lnTo>
                  <a:lnTo>
                    <a:pt x="1397000" y="76200"/>
                  </a:lnTo>
                  <a:lnTo>
                    <a:pt x="1397000" y="50800"/>
                  </a:lnTo>
                  <a:close/>
                </a:path>
                <a:path w="2352675" h="127000">
                  <a:moveTo>
                    <a:pt x="1447800" y="50800"/>
                  </a:moveTo>
                  <a:lnTo>
                    <a:pt x="1422400" y="50800"/>
                  </a:lnTo>
                  <a:lnTo>
                    <a:pt x="1422400" y="76200"/>
                  </a:lnTo>
                  <a:lnTo>
                    <a:pt x="1447800" y="76200"/>
                  </a:lnTo>
                  <a:lnTo>
                    <a:pt x="1447800" y="50800"/>
                  </a:lnTo>
                  <a:close/>
                </a:path>
                <a:path w="2352675" h="127000">
                  <a:moveTo>
                    <a:pt x="1498600" y="50800"/>
                  </a:moveTo>
                  <a:lnTo>
                    <a:pt x="1473200" y="50800"/>
                  </a:lnTo>
                  <a:lnTo>
                    <a:pt x="1473200" y="76200"/>
                  </a:lnTo>
                  <a:lnTo>
                    <a:pt x="1498600" y="76200"/>
                  </a:lnTo>
                  <a:lnTo>
                    <a:pt x="1498600" y="50800"/>
                  </a:lnTo>
                  <a:close/>
                </a:path>
                <a:path w="2352675" h="127000">
                  <a:moveTo>
                    <a:pt x="1549400" y="50800"/>
                  </a:moveTo>
                  <a:lnTo>
                    <a:pt x="1524000" y="50800"/>
                  </a:lnTo>
                  <a:lnTo>
                    <a:pt x="1524000" y="76200"/>
                  </a:lnTo>
                  <a:lnTo>
                    <a:pt x="1549400" y="76200"/>
                  </a:lnTo>
                  <a:lnTo>
                    <a:pt x="1549400" y="50800"/>
                  </a:lnTo>
                  <a:close/>
                </a:path>
                <a:path w="2352675" h="127000">
                  <a:moveTo>
                    <a:pt x="1600200" y="50800"/>
                  </a:moveTo>
                  <a:lnTo>
                    <a:pt x="1574800" y="50800"/>
                  </a:lnTo>
                  <a:lnTo>
                    <a:pt x="1574800" y="76200"/>
                  </a:lnTo>
                  <a:lnTo>
                    <a:pt x="1600200" y="76200"/>
                  </a:lnTo>
                  <a:lnTo>
                    <a:pt x="1600200" y="50800"/>
                  </a:lnTo>
                  <a:close/>
                </a:path>
                <a:path w="2352675" h="127000">
                  <a:moveTo>
                    <a:pt x="1651000" y="50800"/>
                  </a:moveTo>
                  <a:lnTo>
                    <a:pt x="1625600" y="50800"/>
                  </a:lnTo>
                  <a:lnTo>
                    <a:pt x="1625600" y="76200"/>
                  </a:lnTo>
                  <a:lnTo>
                    <a:pt x="1651000" y="76200"/>
                  </a:lnTo>
                  <a:lnTo>
                    <a:pt x="1651000" y="50800"/>
                  </a:lnTo>
                  <a:close/>
                </a:path>
                <a:path w="2352675" h="127000">
                  <a:moveTo>
                    <a:pt x="1701800" y="50800"/>
                  </a:moveTo>
                  <a:lnTo>
                    <a:pt x="1676400" y="50800"/>
                  </a:lnTo>
                  <a:lnTo>
                    <a:pt x="1676400" y="76200"/>
                  </a:lnTo>
                  <a:lnTo>
                    <a:pt x="1701800" y="76200"/>
                  </a:lnTo>
                  <a:lnTo>
                    <a:pt x="1701800" y="50800"/>
                  </a:lnTo>
                  <a:close/>
                </a:path>
                <a:path w="2352675" h="127000">
                  <a:moveTo>
                    <a:pt x="1752600" y="50800"/>
                  </a:moveTo>
                  <a:lnTo>
                    <a:pt x="1727200" y="50800"/>
                  </a:lnTo>
                  <a:lnTo>
                    <a:pt x="1727200" y="76200"/>
                  </a:lnTo>
                  <a:lnTo>
                    <a:pt x="1752600" y="76200"/>
                  </a:lnTo>
                  <a:lnTo>
                    <a:pt x="1752600" y="50800"/>
                  </a:lnTo>
                  <a:close/>
                </a:path>
                <a:path w="2352675" h="127000">
                  <a:moveTo>
                    <a:pt x="1803400" y="50800"/>
                  </a:moveTo>
                  <a:lnTo>
                    <a:pt x="1778000" y="50800"/>
                  </a:lnTo>
                  <a:lnTo>
                    <a:pt x="1778000" y="76200"/>
                  </a:lnTo>
                  <a:lnTo>
                    <a:pt x="1803400" y="76200"/>
                  </a:lnTo>
                  <a:lnTo>
                    <a:pt x="1803400" y="50800"/>
                  </a:lnTo>
                  <a:close/>
                </a:path>
                <a:path w="2352675" h="127000">
                  <a:moveTo>
                    <a:pt x="1854200" y="50800"/>
                  </a:moveTo>
                  <a:lnTo>
                    <a:pt x="1828800" y="50800"/>
                  </a:lnTo>
                  <a:lnTo>
                    <a:pt x="1828800" y="76200"/>
                  </a:lnTo>
                  <a:lnTo>
                    <a:pt x="1854200" y="76200"/>
                  </a:lnTo>
                  <a:lnTo>
                    <a:pt x="1854200" y="50800"/>
                  </a:lnTo>
                  <a:close/>
                </a:path>
                <a:path w="2352675" h="127000">
                  <a:moveTo>
                    <a:pt x="1905000" y="50800"/>
                  </a:moveTo>
                  <a:lnTo>
                    <a:pt x="1879600" y="50800"/>
                  </a:lnTo>
                  <a:lnTo>
                    <a:pt x="1879600" y="76200"/>
                  </a:lnTo>
                  <a:lnTo>
                    <a:pt x="1905000" y="76200"/>
                  </a:lnTo>
                  <a:lnTo>
                    <a:pt x="1905000" y="50800"/>
                  </a:lnTo>
                  <a:close/>
                </a:path>
                <a:path w="2352675" h="127000">
                  <a:moveTo>
                    <a:pt x="1955800" y="50800"/>
                  </a:moveTo>
                  <a:lnTo>
                    <a:pt x="1930400" y="50800"/>
                  </a:lnTo>
                  <a:lnTo>
                    <a:pt x="1930400" y="76200"/>
                  </a:lnTo>
                  <a:lnTo>
                    <a:pt x="1955800" y="76200"/>
                  </a:lnTo>
                  <a:lnTo>
                    <a:pt x="1955800" y="50800"/>
                  </a:lnTo>
                  <a:close/>
                </a:path>
                <a:path w="2352675" h="127000">
                  <a:moveTo>
                    <a:pt x="2006600" y="50800"/>
                  </a:moveTo>
                  <a:lnTo>
                    <a:pt x="1981200" y="50800"/>
                  </a:lnTo>
                  <a:lnTo>
                    <a:pt x="1981200" y="76200"/>
                  </a:lnTo>
                  <a:lnTo>
                    <a:pt x="2006600" y="76200"/>
                  </a:lnTo>
                  <a:lnTo>
                    <a:pt x="2006600" y="50800"/>
                  </a:lnTo>
                  <a:close/>
                </a:path>
                <a:path w="2352675" h="127000">
                  <a:moveTo>
                    <a:pt x="2057400" y="50800"/>
                  </a:moveTo>
                  <a:lnTo>
                    <a:pt x="2032000" y="50800"/>
                  </a:lnTo>
                  <a:lnTo>
                    <a:pt x="2032000" y="76200"/>
                  </a:lnTo>
                  <a:lnTo>
                    <a:pt x="2057400" y="76200"/>
                  </a:lnTo>
                  <a:lnTo>
                    <a:pt x="2057400" y="50800"/>
                  </a:lnTo>
                  <a:close/>
                </a:path>
                <a:path w="2352675" h="127000">
                  <a:moveTo>
                    <a:pt x="2108200" y="50800"/>
                  </a:moveTo>
                  <a:lnTo>
                    <a:pt x="2082800" y="50800"/>
                  </a:lnTo>
                  <a:lnTo>
                    <a:pt x="2082800" y="76200"/>
                  </a:lnTo>
                  <a:lnTo>
                    <a:pt x="2108200" y="76200"/>
                  </a:lnTo>
                  <a:lnTo>
                    <a:pt x="2108200" y="50800"/>
                  </a:lnTo>
                  <a:close/>
                </a:path>
                <a:path w="2352675" h="127000">
                  <a:moveTo>
                    <a:pt x="2159000" y="50800"/>
                  </a:moveTo>
                  <a:lnTo>
                    <a:pt x="2133600" y="50800"/>
                  </a:lnTo>
                  <a:lnTo>
                    <a:pt x="2133600" y="76200"/>
                  </a:lnTo>
                  <a:lnTo>
                    <a:pt x="2159000" y="76200"/>
                  </a:lnTo>
                  <a:lnTo>
                    <a:pt x="2159000" y="50800"/>
                  </a:lnTo>
                  <a:close/>
                </a:path>
                <a:path w="2352675" h="127000">
                  <a:moveTo>
                    <a:pt x="2209800" y="50800"/>
                  </a:moveTo>
                  <a:lnTo>
                    <a:pt x="2184400" y="50800"/>
                  </a:lnTo>
                  <a:lnTo>
                    <a:pt x="2184400" y="76200"/>
                  </a:lnTo>
                  <a:lnTo>
                    <a:pt x="2209800" y="76200"/>
                  </a:lnTo>
                  <a:lnTo>
                    <a:pt x="2209800" y="50800"/>
                  </a:lnTo>
                  <a:close/>
                </a:path>
                <a:path w="2352675" h="127000">
                  <a:moveTo>
                    <a:pt x="2225050" y="0"/>
                  </a:moveTo>
                  <a:lnTo>
                    <a:pt x="2225050" y="127000"/>
                  </a:lnTo>
                  <a:lnTo>
                    <a:pt x="2326650" y="76200"/>
                  </a:lnTo>
                  <a:lnTo>
                    <a:pt x="2235200" y="76200"/>
                  </a:lnTo>
                  <a:lnTo>
                    <a:pt x="2235200" y="50800"/>
                  </a:lnTo>
                  <a:lnTo>
                    <a:pt x="2326650" y="50800"/>
                  </a:lnTo>
                  <a:lnTo>
                    <a:pt x="2225050" y="0"/>
                  </a:lnTo>
                  <a:close/>
                </a:path>
                <a:path w="2352675" h="127000">
                  <a:moveTo>
                    <a:pt x="2237748" y="50800"/>
                  </a:moveTo>
                  <a:lnTo>
                    <a:pt x="2235200" y="50800"/>
                  </a:lnTo>
                  <a:lnTo>
                    <a:pt x="2235200" y="76200"/>
                  </a:lnTo>
                  <a:lnTo>
                    <a:pt x="2237748" y="76200"/>
                  </a:lnTo>
                  <a:lnTo>
                    <a:pt x="2237748" y="50800"/>
                  </a:lnTo>
                  <a:close/>
                </a:path>
                <a:path w="2352675" h="127000">
                  <a:moveTo>
                    <a:pt x="2326650" y="50800"/>
                  </a:moveTo>
                  <a:lnTo>
                    <a:pt x="2237748" y="50800"/>
                  </a:lnTo>
                  <a:lnTo>
                    <a:pt x="2237748" y="76200"/>
                  </a:lnTo>
                  <a:lnTo>
                    <a:pt x="2326650" y="76200"/>
                  </a:lnTo>
                  <a:lnTo>
                    <a:pt x="2352050" y="63500"/>
                  </a:lnTo>
                  <a:lnTo>
                    <a:pt x="2326650" y="5080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3433" y="599250"/>
              <a:ext cx="1829625" cy="153452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2728716" y="3429000"/>
            <a:ext cx="3105150" cy="1534795"/>
            <a:chOff x="2728716" y="3429000"/>
            <a:chExt cx="3105150" cy="1534795"/>
          </a:xfrm>
        </p:grpSpPr>
        <p:sp>
          <p:nvSpPr>
            <p:cNvPr id="16" name="object 16"/>
            <p:cNvSpPr/>
            <p:nvPr/>
          </p:nvSpPr>
          <p:spPr>
            <a:xfrm>
              <a:off x="2728716" y="4112816"/>
              <a:ext cx="3105150" cy="127000"/>
            </a:xfrm>
            <a:custGeom>
              <a:avLst/>
              <a:gdLst/>
              <a:ahLst/>
              <a:cxnLst/>
              <a:rect l="l" t="t" r="r" b="b"/>
              <a:pathLst>
                <a:path w="3105150" h="127000">
                  <a:moveTo>
                    <a:pt x="25400" y="50798"/>
                  </a:moveTo>
                  <a:lnTo>
                    <a:pt x="0" y="50798"/>
                  </a:lnTo>
                  <a:lnTo>
                    <a:pt x="0" y="76198"/>
                  </a:lnTo>
                  <a:lnTo>
                    <a:pt x="25400" y="76198"/>
                  </a:lnTo>
                  <a:lnTo>
                    <a:pt x="25400" y="50798"/>
                  </a:lnTo>
                  <a:close/>
                </a:path>
                <a:path w="3105150" h="127000">
                  <a:moveTo>
                    <a:pt x="76200" y="50798"/>
                  </a:moveTo>
                  <a:lnTo>
                    <a:pt x="50800" y="50798"/>
                  </a:lnTo>
                  <a:lnTo>
                    <a:pt x="50800" y="76198"/>
                  </a:lnTo>
                  <a:lnTo>
                    <a:pt x="76200" y="76198"/>
                  </a:lnTo>
                  <a:lnTo>
                    <a:pt x="76200" y="50798"/>
                  </a:lnTo>
                  <a:close/>
                </a:path>
                <a:path w="3105150" h="127000">
                  <a:moveTo>
                    <a:pt x="127000" y="50798"/>
                  </a:moveTo>
                  <a:lnTo>
                    <a:pt x="101600" y="50798"/>
                  </a:lnTo>
                  <a:lnTo>
                    <a:pt x="101600" y="76198"/>
                  </a:lnTo>
                  <a:lnTo>
                    <a:pt x="127000" y="76198"/>
                  </a:lnTo>
                  <a:lnTo>
                    <a:pt x="127000" y="50798"/>
                  </a:lnTo>
                  <a:close/>
                </a:path>
                <a:path w="3105150" h="127000">
                  <a:moveTo>
                    <a:pt x="177800" y="50798"/>
                  </a:moveTo>
                  <a:lnTo>
                    <a:pt x="152400" y="50798"/>
                  </a:lnTo>
                  <a:lnTo>
                    <a:pt x="152400" y="76198"/>
                  </a:lnTo>
                  <a:lnTo>
                    <a:pt x="177800" y="76198"/>
                  </a:lnTo>
                  <a:lnTo>
                    <a:pt x="177800" y="50798"/>
                  </a:lnTo>
                  <a:close/>
                </a:path>
                <a:path w="3105150" h="127000">
                  <a:moveTo>
                    <a:pt x="228600" y="50798"/>
                  </a:moveTo>
                  <a:lnTo>
                    <a:pt x="203200" y="50798"/>
                  </a:lnTo>
                  <a:lnTo>
                    <a:pt x="203200" y="76198"/>
                  </a:lnTo>
                  <a:lnTo>
                    <a:pt x="228600" y="76198"/>
                  </a:lnTo>
                  <a:lnTo>
                    <a:pt x="228600" y="50798"/>
                  </a:lnTo>
                  <a:close/>
                </a:path>
                <a:path w="3105150" h="127000">
                  <a:moveTo>
                    <a:pt x="279400" y="50798"/>
                  </a:moveTo>
                  <a:lnTo>
                    <a:pt x="254000" y="50798"/>
                  </a:lnTo>
                  <a:lnTo>
                    <a:pt x="254000" y="76198"/>
                  </a:lnTo>
                  <a:lnTo>
                    <a:pt x="279400" y="76198"/>
                  </a:lnTo>
                  <a:lnTo>
                    <a:pt x="279400" y="50798"/>
                  </a:lnTo>
                  <a:close/>
                </a:path>
                <a:path w="3105150" h="127000">
                  <a:moveTo>
                    <a:pt x="330200" y="50798"/>
                  </a:moveTo>
                  <a:lnTo>
                    <a:pt x="304800" y="50798"/>
                  </a:lnTo>
                  <a:lnTo>
                    <a:pt x="304800" y="76198"/>
                  </a:lnTo>
                  <a:lnTo>
                    <a:pt x="330200" y="76198"/>
                  </a:lnTo>
                  <a:lnTo>
                    <a:pt x="330200" y="50798"/>
                  </a:lnTo>
                  <a:close/>
                </a:path>
                <a:path w="3105150" h="127000">
                  <a:moveTo>
                    <a:pt x="381000" y="50798"/>
                  </a:moveTo>
                  <a:lnTo>
                    <a:pt x="355600" y="50798"/>
                  </a:lnTo>
                  <a:lnTo>
                    <a:pt x="355600" y="76198"/>
                  </a:lnTo>
                  <a:lnTo>
                    <a:pt x="381000" y="76198"/>
                  </a:lnTo>
                  <a:lnTo>
                    <a:pt x="381000" y="50798"/>
                  </a:lnTo>
                  <a:close/>
                </a:path>
                <a:path w="3105150" h="127000">
                  <a:moveTo>
                    <a:pt x="431800" y="50798"/>
                  </a:moveTo>
                  <a:lnTo>
                    <a:pt x="406400" y="50798"/>
                  </a:lnTo>
                  <a:lnTo>
                    <a:pt x="406400" y="76198"/>
                  </a:lnTo>
                  <a:lnTo>
                    <a:pt x="431800" y="76198"/>
                  </a:lnTo>
                  <a:lnTo>
                    <a:pt x="431800" y="50798"/>
                  </a:lnTo>
                  <a:close/>
                </a:path>
                <a:path w="3105150" h="127000">
                  <a:moveTo>
                    <a:pt x="482600" y="50798"/>
                  </a:moveTo>
                  <a:lnTo>
                    <a:pt x="457200" y="50798"/>
                  </a:lnTo>
                  <a:lnTo>
                    <a:pt x="457200" y="76198"/>
                  </a:lnTo>
                  <a:lnTo>
                    <a:pt x="482600" y="76198"/>
                  </a:lnTo>
                  <a:lnTo>
                    <a:pt x="482600" y="50798"/>
                  </a:lnTo>
                  <a:close/>
                </a:path>
                <a:path w="3105150" h="127000">
                  <a:moveTo>
                    <a:pt x="533400" y="50798"/>
                  </a:moveTo>
                  <a:lnTo>
                    <a:pt x="508000" y="50798"/>
                  </a:lnTo>
                  <a:lnTo>
                    <a:pt x="508000" y="76198"/>
                  </a:lnTo>
                  <a:lnTo>
                    <a:pt x="533400" y="76198"/>
                  </a:lnTo>
                  <a:lnTo>
                    <a:pt x="533400" y="50798"/>
                  </a:lnTo>
                  <a:close/>
                </a:path>
                <a:path w="3105150" h="127000">
                  <a:moveTo>
                    <a:pt x="584200" y="50798"/>
                  </a:moveTo>
                  <a:lnTo>
                    <a:pt x="558800" y="50798"/>
                  </a:lnTo>
                  <a:lnTo>
                    <a:pt x="558800" y="76198"/>
                  </a:lnTo>
                  <a:lnTo>
                    <a:pt x="584200" y="76198"/>
                  </a:lnTo>
                  <a:lnTo>
                    <a:pt x="584200" y="50798"/>
                  </a:lnTo>
                  <a:close/>
                </a:path>
                <a:path w="3105150" h="127000">
                  <a:moveTo>
                    <a:pt x="635000" y="50798"/>
                  </a:moveTo>
                  <a:lnTo>
                    <a:pt x="609600" y="50798"/>
                  </a:lnTo>
                  <a:lnTo>
                    <a:pt x="609600" y="76198"/>
                  </a:lnTo>
                  <a:lnTo>
                    <a:pt x="635000" y="76198"/>
                  </a:lnTo>
                  <a:lnTo>
                    <a:pt x="635000" y="50798"/>
                  </a:lnTo>
                  <a:close/>
                </a:path>
                <a:path w="3105150" h="127000">
                  <a:moveTo>
                    <a:pt x="685800" y="50798"/>
                  </a:moveTo>
                  <a:lnTo>
                    <a:pt x="660400" y="50798"/>
                  </a:lnTo>
                  <a:lnTo>
                    <a:pt x="660400" y="76198"/>
                  </a:lnTo>
                  <a:lnTo>
                    <a:pt x="685800" y="76198"/>
                  </a:lnTo>
                  <a:lnTo>
                    <a:pt x="685800" y="50798"/>
                  </a:lnTo>
                  <a:close/>
                </a:path>
                <a:path w="3105150" h="127000">
                  <a:moveTo>
                    <a:pt x="736600" y="50798"/>
                  </a:moveTo>
                  <a:lnTo>
                    <a:pt x="711200" y="50798"/>
                  </a:lnTo>
                  <a:lnTo>
                    <a:pt x="711200" y="76198"/>
                  </a:lnTo>
                  <a:lnTo>
                    <a:pt x="736600" y="76198"/>
                  </a:lnTo>
                  <a:lnTo>
                    <a:pt x="736600" y="50798"/>
                  </a:lnTo>
                  <a:close/>
                </a:path>
                <a:path w="3105150" h="127000">
                  <a:moveTo>
                    <a:pt x="787400" y="50798"/>
                  </a:moveTo>
                  <a:lnTo>
                    <a:pt x="762000" y="50798"/>
                  </a:lnTo>
                  <a:lnTo>
                    <a:pt x="762000" y="76198"/>
                  </a:lnTo>
                  <a:lnTo>
                    <a:pt x="787400" y="76198"/>
                  </a:lnTo>
                  <a:lnTo>
                    <a:pt x="787400" y="50798"/>
                  </a:lnTo>
                  <a:close/>
                </a:path>
                <a:path w="3105150" h="127000">
                  <a:moveTo>
                    <a:pt x="838200" y="50798"/>
                  </a:moveTo>
                  <a:lnTo>
                    <a:pt x="812800" y="50798"/>
                  </a:lnTo>
                  <a:lnTo>
                    <a:pt x="812800" y="76198"/>
                  </a:lnTo>
                  <a:lnTo>
                    <a:pt x="838200" y="76198"/>
                  </a:lnTo>
                  <a:lnTo>
                    <a:pt x="838200" y="50798"/>
                  </a:lnTo>
                  <a:close/>
                </a:path>
                <a:path w="3105150" h="127000">
                  <a:moveTo>
                    <a:pt x="889000" y="50798"/>
                  </a:moveTo>
                  <a:lnTo>
                    <a:pt x="863600" y="50798"/>
                  </a:lnTo>
                  <a:lnTo>
                    <a:pt x="863600" y="76198"/>
                  </a:lnTo>
                  <a:lnTo>
                    <a:pt x="889000" y="76198"/>
                  </a:lnTo>
                  <a:lnTo>
                    <a:pt x="889000" y="50798"/>
                  </a:lnTo>
                  <a:close/>
                </a:path>
                <a:path w="3105150" h="127000">
                  <a:moveTo>
                    <a:pt x="939800" y="50798"/>
                  </a:moveTo>
                  <a:lnTo>
                    <a:pt x="914400" y="50798"/>
                  </a:lnTo>
                  <a:lnTo>
                    <a:pt x="914400" y="76198"/>
                  </a:lnTo>
                  <a:lnTo>
                    <a:pt x="939800" y="76198"/>
                  </a:lnTo>
                  <a:lnTo>
                    <a:pt x="939800" y="50798"/>
                  </a:lnTo>
                  <a:close/>
                </a:path>
                <a:path w="3105150" h="127000">
                  <a:moveTo>
                    <a:pt x="990600" y="50798"/>
                  </a:moveTo>
                  <a:lnTo>
                    <a:pt x="965200" y="50798"/>
                  </a:lnTo>
                  <a:lnTo>
                    <a:pt x="965200" y="76198"/>
                  </a:lnTo>
                  <a:lnTo>
                    <a:pt x="990600" y="76198"/>
                  </a:lnTo>
                  <a:lnTo>
                    <a:pt x="990600" y="50798"/>
                  </a:lnTo>
                  <a:close/>
                </a:path>
                <a:path w="3105150" h="127000">
                  <a:moveTo>
                    <a:pt x="1041400" y="50798"/>
                  </a:moveTo>
                  <a:lnTo>
                    <a:pt x="1016000" y="50798"/>
                  </a:lnTo>
                  <a:lnTo>
                    <a:pt x="1016000" y="76198"/>
                  </a:lnTo>
                  <a:lnTo>
                    <a:pt x="1041400" y="76198"/>
                  </a:lnTo>
                  <a:lnTo>
                    <a:pt x="1041400" y="50798"/>
                  </a:lnTo>
                  <a:close/>
                </a:path>
                <a:path w="3105150" h="127000">
                  <a:moveTo>
                    <a:pt x="1092200" y="50798"/>
                  </a:moveTo>
                  <a:lnTo>
                    <a:pt x="1066800" y="50798"/>
                  </a:lnTo>
                  <a:lnTo>
                    <a:pt x="1066800" y="76198"/>
                  </a:lnTo>
                  <a:lnTo>
                    <a:pt x="1092200" y="76198"/>
                  </a:lnTo>
                  <a:lnTo>
                    <a:pt x="1092200" y="50798"/>
                  </a:lnTo>
                  <a:close/>
                </a:path>
                <a:path w="3105150" h="127000">
                  <a:moveTo>
                    <a:pt x="1143000" y="50798"/>
                  </a:moveTo>
                  <a:lnTo>
                    <a:pt x="1117600" y="50798"/>
                  </a:lnTo>
                  <a:lnTo>
                    <a:pt x="1117600" y="76198"/>
                  </a:lnTo>
                  <a:lnTo>
                    <a:pt x="1143000" y="76198"/>
                  </a:lnTo>
                  <a:lnTo>
                    <a:pt x="1143000" y="50798"/>
                  </a:lnTo>
                  <a:close/>
                </a:path>
                <a:path w="3105150" h="127000">
                  <a:moveTo>
                    <a:pt x="1193800" y="50798"/>
                  </a:moveTo>
                  <a:lnTo>
                    <a:pt x="1168400" y="50798"/>
                  </a:lnTo>
                  <a:lnTo>
                    <a:pt x="1168400" y="76198"/>
                  </a:lnTo>
                  <a:lnTo>
                    <a:pt x="1193800" y="76198"/>
                  </a:lnTo>
                  <a:lnTo>
                    <a:pt x="1193800" y="50798"/>
                  </a:lnTo>
                  <a:close/>
                </a:path>
                <a:path w="3105150" h="127000">
                  <a:moveTo>
                    <a:pt x="1244600" y="50798"/>
                  </a:moveTo>
                  <a:lnTo>
                    <a:pt x="1219200" y="50798"/>
                  </a:lnTo>
                  <a:lnTo>
                    <a:pt x="1219200" y="76198"/>
                  </a:lnTo>
                  <a:lnTo>
                    <a:pt x="1244600" y="76198"/>
                  </a:lnTo>
                  <a:lnTo>
                    <a:pt x="1244600" y="50798"/>
                  </a:lnTo>
                  <a:close/>
                </a:path>
                <a:path w="3105150" h="127000">
                  <a:moveTo>
                    <a:pt x="1295400" y="50798"/>
                  </a:moveTo>
                  <a:lnTo>
                    <a:pt x="1270000" y="50798"/>
                  </a:lnTo>
                  <a:lnTo>
                    <a:pt x="1270000" y="76198"/>
                  </a:lnTo>
                  <a:lnTo>
                    <a:pt x="1295400" y="76198"/>
                  </a:lnTo>
                  <a:lnTo>
                    <a:pt x="1295400" y="50798"/>
                  </a:lnTo>
                  <a:close/>
                </a:path>
                <a:path w="3105150" h="127000">
                  <a:moveTo>
                    <a:pt x="1346200" y="50798"/>
                  </a:moveTo>
                  <a:lnTo>
                    <a:pt x="1320800" y="50798"/>
                  </a:lnTo>
                  <a:lnTo>
                    <a:pt x="1320800" y="76198"/>
                  </a:lnTo>
                  <a:lnTo>
                    <a:pt x="1346200" y="76198"/>
                  </a:lnTo>
                  <a:lnTo>
                    <a:pt x="1346200" y="50798"/>
                  </a:lnTo>
                  <a:close/>
                </a:path>
                <a:path w="3105150" h="127000">
                  <a:moveTo>
                    <a:pt x="1397000" y="50798"/>
                  </a:moveTo>
                  <a:lnTo>
                    <a:pt x="1371600" y="50798"/>
                  </a:lnTo>
                  <a:lnTo>
                    <a:pt x="1371600" y="76198"/>
                  </a:lnTo>
                  <a:lnTo>
                    <a:pt x="1397000" y="76198"/>
                  </a:lnTo>
                  <a:lnTo>
                    <a:pt x="1397000" y="50798"/>
                  </a:lnTo>
                  <a:close/>
                </a:path>
                <a:path w="3105150" h="127000">
                  <a:moveTo>
                    <a:pt x="1447800" y="50798"/>
                  </a:moveTo>
                  <a:lnTo>
                    <a:pt x="1422400" y="50798"/>
                  </a:lnTo>
                  <a:lnTo>
                    <a:pt x="1422400" y="76198"/>
                  </a:lnTo>
                  <a:lnTo>
                    <a:pt x="1447800" y="76198"/>
                  </a:lnTo>
                  <a:lnTo>
                    <a:pt x="1447800" y="50798"/>
                  </a:lnTo>
                  <a:close/>
                </a:path>
                <a:path w="3105150" h="127000">
                  <a:moveTo>
                    <a:pt x="1498600" y="50798"/>
                  </a:moveTo>
                  <a:lnTo>
                    <a:pt x="1473200" y="50798"/>
                  </a:lnTo>
                  <a:lnTo>
                    <a:pt x="1473200" y="76198"/>
                  </a:lnTo>
                  <a:lnTo>
                    <a:pt x="1498600" y="76198"/>
                  </a:lnTo>
                  <a:lnTo>
                    <a:pt x="1498600" y="50798"/>
                  </a:lnTo>
                  <a:close/>
                </a:path>
                <a:path w="3105150" h="127000">
                  <a:moveTo>
                    <a:pt x="1549400" y="50798"/>
                  </a:moveTo>
                  <a:lnTo>
                    <a:pt x="1524000" y="50798"/>
                  </a:lnTo>
                  <a:lnTo>
                    <a:pt x="1524000" y="76198"/>
                  </a:lnTo>
                  <a:lnTo>
                    <a:pt x="1549400" y="76198"/>
                  </a:lnTo>
                  <a:lnTo>
                    <a:pt x="1549400" y="50798"/>
                  </a:lnTo>
                  <a:close/>
                </a:path>
                <a:path w="3105150" h="127000">
                  <a:moveTo>
                    <a:pt x="1600200" y="50798"/>
                  </a:moveTo>
                  <a:lnTo>
                    <a:pt x="1574800" y="50798"/>
                  </a:lnTo>
                  <a:lnTo>
                    <a:pt x="1574800" y="76198"/>
                  </a:lnTo>
                  <a:lnTo>
                    <a:pt x="1600200" y="76198"/>
                  </a:lnTo>
                  <a:lnTo>
                    <a:pt x="1600200" y="50798"/>
                  </a:lnTo>
                  <a:close/>
                </a:path>
                <a:path w="3105150" h="127000">
                  <a:moveTo>
                    <a:pt x="1651000" y="50798"/>
                  </a:moveTo>
                  <a:lnTo>
                    <a:pt x="1625600" y="50798"/>
                  </a:lnTo>
                  <a:lnTo>
                    <a:pt x="1625600" y="76198"/>
                  </a:lnTo>
                  <a:lnTo>
                    <a:pt x="1651000" y="76198"/>
                  </a:lnTo>
                  <a:lnTo>
                    <a:pt x="1651000" y="50798"/>
                  </a:lnTo>
                  <a:close/>
                </a:path>
                <a:path w="3105150" h="127000">
                  <a:moveTo>
                    <a:pt x="1701800" y="50798"/>
                  </a:moveTo>
                  <a:lnTo>
                    <a:pt x="1676400" y="50798"/>
                  </a:lnTo>
                  <a:lnTo>
                    <a:pt x="1676400" y="76198"/>
                  </a:lnTo>
                  <a:lnTo>
                    <a:pt x="1701800" y="76198"/>
                  </a:lnTo>
                  <a:lnTo>
                    <a:pt x="1701800" y="50798"/>
                  </a:lnTo>
                  <a:close/>
                </a:path>
                <a:path w="3105150" h="127000">
                  <a:moveTo>
                    <a:pt x="1752600" y="50798"/>
                  </a:moveTo>
                  <a:lnTo>
                    <a:pt x="1727200" y="50798"/>
                  </a:lnTo>
                  <a:lnTo>
                    <a:pt x="1727200" y="76198"/>
                  </a:lnTo>
                  <a:lnTo>
                    <a:pt x="1752600" y="76198"/>
                  </a:lnTo>
                  <a:lnTo>
                    <a:pt x="1752600" y="50798"/>
                  </a:lnTo>
                  <a:close/>
                </a:path>
                <a:path w="3105150" h="127000">
                  <a:moveTo>
                    <a:pt x="1778000" y="50798"/>
                  </a:moveTo>
                  <a:lnTo>
                    <a:pt x="1778000" y="76198"/>
                  </a:lnTo>
                  <a:lnTo>
                    <a:pt x="1803400" y="76200"/>
                  </a:lnTo>
                  <a:lnTo>
                    <a:pt x="1803400" y="50800"/>
                  </a:lnTo>
                  <a:lnTo>
                    <a:pt x="1778000" y="50798"/>
                  </a:lnTo>
                  <a:close/>
                </a:path>
                <a:path w="3105150" h="127000">
                  <a:moveTo>
                    <a:pt x="1854200" y="50800"/>
                  </a:moveTo>
                  <a:lnTo>
                    <a:pt x="1828800" y="50800"/>
                  </a:lnTo>
                  <a:lnTo>
                    <a:pt x="1828800" y="76200"/>
                  </a:lnTo>
                  <a:lnTo>
                    <a:pt x="1854200" y="76200"/>
                  </a:lnTo>
                  <a:lnTo>
                    <a:pt x="1854200" y="50800"/>
                  </a:lnTo>
                  <a:close/>
                </a:path>
                <a:path w="3105150" h="127000">
                  <a:moveTo>
                    <a:pt x="1905000" y="50800"/>
                  </a:moveTo>
                  <a:lnTo>
                    <a:pt x="1879600" y="50800"/>
                  </a:lnTo>
                  <a:lnTo>
                    <a:pt x="1879600" y="76200"/>
                  </a:lnTo>
                  <a:lnTo>
                    <a:pt x="1905000" y="76200"/>
                  </a:lnTo>
                  <a:lnTo>
                    <a:pt x="1905000" y="50800"/>
                  </a:lnTo>
                  <a:close/>
                </a:path>
                <a:path w="3105150" h="127000">
                  <a:moveTo>
                    <a:pt x="1955800" y="50800"/>
                  </a:moveTo>
                  <a:lnTo>
                    <a:pt x="1930400" y="50800"/>
                  </a:lnTo>
                  <a:lnTo>
                    <a:pt x="1930400" y="76200"/>
                  </a:lnTo>
                  <a:lnTo>
                    <a:pt x="1955800" y="76200"/>
                  </a:lnTo>
                  <a:lnTo>
                    <a:pt x="1955800" y="50800"/>
                  </a:lnTo>
                  <a:close/>
                </a:path>
                <a:path w="3105150" h="127000">
                  <a:moveTo>
                    <a:pt x="2006600" y="50800"/>
                  </a:moveTo>
                  <a:lnTo>
                    <a:pt x="1981200" y="50800"/>
                  </a:lnTo>
                  <a:lnTo>
                    <a:pt x="1981200" y="76200"/>
                  </a:lnTo>
                  <a:lnTo>
                    <a:pt x="2006600" y="76200"/>
                  </a:lnTo>
                  <a:lnTo>
                    <a:pt x="2006600" y="50800"/>
                  </a:lnTo>
                  <a:close/>
                </a:path>
                <a:path w="3105150" h="127000">
                  <a:moveTo>
                    <a:pt x="2057400" y="50800"/>
                  </a:moveTo>
                  <a:lnTo>
                    <a:pt x="2032000" y="50800"/>
                  </a:lnTo>
                  <a:lnTo>
                    <a:pt x="2032000" y="76200"/>
                  </a:lnTo>
                  <a:lnTo>
                    <a:pt x="2057400" y="76200"/>
                  </a:lnTo>
                  <a:lnTo>
                    <a:pt x="2057400" y="50800"/>
                  </a:lnTo>
                  <a:close/>
                </a:path>
                <a:path w="3105150" h="127000">
                  <a:moveTo>
                    <a:pt x="2108200" y="50800"/>
                  </a:moveTo>
                  <a:lnTo>
                    <a:pt x="2082800" y="50800"/>
                  </a:lnTo>
                  <a:lnTo>
                    <a:pt x="2082800" y="76200"/>
                  </a:lnTo>
                  <a:lnTo>
                    <a:pt x="2108200" y="76200"/>
                  </a:lnTo>
                  <a:lnTo>
                    <a:pt x="2108200" y="50800"/>
                  </a:lnTo>
                  <a:close/>
                </a:path>
                <a:path w="3105150" h="127000">
                  <a:moveTo>
                    <a:pt x="2159000" y="50800"/>
                  </a:moveTo>
                  <a:lnTo>
                    <a:pt x="2133600" y="50800"/>
                  </a:lnTo>
                  <a:lnTo>
                    <a:pt x="2133600" y="76200"/>
                  </a:lnTo>
                  <a:lnTo>
                    <a:pt x="2159000" y="76200"/>
                  </a:lnTo>
                  <a:lnTo>
                    <a:pt x="2159000" y="50800"/>
                  </a:lnTo>
                  <a:close/>
                </a:path>
                <a:path w="3105150" h="127000">
                  <a:moveTo>
                    <a:pt x="2209800" y="50800"/>
                  </a:moveTo>
                  <a:lnTo>
                    <a:pt x="2184400" y="50800"/>
                  </a:lnTo>
                  <a:lnTo>
                    <a:pt x="2184400" y="76200"/>
                  </a:lnTo>
                  <a:lnTo>
                    <a:pt x="2209800" y="76200"/>
                  </a:lnTo>
                  <a:lnTo>
                    <a:pt x="2209800" y="50800"/>
                  </a:lnTo>
                  <a:close/>
                </a:path>
                <a:path w="3105150" h="127000">
                  <a:moveTo>
                    <a:pt x="2260600" y="50800"/>
                  </a:moveTo>
                  <a:lnTo>
                    <a:pt x="2235200" y="50800"/>
                  </a:lnTo>
                  <a:lnTo>
                    <a:pt x="2235200" y="76200"/>
                  </a:lnTo>
                  <a:lnTo>
                    <a:pt x="2260600" y="76200"/>
                  </a:lnTo>
                  <a:lnTo>
                    <a:pt x="2260600" y="50800"/>
                  </a:lnTo>
                  <a:close/>
                </a:path>
                <a:path w="3105150" h="127000">
                  <a:moveTo>
                    <a:pt x="2311400" y="50800"/>
                  </a:moveTo>
                  <a:lnTo>
                    <a:pt x="2286000" y="50800"/>
                  </a:lnTo>
                  <a:lnTo>
                    <a:pt x="2286000" y="76200"/>
                  </a:lnTo>
                  <a:lnTo>
                    <a:pt x="2311400" y="76200"/>
                  </a:lnTo>
                  <a:lnTo>
                    <a:pt x="2311400" y="50800"/>
                  </a:lnTo>
                  <a:close/>
                </a:path>
                <a:path w="3105150" h="127000">
                  <a:moveTo>
                    <a:pt x="2362200" y="50800"/>
                  </a:moveTo>
                  <a:lnTo>
                    <a:pt x="2336800" y="50800"/>
                  </a:lnTo>
                  <a:lnTo>
                    <a:pt x="2336800" y="76200"/>
                  </a:lnTo>
                  <a:lnTo>
                    <a:pt x="2362200" y="76200"/>
                  </a:lnTo>
                  <a:lnTo>
                    <a:pt x="2362200" y="50800"/>
                  </a:lnTo>
                  <a:close/>
                </a:path>
                <a:path w="3105150" h="127000">
                  <a:moveTo>
                    <a:pt x="2413000" y="50800"/>
                  </a:moveTo>
                  <a:lnTo>
                    <a:pt x="2387600" y="50800"/>
                  </a:lnTo>
                  <a:lnTo>
                    <a:pt x="2387600" y="76200"/>
                  </a:lnTo>
                  <a:lnTo>
                    <a:pt x="2413000" y="76200"/>
                  </a:lnTo>
                  <a:lnTo>
                    <a:pt x="2413000" y="50800"/>
                  </a:lnTo>
                  <a:close/>
                </a:path>
                <a:path w="3105150" h="127000">
                  <a:moveTo>
                    <a:pt x="2463800" y="50800"/>
                  </a:moveTo>
                  <a:lnTo>
                    <a:pt x="2438400" y="50800"/>
                  </a:lnTo>
                  <a:lnTo>
                    <a:pt x="2438400" y="76200"/>
                  </a:lnTo>
                  <a:lnTo>
                    <a:pt x="2463800" y="76200"/>
                  </a:lnTo>
                  <a:lnTo>
                    <a:pt x="2463800" y="50800"/>
                  </a:lnTo>
                  <a:close/>
                </a:path>
                <a:path w="3105150" h="127000">
                  <a:moveTo>
                    <a:pt x="2514600" y="50800"/>
                  </a:moveTo>
                  <a:lnTo>
                    <a:pt x="2489200" y="50800"/>
                  </a:lnTo>
                  <a:lnTo>
                    <a:pt x="2489200" y="76200"/>
                  </a:lnTo>
                  <a:lnTo>
                    <a:pt x="2514600" y="76200"/>
                  </a:lnTo>
                  <a:lnTo>
                    <a:pt x="2514600" y="50800"/>
                  </a:lnTo>
                  <a:close/>
                </a:path>
                <a:path w="3105150" h="127000">
                  <a:moveTo>
                    <a:pt x="2565400" y="50800"/>
                  </a:moveTo>
                  <a:lnTo>
                    <a:pt x="2540000" y="50800"/>
                  </a:lnTo>
                  <a:lnTo>
                    <a:pt x="2540000" y="76200"/>
                  </a:lnTo>
                  <a:lnTo>
                    <a:pt x="2565400" y="76200"/>
                  </a:lnTo>
                  <a:lnTo>
                    <a:pt x="2565400" y="50800"/>
                  </a:lnTo>
                  <a:close/>
                </a:path>
                <a:path w="3105150" h="127000">
                  <a:moveTo>
                    <a:pt x="2616200" y="50800"/>
                  </a:moveTo>
                  <a:lnTo>
                    <a:pt x="2590800" y="50800"/>
                  </a:lnTo>
                  <a:lnTo>
                    <a:pt x="2590800" y="76200"/>
                  </a:lnTo>
                  <a:lnTo>
                    <a:pt x="2616200" y="76200"/>
                  </a:lnTo>
                  <a:lnTo>
                    <a:pt x="2616200" y="50800"/>
                  </a:lnTo>
                  <a:close/>
                </a:path>
                <a:path w="3105150" h="127000">
                  <a:moveTo>
                    <a:pt x="2667000" y="50800"/>
                  </a:moveTo>
                  <a:lnTo>
                    <a:pt x="2641600" y="50800"/>
                  </a:lnTo>
                  <a:lnTo>
                    <a:pt x="2641600" y="76200"/>
                  </a:lnTo>
                  <a:lnTo>
                    <a:pt x="2667000" y="76200"/>
                  </a:lnTo>
                  <a:lnTo>
                    <a:pt x="2667000" y="50800"/>
                  </a:lnTo>
                  <a:close/>
                </a:path>
                <a:path w="3105150" h="127000">
                  <a:moveTo>
                    <a:pt x="2717800" y="50800"/>
                  </a:moveTo>
                  <a:lnTo>
                    <a:pt x="2692400" y="50800"/>
                  </a:lnTo>
                  <a:lnTo>
                    <a:pt x="2692400" y="76200"/>
                  </a:lnTo>
                  <a:lnTo>
                    <a:pt x="2717800" y="76200"/>
                  </a:lnTo>
                  <a:lnTo>
                    <a:pt x="2717800" y="50800"/>
                  </a:lnTo>
                  <a:close/>
                </a:path>
                <a:path w="3105150" h="127000">
                  <a:moveTo>
                    <a:pt x="2768600" y="50800"/>
                  </a:moveTo>
                  <a:lnTo>
                    <a:pt x="2743200" y="50800"/>
                  </a:lnTo>
                  <a:lnTo>
                    <a:pt x="2743200" y="76200"/>
                  </a:lnTo>
                  <a:lnTo>
                    <a:pt x="2768600" y="76200"/>
                  </a:lnTo>
                  <a:lnTo>
                    <a:pt x="2768600" y="50800"/>
                  </a:lnTo>
                  <a:close/>
                </a:path>
                <a:path w="3105150" h="127000">
                  <a:moveTo>
                    <a:pt x="2819400" y="50800"/>
                  </a:moveTo>
                  <a:lnTo>
                    <a:pt x="2794000" y="50800"/>
                  </a:lnTo>
                  <a:lnTo>
                    <a:pt x="2794000" y="76200"/>
                  </a:lnTo>
                  <a:lnTo>
                    <a:pt x="2819400" y="76200"/>
                  </a:lnTo>
                  <a:lnTo>
                    <a:pt x="2819400" y="50800"/>
                  </a:lnTo>
                  <a:close/>
                </a:path>
                <a:path w="3105150" h="127000">
                  <a:moveTo>
                    <a:pt x="2870200" y="50800"/>
                  </a:moveTo>
                  <a:lnTo>
                    <a:pt x="2844800" y="50800"/>
                  </a:lnTo>
                  <a:lnTo>
                    <a:pt x="2844800" y="76200"/>
                  </a:lnTo>
                  <a:lnTo>
                    <a:pt x="2870200" y="76200"/>
                  </a:lnTo>
                  <a:lnTo>
                    <a:pt x="2870200" y="50800"/>
                  </a:lnTo>
                  <a:close/>
                </a:path>
                <a:path w="3105150" h="127000">
                  <a:moveTo>
                    <a:pt x="2921000" y="50800"/>
                  </a:moveTo>
                  <a:lnTo>
                    <a:pt x="2895600" y="50800"/>
                  </a:lnTo>
                  <a:lnTo>
                    <a:pt x="2895600" y="76200"/>
                  </a:lnTo>
                  <a:lnTo>
                    <a:pt x="2921000" y="76200"/>
                  </a:lnTo>
                  <a:lnTo>
                    <a:pt x="2921000" y="50800"/>
                  </a:lnTo>
                  <a:close/>
                </a:path>
                <a:path w="3105150" h="127000">
                  <a:moveTo>
                    <a:pt x="2971800" y="50800"/>
                  </a:moveTo>
                  <a:lnTo>
                    <a:pt x="2946400" y="50800"/>
                  </a:lnTo>
                  <a:lnTo>
                    <a:pt x="2946400" y="76200"/>
                  </a:lnTo>
                  <a:lnTo>
                    <a:pt x="2971800" y="76200"/>
                  </a:lnTo>
                  <a:lnTo>
                    <a:pt x="2971800" y="50800"/>
                  </a:lnTo>
                  <a:close/>
                </a:path>
                <a:path w="3105150" h="127000">
                  <a:moveTo>
                    <a:pt x="3041147" y="0"/>
                  </a:moveTo>
                  <a:lnTo>
                    <a:pt x="3016430" y="4990"/>
                  </a:lnTo>
                  <a:lnTo>
                    <a:pt x="2996245" y="18598"/>
                  </a:lnTo>
                  <a:lnTo>
                    <a:pt x="2982637" y="38783"/>
                  </a:lnTo>
                  <a:lnTo>
                    <a:pt x="2977647" y="63500"/>
                  </a:lnTo>
                  <a:lnTo>
                    <a:pt x="2982637" y="88216"/>
                  </a:lnTo>
                  <a:lnTo>
                    <a:pt x="2996245" y="108401"/>
                  </a:lnTo>
                  <a:lnTo>
                    <a:pt x="3016430" y="122009"/>
                  </a:lnTo>
                  <a:lnTo>
                    <a:pt x="3041147" y="127000"/>
                  </a:lnTo>
                  <a:lnTo>
                    <a:pt x="3065864" y="122009"/>
                  </a:lnTo>
                  <a:lnTo>
                    <a:pt x="3086048" y="108401"/>
                  </a:lnTo>
                  <a:lnTo>
                    <a:pt x="3099656" y="88216"/>
                  </a:lnTo>
                  <a:lnTo>
                    <a:pt x="3102083" y="76200"/>
                  </a:lnTo>
                  <a:lnTo>
                    <a:pt x="2997200" y="76200"/>
                  </a:lnTo>
                  <a:lnTo>
                    <a:pt x="2997200" y="50800"/>
                  </a:lnTo>
                  <a:lnTo>
                    <a:pt x="3102083" y="50800"/>
                  </a:lnTo>
                  <a:lnTo>
                    <a:pt x="3099656" y="38783"/>
                  </a:lnTo>
                  <a:lnTo>
                    <a:pt x="3086048" y="18598"/>
                  </a:lnTo>
                  <a:lnTo>
                    <a:pt x="3065864" y="4990"/>
                  </a:lnTo>
                  <a:lnTo>
                    <a:pt x="3041147" y="0"/>
                  </a:lnTo>
                  <a:close/>
                </a:path>
                <a:path w="3105150" h="127000">
                  <a:moveTo>
                    <a:pt x="3022600" y="50800"/>
                  </a:moveTo>
                  <a:lnTo>
                    <a:pt x="2997200" y="50800"/>
                  </a:lnTo>
                  <a:lnTo>
                    <a:pt x="2997200" y="76200"/>
                  </a:lnTo>
                  <a:lnTo>
                    <a:pt x="3022600" y="76200"/>
                  </a:lnTo>
                  <a:lnTo>
                    <a:pt x="3022600" y="50800"/>
                  </a:lnTo>
                  <a:close/>
                </a:path>
                <a:path w="3105150" h="127000">
                  <a:moveTo>
                    <a:pt x="3102083" y="50800"/>
                  </a:moveTo>
                  <a:lnTo>
                    <a:pt x="3022600" y="50800"/>
                  </a:lnTo>
                  <a:lnTo>
                    <a:pt x="3022600" y="76200"/>
                  </a:lnTo>
                  <a:lnTo>
                    <a:pt x="3102083" y="76200"/>
                  </a:lnTo>
                  <a:lnTo>
                    <a:pt x="3104647" y="63500"/>
                  </a:lnTo>
                  <a:lnTo>
                    <a:pt x="3102083" y="5080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73432" y="3429000"/>
              <a:ext cx="1829626" cy="1534525"/>
            </a:xfrm>
            <a:prstGeom prst="rect">
              <a:avLst/>
            </a:prstGeom>
          </p:spPr>
        </p:pic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B56BD2C-3880-A9F9-8A96-C43145CF30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2437" y="192446"/>
            <a:ext cx="7205345" cy="5848350"/>
            <a:chOff x="552437" y="192446"/>
            <a:chExt cx="7205345" cy="5848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9608" y="2226171"/>
              <a:ext cx="2019077" cy="20476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9487" y="4224438"/>
              <a:ext cx="1807278" cy="18161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437" y="1474955"/>
              <a:ext cx="1531171" cy="21139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74714" y="1479495"/>
              <a:ext cx="335915" cy="490220"/>
            </a:xfrm>
            <a:custGeom>
              <a:avLst/>
              <a:gdLst/>
              <a:ahLst/>
              <a:cxnLst/>
              <a:rect l="l" t="t" r="r" b="b"/>
              <a:pathLst>
                <a:path w="335914" h="490219">
                  <a:moveTo>
                    <a:pt x="335333" y="0"/>
                  </a:moveTo>
                  <a:lnTo>
                    <a:pt x="0" y="489899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62712" y="2440405"/>
              <a:ext cx="1582420" cy="257810"/>
            </a:xfrm>
            <a:custGeom>
              <a:avLst/>
              <a:gdLst/>
              <a:ahLst/>
              <a:cxnLst/>
              <a:rect l="l" t="t" r="r" b="b"/>
              <a:pathLst>
                <a:path w="1582420" h="257810">
                  <a:moveTo>
                    <a:pt x="1582151" y="0"/>
                  </a:moveTo>
                  <a:lnTo>
                    <a:pt x="0" y="257327"/>
                  </a:lnTo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03660" y="1621315"/>
              <a:ext cx="688975" cy="696595"/>
            </a:xfrm>
            <a:custGeom>
              <a:avLst/>
              <a:gdLst/>
              <a:ahLst/>
              <a:cxnLst/>
              <a:rect l="l" t="t" r="r" b="b"/>
              <a:pathLst>
                <a:path w="688975" h="696594">
                  <a:moveTo>
                    <a:pt x="688466" y="0"/>
                  </a:moveTo>
                  <a:lnTo>
                    <a:pt x="0" y="696160"/>
                  </a:lnTo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93602" y="192446"/>
              <a:ext cx="3137535" cy="1116330"/>
            </a:xfrm>
            <a:custGeom>
              <a:avLst/>
              <a:gdLst/>
              <a:ahLst/>
              <a:cxnLst/>
              <a:rect l="l" t="t" r="r" b="b"/>
              <a:pathLst>
                <a:path w="3137535" h="1116330">
                  <a:moveTo>
                    <a:pt x="3137324" y="0"/>
                  </a:moveTo>
                  <a:lnTo>
                    <a:pt x="0" y="0"/>
                  </a:lnTo>
                  <a:lnTo>
                    <a:pt x="0" y="1116318"/>
                  </a:lnTo>
                  <a:lnTo>
                    <a:pt x="3137324" y="1116318"/>
                  </a:lnTo>
                  <a:lnTo>
                    <a:pt x="3137324" y="0"/>
                  </a:lnTo>
                  <a:close/>
                </a:path>
              </a:pathLst>
            </a:custGeom>
            <a:solidFill>
              <a:srgbClr val="FCDED4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38032" y="309877"/>
              <a:ext cx="1251585" cy="882015"/>
            </a:xfrm>
            <a:custGeom>
              <a:avLst/>
              <a:gdLst/>
              <a:ahLst/>
              <a:cxnLst/>
              <a:rect l="l" t="t" r="r" b="b"/>
              <a:pathLst>
                <a:path w="1251585" h="882015">
                  <a:moveTo>
                    <a:pt x="1104491" y="0"/>
                  </a:moveTo>
                  <a:lnTo>
                    <a:pt x="146912" y="0"/>
                  </a:lnTo>
                  <a:lnTo>
                    <a:pt x="100476" y="7489"/>
                  </a:lnTo>
                  <a:lnTo>
                    <a:pt x="60147" y="28345"/>
                  </a:lnTo>
                  <a:lnTo>
                    <a:pt x="28345" y="60148"/>
                  </a:lnTo>
                  <a:lnTo>
                    <a:pt x="7489" y="100477"/>
                  </a:lnTo>
                  <a:lnTo>
                    <a:pt x="0" y="146913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8"/>
                  </a:lnTo>
                  <a:lnTo>
                    <a:pt x="60147" y="853110"/>
                  </a:lnTo>
                  <a:lnTo>
                    <a:pt x="100476" y="873966"/>
                  </a:lnTo>
                  <a:lnTo>
                    <a:pt x="146912" y="881456"/>
                  </a:lnTo>
                  <a:lnTo>
                    <a:pt x="1104491" y="881456"/>
                  </a:lnTo>
                  <a:lnTo>
                    <a:pt x="1150926" y="873966"/>
                  </a:lnTo>
                  <a:lnTo>
                    <a:pt x="1191255" y="853110"/>
                  </a:lnTo>
                  <a:lnTo>
                    <a:pt x="1223057" y="821308"/>
                  </a:lnTo>
                  <a:lnTo>
                    <a:pt x="1243913" y="780979"/>
                  </a:lnTo>
                  <a:lnTo>
                    <a:pt x="1251403" y="734543"/>
                  </a:lnTo>
                  <a:lnTo>
                    <a:pt x="1251403" y="146913"/>
                  </a:lnTo>
                  <a:lnTo>
                    <a:pt x="1243913" y="100477"/>
                  </a:lnTo>
                  <a:lnTo>
                    <a:pt x="1223057" y="60148"/>
                  </a:lnTo>
                  <a:lnTo>
                    <a:pt x="1191255" y="28345"/>
                  </a:lnTo>
                  <a:lnTo>
                    <a:pt x="1150926" y="7489"/>
                  </a:lnTo>
                  <a:lnTo>
                    <a:pt x="1104491" y="0"/>
                  </a:lnTo>
                  <a:close/>
                </a:path>
              </a:pathLst>
            </a:custGeom>
            <a:solidFill>
              <a:srgbClr val="FCD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8032" y="309877"/>
              <a:ext cx="1251585" cy="882015"/>
            </a:xfrm>
            <a:custGeom>
              <a:avLst/>
              <a:gdLst/>
              <a:ahLst/>
              <a:cxnLst/>
              <a:rect l="l" t="t" r="r" b="b"/>
              <a:pathLst>
                <a:path w="1251585" h="882015">
                  <a:moveTo>
                    <a:pt x="0" y="146912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2" y="0"/>
                  </a:lnTo>
                  <a:lnTo>
                    <a:pt x="1104490" y="0"/>
                  </a:lnTo>
                  <a:lnTo>
                    <a:pt x="1150925" y="7489"/>
                  </a:lnTo>
                  <a:lnTo>
                    <a:pt x="1191255" y="28345"/>
                  </a:lnTo>
                  <a:lnTo>
                    <a:pt x="1223057" y="60147"/>
                  </a:lnTo>
                  <a:lnTo>
                    <a:pt x="1243913" y="100476"/>
                  </a:lnTo>
                  <a:lnTo>
                    <a:pt x="1251403" y="146912"/>
                  </a:lnTo>
                  <a:lnTo>
                    <a:pt x="1251403" y="734543"/>
                  </a:lnTo>
                  <a:lnTo>
                    <a:pt x="1243913" y="780979"/>
                  </a:lnTo>
                  <a:lnTo>
                    <a:pt x="1223057" y="821308"/>
                  </a:lnTo>
                  <a:lnTo>
                    <a:pt x="1191255" y="853110"/>
                  </a:lnTo>
                  <a:lnTo>
                    <a:pt x="1150925" y="873966"/>
                  </a:lnTo>
                  <a:lnTo>
                    <a:pt x="1104490" y="881456"/>
                  </a:lnTo>
                  <a:lnTo>
                    <a:pt x="146912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3"/>
                  </a:lnTo>
                  <a:lnTo>
                    <a:pt x="0" y="146912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33621" y="6213347"/>
            <a:ext cx="1703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Courier New"/>
                <a:cs typeface="Courier New"/>
              </a:rPr>
              <a:t>Jenkinsfile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10724" y="419100"/>
            <a:ext cx="9055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 marR="5080" indent="-10287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05A28"/>
                </a:solidFill>
                <a:latin typeface="Verdana"/>
                <a:cs typeface="Verdana"/>
              </a:rPr>
              <a:t>Source </a:t>
            </a:r>
            <a:r>
              <a:rPr sz="2000" spc="35" dirty="0">
                <a:solidFill>
                  <a:srgbClr val="F05A28"/>
                </a:solidFill>
                <a:latin typeface="Verdana"/>
                <a:cs typeface="Verdana"/>
              </a:rPr>
              <a:t>Code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961265" y="303276"/>
            <a:ext cx="14751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</a:rPr>
              <a:t>Repo</a:t>
            </a:r>
            <a:r>
              <a:rPr sz="2000" spc="-100" dirty="0">
                <a:solidFill>
                  <a:srgbClr val="404040"/>
                </a:solidFill>
              </a:rPr>
              <a:t> </a:t>
            </a:r>
            <a:r>
              <a:rPr sz="2000" spc="45" dirty="0">
                <a:solidFill>
                  <a:srgbClr val="404040"/>
                </a:solidFill>
              </a:rPr>
              <a:t>URL </a:t>
            </a:r>
            <a:r>
              <a:rPr sz="2000" spc="-10" dirty="0">
                <a:solidFill>
                  <a:srgbClr val="404040"/>
                </a:solidFill>
              </a:rPr>
              <a:t>Credentials</a:t>
            </a:r>
            <a:endParaRPr sz="2000"/>
          </a:p>
        </p:txBody>
      </p:sp>
      <p:grpSp>
        <p:nvGrpSpPr>
          <p:cNvPr id="15" name="object 15"/>
          <p:cNvGrpSpPr/>
          <p:nvPr/>
        </p:nvGrpSpPr>
        <p:grpSpPr>
          <a:xfrm>
            <a:off x="6780438" y="416802"/>
            <a:ext cx="2871470" cy="1116330"/>
            <a:chOff x="6780438" y="416802"/>
            <a:chExt cx="2871470" cy="1116330"/>
          </a:xfrm>
        </p:grpSpPr>
        <p:sp>
          <p:nvSpPr>
            <p:cNvPr id="16" name="object 16"/>
            <p:cNvSpPr/>
            <p:nvPr/>
          </p:nvSpPr>
          <p:spPr>
            <a:xfrm>
              <a:off x="6780438" y="416802"/>
              <a:ext cx="2871470" cy="1116330"/>
            </a:xfrm>
            <a:custGeom>
              <a:avLst/>
              <a:gdLst/>
              <a:ahLst/>
              <a:cxnLst/>
              <a:rect l="l" t="t" r="r" b="b"/>
              <a:pathLst>
                <a:path w="2871470" h="1116330">
                  <a:moveTo>
                    <a:pt x="2871026" y="0"/>
                  </a:moveTo>
                  <a:lnTo>
                    <a:pt x="0" y="0"/>
                  </a:lnTo>
                  <a:lnTo>
                    <a:pt x="0" y="1116318"/>
                  </a:lnTo>
                  <a:lnTo>
                    <a:pt x="2871026" y="1116318"/>
                  </a:lnTo>
                  <a:lnTo>
                    <a:pt x="2871026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24869" y="534234"/>
              <a:ext cx="1332230" cy="882015"/>
            </a:xfrm>
            <a:custGeom>
              <a:avLst/>
              <a:gdLst/>
              <a:ahLst/>
              <a:cxnLst/>
              <a:rect l="l" t="t" r="r" b="b"/>
              <a:pathLst>
                <a:path w="1332229" h="882015">
                  <a:moveTo>
                    <a:pt x="1185313" y="0"/>
                  </a:moveTo>
                  <a:lnTo>
                    <a:pt x="146912" y="0"/>
                  </a:lnTo>
                  <a:lnTo>
                    <a:pt x="100476" y="7489"/>
                  </a:lnTo>
                  <a:lnTo>
                    <a:pt x="60147" y="28345"/>
                  </a:lnTo>
                  <a:lnTo>
                    <a:pt x="28345" y="60147"/>
                  </a:lnTo>
                  <a:lnTo>
                    <a:pt x="7489" y="100475"/>
                  </a:lnTo>
                  <a:lnTo>
                    <a:pt x="0" y="146911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7"/>
                  </a:lnTo>
                  <a:lnTo>
                    <a:pt x="60147" y="853110"/>
                  </a:lnTo>
                  <a:lnTo>
                    <a:pt x="100476" y="873966"/>
                  </a:lnTo>
                  <a:lnTo>
                    <a:pt x="146912" y="881456"/>
                  </a:lnTo>
                  <a:lnTo>
                    <a:pt x="1185313" y="881456"/>
                  </a:lnTo>
                  <a:lnTo>
                    <a:pt x="1231749" y="873966"/>
                  </a:lnTo>
                  <a:lnTo>
                    <a:pt x="1272077" y="853110"/>
                  </a:lnTo>
                  <a:lnTo>
                    <a:pt x="1303880" y="821307"/>
                  </a:lnTo>
                  <a:lnTo>
                    <a:pt x="1324736" y="780979"/>
                  </a:lnTo>
                  <a:lnTo>
                    <a:pt x="1332226" y="734543"/>
                  </a:lnTo>
                  <a:lnTo>
                    <a:pt x="1332226" y="146911"/>
                  </a:lnTo>
                  <a:lnTo>
                    <a:pt x="1324736" y="100475"/>
                  </a:lnTo>
                  <a:lnTo>
                    <a:pt x="1303880" y="60147"/>
                  </a:lnTo>
                  <a:lnTo>
                    <a:pt x="1272077" y="28345"/>
                  </a:lnTo>
                  <a:lnTo>
                    <a:pt x="1231749" y="7489"/>
                  </a:lnTo>
                  <a:lnTo>
                    <a:pt x="118531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24869" y="534234"/>
              <a:ext cx="1332230" cy="882015"/>
            </a:xfrm>
            <a:custGeom>
              <a:avLst/>
              <a:gdLst/>
              <a:ahLst/>
              <a:cxnLst/>
              <a:rect l="l" t="t" r="r" b="b"/>
              <a:pathLst>
                <a:path w="1332229" h="882015">
                  <a:moveTo>
                    <a:pt x="0" y="146912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2" y="0"/>
                  </a:lnTo>
                  <a:lnTo>
                    <a:pt x="1185314" y="0"/>
                  </a:lnTo>
                  <a:lnTo>
                    <a:pt x="1231749" y="7489"/>
                  </a:lnTo>
                  <a:lnTo>
                    <a:pt x="1272078" y="28345"/>
                  </a:lnTo>
                  <a:lnTo>
                    <a:pt x="1303880" y="60147"/>
                  </a:lnTo>
                  <a:lnTo>
                    <a:pt x="1324736" y="100476"/>
                  </a:lnTo>
                  <a:lnTo>
                    <a:pt x="1332226" y="146912"/>
                  </a:lnTo>
                  <a:lnTo>
                    <a:pt x="1332226" y="734544"/>
                  </a:lnTo>
                  <a:lnTo>
                    <a:pt x="1324736" y="780979"/>
                  </a:lnTo>
                  <a:lnTo>
                    <a:pt x="1303880" y="821308"/>
                  </a:lnTo>
                  <a:lnTo>
                    <a:pt x="1272078" y="853110"/>
                  </a:lnTo>
                  <a:lnTo>
                    <a:pt x="1231749" y="873966"/>
                  </a:lnTo>
                  <a:lnTo>
                    <a:pt x="1185314" y="881456"/>
                  </a:lnTo>
                  <a:lnTo>
                    <a:pt x="146912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4"/>
                  </a:lnTo>
                  <a:lnTo>
                    <a:pt x="0" y="14691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65932" y="797051"/>
            <a:ext cx="10636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Triggers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19785" y="525779"/>
            <a:ext cx="11404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25000"/>
              </a:lnSpc>
              <a:spcBef>
                <a:spcPts val="100"/>
              </a:spcBef>
            </a:pPr>
            <a:r>
              <a:rPr sz="2000" spc="60" dirty="0">
                <a:solidFill>
                  <a:srgbClr val="404040"/>
                </a:solidFill>
                <a:latin typeface="Verdana"/>
                <a:cs typeface="Verdana"/>
              </a:rPr>
              <a:t>Poll</a:t>
            </a:r>
            <a:r>
              <a:rPr sz="20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SCM </a:t>
            </a:r>
            <a:r>
              <a:rPr sz="2000" spc="55" dirty="0">
                <a:solidFill>
                  <a:srgbClr val="404040"/>
                </a:solidFill>
                <a:latin typeface="Verdana"/>
                <a:cs typeface="Verdana"/>
              </a:rPr>
              <a:t>CRON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523550" y="1296065"/>
            <a:ext cx="5387975" cy="1917064"/>
            <a:chOff x="6523550" y="1296065"/>
            <a:chExt cx="5387975" cy="1917064"/>
          </a:xfrm>
        </p:grpSpPr>
        <p:sp>
          <p:nvSpPr>
            <p:cNvPr id="22" name="object 22"/>
            <p:cNvSpPr/>
            <p:nvPr/>
          </p:nvSpPr>
          <p:spPr>
            <a:xfrm>
              <a:off x="6536250" y="1308765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4">
                  <a:moveTo>
                    <a:pt x="190770" y="0"/>
                  </a:moveTo>
                  <a:lnTo>
                    <a:pt x="140056" y="6540"/>
                  </a:lnTo>
                  <a:lnTo>
                    <a:pt x="94485" y="24996"/>
                  </a:lnTo>
                  <a:lnTo>
                    <a:pt x="55875" y="53624"/>
                  </a:lnTo>
                  <a:lnTo>
                    <a:pt x="26045" y="90679"/>
                  </a:lnTo>
                  <a:lnTo>
                    <a:pt x="6814" y="134415"/>
                  </a:lnTo>
                  <a:lnTo>
                    <a:pt x="0" y="183087"/>
                  </a:lnTo>
                  <a:lnTo>
                    <a:pt x="6814" y="231758"/>
                  </a:lnTo>
                  <a:lnTo>
                    <a:pt x="26045" y="275494"/>
                  </a:lnTo>
                  <a:lnTo>
                    <a:pt x="55875" y="312549"/>
                  </a:lnTo>
                  <a:lnTo>
                    <a:pt x="94485" y="341177"/>
                  </a:lnTo>
                  <a:lnTo>
                    <a:pt x="140056" y="359633"/>
                  </a:lnTo>
                  <a:lnTo>
                    <a:pt x="190770" y="366174"/>
                  </a:lnTo>
                  <a:lnTo>
                    <a:pt x="241485" y="359633"/>
                  </a:lnTo>
                  <a:lnTo>
                    <a:pt x="287056" y="341177"/>
                  </a:lnTo>
                  <a:lnTo>
                    <a:pt x="325666" y="312549"/>
                  </a:lnTo>
                  <a:lnTo>
                    <a:pt x="355496" y="275494"/>
                  </a:lnTo>
                  <a:lnTo>
                    <a:pt x="374727" y="231758"/>
                  </a:lnTo>
                  <a:lnTo>
                    <a:pt x="381542" y="183087"/>
                  </a:lnTo>
                  <a:lnTo>
                    <a:pt x="374727" y="134415"/>
                  </a:lnTo>
                  <a:lnTo>
                    <a:pt x="355496" y="90679"/>
                  </a:lnTo>
                  <a:lnTo>
                    <a:pt x="325666" y="53624"/>
                  </a:lnTo>
                  <a:lnTo>
                    <a:pt x="287056" y="24996"/>
                  </a:lnTo>
                  <a:lnTo>
                    <a:pt x="241485" y="6540"/>
                  </a:lnTo>
                  <a:lnTo>
                    <a:pt x="190770" y="0"/>
                  </a:lnTo>
                  <a:close/>
                </a:path>
              </a:pathLst>
            </a:custGeom>
            <a:solidFill>
              <a:srgbClr val="D1EEF5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36250" y="1308765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4">
                  <a:moveTo>
                    <a:pt x="0" y="183087"/>
                  </a:moveTo>
                  <a:lnTo>
                    <a:pt x="6814" y="134415"/>
                  </a:lnTo>
                  <a:lnTo>
                    <a:pt x="26045" y="90679"/>
                  </a:lnTo>
                  <a:lnTo>
                    <a:pt x="55875" y="53625"/>
                  </a:lnTo>
                  <a:lnTo>
                    <a:pt x="94485" y="24996"/>
                  </a:lnTo>
                  <a:lnTo>
                    <a:pt x="140056" y="6540"/>
                  </a:lnTo>
                  <a:lnTo>
                    <a:pt x="190771" y="0"/>
                  </a:lnTo>
                  <a:lnTo>
                    <a:pt x="241485" y="6540"/>
                  </a:lnTo>
                  <a:lnTo>
                    <a:pt x="287056" y="24996"/>
                  </a:lnTo>
                  <a:lnTo>
                    <a:pt x="325666" y="53625"/>
                  </a:lnTo>
                  <a:lnTo>
                    <a:pt x="355496" y="90679"/>
                  </a:lnTo>
                  <a:lnTo>
                    <a:pt x="374727" y="134415"/>
                  </a:lnTo>
                  <a:lnTo>
                    <a:pt x="381542" y="183087"/>
                  </a:lnTo>
                  <a:lnTo>
                    <a:pt x="374727" y="231759"/>
                  </a:lnTo>
                  <a:lnTo>
                    <a:pt x="355496" y="275495"/>
                  </a:lnTo>
                  <a:lnTo>
                    <a:pt x="325666" y="312549"/>
                  </a:lnTo>
                  <a:lnTo>
                    <a:pt x="287056" y="341178"/>
                  </a:lnTo>
                  <a:lnTo>
                    <a:pt x="241485" y="359634"/>
                  </a:lnTo>
                  <a:lnTo>
                    <a:pt x="190771" y="366175"/>
                  </a:lnTo>
                  <a:lnTo>
                    <a:pt x="140056" y="359634"/>
                  </a:lnTo>
                  <a:lnTo>
                    <a:pt x="94485" y="341178"/>
                  </a:lnTo>
                  <a:lnTo>
                    <a:pt x="55875" y="312549"/>
                  </a:lnTo>
                  <a:lnTo>
                    <a:pt x="26045" y="275495"/>
                  </a:lnTo>
                  <a:lnTo>
                    <a:pt x="6814" y="231759"/>
                  </a:lnTo>
                  <a:lnTo>
                    <a:pt x="0" y="183087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43739" y="2096240"/>
              <a:ext cx="3867785" cy="1116330"/>
            </a:xfrm>
            <a:custGeom>
              <a:avLst/>
              <a:gdLst/>
              <a:ahLst/>
              <a:cxnLst/>
              <a:rect l="l" t="t" r="r" b="b"/>
              <a:pathLst>
                <a:path w="3867784" h="1116330">
                  <a:moveTo>
                    <a:pt x="3867640" y="0"/>
                  </a:moveTo>
                  <a:lnTo>
                    <a:pt x="0" y="0"/>
                  </a:lnTo>
                  <a:lnTo>
                    <a:pt x="0" y="1116318"/>
                  </a:lnTo>
                  <a:lnTo>
                    <a:pt x="3867640" y="1116318"/>
                  </a:lnTo>
                  <a:lnTo>
                    <a:pt x="3867640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15951" y="2194595"/>
              <a:ext cx="1892935" cy="882015"/>
            </a:xfrm>
            <a:custGeom>
              <a:avLst/>
              <a:gdLst/>
              <a:ahLst/>
              <a:cxnLst/>
              <a:rect l="l" t="t" r="r" b="b"/>
              <a:pathLst>
                <a:path w="1892934" h="882014">
                  <a:moveTo>
                    <a:pt x="1745526" y="0"/>
                  </a:moveTo>
                  <a:lnTo>
                    <a:pt x="146912" y="0"/>
                  </a:lnTo>
                  <a:lnTo>
                    <a:pt x="100476" y="7489"/>
                  </a:lnTo>
                  <a:lnTo>
                    <a:pt x="60147" y="28345"/>
                  </a:lnTo>
                  <a:lnTo>
                    <a:pt x="28345" y="60147"/>
                  </a:lnTo>
                  <a:lnTo>
                    <a:pt x="7489" y="100476"/>
                  </a:lnTo>
                  <a:lnTo>
                    <a:pt x="0" y="146912"/>
                  </a:lnTo>
                  <a:lnTo>
                    <a:pt x="0" y="734542"/>
                  </a:lnTo>
                  <a:lnTo>
                    <a:pt x="7489" y="780978"/>
                  </a:lnTo>
                  <a:lnTo>
                    <a:pt x="28345" y="821307"/>
                  </a:lnTo>
                  <a:lnTo>
                    <a:pt x="60147" y="853109"/>
                  </a:lnTo>
                  <a:lnTo>
                    <a:pt x="100476" y="873965"/>
                  </a:lnTo>
                  <a:lnTo>
                    <a:pt x="146912" y="881454"/>
                  </a:lnTo>
                  <a:lnTo>
                    <a:pt x="1745526" y="881454"/>
                  </a:lnTo>
                  <a:lnTo>
                    <a:pt x="1791961" y="873965"/>
                  </a:lnTo>
                  <a:lnTo>
                    <a:pt x="1832290" y="853109"/>
                  </a:lnTo>
                  <a:lnTo>
                    <a:pt x="1864092" y="821307"/>
                  </a:lnTo>
                  <a:lnTo>
                    <a:pt x="1884948" y="780978"/>
                  </a:lnTo>
                  <a:lnTo>
                    <a:pt x="1892438" y="734542"/>
                  </a:lnTo>
                  <a:lnTo>
                    <a:pt x="1892438" y="146912"/>
                  </a:lnTo>
                  <a:lnTo>
                    <a:pt x="1884948" y="100476"/>
                  </a:lnTo>
                  <a:lnTo>
                    <a:pt x="1864092" y="60147"/>
                  </a:lnTo>
                  <a:lnTo>
                    <a:pt x="1832290" y="28345"/>
                  </a:lnTo>
                  <a:lnTo>
                    <a:pt x="1791961" y="7489"/>
                  </a:lnTo>
                  <a:lnTo>
                    <a:pt x="1745526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15951" y="2194595"/>
              <a:ext cx="1892935" cy="882015"/>
            </a:xfrm>
            <a:custGeom>
              <a:avLst/>
              <a:gdLst/>
              <a:ahLst/>
              <a:cxnLst/>
              <a:rect l="l" t="t" r="r" b="b"/>
              <a:pathLst>
                <a:path w="1892934" h="882014">
                  <a:moveTo>
                    <a:pt x="0" y="146912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2" y="0"/>
                  </a:lnTo>
                  <a:lnTo>
                    <a:pt x="1745526" y="0"/>
                  </a:lnTo>
                  <a:lnTo>
                    <a:pt x="1791961" y="7489"/>
                  </a:lnTo>
                  <a:lnTo>
                    <a:pt x="1832290" y="28345"/>
                  </a:lnTo>
                  <a:lnTo>
                    <a:pt x="1864092" y="60147"/>
                  </a:lnTo>
                  <a:lnTo>
                    <a:pt x="1884948" y="100476"/>
                  </a:lnTo>
                  <a:lnTo>
                    <a:pt x="1892438" y="146912"/>
                  </a:lnTo>
                  <a:lnTo>
                    <a:pt x="1892438" y="734543"/>
                  </a:lnTo>
                  <a:lnTo>
                    <a:pt x="1884948" y="780979"/>
                  </a:lnTo>
                  <a:lnTo>
                    <a:pt x="1864092" y="821308"/>
                  </a:lnTo>
                  <a:lnTo>
                    <a:pt x="1832290" y="853110"/>
                  </a:lnTo>
                  <a:lnTo>
                    <a:pt x="1791961" y="873966"/>
                  </a:lnTo>
                  <a:lnTo>
                    <a:pt x="1745526" y="881456"/>
                  </a:lnTo>
                  <a:lnTo>
                    <a:pt x="146912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3"/>
                  </a:lnTo>
                  <a:lnTo>
                    <a:pt x="0" y="14691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335940" y="2305811"/>
            <a:ext cx="16522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450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Build Environment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327163" y="2202179"/>
            <a:ext cx="14897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Secrets Certificates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500519" y="3781288"/>
            <a:ext cx="2478405" cy="1116330"/>
            <a:chOff x="8500519" y="3781288"/>
            <a:chExt cx="2478405" cy="1116330"/>
          </a:xfrm>
        </p:grpSpPr>
        <p:sp>
          <p:nvSpPr>
            <p:cNvPr id="30" name="object 30"/>
            <p:cNvSpPr/>
            <p:nvPr/>
          </p:nvSpPr>
          <p:spPr>
            <a:xfrm>
              <a:off x="8500519" y="3781288"/>
              <a:ext cx="2478405" cy="1116330"/>
            </a:xfrm>
            <a:custGeom>
              <a:avLst/>
              <a:gdLst/>
              <a:ahLst/>
              <a:cxnLst/>
              <a:rect l="l" t="t" r="r" b="b"/>
              <a:pathLst>
                <a:path w="2478404" h="1116329">
                  <a:moveTo>
                    <a:pt x="2478117" y="0"/>
                  </a:moveTo>
                  <a:lnTo>
                    <a:pt x="0" y="0"/>
                  </a:lnTo>
                  <a:lnTo>
                    <a:pt x="0" y="1116317"/>
                  </a:lnTo>
                  <a:lnTo>
                    <a:pt x="2478117" y="1116317"/>
                  </a:lnTo>
                  <a:lnTo>
                    <a:pt x="2478117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72731" y="3879642"/>
              <a:ext cx="1137285" cy="882015"/>
            </a:xfrm>
            <a:custGeom>
              <a:avLst/>
              <a:gdLst/>
              <a:ahLst/>
              <a:cxnLst/>
              <a:rect l="l" t="t" r="r" b="b"/>
              <a:pathLst>
                <a:path w="1137284" h="882014">
                  <a:moveTo>
                    <a:pt x="990152" y="0"/>
                  </a:moveTo>
                  <a:lnTo>
                    <a:pt x="146912" y="0"/>
                  </a:lnTo>
                  <a:lnTo>
                    <a:pt x="100476" y="7489"/>
                  </a:lnTo>
                  <a:lnTo>
                    <a:pt x="60147" y="28345"/>
                  </a:lnTo>
                  <a:lnTo>
                    <a:pt x="28345" y="60147"/>
                  </a:lnTo>
                  <a:lnTo>
                    <a:pt x="7489" y="100476"/>
                  </a:lnTo>
                  <a:lnTo>
                    <a:pt x="0" y="146912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8"/>
                  </a:lnTo>
                  <a:lnTo>
                    <a:pt x="60147" y="853110"/>
                  </a:lnTo>
                  <a:lnTo>
                    <a:pt x="100476" y="873966"/>
                  </a:lnTo>
                  <a:lnTo>
                    <a:pt x="146912" y="881456"/>
                  </a:lnTo>
                  <a:lnTo>
                    <a:pt x="990152" y="881456"/>
                  </a:lnTo>
                  <a:lnTo>
                    <a:pt x="1036588" y="873966"/>
                  </a:lnTo>
                  <a:lnTo>
                    <a:pt x="1076916" y="853110"/>
                  </a:lnTo>
                  <a:lnTo>
                    <a:pt x="1108718" y="821308"/>
                  </a:lnTo>
                  <a:lnTo>
                    <a:pt x="1129574" y="780979"/>
                  </a:lnTo>
                  <a:lnTo>
                    <a:pt x="1137064" y="734543"/>
                  </a:lnTo>
                  <a:lnTo>
                    <a:pt x="1137064" y="146912"/>
                  </a:lnTo>
                  <a:lnTo>
                    <a:pt x="1129574" y="100476"/>
                  </a:lnTo>
                  <a:lnTo>
                    <a:pt x="1108718" y="60147"/>
                  </a:lnTo>
                  <a:lnTo>
                    <a:pt x="1076916" y="28345"/>
                  </a:lnTo>
                  <a:lnTo>
                    <a:pt x="1036588" y="7489"/>
                  </a:lnTo>
                  <a:lnTo>
                    <a:pt x="990152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72731" y="3879642"/>
              <a:ext cx="1137285" cy="882015"/>
            </a:xfrm>
            <a:custGeom>
              <a:avLst/>
              <a:gdLst/>
              <a:ahLst/>
              <a:cxnLst/>
              <a:rect l="l" t="t" r="r" b="b"/>
              <a:pathLst>
                <a:path w="1137284" h="882014">
                  <a:moveTo>
                    <a:pt x="0" y="146911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1" y="0"/>
                  </a:lnTo>
                  <a:lnTo>
                    <a:pt x="990152" y="0"/>
                  </a:lnTo>
                  <a:lnTo>
                    <a:pt x="1036587" y="7489"/>
                  </a:lnTo>
                  <a:lnTo>
                    <a:pt x="1076916" y="28345"/>
                  </a:lnTo>
                  <a:lnTo>
                    <a:pt x="1108718" y="60147"/>
                  </a:lnTo>
                  <a:lnTo>
                    <a:pt x="1129574" y="100476"/>
                  </a:lnTo>
                  <a:lnTo>
                    <a:pt x="1137064" y="146911"/>
                  </a:lnTo>
                  <a:lnTo>
                    <a:pt x="1137064" y="734544"/>
                  </a:lnTo>
                  <a:lnTo>
                    <a:pt x="1129574" y="780979"/>
                  </a:lnTo>
                  <a:lnTo>
                    <a:pt x="1108718" y="821308"/>
                  </a:lnTo>
                  <a:lnTo>
                    <a:pt x="1076916" y="853110"/>
                  </a:lnTo>
                  <a:lnTo>
                    <a:pt x="1036587" y="873966"/>
                  </a:lnTo>
                  <a:lnTo>
                    <a:pt x="990152" y="881456"/>
                  </a:lnTo>
                  <a:lnTo>
                    <a:pt x="146911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4"/>
                  </a:lnTo>
                  <a:lnTo>
                    <a:pt x="0" y="146911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899950" y="4143755"/>
            <a:ext cx="683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Build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060747" y="3872483"/>
            <a:ext cx="6832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Build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Test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93307" y="5356974"/>
            <a:ext cx="3648075" cy="1116330"/>
            <a:chOff x="5593307" y="5356974"/>
            <a:chExt cx="3648075" cy="1116330"/>
          </a:xfrm>
        </p:grpSpPr>
        <p:sp>
          <p:nvSpPr>
            <p:cNvPr id="36" name="object 36"/>
            <p:cNvSpPr/>
            <p:nvPr/>
          </p:nvSpPr>
          <p:spPr>
            <a:xfrm>
              <a:off x="5593307" y="5356974"/>
              <a:ext cx="3648075" cy="1116330"/>
            </a:xfrm>
            <a:custGeom>
              <a:avLst/>
              <a:gdLst/>
              <a:ahLst/>
              <a:cxnLst/>
              <a:rect l="l" t="t" r="r" b="b"/>
              <a:pathLst>
                <a:path w="3648075" h="1116329">
                  <a:moveTo>
                    <a:pt x="3647955" y="0"/>
                  </a:moveTo>
                  <a:lnTo>
                    <a:pt x="0" y="0"/>
                  </a:lnTo>
                  <a:lnTo>
                    <a:pt x="0" y="1116317"/>
                  </a:lnTo>
                  <a:lnTo>
                    <a:pt x="3647955" y="1116317"/>
                  </a:lnTo>
                  <a:lnTo>
                    <a:pt x="3647955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65519" y="5455328"/>
              <a:ext cx="1137285" cy="882015"/>
            </a:xfrm>
            <a:custGeom>
              <a:avLst/>
              <a:gdLst/>
              <a:ahLst/>
              <a:cxnLst/>
              <a:rect l="l" t="t" r="r" b="b"/>
              <a:pathLst>
                <a:path w="1137284" h="882014">
                  <a:moveTo>
                    <a:pt x="990151" y="0"/>
                  </a:moveTo>
                  <a:lnTo>
                    <a:pt x="146911" y="0"/>
                  </a:lnTo>
                  <a:lnTo>
                    <a:pt x="100475" y="7489"/>
                  </a:lnTo>
                  <a:lnTo>
                    <a:pt x="60147" y="28345"/>
                  </a:lnTo>
                  <a:lnTo>
                    <a:pt x="28345" y="60147"/>
                  </a:lnTo>
                  <a:lnTo>
                    <a:pt x="7489" y="100476"/>
                  </a:lnTo>
                  <a:lnTo>
                    <a:pt x="0" y="146911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8"/>
                  </a:lnTo>
                  <a:lnTo>
                    <a:pt x="60147" y="853110"/>
                  </a:lnTo>
                  <a:lnTo>
                    <a:pt x="100475" y="873966"/>
                  </a:lnTo>
                  <a:lnTo>
                    <a:pt x="146911" y="881455"/>
                  </a:lnTo>
                  <a:lnTo>
                    <a:pt x="990151" y="881455"/>
                  </a:lnTo>
                  <a:lnTo>
                    <a:pt x="1036587" y="873966"/>
                  </a:lnTo>
                  <a:lnTo>
                    <a:pt x="1076916" y="853110"/>
                  </a:lnTo>
                  <a:lnTo>
                    <a:pt x="1108718" y="821308"/>
                  </a:lnTo>
                  <a:lnTo>
                    <a:pt x="1129574" y="780979"/>
                  </a:lnTo>
                  <a:lnTo>
                    <a:pt x="1137064" y="734543"/>
                  </a:lnTo>
                  <a:lnTo>
                    <a:pt x="1137064" y="146911"/>
                  </a:lnTo>
                  <a:lnTo>
                    <a:pt x="1129574" y="100476"/>
                  </a:lnTo>
                  <a:lnTo>
                    <a:pt x="1108718" y="60147"/>
                  </a:lnTo>
                  <a:lnTo>
                    <a:pt x="1076916" y="28345"/>
                  </a:lnTo>
                  <a:lnTo>
                    <a:pt x="1036587" y="7489"/>
                  </a:lnTo>
                  <a:lnTo>
                    <a:pt x="990151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65519" y="5455328"/>
              <a:ext cx="1137285" cy="882015"/>
            </a:xfrm>
            <a:custGeom>
              <a:avLst/>
              <a:gdLst/>
              <a:ahLst/>
              <a:cxnLst/>
              <a:rect l="l" t="t" r="r" b="b"/>
              <a:pathLst>
                <a:path w="1137284" h="882014">
                  <a:moveTo>
                    <a:pt x="0" y="146911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1" y="0"/>
                  </a:lnTo>
                  <a:lnTo>
                    <a:pt x="990152" y="0"/>
                  </a:lnTo>
                  <a:lnTo>
                    <a:pt x="1036587" y="7489"/>
                  </a:lnTo>
                  <a:lnTo>
                    <a:pt x="1076916" y="28345"/>
                  </a:lnTo>
                  <a:lnTo>
                    <a:pt x="1108718" y="60147"/>
                  </a:lnTo>
                  <a:lnTo>
                    <a:pt x="1129574" y="100476"/>
                  </a:lnTo>
                  <a:lnTo>
                    <a:pt x="1137064" y="146911"/>
                  </a:lnTo>
                  <a:lnTo>
                    <a:pt x="1137064" y="734544"/>
                  </a:lnTo>
                  <a:lnTo>
                    <a:pt x="1129574" y="780979"/>
                  </a:lnTo>
                  <a:lnTo>
                    <a:pt x="1108718" y="821308"/>
                  </a:lnTo>
                  <a:lnTo>
                    <a:pt x="1076916" y="853110"/>
                  </a:lnTo>
                  <a:lnTo>
                    <a:pt x="1036587" y="873966"/>
                  </a:lnTo>
                  <a:lnTo>
                    <a:pt x="990152" y="881456"/>
                  </a:lnTo>
                  <a:lnTo>
                    <a:pt x="146911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4"/>
                  </a:lnTo>
                  <a:lnTo>
                    <a:pt x="0" y="146911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87498" y="5567172"/>
            <a:ext cx="6940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Post- build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37668" y="5466588"/>
            <a:ext cx="19627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Publish/deploy Notify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796671" y="1154245"/>
            <a:ext cx="6813550" cy="4314190"/>
            <a:chOff x="1796671" y="1154245"/>
            <a:chExt cx="6813550" cy="4314190"/>
          </a:xfrm>
        </p:grpSpPr>
        <p:sp>
          <p:nvSpPr>
            <p:cNvPr id="42" name="object 42"/>
            <p:cNvSpPr/>
            <p:nvPr/>
          </p:nvSpPr>
          <p:spPr>
            <a:xfrm>
              <a:off x="2254172" y="1166945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5" h="366394">
                  <a:moveTo>
                    <a:pt x="190770" y="0"/>
                  </a:moveTo>
                  <a:lnTo>
                    <a:pt x="140055" y="6540"/>
                  </a:lnTo>
                  <a:lnTo>
                    <a:pt x="94484" y="24996"/>
                  </a:lnTo>
                  <a:lnTo>
                    <a:pt x="55875" y="53624"/>
                  </a:lnTo>
                  <a:lnTo>
                    <a:pt x="26045" y="90679"/>
                  </a:lnTo>
                  <a:lnTo>
                    <a:pt x="6814" y="134415"/>
                  </a:lnTo>
                  <a:lnTo>
                    <a:pt x="0" y="183087"/>
                  </a:lnTo>
                  <a:lnTo>
                    <a:pt x="6814" y="231759"/>
                  </a:lnTo>
                  <a:lnTo>
                    <a:pt x="26045" y="275495"/>
                  </a:lnTo>
                  <a:lnTo>
                    <a:pt x="55875" y="312550"/>
                  </a:lnTo>
                  <a:lnTo>
                    <a:pt x="94484" y="341178"/>
                  </a:lnTo>
                  <a:lnTo>
                    <a:pt x="140055" y="359635"/>
                  </a:lnTo>
                  <a:lnTo>
                    <a:pt x="190770" y="366175"/>
                  </a:lnTo>
                  <a:lnTo>
                    <a:pt x="241484" y="359635"/>
                  </a:lnTo>
                  <a:lnTo>
                    <a:pt x="287055" y="341178"/>
                  </a:lnTo>
                  <a:lnTo>
                    <a:pt x="325665" y="312550"/>
                  </a:lnTo>
                  <a:lnTo>
                    <a:pt x="355495" y="275495"/>
                  </a:lnTo>
                  <a:lnTo>
                    <a:pt x="374726" y="231759"/>
                  </a:lnTo>
                  <a:lnTo>
                    <a:pt x="381541" y="183087"/>
                  </a:lnTo>
                  <a:lnTo>
                    <a:pt x="374726" y="134415"/>
                  </a:lnTo>
                  <a:lnTo>
                    <a:pt x="355495" y="90679"/>
                  </a:lnTo>
                  <a:lnTo>
                    <a:pt x="325665" y="53624"/>
                  </a:lnTo>
                  <a:lnTo>
                    <a:pt x="287055" y="24996"/>
                  </a:lnTo>
                  <a:lnTo>
                    <a:pt x="241484" y="6540"/>
                  </a:lnTo>
                  <a:lnTo>
                    <a:pt x="190770" y="0"/>
                  </a:lnTo>
                  <a:close/>
                </a:path>
              </a:pathLst>
            </a:custGeom>
            <a:solidFill>
              <a:srgbClr val="FCDED4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54172" y="1166945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5" h="366394">
                  <a:moveTo>
                    <a:pt x="0" y="183087"/>
                  </a:moveTo>
                  <a:lnTo>
                    <a:pt x="6814" y="134415"/>
                  </a:lnTo>
                  <a:lnTo>
                    <a:pt x="26045" y="90679"/>
                  </a:lnTo>
                  <a:lnTo>
                    <a:pt x="55875" y="53625"/>
                  </a:lnTo>
                  <a:lnTo>
                    <a:pt x="94485" y="24996"/>
                  </a:lnTo>
                  <a:lnTo>
                    <a:pt x="140056" y="6540"/>
                  </a:lnTo>
                  <a:lnTo>
                    <a:pt x="190771" y="0"/>
                  </a:lnTo>
                  <a:lnTo>
                    <a:pt x="241485" y="6540"/>
                  </a:lnTo>
                  <a:lnTo>
                    <a:pt x="287056" y="24996"/>
                  </a:lnTo>
                  <a:lnTo>
                    <a:pt x="325666" y="53625"/>
                  </a:lnTo>
                  <a:lnTo>
                    <a:pt x="355496" y="90679"/>
                  </a:lnTo>
                  <a:lnTo>
                    <a:pt x="374727" y="134415"/>
                  </a:lnTo>
                  <a:lnTo>
                    <a:pt x="381542" y="183087"/>
                  </a:lnTo>
                  <a:lnTo>
                    <a:pt x="374727" y="231759"/>
                  </a:lnTo>
                  <a:lnTo>
                    <a:pt x="355496" y="275495"/>
                  </a:lnTo>
                  <a:lnTo>
                    <a:pt x="325666" y="312549"/>
                  </a:lnTo>
                  <a:lnTo>
                    <a:pt x="287056" y="341178"/>
                  </a:lnTo>
                  <a:lnTo>
                    <a:pt x="241485" y="359634"/>
                  </a:lnTo>
                  <a:lnTo>
                    <a:pt x="190771" y="366175"/>
                  </a:lnTo>
                  <a:lnTo>
                    <a:pt x="140056" y="359634"/>
                  </a:lnTo>
                  <a:lnTo>
                    <a:pt x="94485" y="341178"/>
                  </a:lnTo>
                  <a:lnTo>
                    <a:pt x="55875" y="312549"/>
                  </a:lnTo>
                  <a:lnTo>
                    <a:pt x="26045" y="275495"/>
                  </a:lnTo>
                  <a:lnTo>
                    <a:pt x="6814" y="231759"/>
                  </a:lnTo>
                  <a:lnTo>
                    <a:pt x="0" y="183087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44863" y="2257318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4">
                  <a:moveTo>
                    <a:pt x="190770" y="0"/>
                  </a:moveTo>
                  <a:lnTo>
                    <a:pt x="140056" y="6540"/>
                  </a:lnTo>
                  <a:lnTo>
                    <a:pt x="94485" y="24996"/>
                  </a:lnTo>
                  <a:lnTo>
                    <a:pt x="55875" y="53624"/>
                  </a:lnTo>
                  <a:lnTo>
                    <a:pt x="26045" y="90679"/>
                  </a:lnTo>
                  <a:lnTo>
                    <a:pt x="6814" y="134415"/>
                  </a:lnTo>
                  <a:lnTo>
                    <a:pt x="0" y="183087"/>
                  </a:lnTo>
                  <a:lnTo>
                    <a:pt x="6814" y="231758"/>
                  </a:lnTo>
                  <a:lnTo>
                    <a:pt x="26045" y="275494"/>
                  </a:lnTo>
                  <a:lnTo>
                    <a:pt x="55875" y="312549"/>
                  </a:lnTo>
                  <a:lnTo>
                    <a:pt x="94485" y="341177"/>
                  </a:lnTo>
                  <a:lnTo>
                    <a:pt x="140056" y="359633"/>
                  </a:lnTo>
                  <a:lnTo>
                    <a:pt x="190770" y="366174"/>
                  </a:lnTo>
                  <a:lnTo>
                    <a:pt x="241485" y="359633"/>
                  </a:lnTo>
                  <a:lnTo>
                    <a:pt x="287056" y="341177"/>
                  </a:lnTo>
                  <a:lnTo>
                    <a:pt x="325666" y="312549"/>
                  </a:lnTo>
                  <a:lnTo>
                    <a:pt x="355496" y="275494"/>
                  </a:lnTo>
                  <a:lnTo>
                    <a:pt x="374727" y="231758"/>
                  </a:lnTo>
                  <a:lnTo>
                    <a:pt x="381542" y="183087"/>
                  </a:lnTo>
                  <a:lnTo>
                    <a:pt x="374727" y="134415"/>
                  </a:lnTo>
                  <a:lnTo>
                    <a:pt x="355496" y="90679"/>
                  </a:lnTo>
                  <a:lnTo>
                    <a:pt x="325666" y="53624"/>
                  </a:lnTo>
                  <a:lnTo>
                    <a:pt x="287056" y="24996"/>
                  </a:lnTo>
                  <a:lnTo>
                    <a:pt x="241485" y="6540"/>
                  </a:lnTo>
                  <a:lnTo>
                    <a:pt x="190770" y="0"/>
                  </a:lnTo>
                  <a:close/>
                </a:path>
              </a:pathLst>
            </a:custGeom>
            <a:solidFill>
              <a:srgbClr val="D1EEF5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44863" y="2257318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4">
                  <a:moveTo>
                    <a:pt x="0" y="183087"/>
                  </a:moveTo>
                  <a:lnTo>
                    <a:pt x="6814" y="134415"/>
                  </a:lnTo>
                  <a:lnTo>
                    <a:pt x="26045" y="90679"/>
                  </a:lnTo>
                  <a:lnTo>
                    <a:pt x="55875" y="53625"/>
                  </a:lnTo>
                  <a:lnTo>
                    <a:pt x="94485" y="24996"/>
                  </a:lnTo>
                  <a:lnTo>
                    <a:pt x="140056" y="6540"/>
                  </a:lnTo>
                  <a:lnTo>
                    <a:pt x="190771" y="0"/>
                  </a:lnTo>
                  <a:lnTo>
                    <a:pt x="241485" y="6540"/>
                  </a:lnTo>
                  <a:lnTo>
                    <a:pt x="287056" y="24996"/>
                  </a:lnTo>
                  <a:lnTo>
                    <a:pt x="325666" y="53625"/>
                  </a:lnTo>
                  <a:lnTo>
                    <a:pt x="355496" y="90679"/>
                  </a:lnTo>
                  <a:lnTo>
                    <a:pt x="374727" y="134415"/>
                  </a:lnTo>
                  <a:lnTo>
                    <a:pt x="381542" y="183087"/>
                  </a:lnTo>
                  <a:lnTo>
                    <a:pt x="374727" y="231759"/>
                  </a:lnTo>
                  <a:lnTo>
                    <a:pt x="355496" y="275495"/>
                  </a:lnTo>
                  <a:lnTo>
                    <a:pt x="325666" y="312549"/>
                  </a:lnTo>
                  <a:lnTo>
                    <a:pt x="287056" y="341178"/>
                  </a:lnTo>
                  <a:lnTo>
                    <a:pt x="241485" y="359634"/>
                  </a:lnTo>
                  <a:lnTo>
                    <a:pt x="190771" y="366175"/>
                  </a:lnTo>
                  <a:lnTo>
                    <a:pt x="140056" y="359634"/>
                  </a:lnTo>
                  <a:lnTo>
                    <a:pt x="94485" y="341178"/>
                  </a:lnTo>
                  <a:lnTo>
                    <a:pt x="55875" y="312549"/>
                  </a:lnTo>
                  <a:lnTo>
                    <a:pt x="26045" y="275495"/>
                  </a:lnTo>
                  <a:lnTo>
                    <a:pt x="6814" y="231759"/>
                  </a:lnTo>
                  <a:lnTo>
                    <a:pt x="0" y="183087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15951" y="3694642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5">
                  <a:moveTo>
                    <a:pt x="190771" y="0"/>
                  </a:moveTo>
                  <a:lnTo>
                    <a:pt x="140057" y="6540"/>
                  </a:lnTo>
                  <a:lnTo>
                    <a:pt x="94485" y="24996"/>
                  </a:lnTo>
                  <a:lnTo>
                    <a:pt x="55875" y="53624"/>
                  </a:lnTo>
                  <a:lnTo>
                    <a:pt x="26045" y="90679"/>
                  </a:lnTo>
                  <a:lnTo>
                    <a:pt x="6814" y="134415"/>
                  </a:lnTo>
                  <a:lnTo>
                    <a:pt x="0" y="183087"/>
                  </a:lnTo>
                  <a:lnTo>
                    <a:pt x="6814" y="231758"/>
                  </a:lnTo>
                  <a:lnTo>
                    <a:pt x="26045" y="275494"/>
                  </a:lnTo>
                  <a:lnTo>
                    <a:pt x="55875" y="312549"/>
                  </a:lnTo>
                  <a:lnTo>
                    <a:pt x="94485" y="341177"/>
                  </a:lnTo>
                  <a:lnTo>
                    <a:pt x="140057" y="359633"/>
                  </a:lnTo>
                  <a:lnTo>
                    <a:pt x="190771" y="366174"/>
                  </a:lnTo>
                  <a:lnTo>
                    <a:pt x="241485" y="359633"/>
                  </a:lnTo>
                  <a:lnTo>
                    <a:pt x="287057" y="341177"/>
                  </a:lnTo>
                  <a:lnTo>
                    <a:pt x="325666" y="312549"/>
                  </a:lnTo>
                  <a:lnTo>
                    <a:pt x="355496" y="275494"/>
                  </a:lnTo>
                  <a:lnTo>
                    <a:pt x="374727" y="231758"/>
                  </a:lnTo>
                  <a:lnTo>
                    <a:pt x="381542" y="183087"/>
                  </a:lnTo>
                  <a:lnTo>
                    <a:pt x="374727" y="134415"/>
                  </a:lnTo>
                  <a:lnTo>
                    <a:pt x="355496" y="90679"/>
                  </a:lnTo>
                  <a:lnTo>
                    <a:pt x="325666" y="53624"/>
                  </a:lnTo>
                  <a:lnTo>
                    <a:pt x="287057" y="24996"/>
                  </a:lnTo>
                  <a:lnTo>
                    <a:pt x="241485" y="6540"/>
                  </a:lnTo>
                  <a:lnTo>
                    <a:pt x="190771" y="0"/>
                  </a:lnTo>
                  <a:close/>
                </a:path>
              </a:pathLst>
            </a:custGeom>
            <a:solidFill>
              <a:srgbClr val="D1EEF5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215951" y="3694642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5">
                  <a:moveTo>
                    <a:pt x="0" y="183087"/>
                  </a:moveTo>
                  <a:lnTo>
                    <a:pt x="6814" y="134415"/>
                  </a:lnTo>
                  <a:lnTo>
                    <a:pt x="26045" y="90679"/>
                  </a:lnTo>
                  <a:lnTo>
                    <a:pt x="55875" y="53625"/>
                  </a:lnTo>
                  <a:lnTo>
                    <a:pt x="94485" y="24996"/>
                  </a:lnTo>
                  <a:lnTo>
                    <a:pt x="140056" y="6540"/>
                  </a:lnTo>
                  <a:lnTo>
                    <a:pt x="190771" y="0"/>
                  </a:lnTo>
                  <a:lnTo>
                    <a:pt x="241485" y="6540"/>
                  </a:lnTo>
                  <a:lnTo>
                    <a:pt x="287056" y="24996"/>
                  </a:lnTo>
                  <a:lnTo>
                    <a:pt x="325666" y="53625"/>
                  </a:lnTo>
                  <a:lnTo>
                    <a:pt x="355496" y="90679"/>
                  </a:lnTo>
                  <a:lnTo>
                    <a:pt x="374727" y="134415"/>
                  </a:lnTo>
                  <a:lnTo>
                    <a:pt x="381542" y="183087"/>
                  </a:lnTo>
                  <a:lnTo>
                    <a:pt x="374727" y="231759"/>
                  </a:lnTo>
                  <a:lnTo>
                    <a:pt x="355496" y="275495"/>
                  </a:lnTo>
                  <a:lnTo>
                    <a:pt x="325666" y="312549"/>
                  </a:lnTo>
                  <a:lnTo>
                    <a:pt x="287056" y="341178"/>
                  </a:lnTo>
                  <a:lnTo>
                    <a:pt x="241485" y="359634"/>
                  </a:lnTo>
                  <a:lnTo>
                    <a:pt x="190771" y="366175"/>
                  </a:lnTo>
                  <a:lnTo>
                    <a:pt x="140056" y="359634"/>
                  </a:lnTo>
                  <a:lnTo>
                    <a:pt x="94485" y="341178"/>
                  </a:lnTo>
                  <a:lnTo>
                    <a:pt x="55875" y="312549"/>
                  </a:lnTo>
                  <a:lnTo>
                    <a:pt x="26045" y="275495"/>
                  </a:lnTo>
                  <a:lnTo>
                    <a:pt x="6814" y="231759"/>
                  </a:lnTo>
                  <a:lnTo>
                    <a:pt x="0" y="183087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92544" y="3528897"/>
              <a:ext cx="2123440" cy="349250"/>
            </a:xfrm>
            <a:custGeom>
              <a:avLst/>
              <a:gdLst/>
              <a:ahLst/>
              <a:cxnLst/>
              <a:rect l="l" t="t" r="r" b="b"/>
              <a:pathLst>
                <a:path w="2123440" h="349250">
                  <a:moveTo>
                    <a:pt x="2123407" y="34883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50939" y="5089152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5">
                  <a:moveTo>
                    <a:pt x="190770" y="0"/>
                  </a:moveTo>
                  <a:lnTo>
                    <a:pt x="140055" y="6540"/>
                  </a:lnTo>
                  <a:lnTo>
                    <a:pt x="94484" y="24996"/>
                  </a:lnTo>
                  <a:lnTo>
                    <a:pt x="55875" y="53625"/>
                  </a:lnTo>
                  <a:lnTo>
                    <a:pt x="26045" y="90679"/>
                  </a:lnTo>
                  <a:lnTo>
                    <a:pt x="6814" y="134415"/>
                  </a:lnTo>
                  <a:lnTo>
                    <a:pt x="0" y="183088"/>
                  </a:lnTo>
                  <a:lnTo>
                    <a:pt x="6814" y="231760"/>
                  </a:lnTo>
                  <a:lnTo>
                    <a:pt x="26045" y="275495"/>
                  </a:lnTo>
                  <a:lnTo>
                    <a:pt x="55875" y="312550"/>
                  </a:lnTo>
                  <a:lnTo>
                    <a:pt x="94484" y="341178"/>
                  </a:lnTo>
                  <a:lnTo>
                    <a:pt x="140055" y="359635"/>
                  </a:lnTo>
                  <a:lnTo>
                    <a:pt x="190770" y="366175"/>
                  </a:lnTo>
                  <a:lnTo>
                    <a:pt x="241485" y="359635"/>
                  </a:lnTo>
                  <a:lnTo>
                    <a:pt x="287056" y="341178"/>
                  </a:lnTo>
                  <a:lnTo>
                    <a:pt x="325665" y="312550"/>
                  </a:lnTo>
                  <a:lnTo>
                    <a:pt x="355495" y="275495"/>
                  </a:lnTo>
                  <a:lnTo>
                    <a:pt x="374726" y="231760"/>
                  </a:lnTo>
                  <a:lnTo>
                    <a:pt x="381541" y="183088"/>
                  </a:lnTo>
                  <a:lnTo>
                    <a:pt x="374726" y="134415"/>
                  </a:lnTo>
                  <a:lnTo>
                    <a:pt x="355495" y="90679"/>
                  </a:lnTo>
                  <a:lnTo>
                    <a:pt x="325665" y="53625"/>
                  </a:lnTo>
                  <a:lnTo>
                    <a:pt x="287056" y="24996"/>
                  </a:lnTo>
                  <a:lnTo>
                    <a:pt x="241485" y="6540"/>
                  </a:lnTo>
                  <a:lnTo>
                    <a:pt x="190770" y="0"/>
                  </a:lnTo>
                  <a:close/>
                </a:path>
              </a:pathLst>
            </a:custGeom>
            <a:solidFill>
              <a:srgbClr val="D1EEF5">
                <a:alpha val="3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50939" y="5089152"/>
              <a:ext cx="381635" cy="366395"/>
            </a:xfrm>
            <a:custGeom>
              <a:avLst/>
              <a:gdLst/>
              <a:ahLst/>
              <a:cxnLst/>
              <a:rect l="l" t="t" r="r" b="b"/>
              <a:pathLst>
                <a:path w="381634" h="366395">
                  <a:moveTo>
                    <a:pt x="0" y="183087"/>
                  </a:moveTo>
                  <a:lnTo>
                    <a:pt x="6814" y="134415"/>
                  </a:lnTo>
                  <a:lnTo>
                    <a:pt x="26045" y="90679"/>
                  </a:lnTo>
                  <a:lnTo>
                    <a:pt x="55875" y="53625"/>
                  </a:lnTo>
                  <a:lnTo>
                    <a:pt x="94485" y="24996"/>
                  </a:lnTo>
                  <a:lnTo>
                    <a:pt x="140056" y="6540"/>
                  </a:lnTo>
                  <a:lnTo>
                    <a:pt x="190771" y="0"/>
                  </a:lnTo>
                  <a:lnTo>
                    <a:pt x="241485" y="6540"/>
                  </a:lnTo>
                  <a:lnTo>
                    <a:pt x="287056" y="24996"/>
                  </a:lnTo>
                  <a:lnTo>
                    <a:pt x="325666" y="53625"/>
                  </a:lnTo>
                  <a:lnTo>
                    <a:pt x="355496" y="90679"/>
                  </a:lnTo>
                  <a:lnTo>
                    <a:pt x="374727" y="134415"/>
                  </a:lnTo>
                  <a:lnTo>
                    <a:pt x="381542" y="183087"/>
                  </a:lnTo>
                  <a:lnTo>
                    <a:pt x="374727" y="231759"/>
                  </a:lnTo>
                  <a:lnTo>
                    <a:pt x="355496" y="275495"/>
                  </a:lnTo>
                  <a:lnTo>
                    <a:pt x="325666" y="312549"/>
                  </a:lnTo>
                  <a:lnTo>
                    <a:pt x="287056" y="341178"/>
                  </a:lnTo>
                  <a:lnTo>
                    <a:pt x="241485" y="359634"/>
                  </a:lnTo>
                  <a:lnTo>
                    <a:pt x="190771" y="366175"/>
                  </a:lnTo>
                  <a:lnTo>
                    <a:pt x="140056" y="359634"/>
                  </a:lnTo>
                  <a:lnTo>
                    <a:pt x="94485" y="341178"/>
                  </a:lnTo>
                  <a:lnTo>
                    <a:pt x="55875" y="312549"/>
                  </a:lnTo>
                  <a:lnTo>
                    <a:pt x="26045" y="275495"/>
                  </a:lnTo>
                  <a:lnTo>
                    <a:pt x="6814" y="231759"/>
                  </a:lnTo>
                  <a:lnTo>
                    <a:pt x="0" y="183087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34050" y="4320371"/>
              <a:ext cx="772795" cy="822960"/>
            </a:xfrm>
            <a:custGeom>
              <a:avLst/>
              <a:gdLst/>
              <a:ahLst/>
              <a:cxnLst/>
              <a:rect l="l" t="t" r="r" b="b"/>
              <a:pathLst>
                <a:path w="772795" h="822960">
                  <a:moveTo>
                    <a:pt x="772764" y="822407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796669" y="2569070"/>
              <a:ext cx="2593340" cy="1657985"/>
            </a:xfrm>
            <a:custGeom>
              <a:avLst/>
              <a:gdLst/>
              <a:ahLst/>
              <a:cxnLst/>
              <a:rect l="l" t="t" r="r" b="b"/>
              <a:pathLst>
                <a:path w="2593340" h="1657985">
                  <a:moveTo>
                    <a:pt x="35242" y="833907"/>
                  </a:moveTo>
                  <a:lnTo>
                    <a:pt x="21082" y="812812"/>
                  </a:lnTo>
                  <a:lnTo>
                    <a:pt x="0" y="826973"/>
                  </a:lnTo>
                  <a:lnTo>
                    <a:pt x="14160" y="848055"/>
                  </a:lnTo>
                  <a:lnTo>
                    <a:pt x="35242" y="833907"/>
                  </a:lnTo>
                  <a:close/>
                </a:path>
                <a:path w="2593340" h="1657985">
                  <a:moveTo>
                    <a:pt x="63563" y="876071"/>
                  </a:moveTo>
                  <a:lnTo>
                    <a:pt x="49403" y="854989"/>
                  </a:lnTo>
                  <a:lnTo>
                    <a:pt x="28321" y="869149"/>
                  </a:lnTo>
                  <a:lnTo>
                    <a:pt x="42468" y="890231"/>
                  </a:lnTo>
                  <a:lnTo>
                    <a:pt x="63563" y="876071"/>
                  </a:lnTo>
                  <a:close/>
                </a:path>
                <a:path w="2593340" h="1657985">
                  <a:moveTo>
                    <a:pt x="91884" y="918248"/>
                  </a:moveTo>
                  <a:lnTo>
                    <a:pt x="77724" y="897166"/>
                  </a:lnTo>
                  <a:lnTo>
                    <a:pt x="56629" y="911326"/>
                  </a:lnTo>
                  <a:lnTo>
                    <a:pt x="70789" y="932408"/>
                  </a:lnTo>
                  <a:lnTo>
                    <a:pt x="91884" y="918248"/>
                  </a:lnTo>
                  <a:close/>
                </a:path>
                <a:path w="2593340" h="1657985">
                  <a:moveTo>
                    <a:pt x="120192" y="960424"/>
                  </a:moveTo>
                  <a:lnTo>
                    <a:pt x="106032" y="939342"/>
                  </a:lnTo>
                  <a:lnTo>
                    <a:pt x="84950" y="953503"/>
                  </a:lnTo>
                  <a:lnTo>
                    <a:pt x="99110" y="974585"/>
                  </a:lnTo>
                  <a:lnTo>
                    <a:pt x="120192" y="960424"/>
                  </a:lnTo>
                  <a:close/>
                </a:path>
                <a:path w="2593340" h="1657985">
                  <a:moveTo>
                    <a:pt x="148513" y="1002601"/>
                  </a:moveTo>
                  <a:lnTo>
                    <a:pt x="134353" y="981519"/>
                  </a:lnTo>
                  <a:lnTo>
                    <a:pt x="113271" y="995680"/>
                  </a:lnTo>
                  <a:lnTo>
                    <a:pt x="127431" y="1016762"/>
                  </a:lnTo>
                  <a:lnTo>
                    <a:pt x="148513" y="1002601"/>
                  </a:lnTo>
                  <a:close/>
                </a:path>
                <a:path w="2593340" h="1657985">
                  <a:moveTo>
                    <a:pt x="176834" y="1044778"/>
                  </a:moveTo>
                  <a:lnTo>
                    <a:pt x="162674" y="1023696"/>
                  </a:lnTo>
                  <a:lnTo>
                    <a:pt x="141579" y="1037844"/>
                  </a:lnTo>
                  <a:lnTo>
                    <a:pt x="155740" y="1058938"/>
                  </a:lnTo>
                  <a:lnTo>
                    <a:pt x="176834" y="1044778"/>
                  </a:lnTo>
                  <a:close/>
                </a:path>
                <a:path w="2593340" h="1657985">
                  <a:moveTo>
                    <a:pt x="205143" y="1086954"/>
                  </a:moveTo>
                  <a:lnTo>
                    <a:pt x="190995" y="1065860"/>
                  </a:lnTo>
                  <a:lnTo>
                    <a:pt x="169900" y="1080020"/>
                  </a:lnTo>
                  <a:lnTo>
                    <a:pt x="184061" y="1101115"/>
                  </a:lnTo>
                  <a:lnTo>
                    <a:pt x="205143" y="1086954"/>
                  </a:lnTo>
                  <a:close/>
                </a:path>
                <a:path w="2593340" h="1657985">
                  <a:moveTo>
                    <a:pt x="233464" y="1129131"/>
                  </a:moveTo>
                  <a:lnTo>
                    <a:pt x="219303" y="1108036"/>
                  </a:lnTo>
                  <a:lnTo>
                    <a:pt x="198221" y="1122197"/>
                  </a:lnTo>
                  <a:lnTo>
                    <a:pt x="212382" y="1143292"/>
                  </a:lnTo>
                  <a:lnTo>
                    <a:pt x="233464" y="1129131"/>
                  </a:lnTo>
                  <a:close/>
                </a:path>
                <a:path w="2593340" h="1657985">
                  <a:moveTo>
                    <a:pt x="261785" y="1171308"/>
                  </a:moveTo>
                  <a:lnTo>
                    <a:pt x="247624" y="1150213"/>
                  </a:lnTo>
                  <a:lnTo>
                    <a:pt x="226542" y="1164374"/>
                  </a:lnTo>
                  <a:lnTo>
                    <a:pt x="240690" y="1185468"/>
                  </a:lnTo>
                  <a:lnTo>
                    <a:pt x="261785" y="1171308"/>
                  </a:lnTo>
                  <a:close/>
                </a:path>
                <a:path w="2593340" h="1657985">
                  <a:moveTo>
                    <a:pt x="290106" y="1213485"/>
                  </a:moveTo>
                  <a:lnTo>
                    <a:pt x="275945" y="1192390"/>
                  </a:lnTo>
                  <a:lnTo>
                    <a:pt x="254850" y="1206550"/>
                  </a:lnTo>
                  <a:lnTo>
                    <a:pt x="269011" y="1227632"/>
                  </a:lnTo>
                  <a:lnTo>
                    <a:pt x="290106" y="1213485"/>
                  </a:lnTo>
                  <a:close/>
                </a:path>
                <a:path w="2593340" h="1657985">
                  <a:moveTo>
                    <a:pt x="318414" y="1255649"/>
                  </a:moveTo>
                  <a:lnTo>
                    <a:pt x="304253" y="1234567"/>
                  </a:lnTo>
                  <a:lnTo>
                    <a:pt x="283171" y="1248727"/>
                  </a:lnTo>
                  <a:lnTo>
                    <a:pt x="297332" y="1269809"/>
                  </a:lnTo>
                  <a:lnTo>
                    <a:pt x="318414" y="1255649"/>
                  </a:lnTo>
                  <a:close/>
                </a:path>
                <a:path w="2593340" h="1657985">
                  <a:moveTo>
                    <a:pt x="346735" y="1297825"/>
                  </a:moveTo>
                  <a:lnTo>
                    <a:pt x="332574" y="1276743"/>
                  </a:lnTo>
                  <a:lnTo>
                    <a:pt x="311492" y="1290904"/>
                  </a:lnTo>
                  <a:lnTo>
                    <a:pt x="325653" y="1311986"/>
                  </a:lnTo>
                  <a:lnTo>
                    <a:pt x="346735" y="1297825"/>
                  </a:lnTo>
                  <a:close/>
                </a:path>
                <a:path w="2593340" h="1657985">
                  <a:moveTo>
                    <a:pt x="375056" y="1340002"/>
                  </a:moveTo>
                  <a:lnTo>
                    <a:pt x="360895" y="1318920"/>
                  </a:lnTo>
                  <a:lnTo>
                    <a:pt x="339801" y="1333080"/>
                  </a:lnTo>
                  <a:lnTo>
                    <a:pt x="353961" y="1354162"/>
                  </a:lnTo>
                  <a:lnTo>
                    <a:pt x="375056" y="1340002"/>
                  </a:lnTo>
                  <a:close/>
                </a:path>
                <a:path w="2593340" h="1657985">
                  <a:moveTo>
                    <a:pt x="403377" y="1382179"/>
                  </a:moveTo>
                  <a:lnTo>
                    <a:pt x="389216" y="1361097"/>
                  </a:lnTo>
                  <a:lnTo>
                    <a:pt x="368122" y="1375257"/>
                  </a:lnTo>
                  <a:lnTo>
                    <a:pt x="382282" y="1396339"/>
                  </a:lnTo>
                  <a:lnTo>
                    <a:pt x="403377" y="1382179"/>
                  </a:lnTo>
                  <a:close/>
                </a:path>
                <a:path w="2593340" h="1657985">
                  <a:moveTo>
                    <a:pt x="431685" y="1424355"/>
                  </a:moveTo>
                  <a:lnTo>
                    <a:pt x="417525" y="1403273"/>
                  </a:lnTo>
                  <a:lnTo>
                    <a:pt x="396443" y="1417421"/>
                  </a:lnTo>
                  <a:lnTo>
                    <a:pt x="410603" y="1438516"/>
                  </a:lnTo>
                  <a:lnTo>
                    <a:pt x="431685" y="1424355"/>
                  </a:lnTo>
                  <a:close/>
                </a:path>
                <a:path w="2593340" h="1657985">
                  <a:moveTo>
                    <a:pt x="460006" y="1466532"/>
                  </a:moveTo>
                  <a:lnTo>
                    <a:pt x="445846" y="1445437"/>
                  </a:lnTo>
                  <a:lnTo>
                    <a:pt x="424764" y="1459598"/>
                  </a:lnTo>
                  <a:lnTo>
                    <a:pt x="438924" y="1480693"/>
                  </a:lnTo>
                  <a:lnTo>
                    <a:pt x="460006" y="1466532"/>
                  </a:lnTo>
                  <a:close/>
                </a:path>
                <a:path w="2593340" h="1657985">
                  <a:moveTo>
                    <a:pt x="488327" y="1508709"/>
                  </a:moveTo>
                  <a:lnTo>
                    <a:pt x="474167" y="1487614"/>
                  </a:lnTo>
                  <a:lnTo>
                    <a:pt x="453072" y="1501775"/>
                  </a:lnTo>
                  <a:lnTo>
                    <a:pt x="467233" y="1522869"/>
                  </a:lnTo>
                  <a:lnTo>
                    <a:pt x="488327" y="1508709"/>
                  </a:lnTo>
                  <a:close/>
                </a:path>
                <a:path w="2593340" h="1657985">
                  <a:moveTo>
                    <a:pt x="571500" y="1655368"/>
                  </a:moveTo>
                  <a:lnTo>
                    <a:pt x="559904" y="1565046"/>
                  </a:lnTo>
                  <a:lnTo>
                    <a:pt x="553427" y="1514538"/>
                  </a:lnTo>
                  <a:lnTo>
                    <a:pt x="511251" y="1542859"/>
                  </a:lnTo>
                  <a:lnTo>
                    <a:pt x="502488" y="1529791"/>
                  </a:lnTo>
                  <a:lnTo>
                    <a:pt x="481393" y="1543951"/>
                  </a:lnTo>
                  <a:lnTo>
                    <a:pt x="490169" y="1557020"/>
                  </a:lnTo>
                  <a:lnTo>
                    <a:pt x="447992" y="1585328"/>
                  </a:lnTo>
                  <a:lnTo>
                    <a:pt x="571500" y="1655368"/>
                  </a:lnTo>
                  <a:close/>
                </a:path>
                <a:path w="2593340" h="1657985">
                  <a:moveTo>
                    <a:pt x="771944" y="1640751"/>
                  </a:moveTo>
                  <a:lnTo>
                    <a:pt x="755040" y="1621790"/>
                  </a:lnTo>
                  <a:lnTo>
                    <a:pt x="736079" y="1638693"/>
                  </a:lnTo>
                  <a:lnTo>
                    <a:pt x="752983" y="1657654"/>
                  </a:lnTo>
                  <a:lnTo>
                    <a:pt x="771944" y="1640751"/>
                  </a:lnTo>
                  <a:close/>
                </a:path>
                <a:path w="2593340" h="1657985">
                  <a:moveTo>
                    <a:pt x="809853" y="1606943"/>
                  </a:moveTo>
                  <a:lnTo>
                    <a:pt x="792949" y="1587982"/>
                  </a:lnTo>
                  <a:lnTo>
                    <a:pt x="773988" y="1604886"/>
                  </a:lnTo>
                  <a:lnTo>
                    <a:pt x="790892" y="1623847"/>
                  </a:lnTo>
                  <a:lnTo>
                    <a:pt x="809853" y="1606943"/>
                  </a:lnTo>
                  <a:close/>
                </a:path>
                <a:path w="2593340" h="1657985">
                  <a:moveTo>
                    <a:pt x="847775" y="1573123"/>
                  </a:moveTo>
                  <a:lnTo>
                    <a:pt x="830872" y="1554175"/>
                  </a:lnTo>
                  <a:lnTo>
                    <a:pt x="811911" y="1571078"/>
                  </a:lnTo>
                  <a:lnTo>
                    <a:pt x="828814" y="1590027"/>
                  </a:lnTo>
                  <a:lnTo>
                    <a:pt x="847775" y="1573123"/>
                  </a:lnTo>
                  <a:close/>
                </a:path>
                <a:path w="2593340" h="1657985">
                  <a:moveTo>
                    <a:pt x="885685" y="1539316"/>
                  </a:moveTo>
                  <a:lnTo>
                    <a:pt x="868781" y="1520367"/>
                  </a:lnTo>
                  <a:lnTo>
                    <a:pt x="849820" y="1537271"/>
                  </a:lnTo>
                  <a:lnTo>
                    <a:pt x="866724" y="1556219"/>
                  </a:lnTo>
                  <a:lnTo>
                    <a:pt x="885685" y="1539316"/>
                  </a:lnTo>
                  <a:close/>
                </a:path>
                <a:path w="2593340" h="1657985">
                  <a:moveTo>
                    <a:pt x="923607" y="1505508"/>
                  </a:moveTo>
                  <a:lnTo>
                    <a:pt x="906703" y="1486547"/>
                  </a:lnTo>
                  <a:lnTo>
                    <a:pt x="887742" y="1503464"/>
                  </a:lnTo>
                  <a:lnTo>
                    <a:pt x="904646" y="1522412"/>
                  </a:lnTo>
                  <a:lnTo>
                    <a:pt x="923607" y="1505508"/>
                  </a:lnTo>
                  <a:close/>
                </a:path>
                <a:path w="2593340" h="1657985">
                  <a:moveTo>
                    <a:pt x="961517" y="1471701"/>
                  </a:moveTo>
                  <a:lnTo>
                    <a:pt x="944613" y="1452740"/>
                  </a:lnTo>
                  <a:lnTo>
                    <a:pt x="925652" y="1469644"/>
                  </a:lnTo>
                  <a:lnTo>
                    <a:pt x="942555" y="1488605"/>
                  </a:lnTo>
                  <a:lnTo>
                    <a:pt x="961517" y="1471701"/>
                  </a:lnTo>
                  <a:close/>
                </a:path>
                <a:path w="2593340" h="1657985">
                  <a:moveTo>
                    <a:pt x="999439" y="1437894"/>
                  </a:moveTo>
                  <a:lnTo>
                    <a:pt x="982535" y="1418932"/>
                  </a:lnTo>
                  <a:lnTo>
                    <a:pt x="963574" y="1435836"/>
                  </a:lnTo>
                  <a:lnTo>
                    <a:pt x="980478" y="1454797"/>
                  </a:lnTo>
                  <a:lnTo>
                    <a:pt x="999439" y="1437894"/>
                  </a:lnTo>
                  <a:close/>
                </a:path>
                <a:path w="2593340" h="1657985">
                  <a:moveTo>
                    <a:pt x="1037348" y="1404086"/>
                  </a:moveTo>
                  <a:lnTo>
                    <a:pt x="1020445" y="1385125"/>
                  </a:lnTo>
                  <a:lnTo>
                    <a:pt x="1001483" y="1402029"/>
                  </a:lnTo>
                  <a:lnTo>
                    <a:pt x="1018387" y="1420990"/>
                  </a:lnTo>
                  <a:lnTo>
                    <a:pt x="1037348" y="1404086"/>
                  </a:lnTo>
                  <a:close/>
                </a:path>
                <a:path w="2593340" h="1657985">
                  <a:moveTo>
                    <a:pt x="1075270" y="1370279"/>
                  </a:moveTo>
                  <a:lnTo>
                    <a:pt x="1058367" y="1351318"/>
                  </a:lnTo>
                  <a:lnTo>
                    <a:pt x="1039406" y="1368221"/>
                  </a:lnTo>
                  <a:lnTo>
                    <a:pt x="1056309" y="1387182"/>
                  </a:lnTo>
                  <a:lnTo>
                    <a:pt x="1075270" y="1370279"/>
                  </a:lnTo>
                  <a:close/>
                </a:path>
                <a:path w="2593340" h="1657985">
                  <a:moveTo>
                    <a:pt x="1113180" y="1336471"/>
                  </a:moveTo>
                  <a:lnTo>
                    <a:pt x="1096276" y="1317510"/>
                  </a:lnTo>
                  <a:lnTo>
                    <a:pt x="1077315" y="1334414"/>
                  </a:lnTo>
                  <a:lnTo>
                    <a:pt x="1094219" y="1353375"/>
                  </a:lnTo>
                  <a:lnTo>
                    <a:pt x="1113180" y="1336471"/>
                  </a:lnTo>
                  <a:close/>
                </a:path>
                <a:path w="2593340" h="1657985">
                  <a:moveTo>
                    <a:pt x="1151102" y="1302664"/>
                  </a:moveTo>
                  <a:lnTo>
                    <a:pt x="1134198" y="1283703"/>
                  </a:lnTo>
                  <a:lnTo>
                    <a:pt x="1115237" y="1300607"/>
                  </a:lnTo>
                  <a:lnTo>
                    <a:pt x="1132141" y="1319568"/>
                  </a:lnTo>
                  <a:lnTo>
                    <a:pt x="1151102" y="1302664"/>
                  </a:lnTo>
                  <a:close/>
                </a:path>
                <a:path w="2593340" h="1657985">
                  <a:moveTo>
                    <a:pt x="1189012" y="1268857"/>
                  </a:moveTo>
                  <a:lnTo>
                    <a:pt x="1172108" y="1249895"/>
                  </a:lnTo>
                  <a:lnTo>
                    <a:pt x="1153147" y="1266799"/>
                  </a:lnTo>
                  <a:lnTo>
                    <a:pt x="1170051" y="1285760"/>
                  </a:lnTo>
                  <a:lnTo>
                    <a:pt x="1189012" y="1268857"/>
                  </a:lnTo>
                  <a:close/>
                </a:path>
                <a:path w="2593340" h="1657985">
                  <a:moveTo>
                    <a:pt x="1226934" y="1235036"/>
                  </a:moveTo>
                  <a:lnTo>
                    <a:pt x="1210030" y="1216088"/>
                  </a:lnTo>
                  <a:lnTo>
                    <a:pt x="1191069" y="1232992"/>
                  </a:lnTo>
                  <a:lnTo>
                    <a:pt x="1207973" y="1251953"/>
                  </a:lnTo>
                  <a:lnTo>
                    <a:pt x="1226934" y="1235036"/>
                  </a:lnTo>
                  <a:close/>
                </a:path>
                <a:path w="2593340" h="1657985">
                  <a:moveTo>
                    <a:pt x="1264843" y="1201229"/>
                  </a:moveTo>
                  <a:lnTo>
                    <a:pt x="1247940" y="1182281"/>
                  </a:lnTo>
                  <a:lnTo>
                    <a:pt x="1228979" y="1199184"/>
                  </a:lnTo>
                  <a:lnTo>
                    <a:pt x="1245882" y="1218133"/>
                  </a:lnTo>
                  <a:lnTo>
                    <a:pt x="1264843" y="1201229"/>
                  </a:lnTo>
                  <a:close/>
                </a:path>
                <a:path w="2593340" h="1657985">
                  <a:moveTo>
                    <a:pt x="1302766" y="1167422"/>
                  </a:moveTo>
                  <a:lnTo>
                    <a:pt x="1285862" y="1148473"/>
                  </a:lnTo>
                  <a:lnTo>
                    <a:pt x="1266901" y="1165377"/>
                  </a:lnTo>
                  <a:lnTo>
                    <a:pt x="1283804" y="1184325"/>
                  </a:lnTo>
                  <a:lnTo>
                    <a:pt x="1302766" y="1167422"/>
                  </a:lnTo>
                  <a:close/>
                </a:path>
                <a:path w="2593340" h="1657985">
                  <a:moveTo>
                    <a:pt x="1340675" y="1133614"/>
                  </a:moveTo>
                  <a:lnTo>
                    <a:pt x="1323771" y="1114653"/>
                  </a:lnTo>
                  <a:lnTo>
                    <a:pt x="1304810" y="1131570"/>
                  </a:lnTo>
                  <a:lnTo>
                    <a:pt x="1321727" y="1150518"/>
                  </a:lnTo>
                  <a:lnTo>
                    <a:pt x="1340675" y="1133614"/>
                  </a:lnTo>
                  <a:close/>
                </a:path>
                <a:path w="2593340" h="1657985">
                  <a:moveTo>
                    <a:pt x="1378597" y="1099807"/>
                  </a:moveTo>
                  <a:lnTo>
                    <a:pt x="1361694" y="1080846"/>
                  </a:lnTo>
                  <a:lnTo>
                    <a:pt x="1342732" y="1097749"/>
                  </a:lnTo>
                  <a:lnTo>
                    <a:pt x="1359636" y="1116711"/>
                  </a:lnTo>
                  <a:lnTo>
                    <a:pt x="1378597" y="1099807"/>
                  </a:lnTo>
                  <a:close/>
                </a:path>
                <a:path w="2593340" h="1657985">
                  <a:moveTo>
                    <a:pt x="1416507" y="1065999"/>
                  </a:moveTo>
                  <a:lnTo>
                    <a:pt x="1399603" y="1047038"/>
                  </a:lnTo>
                  <a:lnTo>
                    <a:pt x="1380642" y="1063942"/>
                  </a:lnTo>
                  <a:lnTo>
                    <a:pt x="1397558" y="1082903"/>
                  </a:lnTo>
                  <a:lnTo>
                    <a:pt x="1416507" y="1065999"/>
                  </a:lnTo>
                  <a:close/>
                </a:path>
                <a:path w="2593340" h="1657985">
                  <a:moveTo>
                    <a:pt x="1454429" y="1032192"/>
                  </a:moveTo>
                  <a:lnTo>
                    <a:pt x="1437525" y="1013231"/>
                  </a:lnTo>
                  <a:lnTo>
                    <a:pt x="1418564" y="1030135"/>
                  </a:lnTo>
                  <a:lnTo>
                    <a:pt x="1435468" y="1049096"/>
                  </a:lnTo>
                  <a:lnTo>
                    <a:pt x="1454429" y="1032192"/>
                  </a:lnTo>
                  <a:close/>
                </a:path>
                <a:path w="2593340" h="1657985">
                  <a:moveTo>
                    <a:pt x="1492338" y="998385"/>
                  </a:moveTo>
                  <a:lnTo>
                    <a:pt x="1475435" y="979424"/>
                  </a:lnTo>
                  <a:lnTo>
                    <a:pt x="1456486" y="996327"/>
                  </a:lnTo>
                  <a:lnTo>
                    <a:pt x="1473390" y="1015288"/>
                  </a:lnTo>
                  <a:lnTo>
                    <a:pt x="1492338" y="998385"/>
                  </a:lnTo>
                  <a:close/>
                </a:path>
                <a:path w="2593340" h="1657985">
                  <a:moveTo>
                    <a:pt x="1530261" y="964577"/>
                  </a:moveTo>
                  <a:lnTo>
                    <a:pt x="1513357" y="945616"/>
                  </a:lnTo>
                  <a:lnTo>
                    <a:pt x="1494396" y="962520"/>
                  </a:lnTo>
                  <a:lnTo>
                    <a:pt x="1511300" y="981481"/>
                  </a:lnTo>
                  <a:lnTo>
                    <a:pt x="1530261" y="964577"/>
                  </a:lnTo>
                  <a:close/>
                </a:path>
                <a:path w="2593340" h="1657985">
                  <a:moveTo>
                    <a:pt x="1568170" y="930770"/>
                  </a:moveTo>
                  <a:lnTo>
                    <a:pt x="1551266" y="911809"/>
                  </a:lnTo>
                  <a:lnTo>
                    <a:pt x="1532318" y="928712"/>
                  </a:lnTo>
                  <a:lnTo>
                    <a:pt x="1549222" y="947674"/>
                  </a:lnTo>
                  <a:lnTo>
                    <a:pt x="1568170" y="930770"/>
                  </a:lnTo>
                  <a:close/>
                </a:path>
                <a:path w="2593340" h="1657985">
                  <a:moveTo>
                    <a:pt x="1606092" y="896962"/>
                  </a:moveTo>
                  <a:lnTo>
                    <a:pt x="1589189" y="878001"/>
                  </a:lnTo>
                  <a:lnTo>
                    <a:pt x="1570228" y="894905"/>
                  </a:lnTo>
                  <a:lnTo>
                    <a:pt x="1587131" y="913866"/>
                  </a:lnTo>
                  <a:lnTo>
                    <a:pt x="1606092" y="896962"/>
                  </a:lnTo>
                  <a:close/>
                </a:path>
                <a:path w="2593340" h="1657985">
                  <a:moveTo>
                    <a:pt x="1644002" y="863155"/>
                  </a:moveTo>
                  <a:lnTo>
                    <a:pt x="1627098" y="844194"/>
                  </a:lnTo>
                  <a:lnTo>
                    <a:pt x="1608150" y="861098"/>
                  </a:lnTo>
                  <a:lnTo>
                    <a:pt x="1625053" y="880059"/>
                  </a:lnTo>
                  <a:lnTo>
                    <a:pt x="1644002" y="863155"/>
                  </a:lnTo>
                  <a:close/>
                </a:path>
                <a:path w="2593340" h="1657985">
                  <a:moveTo>
                    <a:pt x="1681924" y="829335"/>
                  </a:moveTo>
                  <a:lnTo>
                    <a:pt x="1665020" y="810387"/>
                  </a:lnTo>
                  <a:lnTo>
                    <a:pt x="1646059" y="827290"/>
                  </a:lnTo>
                  <a:lnTo>
                    <a:pt x="1662963" y="846239"/>
                  </a:lnTo>
                  <a:lnTo>
                    <a:pt x="1681924" y="829335"/>
                  </a:lnTo>
                  <a:close/>
                </a:path>
                <a:path w="2593340" h="1657985">
                  <a:moveTo>
                    <a:pt x="1719834" y="795528"/>
                  </a:moveTo>
                  <a:lnTo>
                    <a:pt x="1702930" y="776579"/>
                  </a:lnTo>
                  <a:lnTo>
                    <a:pt x="1683981" y="793483"/>
                  </a:lnTo>
                  <a:lnTo>
                    <a:pt x="1700885" y="812431"/>
                  </a:lnTo>
                  <a:lnTo>
                    <a:pt x="1719834" y="795528"/>
                  </a:lnTo>
                  <a:close/>
                </a:path>
                <a:path w="2593340" h="1657985">
                  <a:moveTo>
                    <a:pt x="1757756" y="761720"/>
                  </a:moveTo>
                  <a:lnTo>
                    <a:pt x="1740852" y="742759"/>
                  </a:lnTo>
                  <a:lnTo>
                    <a:pt x="1721891" y="759675"/>
                  </a:lnTo>
                  <a:lnTo>
                    <a:pt x="1738795" y="778624"/>
                  </a:lnTo>
                  <a:lnTo>
                    <a:pt x="1757756" y="761720"/>
                  </a:lnTo>
                  <a:close/>
                </a:path>
                <a:path w="2593340" h="1657985">
                  <a:moveTo>
                    <a:pt x="1795665" y="727913"/>
                  </a:moveTo>
                  <a:lnTo>
                    <a:pt x="1778762" y="708952"/>
                  </a:lnTo>
                  <a:lnTo>
                    <a:pt x="1759813" y="725855"/>
                  </a:lnTo>
                  <a:lnTo>
                    <a:pt x="1776717" y="744816"/>
                  </a:lnTo>
                  <a:lnTo>
                    <a:pt x="1795665" y="727913"/>
                  </a:lnTo>
                  <a:close/>
                </a:path>
                <a:path w="2593340" h="1657985">
                  <a:moveTo>
                    <a:pt x="1833587" y="694105"/>
                  </a:moveTo>
                  <a:lnTo>
                    <a:pt x="1816684" y="675144"/>
                  </a:lnTo>
                  <a:lnTo>
                    <a:pt x="1797723" y="692048"/>
                  </a:lnTo>
                  <a:lnTo>
                    <a:pt x="1814626" y="711009"/>
                  </a:lnTo>
                  <a:lnTo>
                    <a:pt x="1833587" y="694105"/>
                  </a:lnTo>
                  <a:close/>
                </a:path>
                <a:path w="2593340" h="1657985">
                  <a:moveTo>
                    <a:pt x="1871497" y="660298"/>
                  </a:moveTo>
                  <a:lnTo>
                    <a:pt x="1854593" y="641337"/>
                  </a:lnTo>
                  <a:lnTo>
                    <a:pt x="1835645" y="658241"/>
                  </a:lnTo>
                  <a:lnTo>
                    <a:pt x="1852549" y="677202"/>
                  </a:lnTo>
                  <a:lnTo>
                    <a:pt x="1871497" y="660298"/>
                  </a:lnTo>
                  <a:close/>
                </a:path>
                <a:path w="2593340" h="1657985">
                  <a:moveTo>
                    <a:pt x="1909419" y="626491"/>
                  </a:moveTo>
                  <a:lnTo>
                    <a:pt x="1892515" y="607529"/>
                  </a:lnTo>
                  <a:lnTo>
                    <a:pt x="1873554" y="624433"/>
                  </a:lnTo>
                  <a:lnTo>
                    <a:pt x="1890458" y="643394"/>
                  </a:lnTo>
                  <a:lnTo>
                    <a:pt x="1909419" y="626491"/>
                  </a:lnTo>
                  <a:close/>
                </a:path>
                <a:path w="2593340" h="1657985">
                  <a:moveTo>
                    <a:pt x="1947329" y="592683"/>
                  </a:moveTo>
                  <a:lnTo>
                    <a:pt x="1930425" y="573722"/>
                  </a:lnTo>
                  <a:lnTo>
                    <a:pt x="1911477" y="590626"/>
                  </a:lnTo>
                  <a:lnTo>
                    <a:pt x="1928380" y="609587"/>
                  </a:lnTo>
                  <a:lnTo>
                    <a:pt x="1947329" y="592683"/>
                  </a:lnTo>
                  <a:close/>
                </a:path>
                <a:path w="2593340" h="1657985">
                  <a:moveTo>
                    <a:pt x="1985251" y="558876"/>
                  </a:moveTo>
                  <a:lnTo>
                    <a:pt x="1968347" y="539915"/>
                  </a:lnTo>
                  <a:lnTo>
                    <a:pt x="1949386" y="556818"/>
                  </a:lnTo>
                  <a:lnTo>
                    <a:pt x="1966290" y="575779"/>
                  </a:lnTo>
                  <a:lnTo>
                    <a:pt x="1985251" y="558876"/>
                  </a:lnTo>
                  <a:close/>
                </a:path>
                <a:path w="2593340" h="1657985">
                  <a:moveTo>
                    <a:pt x="2023160" y="525068"/>
                  </a:moveTo>
                  <a:lnTo>
                    <a:pt x="2006257" y="506107"/>
                  </a:lnTo>
                  <a:lnTo>
                    <a:pt x="1987308" y="523011"/>
                  </a:lnTo>
                  <a:lnTo>
                    <a:pt x="2004212" y="541972"/>
                  </a:lnTo>
                  <a:lnTo>
                    <a:pt x="2023160" y="525068"/>
                  </a:lnTo>
                  <a:close/>
                </a:path>
                <a:path w="2593340" h="1657985">
                  <a:moveTo>
                    <a:pt x="2061083" y="491261"/>
                  </a:moveTo>
                  <a:lnTo>
                    <a:pt x="2044179" y="472300"/>
                  </a:lnTo>
                  <a:lnTo>
                    <a:pt x="2025218" y="489204"/>
                  </a:lnTo>
                  <a:lnTo>
                    <a:pt x="2042121" y="508165"/>
                  </a:lnTo>
                  <a:lnTo>
                    <a:pt x="2061083" y="491261"/>
                  </a:lnTo>
                  <a:close/>
                </a:path>
                <a:path w="2593340" h="1657985">
                  <a:moveTo>
                    <a:pt x="2098992" y="457441"/>
                  </a:moveTo>
                  <a:lnTo>
                    <a:pt x="2082088" y="438492"/>
                  </a:lnTo>
                  <a:lnTo>
                    <a:pt x="2063140" y="455396"/>
                  </a:lnTo>
                  <a:lnTo>
                    <a:pt x="2080044" y="474357"/>
                  </a:lnTo>
                  <a:lnTo>
                    <a:pt x="2098992" y="457441"/>
                  </a:lnTo>
                  <a:close/>
                </a:path>
                <a:path w="2593340" h="1657985">
                  <a:moveTo>
                    <a:pt x="2136914" y="423633"/>
                  </a:moveTo>
                  <a:lnTo>
                    <a:pt x="2120011" y="404685"/>
                  </a:lnTo>
                  <a:lnTo>
                    <a:pt x="2101049" y="421589"/>
                  </a:lnTo>
                  <a:lnTo>
                    <a:pt x="2117953" y="440537"/>
                  </a:lnTo>
                  <a:lnTo>
                    <a:pt x="2136914" y="423633"/>
                  </a:lnTo>
                  <a:close/>
                </a:path>
                <a:path w="2593340" h="1657985">
                  <a:moveTo>
                    <a:pt x="2174837" y="389826"/>
                  </a:moveTo>
                  <a:lnTo>
                    <a:pt x="2157920" y="370878"/>
                  </a:lnTo>
                  <a:lnTo>
                    <a:pt x="2138972" y="387781"/>
                  </a:lnTo>
                  <a:lnTo>
                    <a:pt x="2155875" y="406730"/>
                  </a:lnTo>
                  <a:lnTo>
                    <a:pt x="2174837" y="389826"/>
                  </a:lnTo>
                  <a:close/>
                </a:path>
                <a:path w="2593340" h="1657985">
                  <a:moveTo>
                    <a:pt x="2212746" y="356019"/>
                  </a:moveTo>
                  <a:lnTo>
                    <a:pt x="2195842" y="337058"/>
                  </a:lnTo>
                  <a:lnTo>
                    <a:pt x="2176881" y="353961"/>
                  </a:lnTo>
                  <a:lnTo>
                    <a:pt x="2193785" y="372922"/>
                  </a:lnTo>
                  <a:lnTo>
                    <a:pt x="2212746" y="356019"/>
                  </a:lnTo>
                  <a:close/>
                </a:path>
                <a:path w="2593340" h="1657985">
                  <a:moveTo>
                    <a:pt x="2250668" y="322211"/>
                  </a:moveTo>
                  <a:lnTo>
                    <a:pt x="2233752" y="303250"/>
                  </a:lnTo>
                  <a:lnTo>
                    <a:pt x="2214803" y="320154"/>
                  </a:lnTo>
                  <a:lnTo>
                    <a:pt x="2231707" y="339115"/>
                  </a:lnTo>
                  <a:lnTo>
                    <a:pt x="2250668" y="322211"/>
                  </a:lnTo>
                  <a:close/>
                </a:path>
                <a:path w="2593340" h="1657985">
                  <a:moveTo>
                    <a:pt x="2288578" y="288404"/>
                  </a:moveTo>
                  <a:lnTo>
                    <a:pt x="2271674" y="269443"/>
                  </a:lnTo>
                  <a:lnTo>
                    <a:pt x="2252713" y="286346"/>
                  </a:lnTo>
                  <a:lnTo>
                    <a:pt x="2269617" y="305308"/>
                  </a:lnTo>
                  <a:lnTo>
                    <a:pt x="2288578" y="288404"/>
                  </a:lnTo>
                  <a:close/>
                </a:path>
                <a:path w="2593340" h="1657985">
                  <a:moveTo>
                    <a:pt x="2326500" y="254596"/>
                  </a:moveTo>
                  <a:lnTo>
                    <a:pt x="2309596" y="235635"/>
                  </a:lnTo>
                  <a:lnTo>
                    <a:pt x="2290635" y="252539"/>
                  </a:lnTo>
                  <a:lnTo>
                    <a:pt x="2307539" y="271500"/>
                  </a:lnTo>
                  <a:lnTo>
                    <a:pt x="2326500" y="254596"/>
                  </a:lnTo>
                  <a:close/>
                </a:path>
                <a:path w="2593340" h="1657985">
                  <a:moveTo>
                    <a:pt x="2364409" y="220789"/>
                  </a:moveTo>
                  <a:lnTo>
                    <a:pt x="2347506" y="201828"/>
                  </a:lnTo>
                  <a:lnTo>
                    <a:pt x="2328545" y="218732"/>
                  </a:lnTo>
                  <a:lnTo>
                    <a:pt x="2345448" y="237693"/>
                  </a:lnTo>
                  <a:lnTo>
                    <a:pt x="2364409" y="220789"/>
                  </a:lnTo>
                  <a:close/>
                </a:path>
                <a:path w="2593340" h="1657985">
                  <a:moveTo>
                    <a:pt x="2402332" y="186982"/>
                  </a:moveTo>
                  <a:lnTo>
                    <a:pt x="2385428" y="168021"/>
                  </a:lnTo>
                  <a:lnTo>
                    <a:pt x="2366467" y="184924"/>
                  </a:lnTo>
                  <a:lnTo>
                    <a:pt x="2383371" y="203885"/>
                  </a:lnTo>
                  <a:lnTo>
                    <a:pt x="2402332" y="186982"/>
                  </a:lnTo>
                  <a:close/>
                </a:path>
                <a:path w="2593340" h="1657985">
                  <a:moveTo>
                    <a:pt x="2440241" y="153174"/>
                  </a:moveTo>
                  <a:lnTo>
                    <a:pt x="2423337" y="134213"/>
                  </a:lnTo>
                  <a:lnTo>
                    <a:pt x="2404376" y="151117"/>
                  </a:lnTo>
                  <a:lnTo>
                    <a:pt x="2421280" y="170078"/>
                  </a:lnTo>
                  <a:lnTo>
                    <a:pt x="2440241" y="153174"/>
                  </a:lnTo>
                  <a:close/>
                </a:path>
                <a:path w="2593340" h="1657985">
                  <a:moveTo>
                    <a:pt x="2478163" y="119367"/>
                  </a:moveTo>
                  <a:lnTo>
                    <a:pt x="2461260" y="100406"/>
                  </a:lnTo>
                  <a:lnTo>
                    <a:pt x="2442299" y="117309"/>
                  </a:lnTo>
                  <a:lnTo>
                    <a:pt x="2459202" y="136271"/>
                  </a:lnTo>
                  <a:lnTo>
                    <a:pt x="2478163" y="119367"/>
                  </a:lnTo>
                  <a:close/>
                </a:path>
                <a:path w="2593340" h="1657985">
                  <a:moveTo>
                    <a:pt x="2592933" y="0"/>
                  </a:moveTo>
                  <a:lnTo>
                    <a:pt x="2455888" y="37134"/>
                  </a:lnTo>
                  <a:lnTo>
                    <a:pt x="2489695" y="75044"/>
                  </a:lnTo>
                  <a:lnTo>
                    <a:pt x="2480208" y="83502"/>
                  </a:lnTo>
                  <a:lnTo>
                    <a:pt x="2497112" y="102463"/>
                  </a:lnTo>
                  <a:lnTo>
                    <a:pt x="2506599" y="94005"/>
                  </a:lnTo>
                  <a:lnTo>
                    <a:pt x="2540406" y="131914"/>
                  </a:lnTo>
                  <a:lnTo>
                    <a:pt x="2566416" y="66598"/>
                  </a:lnTo>
                  <a:lnTo>
                    <a:pt x="2592933" y="0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A1B3650-30D6-E83F-3C48-5ECFC90052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281713" y="0"/>
              <a:ext cx="7910830" cy="495300"/>
            </a:xfrm>
            <a:custGeom>
              <a:avLst/>
              <a:gdLst/>
              <a:ahLst/>
              <a:cxnLst/>
              <a:rect l="l" t="t" r="r" b="b"/>
              <a:pathLst>
                <a:path w="7910830" h="495300">
                  <a:moveTo>
                    <a:pt x="0" y="495186"/>
                  </a:moveTo>
                  <a:lnTo>
                    <a:pt x="7910286" y="495186"/>
                  </a:lnTo>
                  <a:lnTo>
                    <a:pt x="7910286" y="0"/>
                  </a:lnTo>
                  <a:lnTo>
                    <a:pt x="0" y="0"/>
                  </a:lnTo>
                  <a:lnTo>
                    <a:pt x="0" y="49518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7530465" cy="6858000"/>
            </a:xfrm>
            <a:custGeom>
              <a:avLst/>
              <a:gdLst/>
              <a:ahLst/>
              <a:cxnLst/>
              <a:rect l="l" t="t" r="r" b="b"/>
              <a:pathLst>
                <a:path w="7530465" h="6858000">
                  <a:moveTo>
                    <a:pt x="7529881" y="495198"/>
                  </a:moveTo>
                  <a:lnTo>
                    <a:pt x="4281703" y="495198"/>
                  </a:lnTo>
                  <a:lnTo>
                    <a:pt x="4281703" y="0"/>
                  </a:lnTo>
                  <a:lnTo>
                    <a:pt x="0" y="0"/>
                  </a:lnTo>
                  <a:lnTo>
                    <a:pt x="0" y="495198"/>
                  </a:lnTo>
                  <a:lnTo>
                    <a:pt x="0" y="653148"/>
                  </a:lnTo>
                  <a:lnTo>
                    <a:pt x="0" y="6858000"/>
                  </a:lnTo>
                  <a:lnTo>
                    <a:pt x="7529881" y="6858000"/>
                  </a:lnTo>
                  <a:lnTo>
                    <a:pt x="7529881" y="495198"/>
                  </a:lnTo>
                  <a:close/>
                </a:path>
              </a:pathLst>
            </a:custGeom>
            <a:solidFill>
              <a:srgbClr val="171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53059" y="529843"/>
            <a:ext cx="6578600" cy="606044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pipeline</a:t>
            </a:r>
            <a:r>
              <a:rPr sz="1800" spc="-9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8800" marR="4782820">
              <a:lnSpc>
                <a:spcPct val="143300"/>
              </a:lnSpc>
              <a:spcBef>
                <a:spcPts val="120"/>
              </a:spcBef>
            </a:pP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agent</a:t>
            </a:r>
            <a:r>
              <a:rPr sz="1800" spc="-5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F2F2F2"/>
                </a:solidFill>
                <a:latin typeface="Courier New"/>
                <a:cs typeface="Courier New"/>
              </a:rPr>
              <a:t>any </a:t>
            </a: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stages</a:t>
            </a:r>
            <a:r>
              <a:rPr sz="1800" spc="-6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651000" marR="3280410" indent="-546100">
              <a:lnSpc>
                <a:spcPct val="147800"/>
              </a:lnSpc>
            </a:pP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stage(</a:t>
            </a:r>
            <a:r>
              <a:rPr sz="1800" dirty="0">
                <a:solidFill>
                  <a:srgbClr val="2AA198"/>
                </a:solidFill>
                <a:latin typeface="Courier New"/>
                <a:cs typeface="Courier New"/>
              </a:rPr>
              <a:t>'Build'</a:t>
            </a: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)</a:t>
            </a:r>
            <a:r>
              <a:rPr sz="1800" spc="-14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{ </a:t>
            </a: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steps</a:t>
            </a:r>
            <a:r>
              <a:rPr sz="1800" spc="-6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spc="-6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197100">
              <a:lnSpc>
                <a:spcPct val="100000"/>
              </a:lnSpc>
              <a:spcBef>
                <a:spcPts val="960"/>
              </a:spcBef>
            </a:pP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sh</a:t>
            </a: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AA198"/>
                </a:solidFill>
                <a:latin typeface="Courier New"/>
                <a:cs typeface="Courier New"/>
              </a:rPr>
              <a:t>'docker-</a:t>
            </a:r>
            <a:r>
              <a:rPr sz="1800" dirty="0">
                <a:solidFill>
                  <a:srgbClr val="2AA198"/>
                </a:solidFill>
                <a:latin typeface="Courier New"/>
                <a:cs typeface="Courier New"/>
              </a:rPr>
              <a:t>compose</a:t>
            </a:r>
            <a:r>
              <a:rPr sz="1800" spc="-45" dirty="0">
                <a:solidFill>
                  <a:srgbClr val="2AA19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AA198"/>
                </a:solidFill>
                <a:latin typeface="Courier New"/>
                <a:cs typeface="Courier New"/>
              </a:rPr>
              <a:t>build'</a:t>
            </a:r>
            <a:endParaRPr sz="1800">
              <a:latin typeface="Courier New"/>
              <a:cs typeface="Courier New"/>
            </a:endParaRPr>
          </a:p>
          <a:p>
            <a:pPr marL="1651000">
              <a:lnSpc>
                <a:spcPct val="100000"/>
              </a:lnSpc>
              <a:spcBef>
                <a:spcPts val="1030"/>
              </a:spcBef>
            </a:pP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104900">
              <a:lnSpc>
                <a:spcPct val="100000"/>
              </a:lnSpc>
              <a:spcBef>
                <a:spcPts val="940"/>
              </a:spcBef>
            </a:pP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651000" marR="3416935" indent="-546100">
              <a:lnSpc>
                <a:spcPts val="3220"/>
              </a:lnSpc>
              <a:spcBef>
                <a:spcPts val="254"/>
              </a:spcBef>
            </a:pP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stage(</a:t>
            </a:r>
            <a:r>
              <a:rPr sz="1800" dirty="0">
                <a:solidFill>
                  <a:srgbClr val="2AA198"/>
                </a:solidFill>
                <a:latin typeface="Courier New"/>
                <a:cs typeface="Courier New"/>
              </a:rPr>
              <a:t>'Test'</a:t>
            </a: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)</a:t>
            </a:r>
            <a:r>
              <a:rPr sz="1800" spc="-12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{ </a:t>
            </a: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steps</a:t>
            </a:r>
            <a:r>
              <a:rPr sz="1800" spc="-65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spc="-60" dirty="0">
                <a:solidFill>
                  <a:srgbClr val="F2F2F2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197100">
              <a:lnSpc>
                <a:spcPct val="100000"/>
              </a:lnSpc>
              <a:spcBef>
                <a:spcPts val="645"/>
              </a:spcBef>
            </a:pP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sh</a:t>
            </a:r>
            <a:r>
              <a:rPr sz="1800" spc="-4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AA198"/>
                </a:solidFill>
                <a:latin typeface="Courier New"/>
                <a:cs typeface="Courier New"/>
              </a:rPr>
              <a:t>'docker</a:t>
            </a:r>
            <a:r>
              <a:rPr sz="1800" spc="-35" dirty="0">
                <a:solidFill>
                  <a:srgbClr val="2AA198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AA198"/>
                </a:solidFill>
                <a:latin typeface="Courier New"/>
                <a:cs typeface="Courier New"/>
              </a:rPr>
              <a:t>run</a:t>
            </a:r>
            <a:r>
              <a:rPr sz="1800" spc="-40" dirty="0">
                <a:solidFill>
                  <a:srgbClr val="2AA198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2AA198"/>
                </a:solidFill>
                <a:latin typeface="Courier New"/>
                <a:cs typeface="Courier New"/>
              </a:rPr>
              <a:t>pi</a:t>
            </a:r>
            <a:r>
              <a:rPr sz="1800" spc="-35" dirty="0">
                <a:solidFill>
                  <a:srgbClr val="2AA198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AA198"/>
                </a:solidFill>
                <a:latin typeface="Courier New"/>
                <a:cs typeface="Courier New"/>
              </a:rPr>
              <a:t>-</a:t>
            </a:r>
            <a:r>
              <a:rPr sz="1800" dirty="0">
                <a:solidFill>
                  <a:srgbClr val="2AA198"/>
                </a:solidFill>
                <a:latin typeface="Courier New"/>
                <a:cs typeface="Courier New"/>
              </a:rPr>
              <a:t>dp</a:t>
            </a:r>
            <a:r>
              <a:rPr sz="1800" spc="-35" dirty="0">
                <a:solidFill>
                  <a:srgbClr val="2AA198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2AA198"/>
                </a:solidFill>
                <a:latin typeface="Courier New"/>
                <a:cs typeface="Courier New"/>
              </a:rPr>
              <a:t>7'</a:t>
            </a:r>
            <a:endParaRPr sz="1800">
              <a:latin typeface="Courier New"/>
              <a:cs typeface="Courier New"/>
            </a:endParaRPr>
          </a:p>
          <a:p>
            <a:pPr marL="2197100">
              <a:lnSpc>
                <a:spcPct val="100000"/>
              </a:lnSpc>
              <a:spcBef>
                <a:spcPts val="1035"/>
              </a:spcBef>
            </a:pPr>
            <a:r>
              <a:rPr sz="1800" dirty="0">
                <a:solidFill>
                  <a:srgbClr val="F2F2F2"/>
                </a:solidFill>
                <a:latin typeface="Courier New"/>
                <a:cs typeface="Courier New"/>
              </a:rPr>
              <a:t>junit</a:t>
            </a: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2AA198"/>
                </a:solidFill>
                <a:latin typeface="Courier New"/>
                <a:cs typeface="Courier New"/>
              </a:rPr>
              <a:t>'test-results/results.xml'</a:t>
            </a:r>
            <a:endParaRPr sz="1800">
              <a:latin typeface="Courier New"/>
              <a:cs typeface="Courier New"/>
            </a:endParaRPr>
          </a:p>
          <a:p>
            <a:pPr marL="1651000">
              <a:lnSpc>
                <a:spcPct val="100000"/>
              </a:lnSpc>
              <a:spcBef>
                <a:spcPts val="935"/>
              </a:spcBef>
            </a:pP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104900">
              <a:lnSpc>
                <a:spcPct val="100000"/>
              </a:lnSpc>
              <a:spcBef>
                <a:spcPts val="1055"/>
              </a:spcBef>
            </a:pPr>
            <a:r>
              <a:rPr sz="1800" spc="-50" dirty="0">
                <a:solidFill>
                  <a:srgbClr val="F2F2F2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ct val="100000"/>
              </a:lnSpc>
              <a:spcBef>
                <a:spcPts val="1035"/>
              </a:spcBef>
            </a:pPr>
            <a:r>
              <a:rPr sz="1800" spc="-25" dirty="0">
                <a:solidFill>
                  <a:srgbClr val="F2F2F2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0209" y="203707"/>
            <a:ext cx="1240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/>
              <a:t>Jenkinsfile</a:t>
            </a:r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8076267" y="2181860"/>
            <a:ext cx="3187700" cy="277812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61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Declarative</a:t>
            </a:r>
            <a:r>
              <a:rPr sz="24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syntax</a:t>
            </a:r>
            <a:endParaRPr sz="24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51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Structured</a:t>
            </a:r>
            <a:r>
              <a:rPr sz="2400" spc="-1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format</a:t>
            </a:r>
            <a:endParaRPr sz="24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Core</a:t>
            </a:r>
            <a:r>
              <a:rPr sz="2400" spc="-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features</a:t>
            </a:r>
            <a:endParaRPr sz="24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55" dirty="0">
                <a:solidFill>
                  <a:srgbClr val="404040"/>
                </a:solidFill>
                <a:latin typeface="Verdana"/>
                <a:cs typeface="Verdana"/>
              </a:rPr>
              <a:t>Agent</a:t>
            </a:r>
            <a:r>
              <a:rPr sz="24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tools</a:t>
            </a:r>
            <a:endParaRPr sz="24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Plugin</a:t>
            </a:r>
            <a:r>
              <a:rPr sz="2400" spc="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integration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1A2559-8A44-C012-F1B3-37340F14C3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7457" y="4539996"/>
            <a:ext cx="22205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Introducing </a:t>
            </a:r>
            <a:r>
              <a:rPr sz="2000" dirty="0">
                <a:solidFill>
                  <a:srgbClr val="2A9FBC"/>
                </a:solidFill>
                <a:latin typeface="Verdana"/>
                <a:cs typeface="Verdana"/>
              </a:rPr>
              <a:t>Pipelines</a:t>
            </a:r>
            <a:r>
              <a:rPr sz="2000" spc="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000" spc="1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A9FBC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Jenkinsfile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2038" y="4539996"/>
            <a:ext cx="24276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8175" marR="5080" indent="-62611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Verdana"/>
                <a:cs typeface="Verdana"/>
              </a:rPr>
              <a:t>Building</a:t>
            </a:r>
            <a:r>
              <a:rPr sz="2000" spc="15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2A9FBC"/>
                </a:solidFill>
                <a:latin typeface="Verdana"/>
                <a:cs typeface="Verdana"/>
              </a:rPr>
              <a:t>Re-</a:t>
            </a: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usable Pipelines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1984" y="4539996"/>
            <a:ext cx="23158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Verdana"/>
                <a:cs typeface="Verdana"/>
              </a:rPr>
              <a:t>Using</a:t>
            </a:r>
            <a:r>
              <a:rPr sz="2000" spc="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2A9FBC"/>
                </a:solidFill>
                <a:latin typeface="Verdana"/>
                <a:cs typeface="Verdana"/>
              </a:rPr>
              <a:t>Pipelines</a:t>
            </a:r>
            <a:r>
              <a:rPr sz="2000" spc="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000" spc="25" dirty="0">
                <a:solidFill>
                  <a:srgbClr val="2A9FBC"/>
                </a:solidFill>
                <a:latin typeface="Verdana"/>
                <a:cs typeface="Verdana"/>
              </a:rPr>
              <a:t>to </a:t>
            </a:r>
            <a:r>
              <a:rPr sz="2000" dirty="0">
                <a:solidFill>
                  <a:srgbClr val="2A9FBC"/>
                </a:solidFill>
                <a:latin typeface="Verdana"/>
                <a:cs typeface="Verdana"/>
              </a:rPr>
              <a:t>Support</a:t>
            </a:r>
            <a:r>
              <a:rPr sz="2000" spc="2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2A9FBC"/>
                </a:solidFill>
                <a:latin typeface="Verdana"/>
                <a:cs typeface="Verdana"/>
              </a:rPr>
              <a:t>Your </a:t>
            </a: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Workflow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5447" y="1762302"/>
            <a:ext cx="2248602" cy="22165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4932" y="1740742"/>
            <a:ext cx="2248603" cy="225967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0818" y="1709386"/>
            <a:ext cx="2346026" cy="232238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66A0B9-1FD4-25CB-E7A9-02EAC34E65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050" y="2373883"/>
            <a:ext cx="5840095" cy="134203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Creating</a:t>
            </a:r>
            <a:r>
              <a:rPr sz="2400" spc="-10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and</a:t>
            </a:r>
            <a:r>
              <a:rPr sz="2400" spc="-10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running</a:t>
            </a:r>
            <a:r>
              <a:rPr sz="2400" spc="-9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simple</a:t>
            </a:r>
            <a:r>
              <a:rPr sz="2400" spc="-10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pipelines</a:t>
            </a:r>
            <a:endParaRPr sz="2400" dirty="0">
              <a:latin typeface="Verdana"/>
              <a:cs typeface="Verdana"/>
            </a:endParaRPr>
          </a:p>
          <a:p>
            <a:pPr marL="541020" indent="-288925">
              <a:lnSpc>
                <a:spcPct val="100000"/>
              </a:lnSpc>
              <a:spcBef>
                <a:spcPts val="620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Using</a:t>
            </a:r>
            <a:r>
              <a:rPr sz="2400" spc="-17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the</a:t>
            </a:r>
            <a:r>
              <a:rPr sz="2400" spc="-16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classic</a:t>
            </a:r>
            <a:r>
              <a:rPr sz="2400" spc="-15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2A9FBC"/>
                </a:solidFill>
                <a:latin typeface="Verdana"/>
                <a:cs typeface="Verdana"/>
              </a:rPr>
              <a:t>UI</a:t>
            </a:r>
            <a:endParaRPr sz="2400" dirty="0">
              <a:latin typeface="Verdana"/>
              <a:cs typeface="Verdana"/>
            </a:endParaRPr>
          </a:p>
          <a:p>
            <a:pPr marL="541020" indent="-288925">
              <a:lnSpc>
                <a:spcPct val="100000"/>
              </a:lnSpc>
              <a:spcBef>
                <a:spcPts val="530"/>
              </a:spcBef>
              <a:buSzPct val="75000"/>
              <a:buFont typeface="Lucida Sans Unicode"/>
              <a:buChar char="-"/>
              <a:tabLst>
                <a:tab pos="541020" algn="l"/>
              </a:tabLst>
            </a:pP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From</a:t>
            </a:r>
            <a:r>
              <a:rPr sz="2400" spc="-1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Jenkinsfile</a:t>
            </a:r>
            <a:r>
              <a:rPr sz="2400" spc="-14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2A9FBC"/>
                </a:solidFill>
                <a:latin typeface="Verdana"/>
                <a:cs typeface="Verdana"/>
              </a:rPr>
              <a:t>in</a:t>
            </a:r>
            <a:r>
              <a:rPr sz="2400" spc="-15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2A9FBC"/>
                </a:solidFill>
                <a:latin typeface="Verdana"/>
                <a:cs typeface="Verdana"/>
              </a:rPr>
              <a:t>source</a:t>
            </a:r>
            <a:r>
              <a:rPr sz="2400" spc="-14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2A9FBC"/>
                </a:solidFill>
                <a:latin typeface="Verdana"/>
                <a:cs typeface="Verdana"/>
              </a:rPr>
              <a:t>control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CA1A2-98D2-E0A2-C664-D30260D660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25788" y="3882391"/>
            <a:ext cx="1906270" cy="1689735"/>
          </a:xfrm>
          <a:custGeom>
            <a:avLst/>
            <a:gdLst/>
            <a:ahLst/>
            <a:cxnLst/>
            <a:rect l="l" t="t" r="r" b="b"/>
            <a:pathLst>
              <a:path w="1906270" h="1689735">
                <a:moveTo>
                  <a:pt x="1905995" y="0"/>
                </a:moveTo>
                <a:lnTo>
                  <a:pt x="0" y="0"/>
                </a:lnTo>
                <a:lnTo>
                  <a:pt x="0" y="1689693"/>
                </a:lnTo>
                <a:lnTo>
                  <a:pt x="1905995" y="1689693"/>
                </a:lnTo>
                <a:lnTo>
                  <a:pt x="1905995" y="0"/>
                </a:lnTo>
                <a:close/>
              </a:path>
            </a:pathLst>
          </a:custGeom>
          <a:solidFill>
            <a:srgbClr val="D1EEF5">
              <a:alpha val="58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288" y="589751"/>
            <a:ext cx="1709041" cy="173322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653878" y="613674"/>
            <a:ext cx="4608830" cy="1116330"/>
            <a:chOff x="2653878" y="613674"/>
            <a:chExt cx="4608830" cy="1116330"/>
          </a:xfrm>
        </p:grpSpPr>
        <p:sp>
          <p:nvSpPr>
            <p:cNvPr id="5" name="object 5"/>
            <p:cNvSpPr/>
            <p:nvPr/>
          </p:nvSpPr>
          <p:spPr>
            <a:xfrm>
              <a:off x="2653878" y="613674"/>
              <a:ext cx="4608830" cy="1116330"/>
            </a:xfrm>
            <a:custGeom>
              <a:avLst/>
              <a:gdLst/>
              <a:ahLst/>
              <a:cxnLst/>
              <a:rect l="l" t="t" r="r" b="b"/>
              <a:pathLst>
                <a:path w="4608830" h="1116330">
                  <a:moveTo>
                    <a:pt x="4608231" y="0"/>
                  </a:moveTo>
                  <a:lnTo>
                    <a:pt x="0" y="0"/>
                  </a:lnTo>
                  <a:lnTo>
                    <a:pt x="0" y="1116317"/>
                  </a:lnTo>
                  <a:lnTo>
                    <a:pt x="4608231" y="1116317"/>
                  </a:lnTo>
                  <a:lnTo>
                    <a:pt x="4608231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98310" y="731104"/>
              <a:ext cx="1332230" cy="882015"/>
            </a:xfrm>
            <a:custGeom>
              <a:avLst/>
              <a:gdLst/>
              <a:ahLst/>
              <a:cxnLst/>
              <a:rect l="l" t="t" r="r" b="b"/>
              <a:pathLst>
                <a:path w="1332229" h="882015">
                  <a:moveTo>
                    <a:pt x="1185313" y="0"/>
                  </a:moveTo>
                  <a:lnTo>
                    <a:pt x="146911" y="0"/>
                  </a:lnTo>
                  <a:lnTo>
                    <a:pt x="100475" y="7489"/>
                  </a:lnTo>
                  <a:lnTo>
                    <a:pt x="60147" y="28345"/>
                  </a:lnTo>
                  <a:lnTo>
                    <a:pt x="28345" y="60147"/>
                  </a:lnTo>
                  <a:lnTo>
                    <a:pt x="7489" y="100476"/>
                  </a:lnTo>
                  <a:lnTo>
                    <a:pt x="0" y="146912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8"/>
                  </a:lnTo>
                  <a:lnTo>
                    <a:pt x="60147" y="853110"/>
                  </a:lnTo>
                  <a:lnTo>
                    <a:pt x="100475" y="873966"/>
                  </a:lnTo>
                  <a:lnTo>
                    <a:pt x="146911" y="881456"/>
                  </a:lnTo>
                  <a:lnTo>
                    <a:pt x="1185313" y="881456"/>
                  </a:lnTo>
                  <a:lnTo>
                    <a:pt x="1231749" y="873966"/>
                  </a:lnTo>
                  <a:lnTo>
                    <a:pt x="1272077" y="853110"/>
                  </a:lnTo>
                  <a:lnTo>
                    <a:pt x="1303879" y="821308"/>
                  </a:lnTo>
                  <a:lnTo>
                    <a:pt x="1324735" y="780979"/>
                  </a:lnTo>
                  <a:lnTo>
                    <a:pt x="1332224" y="734543"/>
                  </a:lnTo>
                  <a:lnTo>
                    <a:pt x="1332224" y="146912"/>
                  </a:lnTo>
                  <a:lnTo>
                    <a:pt x="1324735" y="100476"/>
                  </a:lnTo>
                  <a:lnTo>
                    <a:pt x="1303879" y="60147"/>
                  </a:lnTo>
                  <a:lnTo>
                    <a:pt x="1272077" y="28345"/>
                  </a:lnTo>
                  <a:lnTo>
                    <a:pt x="1231749" y="7489"/>
                  </a:lnTo>
                  <a:lnTo>
                    <a:pt x="118531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98310" y="731104"/>
              <a:ext cx="1332230" cy="882015"/>
            </a:xfrm>
            <a:custGeom>
              <a:avLst/>
              <a:gdLst/>
              <a:ahLst/>
              <a:cxnLst/>
              <a:rect l="l" t="t" r="r" b="b"/>
              <a:pathLst>
                <a:path w="1332229" h="882015">
                  <a:moveTo>
                    <a:pt x="0" y="146912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2" y="0"/>
                  </a:lnTo>
                  <a:lnTo>
                    <a:pt x="1185314" y="0"/>
                  </a:lnTo>
                  <a:lnTo>
                    <a:pt x="1231749" y="7489"/>
                  </a:lnTo>
                  <a:lnTo>
                    <a:pt x="1272078" y="28345"/>
                  </a:lnTo>
                  <a:lnTo>
                    <a:pt x="1303880" y="60147"/>
                  </a:lnTo>
                  <a:lnTo>
                    <a:pt x="1324736" y="100476"/>
                  </a:lnTo>
                  <a:lnTo>
                    <a:pt x="1332226" y="146912"/>
                  </a:lnTo>
                  <a:lnTo>
                    <a:pt x="1332226" y="734544"/>
                  </a:lnTo>
                  <a:lnTo>
                    <a:pt x="1324736" y="780979"/>
                  </a:lnTo>
                  <a:lnTo>
                    <a:pt x="1303880" y="821308"/>
                  </a:lnTo>
                  <a:lnTo>
                    <a:pt x="1272078" y="853110"/>
                  </a:lnTo>
                  <a:lnTo>
                    <a:pt x="1231749" y="873966"/>
                  </a:lnTo>
                  <a:lnTo>
                    <a:pt x="1185314" y="881456"/>
                  </a:lnTo>
                  <a:lnTo>
                    <a:pt x="146912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4"/>
                  </a:lnTo>
                  <a:lnTo>
                    <a:pt x="0" y="14691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52454" y="995171"/>
            <a:ext cx="10363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Pipeline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80525" y="800100"/>
            <a:ext cx="804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</a:rPr>
              <a:t>Agent</a:t>
            </a:r>
            <a:endParaRPr sz="2000"/>
          </a:p>
        </p:txBody>
      </p:sp>
      <p:sp>
        <p:nvSpPr>
          <p:cNvPr id="10" name="object 10"/>
          <p:cNvSpPr txBox="1"/>
          <p:nvPr/>
        </p:nvSpPr>
        <p:spPr>
          <a:xfrm>
            <a:off x="4280525" y="1181100"/>
            <a:ext cx="28733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Environment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01618" y="2163950"/>
            <a:ext cx="4995545" cy="1250950"/>
            <a:chOff x="4201618" y="2163950"/>
            <a:chExt cx="4995545" cy="1250950"/>
          </a:xfrm>
        </p:grpSpPr>
        <p:sp>
          <p:nvSpPr>
            <p:cNvPr id="12" name="object 12"/>
            <p:cNvSpPr/>
            <p:nvPr/>
          </p:nvSpPr>
          <p:spPr>
            <a:xfrm>
              <a:off x="4201618" y="2163950"/>
              <a:ext cx="4995545" cy="1250950"/>
            </a:xfrm>
            <a:custGeom>
              <a:avLst/>
              <a:gdLst/>
              <a:ahLst/>
              <a:cxnLst/>
              <a:rect l="l" t="t" r="r" b="b"/>
              <a:pathLst>
                <a:path w="4995545" h="1250950">
                  <a:moveTo>
                    <a:pt x="4995437" y="0"/>
                  </a:moveTo>
                  <a:lnTo>
                    <a:pt x="0" y="0"/>
                  </a:lnTo>
                  <a:lnTo>
                    <a:pt x="0" y="1250407"/>
                  </a:lnTo>
                  <a:lnTo>
                    <a:pt x="4995437" y="1250407"/>
                  </a:lnTo>
                  <a:lnTo>
                    <a:pt x="4995437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3830" y="2327278"/>
              <a:ext cx="1507490" cy="882015"/>
            </a:xfrm>
            <a:custGeom>
              <a:avLst/>
              <a:gdLst/>
              <a:ahLst/>
              <a:cxnLst/>
              <a:rect l="l" t="t" r="r" b="b"/>
              <a:pathLst>
                <a:path w="1507489" h="882014">
                  <a:moveTo>
                    <a:pt x="1360083" y="0"/>
                  </a:moveTo>
                  <a:lnTo>
                    <a:pt x="146912" y="0"/>
                  </a:lnTo>
                  <a:lnTo>
                    <a:pt x="100477" y="7489"/>
                  </a:lnTo>
                  <a:lnTo>
                    <a:pt x="60148" y="28345"/>
                  </a:lnTo>
                  <a:lnTo>
                    <a:pt x="28345" y="60147"/>
                  </a:lnTo>
                  <a:lnTo>
                    <a:pt x="7489" y="100476"/>
                  </a:lnTo>
                  <a:lnTo>
                    <a:pt x="0" y="146912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8"/>
                  </a:lnTo>
                  <a:lnTo>
                    <a:pt x="60148" y="853110"/>
                  </a:lnTo>
                  <a:lnTo>
                    <a:pt x="100477" y="873966"/>
                  </a:lnTo>
                  <a:lnTo>
                    <a:pt x="146912" y="881456"/>
                  </a:lnTo>
                  <a:lnTo>
                    <a:pt x="1360083" y="881456"/>
                  </a:lnTo>
                  <a:lnTo>
                    <a:pt x="1406519" y="873966"/>
                  </a:lnTo>
                  <a:lnTo>
                    <a:pt x="1446848" y="853110"/>
                  </a:lnTo>
                  <a:lnTo>
                    <a:pt x="1478650" y="821308"/>
                  </a:lnTo>
                  <a:lnTo>
                    <a:pt x="1499506" y="780979"/>
                  </a:lnTo>
                  <a:lnTo>
                    <a:pt x="1506995" y="734543"/>
                  </a:lnTo>
                  <a:lnTo>
                    <a:pt x="1506995" y="146912"/>
                  </a:lnTo>
                  <a:lnTo>
                    <a:pt x="1499506" y="100476"/>
                  </a:lnTo>
                  <a:lnTo>
                    <a:pt x="1478650" y="60147"/>
                  </a:lnTo>
                  <a:lnTo>
                    <a:pt x="1446848" y="28345"/>
                  </a:lnTo>
                  <a:lnTo>
                    <a:pt x="1406519" y="7489"/>
                  </a:lnTo>
                  <a:lnTo>
                    <a:pt x="136008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73830" y="2327278"/>
              <a:ext cx="1507490" cy="882015"/>
            </a:xfrm>
            <a:custGeom>
              <a:avLst/>
              <a:gdLst/>
              <a:ahLst/>
              <a:cxnLst/>
              <a:rect l="l" t="t" r="r" b="b"/>
              <a:pathLst>
                <a:path w="1507489" h="882014">
                  <a:moveTo>
                    <a:pt x="0" y="146912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2" y="0"/>
                  </a:lnTo>
                  <a:lnTo>
                    <a:pt x="1360084" y="0"/>
                  </a:lnTo>
                  <a:lnTo>
                    <a:pt x="1406519" y="7489"/>
                  </a:lnTo>
                  <a:lnTo>
                    <a:pt x="1446848" y="28345"/>
                  </a:lnTo>
                  <a:lnTo>
                    <a:pt x="1478650" y="60147"/>
                  </a:lnTo>
                  <a:lnTo>
                    <a:pt x="1499506" y="100476"/>
                  </a:lnTo>
                  <a:lnTo>
                    <a:pt x="1506996" y="146912"/>
                  </a:lnTo>
                  <a:lnTo>
                    <a:pt x="1506996" y="734543"/>
                  </a:lnTo>
                  <a:lnTo>
                    <a:pt x="1499506" y="780979"/>
                  </a:lnTo>
                  <a:lnTo>
                    <a:pt x="1478650" y="821308"/>
                  </a:lnTo>
                  <a:lnTo>
                    <a:pt x="1446848" y="853110"/>
                  </a:lnTo>
                  <a:lnTo>
                    <a:pt x="1406519" y="873966"/>
                  </a:lnTo>
                  <a:lnTo>
                    <a:pt x="1360084" y="881456"/>
                  </a:lnTo>
                  <a:lnTo>
                    <a:pt x="146912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3"/>
                  </a:lnTo>
                  <a:lnTo>
                    <a:pt x="0" y="14691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58076" y="2589276"/>
            <a:ext cx="750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2A9FBC"/>
                </a:solidFill>
                <a:latin typeface="Verdana"/>
                <a:cs typeface="Verdana"/>
              </a:rPr>
              <a:t>Stage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28170" y="2132076"/>
            <a:ext cx="286067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073910">
              <a:lnSpc>
                <a:spcPct val="125000"/>
              </a:lnSpc>
              <a:spcBef>
                <a:spcPts val="100"/>
              </a:spcBef>
            </a:pP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Name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Agent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Environment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variables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51723" y="1717291"/>
            <a:ext cx="3858895" cy="3458845"/>
            <a:chOff x="3451723" y="1717291"/>
            <a:chExt cx="3858895" cy="3458845"/>
          </a:xfrm>
        </p:grpSpPr>
        <p:sp>
          <p:nvSpPr>
            <p:cNvPr id="18" name="object 18"/>
            <p:cNvSpPr/>
            <p:nvPr/>
          </p:nvSpPr>
          <p:spPr>
            <a:xfrm>
              <a:off x="3464423" y="1729991"/>
              <a:ext cx="737235" cy="1059180"/>
            </a:xfrm>
            <a:custGeom>
              <a:avLst/>
              <a:gdLst/>
              <a:ahLst/>
              <a:cxnLst/>
              <a:rect l="l" t="t" r="r" b="b"/>
              <a:pathLst>
                <a:path w="737235" h="1059180">
                  <a:moveTo>
                    <a:pt x="0" y="0"/>
                  </a:moveTo>
                  <a:lnTo>
                    <a:pt x="0" y="1059162"/>
                  </a:lnTo>
                  <a:lnTo>
                    <a:pt x="737195" y="1059162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30139" y="3407705"/>
              <a:ext cx="495934" cy="1319530"/>
            </a:xfrm>
            <a:custGeom>
              <a:avLst/>
              <a:gdLst/>
              <a:ahLst/>
              <a:cxnLst/>
              <a:rect l="l" t="t" r="r" b="b"/>
              <a:pathLst>
                <a:path w="495935" h="1319529">
                  <a:moveTo>
                    <a:pt x="0" y="0"/>
                  </a:moveTo>
                  <a:lnTo>
                    <a:pt x="0" y="1319531"/>
                  </a:lnTo>
                  <a:lnTo>
                    <a:pt x="495649" y="1319531"/>
                  </a:lnTo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90533" y="4281984"/>
              <a:ext cx="1507490" cy="882015"/>
            </a:xfrm>
            <a:custGeom>
              <a:avLst/>
              <a:gdLst/>
              <a:ahLst/>
              <a:cxnLst/>
              <a:rect l="l" t="t" r="r" b="b"/>
              <a:pathLst>
                <a:path w="1507490" h="882014">
                  <a:moveTo>
                    <a:pt x="1360083" y="0"/>
                  </a:moveTo>
                  <a:lnTo>
                    <a:pt x="146912" y="0"/>
                  </a:lnTo>
                  <a:lnTo>
                    <a:pt x="100477" y="7489"/>
                  </a:lnTo>
                  <a:lnTo>
                    <a:pt x="60148" y="28345"/>
                  </a:lnTo>
                  <a:lnTo>
                    <a:pt x="28345" y="60147"/>
                  </a:lnTo>
                  <a:lnTo>
                    <a:pt x="7489" y="100476"/>
                  </a:lnTo>
                  <a:lnTo>
                    <a:pt x="0" y="146912"/>
                  </a:lnTo>
                  <a:lnTo>
                    <a:pt x="0" y="734543"/>
                  </a:lnTo>
                  <a:lnTo>
                    <a:pt x="7489" y="780979"/>
                  </a:lnTo>
                  <a:lnTo>
                    <a:pt x="28345" y="821307"/>
                  </a:lnTo>
                  <a:lnTo>
                    <a:pt x="60148" y="853110"/>
                  </a:lnTo>
                  <a:lnTo>
                    <a:pt x="100477" y="873966"/>
                  </a:lnTo>
                  <a:lnTo>
                    <a:pt x="146912" y="881456"/>
                  </a:lnTo>
                  <a:lnTo>
                    <a:pt x="1360083" y="881456"/>
                  </a:lnTo>
                  <a:lnTo>
                    <a:pt x="1406519" y="873966"/>
                  </a:lnTo>
                  <a:lnTo>
                    <a:pt x="1446848" y="853110"/>
                  </a:lnTo>
                  <a:lnTo>
                    <a:pt x="1478650" y="821307"/>
                  </a:lnTo>
                  <a:lnTo>
                    <a:pt x="1499506" y="780979"/>
                  </a:lnTo>
                  <a:lnTo>
                    <a:pt x="1506995" y="734543"/>
                  </a:lnTo>
                  <a:lnTo>
                    <a:pt x="1506995" y="146912"/>
                  </a:lnTo>
                  <a:lnTo>
                    <a:pt x="1499506" y="100476"/>
                  </a:lnTo>
                  <a:lnTo>
                    <a:pt x="1478650" y="60147"/>
                  </a:lnTo>
                  <a:lnTo>
                    <a:pt x="1446848" y="28345"/>
                  </a:lnTo>
                  <a:lnTo>
                    <a:pt x="1406519" y="7489"/>
                  </a:lnTo>
                  <a:lnTo>
                    <a:pt x="136008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90533" y="4281984"/>
              <a:ext cx="1507490" cy="882015"/>
            </a:xfrm>
            <a:custGeom>
              <a:avLst/>
              <a:gdLst/>
              <a:ahLst/>
              <a:cxnLst/>
              <a:rect l="l" t="t" r="r" b="b"/>
              <a:pathLst>
                <a:path w="1507490" h="882014">
                  <a:moveTo>
                    <a:pt x="0" y="146912"/>
                  </a:moveTo>
                  <a:lnTo>
                    <a:pt x="7489" y="100476"/>
                  </a:lnTo>
                  <a:lnTo>
                    <a:pt x="28345" y="60147"/>
                  </a:lnTo>
                  <a:lnTo>
                    <a:pt x="60147" y="28345"/>
                  </a:lnTo>
                  <a:lnTo>
                    <a:pt x="100476" y="7489"/>
                  </a:lnTo>
                  <a:lnTo>
                    <a:pt x="146912" y="0"/>
                  </a:lnTo>
                  <a:lnTo>
                    <a:pt x="1360084" y="0"/>
                  </a:lnTo>
                  <a:lnTo>
                    <a:pt x="1406519" y="7489"/>
                  </a:lnTo>
                  <a:lnTo>
                    <a:pt x="1446848" y="28345"/>
                  </a:lnTo>
                  <a:lnTo>
                    <a:pt x="1478650" y="60147"/>
                  </a:lnTo>
                  <a:lnTo>
                    <a:pt x="1499506" y="100476"/>
                  </a:lnTo>
                  <a:lnTo>
                    <a:pt x="1506996" y="146912"/>
                  </a:lnTo>
                  <a:lnTo>
                    <a:pt x="1506996" y="734543"/>
                  </a:lnTo>
                  <a:lnTo>
                    <a:pt x="1499506" y="780979"/>
                  </a:lnTo>
                  <a:lnTo>
                    <a:pt x="1478650" y="821308"/>
                  </a:lnTo>
                  <a:lnTo>
                    <a:pt x="1446848" y="853110"/>
                  </a:lnTo>
                  <a:lnTo>
                    <a:pt x="1406519" y="873966"/>
                  </a:lnTo>
                  <a:lnTo>
                    <a:pt x="1360084" y="881456"/>
                  </a:lnTo>
                  <a:lnTo>
                    <a:pt x="146912" y="881456"/>
                  </a:lnTo>
                  <a:lnTo>
                    <a:pt x="100476" y="873966"/>
                  </a:lnTo>
                  <a:lnTo>
                    <a:pt x="60147" y="853110"/>
                  </a:lnTo>
                  <a:lnTo>
                    <a:pt x="28345" y="821308"/>
                  </a:lnTo>
                  <a:lnTo>
                    <a:pt x="7489" y="780979"/>
                  </a:lnTo>
                  <a:lnTo>
                    <a:pt x="0" y="734543"/>
                  </a:lnTo>
                  <a:lnTo>
                    <a:pt x="0" y="146912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625788" y="3879603"/>
            <a:ext cx="1906270" cy="169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2000">
              <a:latin typeface="Times New Roman"/>
              <a:cs typeface="Times New Roman"/>
            </a:endParaRPr>
          </a:p>
          <a:p>
            <a:pPr marL="625475">
              <a:lnSpc>
                <a:spcPct val="100000"/>
              </a:lnSpc>
            </a:pPr>
            <a:r>
              <a:rPr sz="2000" spc="-20" dirty="0">
                <a:solidFill>
                  <a:srgbClr val="2A9FBC"/>
                </a:solidFill>
                <a:latin typeface="Verdana"/>
                <a:cs typeface="Verdana"/>
              </a:rPr>
              <a:t>Step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703996" y="4833447"/>
            <a:ext cx="3547110" cy="748030"/>
            <a:chOff x="7703996" y="4833447"/>
            <a:chExt cx="3547110" cy="748030"/>
          </a:xfrm>
        </p:grpSpPr>
        <p:sp>
          <p:nvSpPr>
            <p:cNvPr id="24" name="object 24"/>
            <p:cNvSpPr/>
            <p:nvPr/>
          </p:nvSpPr>
          <p:spPr>
            <a:xfrm>
              <a:off x="7703996" y="4833447"/>
              <a:ext cx="3547110" cy="748030"/>
            </a:xfrm>
            <a:custGeom>
              <a:avLst/>
              <a:gdLst/>
              <a:ahLst/>
              <a:cxnLst/>
              <a:rect l="l" t="t" r="r" b="b"/>
              <a:pathLst>
                <a:path w="3547109" h="748029">
                  <a:moveTo>
                    <a:pt x="3547098" y="0"/>
                  </a:moveTo>
                  <a:lnTo>
                    <a:pt x="0" y="0"/>
                  </a:lnTo>
                  <a:lnTo>
                    <a:pt x="0" y="747593"/>
                  </a:lnTo>
                  <a:lnTo>
                    <a:pt x="3547098" y="747593"/>
                  </a:lnTo>
                  <a:lnTo>
                    <a:pt x="3547098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876208" y="4963605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29">
                  <a:moveTo>
                    <a:pt x="1056883" y="0"/>
                  </a:moveTo>
                  <a:lnTo>
                    <a:pt x="80180" y="0"/>
                  </a:lnTo>
                  <a:lnTo>
                    <a:pt x="48970" y="6300"/>
                  </a:lnTo>
                  <a:lnTo>
                    <a:pt x="23484" y="23484"/>
                  </a:lnTo>
                  <a:lnTo>
                    <a:pt x="6300" y="48970"/>
                  </a:lnTo>
                  <a:lnTo>
                    <a:pt x="0" y="80180"/>
                  </a:lnTo>
                  <a:lnTo>
                    <a:pt x="0" y="400894"/>
                  </a:lnTo>
                  <a:lnTo>
                    <a:pt x="6300" y="432104"/>
                  </a:lnTo>
                  <a:lnTo>
                    <a:pt x="23484" y="457590"/>
                  </a:lnTo>
                  <a:lnTo>
                    <a:pt x="48970" y="474773"/>
                  </a:lnTo>
                  <a:lnTo>
                    <a:pt x="80180" y="481074"/>
                  </a:lnTo>
                  <a:lnTo>
                    <a:pt x="1056883" y="481074"/>
                  </a:lnTo>
                  <a:lnTo>
                    <a:pt x="1088093" y="474773"/>
                  </a:lnTo>
                  <a:lnTo>
                    <a:pt x="1113579" y="457590"/>
                  </a:lnTo>
                  <a:lnTo>
                    <a:pt x="1130763" y="432104"/>
                  </a:lnTo>
                  <a:lnTo>
                    <a:pt x="1137064" y="400894"/>
                  </a:lnTo>
                  <a:lnTo>
                    <a:pt x="1137064" y="80180"/>
                  </a:lnTo>
                  <a:lnTo>
                    <a:pt x="1130763" y="48970"/>
                  </a:lnTo>
                  <a:lnTo>
                    <a:pt x="1113579" y="23484"/>
                  </a:lnTo>
                  <a:lnTo>
                    <a:pt x="1088093" y="6300"/>
                  </a:lnTo>
                  <a:lnTo>
                    <a:pt x="105688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76208" y="4963605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29">
                  <a:moveTo>
                    <a:pt x="0" y="80180"/>
                  </a:moveTo>
                  <a:lnTo>
                    <a:pt x="6300" y="48970"/>
                  </a:lnTo>
                  <a:lnTo>
                    <a:pt x="23484" y="23484"/>
                  </a:lnTo>
                  <a:lnTo>
                    <a:pt x="48970" y="6300"/>
                  </a:lnTo>
                  <a:lnTo>
                    <a:pt x="80180" y="0"/>
                  </a:lnTo>
                  <a:lnTo>
                    <a:pt x="1056884" y="0"/>
                  </a:lnTo>
                  <a:lnTo>
                    <a:pt x="1088093" y="6300"/>
                  </a:lnTo>
                  <a:lnTo>
                    <a:pt x="1113579" y="23484"/>
                  </a:lnTo>
                  <a:lnTo>
                    <a:pt x="1130763" y="48970"/>
                  </a:lnTo>
                  <a:lnTo>
                    <a:pt x="1137064" y="80180"/>
                  </a:lnTo>
                  <a:lnTo>
                    <a:pt x="1137064" y="400894"/>
                  </a:lnTo>
                  <a:lnTo>
                    <a:pt x="1130763" y="432104"/>
                  </a:lnTo>
                  <a:lnTo>
                    <a:pt x="1113579" y="457590"/>
                  </a:lnTo>
                  <a:lnTo>
                    <a:pt x="1088093" y="474774"/>
                  </a:lnTo>
                  <a:lnTo>
                    <a:pt x="1056884" y="481075"/>
                  </a:lnTo>
                  <a:lnTo>
                    <a:pt x="80180" y="481075"/>
                  </a:lnTo>
                  <a:lnTo>
                    <a:pt x="48970" y="474774"/>
                  </a:lnTo>
                  <a:lnTo>
                    <a:pt x="23484" y="457590"/>
                  </a:lnTo>
                  <a:lnTo>
                    <a:pt x="6300" y="432104"/>
                  </a:lnTo>
                  <a:lnTo>
                    <a:pt x="0" y="400894"/>
                  </a:lnTo>
                  <a:lnTo>
                    <a:pt x="0" y="8018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703996" y="4833447"/>
            <a:ext cx="3547110" cy="748030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1630"/>
              </a:spcBef>
              <a:tabLst>
                <a:tab pos="1469390" algn="l"/>
              </a:tabLst>
            </a:pPr>
            <a:r>
              <a:rPr sz="2000" spc="-25" dirty="0">
                <a:solidFill>
                  <a:srgbClr val="2A9FBC"/>
                </a:solidFill>
                <a:latin typeface="Verdana"/>
                <a:cs typeface="Verdana"/>
              </a:rPr>
              <a:t>sh</a:t>
            </a:r>
            <a:r>
              <a:rPr sz="2000" dirty="0">
                <a:solidFill>
                  <a:srgbClr val="2A9FBC"/>
                </a:solidFill>
                <a:latin typeface="Verdana"/>
                <a:cs typeface="Verdana"/>
              </a:rPr>
              <a:t>	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Run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script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3028" y="3590035"/>
            <a:ext cx="2122805" cy="575799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61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Classic</a:t>
            </a:r>
            <a:r>
              <a:rPr sz="24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UI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3028" y="4885435"/>
            <a:ext cx="2611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Source</a:t>
            </a:r>
            <a:r>
              <a:rPr sz="24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control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703996" y="3879603"/>
            <a:ext cx="3547110" cy="748030"/>
            <a:chOff x="7703996" y="3879603"/>
            <a:chExt cx="3547110" cy="748030"/>
          </a:xfrm>
        </p:grpSpPr>
        <p:sp>
          <p:nvSpPr>
            <p:cNvPr id="31" name="object 31"/>
            <p:cNvSpPr/>
            <p:nvPr/>
          </p:nvSpPr>
          <p:spPr>
            <a:xfrm>
              <a:off x="7703996" y="3879603"/>
              <a:ext cx="3547110" cy="748030"/>
            </a:xfrm>
            <a:custGeom>
              <a:avLst/>
              <a:gdLst/>
              <a:ahLst/>
              <a:cxnLst/>
              <a:rect l="l" t="t" r="r" b="b"/>
              <a:pathLst>
                <a:path w="3547109" h="748029">
                  <a:moveTo>
                    <a:pt x="3547098" y="0"/>
                  </a:moveTo>
                  <a:lnTo>
                    <a:pt x="0" y="0"/>
                  </a:lnTo>
                  <a:lnTo>
                    <a:pt x="0" y="747594"/>
                  </a:lnTo>
                  <a:lnTo>
                    <a:pt x="3547098" y="747594"/>
                  </a:lnTo>
                  <a:lnTo>
                    <a:pt x="3547098" y="0"/>
                  </a:lnTo>
                  <a:close/>
                </a:path>
              </a:pathLst>
            </a:custGeom>
            <a:solidFill>
              <a:srgbClr val="D1EEF5">
                <a:alpha val="58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76208" y="4009763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29">
                  <a:moveTo>
                    <a:pt x="1056883" y="0"/>
                  </a:moveTo>
                  <a:lnTo>
                    <a:pt x="80180" y="0"/>
                  </a:lnTo>
                  <a:lnTo>
                    <a:pt x="48970" y="6300"/>
                  </a:lnTo>
                  <a:lnTo>
                    <a:pt x="23484" y="23484"/>
                  </a:lnTo>
                  <a:lnTo>
                    <a:pt x="6300" y="48970"/>
                  </a:lnTo>
                  <a:lnTo>
                    <a:pt x="0" y="80180"/>
                  </a:lnTo>
                  <a:lnTo>
                    <a:pt x="0" y="400894"/>
                  </a:lnTo>
                  <a:lnTo>
                    <a:pt x="6300" y="432104"/>
                  </a:lnTo>
                  <a:lnTo>
                    <a:pt x="23484" y="457590"/>
                  </a:lnTo>
                  <a:lnTo>
                    <a:pt x="48970" y="474773"/>
                  </a:lnTo>
                  <a:lnTo>
                    <a:pt x="80180" y="481074"/>
                  </a:lnTo>
                  <a:lnTo>
                    <a:pt x="1056883" y="481074"/>
                  </a:lnTo>
                  <a:lnTo>
                    <a:pt x="1088093" y="474773"/>
                  </a:lnTo>
                  <a:lnTo>
                    <a:pt x="1113579" y="457590"/>
                  </a:lnTo>
                  <a:lnTo>
                    <a:pt x="1130763" y="432104"/>
                  </a:lnTo>
                  <a:lnTo>
                    <a:pt x="1137064" y="400894"/>
                  </a:lnTo>
                  <a:lnTo>
                    <a:pt x="1137064" y="80180"/>
                  </a:lnTo>
                  <a:lnTo>
                    <a:pt x="1130763" y="48970"/>
                  </a:lnTo>
                  <a:lnTo>
                    <a:pt x="1113579" y="23484"/>
                  </a:lnTo>
                  <a:lnTo>
                    <a:pt x="1088093" y="6300"/>
                  </a:lnTo>
                  <a:lnTo>
                    <a:pt x="1056883" y="0"/>
                  </a:lnTo>
                  <a:close/>
                </a:path>
              </a:pathLst>
            </a:custGeom>
            <a:solidFill>
              <a:srgbClr val="D1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76208" y="4009763"/>
              <a:ext cx="1137285" cy="481330"/>
            </a:xfrm>
            <a:custGeom>
              <a:avLst/>
              <a:gdLst/>
              <a:ahLst/>
              <a:cxnLst/>
              <a:rect l="l" t="t" r="r" b="b"/>
              <a:pathLst>
                <a:path w="1137284" h="481329">
                  <a:moveTo>
                    <a:pt x="0" y="80180"/>
                  </a:moveTo>
                  <a:lnTo>
                    <a:pt x="6300" y="48970"/>
                  </a:lnTo>
                  <a:lnTo>
                    <a:pt x="23484" y="23484"/>
                  </a:lnTo>
                  <a:lnTo>
                    <a:pt x="48970" y="6300"/>
                  </a:lnTo>
                  <a:lnTo>
                    <a:pt x="80180" y="0"/>
                  </a:lnTo>
                  <a:lnTo>
                    <a:pt x="1056884" y="0"/>
                  </a:lnTo>
                  <a:lnTo>
                    <a:pt x="1088093" y="6300"/>
                  </a:lnTo>
                  <a:lnTo>
                    <a:pt x="1113579" y="23484"/>
                  </a:lnTo>
                  <a:lnTo>
                    <a:pt x="1130763" y="48970"/>
                  </a:lnTo>
                  <a:lnTo>
                    <a:pt x="1137064" y="80180"/>
                  </a:lnTo>
                  <a:lnTo>
                    <a:pt x="1137064" y="400894"/>
                  </a:lnTo>
                  <a:lnTo>
                    <a:pt x="1130763" y="432104"/>
                  </a:lnTo>
                  <a:lnTo>
                    <a:pt x="1113579" y="457590"/>
                  </a:lnTo>
                  <a:lnTo>
                    <a:pt x="1088093" y="474774"/>
                  </a:lnTo>
                  <a:lnTo>
                    <a:pt x="1056884" y="481075"/>
                  </a:lnTo>
                  <a:lnTo>
                    <a:pt x="80180" y="481075"/>
                  </a:lnTo>
                  <a:lnTo>
                    <a:pt x="48970" y="474774"/>
                  </a:lnTo>
                  <a:lnTo>
                    <a:pt x="23484" y="457590"/>
                  </a:lnTo>
                  <a:lnTo>
                    <a:pt x="6300" y="432104"/>
                  </a:lnTo>
                  <a:lnTo>
                    <a:pt x="0" y="400894"/>
                  </a:lnTo>
                  <a:lnTo>
                    <a:pt x="0" y="8018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120890" y="4073652"/>
            <a:ext cx="2870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2195" algn="l"/>
              </a:tabLst>
            </a:pPr>
            <a:r>
              <a:rPr sz="2000" spc="-20" dirty="0">
                <a:solidFill>
                  <a:srgbClr val="2A9FBC"/>
                </a:solidFill>
                <a:latin typeface="Verdana"/>
                <a:cs typeface="Verdana"/>
              </a:rPr>
              <a:t>echo</a:t>
            </a:r>
            <a:r>
              <a:rPr sz="2000" dirty="0">
                <a:solidFill>
                  <a:srgbClr val="2A9FBC"/>
                </a:solidFill>
                <a:latin typeface="Verdana"/>
                <a:cs typeface="Verdana"/>
              </a:rPr>
              <a:t>	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Print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message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BCECAFF3-8FFE-35FA-F94A-6B48A3E1A8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646</Words>
  <Application>Microsoft Office PowerPoint</Application>
  <PresentationFormat>Widescreen</PresentationFormat>
  <Paragraphs>260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Arial MT</vt:lpstr>
      <vt:lpstr>Courier New</vt:lpstr>
      <vt:lpstr>Lucida Sans Unicode</vt:lpstr>
      <vt:lpstr>Times New Roman</vt:lpstr>
      <vt:lpstr>Verdana</vt:lpstr>
      <vt:lpstr>Office Theme</vt:lpstr>
      <vt:lpstr>Using Declarative Jenkins Pipelines</vt:lpstr>
      <vt:lpstr>Repo URL Credentials</vt:lpstr>
      <vt:lpstr>config.xml</vt:lpstr>
      <vt:lpstr>PowerPoint Presentation</vt:lpstr>
      <vt:lpstr>Repo URL Credentials</vt:lpstr>
      <vt:lpstr>Jenkinsfile</vt:lpstr>
      <vt:lpstr>PowerPoint Presentation</vt:lpstr>
      <vt:lpstr>Demo</vt:lpstr>
      <vt:lpstr>Agent</vt:lpstr>
      <vt:lpstr>◀ Top-level declaration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Jenkinsfile</vt:lpstr>
      <vt:lpstr>PowerPoint Presentation</vt:lpstr>
      <vt:lpstr>Demo</vt:lpstr>
      <vt:lpstr>echo</vt:lpstr>
      <vt:lpstr>writeFile file: 'test-results.txt', text: 'passed'</vt:lpstr>
      <vt:lpstr>◀ Groovy code</vt:lpstr>
      <vt:lpstr>Declarative pipelines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4</cp:revision>
  <dcterms:created xsi:type="dcterms:W3CDTF">2024-12-02T18:24:50Z</dcterms:created>
  <dcterms:modified xsi:type="dcterms:W3CDTF">2024-12-08T18:07:40Z</dcterms:modified>
</cp:coreProperties>
</file>