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5" r:id="rId12"/>
    <p:sldId id="266" r:id="rId13"/>
    <p:sldId id="267" r:id="rId14"/>
    <p:sldId id="264" r:id="rId15"/>
    <p:sldId id="268" r:id="rId16"/>
    <p:sldId id="269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3074923"/>
            <a:ext cx="10104512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14" y="2723325"/>
            <a:ext cx="2811487" cy="24155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204" y="301244"/>
            <a:ext cx="16560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171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3060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/>
              <a:t>Get</a:t>
            </a:r>
            <a:r>
              <a:rPr sz="4500" spc="-80" dirty="0"/>
              <a:t>t</a:t>
            </a:r>
            <a:r>
              <a:rPr sz="4500" spc="-165" dirty="0"/>
              <a:t>i</a:t>
            </a:r>
            <a:r>
              <a:rPr sz="4500" spc="-195" dirty="0"/>
              <a:t>n</a:t>
            </a:r>
            <a:r>
              <a:rPr sz="4500" spc="180" dirty="0"/>
              <a:t>g</a:t>
            </a:r>
            <a:r>
              <a:rPr sz="4500" spc="-455" dirty="0"/>
              <a:t> </a:t>
            </a:r>
            <a:r>
              <a:rPr sz="4500" spc="-90" dirty="0"/>
              <a:t>K</a:t>
            </a:r>
            <a:r>
              <a:rPr sz="4500" spc="-195" dirty="0"/>
              <a:t>u</a:t>
            </a:r>
            <a:r>
              <a:rPr sz="4500" spc="65" dirty="0"/>
              <a:t>b</a:t>
            </a:r>
            <a:r>
              <a:rPr sz="4500" spc="-190" dirty="0"/>
              <a:t>e</a:t>
            </a:r>
            <a:r>
              <a:rPr sz="4500" spc="-165" dirty="0"/>
              <a:t>r</a:t>
            </a:r>
            <a:r>
              <a:rPr sz="4500" spc="-195" dirty="0"/>
              <a:t>n</a:t>
            </a:r>
            <a:r>
              <a:rPr sz="4500" spc="-105" dirty="0"/>
              <a:t>e</a:t>
            </a:r>
            <a:r>
              <a:rPr sz="4500" spc="-180" dirty="0"/>
              <a:t>t</a:t>
            </a:r>
            <a:r>
              <a:rPr sz="4500" spc="-185" dirty="0"/>
              <a:t>es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5592445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15" dirty="0">
                <a:solidFill>
                  <a:srgbClr val="202020"/>
                </a:solidFill>
              </a:rPr>
              <a:t>Getting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K8s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in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the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60" dirty="0">
                <a:solidFill>
                  <a:srgbClr val="202020"/>
                </a:solidFill>
              </a:rPr>
              <a:t>Cloud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3798" y="2718308"/>
            <a:ext cx="559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202020"/>
                </a:solidFill>
              </a:rPr>
              <a:t>Getting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K8s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in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the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60" dirty="0">
                <a:solidFill>
                  <a:srgbClr val="202020"/>
                </a:solidFill>
              </a:rPr>
              <a:t>Cloud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7525" y="517651"/>
            <a:ext cx="3728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K8s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5" dirty="0">
                <a:solidFill>
                  <a:srgbClr val="404040"/>
                </a:solidFill>
              </a:rPr>
              <a:t>Cloud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126434" y="2297729"/>
            <a:ext cx="4505960" cy="3188970"/>
            <a:chOff x="1126434" y="2297729"/>
            <a:chExt cx="4505960" cy="3188970"/>
          </a:xfrm>
        </p:grpSpPr>
        <p:sp>
          <p:nvSpPr>
            <p:cNvPr id="4" name="object 4"/>
            <p:cNvSpPr/>
            <p:nvPr/>
          </p:nvSpPr>
          <p:spPr>
            <a:xfrm>
              <a:off x="1126434" y="2297729"/>
              <a:ext cx="4505960" cy="3188970"/>
            </a:xfrm>
            <a:custGeom>
              <a:avLst/>
              <a:gdLst/>
              <a:ahLst/>
              <a:cxnLst/>
              <a:rect l="l" t="t" r="r" b="b"/>
              <a:pathLst>
                <a:path w="4505960" h="3188970">
                  <a:moveTo>
                    <a:pt x="4505739" y="0"/>
                  </a:moveTo>
                  <a:lnTo>
                    <a:pt x="0" y="0"/>
                  </a:lnTo>
                  <a:lnTo>
                    <a:pt x="0" y="3188669"/>
                  </a:lnTo>
                  <a:lnTo>
                    <a:pt x="4505739" y="3188669"/>
                  </a:lnTo>
                  <a:lnTo>
                    <a:pt x="450573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60904" y="2569463"/>
              <a:ext cx="1438656" cy="17190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26434" y="2297729"/>
            <a:ext cx="4505960" cy="318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1885950" marR="560705" indent="-1318260">
              <a:lnSpc>
                <a:spcPct val="100000"/>
              </a:lnSpc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Linode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Kubernetes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Engine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(LKE)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59828" y="2297729"/>
            <a:ext cx="4505960" cy="3188970"/>
            <a:chOff x="6559828" y="2297729"/>
            <a:chExt cx="4505960" cy="3188970"/>
          </a:xfrm>
        </p:grpSpPr>
        <p:sp>
          <p:nvSpPr>
            <p:cNvPr id="8" name="object 8"/>
            <p:cNvSpPr/>
            <p:nvPr/>
          </p:nvSpPr>
          <p:spPr>
            <a:xfrm>
              <a:off x="6559828" y="2297729"/>
              <a:ext cx="4505960" cy="3188970"/>
            </a:xfrm>
            <a:custGeom>
              <a:avLst/>
              <a:gdLst/>
              <a:ahLst/>
              <a:cxnLst/>
              <a:rect l="l" t="t" r="r" b="b"/>
              <a:pathLst>
                <a:path w="4505959" h="3188970">
                  <a:moveTo>
                    <a:pt x="4505739" y="0"/>
                  </a:moveTo>
                  <a:lnTo>
                    <a:pt x="0" y="0"/>
                  </a:lnTo>
                  <a:lnTo>
                    <a:pt x="0" y="3188669"/>
                  </a:lnTo>
                  <a:lnTo>
                    <a:pt x="4505739" y="3188669"/>
                  </a:lnTo>
                  <a:lnTo>
                    <a:pt x="450573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2096" y="2524881"/>
              <a:ext cx="1981200" cy="1981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559828" y="2297729"/>
            <a:ext cx="4505960" cy="318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1864995" marR="535305" indent="-1322705">
              <a:lnSpc>
                <a:spcPct val="100000"/>
              </a:lnSpc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Google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Kubernetes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Engine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(GKE)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504" y="6472428"/>
            <a:ext cx="3044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*Lots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1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</a:t>
            </a:r>
            <a:r>
              <a:rPr sz="1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options</a:t>
            </a:r>
            <a:r>
              <a:rPr sz="1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exist!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3074923"/>
            <a:ext cx="5959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Beware</a:t>
            </a:r>
            <a:r>
              <a:rPr sz="4200" spc="-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42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4200" spc="-229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costs!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280" y="3964940"/>
            <a:ext cx="2891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s…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5393" y="2718308"/>
            <a:ext cx="1450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02020"/>
                </a:solidFill>
              </a:rPr>
              <a:t>R</a:t>
            </a:r>
            <a:r>
              <a:rPr sz="3600" spc="25" dirty="0">
                <a:solidFill>
                  <a:srgbClr val="202020"/>
                </a:solidFill>
              </a:rPr>
              <a:t>e</a:t>
            </a:r>
            <a:r>
              <a:rPr sz="3600" spc="170" dirty="0">
                <a:solidFill>
                  <a:srgbClr val="202020"/>
                </a:solidFill>
              </a:rPr>
              <a:t>c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145" dirty="0">
                <a:solidFill>
                  <a:srgbClr val="202020"/>
                </a:solidFill>
              </a:rPr>
              <a:t>p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7427595" cy="11874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15" dirty="0">
                <a:solidFill>
                  <a:srgbClr val="202020"/>
                </a:solidFill>
              </a:rPr>
              <a:t>K</a:t>
            </a:r>
            <a:r>
              <a:rPr sz="3600" spc="-75" dirty="0">
                <a:solidFill>
                  <a:srgbClr val="202020"/>
                </a:solidFill>
              </a:rPr>
              <a:t>u</a:t>
            </a:r>
            <a:r>
              <a:rPr sz="3600" spc="140" dirty="0">
                <a:solidFill>
                  <a:srgbClr val="202020"/>
                </a:solidFill>
              </a:rPr>
              <a:t>b</a:t>
            </a:r>
            <a:r>
              <a:rPr sz="3600" spc="-25" dirty="0">
                <a:solidFill>
                  <a:srgbClr val="202020"/>
                </a:solidFill>
              </a:rPr>
              <a:t>e</a:t>
            </a:r>
            <a:r>
              <a:rPr sz="3600" spc="-80" dirty="0">
                <a:solidFill>
                  <a:srgbClr val="202020"/>
                </a:solidFill>
              </a:rPr>
              <a:t>r</a:t>
            </a:r>
            <a:r>
              <a:rPr sz="3600" spc="-75" dirty="0">
                <a:solidFill>
                  <a:srgbClr val="202020"/>
                </a:solidFill>
              </a:rPr>
              <a:t>n</a:t>
            </a:r>
            <a:r>
              <a:rPr sz="3600" spc="-25" dirty="0">
                <a:solidFill>
                  <a:srgbClr val="202020"/>
                </a:solidFill>
              </a:rPr>
              <a:t>e</a:t>
            </a:r>
            <a:r>
              <a:rPr sz="3600" spc="-25" dirty="0">
                <a:solidFill>
                  <a:srgbClr val="202020"/>
                </a:solidFill>
              </a:rPr>
              <a:t>t</a:t>
            </a:r>
            <a:r>
              <a:rPr sz="3600" spc="-25" dirty="0">
                <a:solidFill>
                  <a:srgbClr val="202020"/>
                </a:solidFill>
              </a:rPr>
              <a:t>e</a:t>
            </a:r>
            <a:r>
              <a:rPr sz="3600" spc="-85" dirty="0">
                <a:solidFill>
                  <a:srgbClr val="202020"/>
                </a:solidFill>
              </a:rPr>
              <a:t>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204" dirty="0">
                <a:solidFill>
                  <a:srgbClr val="202020"/>
                </a:solidFill>
              </a:rPr>
              <a:t>P</a:t>
            </a:r>
            <a:r>
              <a:rPr sz="3600" spc="140" dirty="0">
                <a:solidFill>
                  <a:srgbClr val="202020"/>
                </a:solidFill>
              </a:rPr>
              <a:t>o</a:t>
            </a:r>
            <a:r>
              <a:rPr sz="3600" spc="140" dirty="0">
                <a:solidFill>
                  <a:srgbClr val="202020"/>
                </a:solidFill>
              </a:rPr>
              <a:t>d</a:t>
            </a:r>
            <a:r>
              <a:rPr sz="3600" spc="-85" dirty="0">
                <a:solidFill>
                  <a:srgbClr val="202020"/>
                </a:solidFill>
              </a:rPr>
              <a:t>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43002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kubectl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K8s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Laptop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Getting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K8s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Cloud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Recap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8784" y="2718308"/>
            <a:ext cx="3786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202020"/>
                </a:solidFill>
              </a:rPr>
              <a:t>Getting</a:t>
            </a:r>
            <a:r>
              <a:rPr sz="3600" spc="-28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  <a:latin typeface="Courier New" panose="02070309020205020404"/>
                <a:cs typeface="Courier New" panose="02070309020205020404"/>
              </a:rPr>
              <a:t>kubectl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889" y="2784034"/>
            <a:ext cx="2043430" cy="1174115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2012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2400" spc="-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kubectl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7269" y="3405064"/>
            <a:ext cx="3425190" cy="76200"/>
          </a:xfrm>
          <a:custGeom>
            <a:avLst/>
            <a:gdLst/>
            <a:ahLst/>
            <a:cxnLst/>
            <a:rect l="l" t="t" r="r" b="b"/>
            <a:pathLst>
              <a:path w="3425190" h="76200">
                <a:moveTo>
                  <a:pt x="3348516" y="0"/>
                </a:moveTo>
                <a:lnTo>
                  <a:pt x="3348516" y="76200"/>
                </a:lnTo>
                <a:lnTo>
                  <a:pt x="3399316" y="50800"/>
                </a:lnTo>
                <a:lnTo>
                  <a:pt x="3361218" y="50800"/>
                </a:lnTo>
                <a:lnTo>
                  <a:pt x="3361218" y="25400"/>
                </a:lnTo>
                <a:lnTo>
                  <a:pt x="3399316" y="25400"/>
                </a:lnTo>
                <a:lnTo>
                  <a:pt x="3348516" y="0"/>
                </a:lnTo>
                <a:close/>
              </a:path>
              <a:path w="3425190" h="76200">
                <a:moveTo>
                  <a:pt x="3348516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348516" y="50800"/>
                </a:lnTo>
                <a:lnTo>
                  <a:pt x="3348516" y="25400"/>
                </a:lnTo>
                <a:close/>
              </a:path>
              <a:path w="3425190" h="76200">
                <a:moveTo>
                  <a:pt x="3399316" y="25400"/>
                </a:moveTo>
                <a:lnTo>
                  <a:pt x="3361218" y="25400"/>
                </a:lnTo>
                <a:lnTo>
                  <a:pt x="3361218" y="50800"/>
                </a:lnTo>
                <a:lnTo>
                  <a:pt x="3399316" y="50800"/>
                </a:lnTo>
                <a:lnTo>
                  <a:pt x="3424716" y="38100"/>
                </a:lnTo>
                <a:lnTo>
                  <a:pt x="3399316" y="2540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82193" y="3062732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Manage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18931" y="2008632"/>
            <a:ext cx="4107179" cy="2249170"/>
            <a:chOff x="7118931" y="2008632"/>
            <a:chExt cx="4107179" cy="2249170"/>
          </a:xfrm>
        </p:grpSpPr>
        <p:sp>
          <p:nvSpPr>
            <p:cNvPr id="6" name="object 6"/>
            <p:cNvSpPr/>
            <p:nvPr/>
          </p:nvSpPr>
          <p:spPr>
            <a:xfrm>
              <a:off x="7123693" y="2314219"/>
              <a:ext cx="4097654" cy="1939289"/>
            </a:xfrm>
            <a:custGeom>
              <a:avLst/>
              <a:gdLst/>
              <a:ahLst/>
              <a:cxnLst/>
              <a:rect l="l" t="t" r="r" b="b"/>
              <a:pathLst>
                <a:path w="4097654" h="1939289">
                  <a:moveTo>
                    <a:pt x="0" y="103587"/>
                  </a:moveTo>
                  <a:lnTo>
                    <a:pt x="8140" y="63266"/>
                  </a:lnTo>
                  <a:lnTo>
                    <a:pt x="30339" y="30339"/>
                  </a:lnTo>
                  <a:lnTo>
                    <a:pt x="63266" y="8140"/>
                  </a:lnTo>
                  <a:lnTo>
                    <a:pt x="103587" y="0"/>
                  </a:lnTo>
                  <a:lnTo>
                    <a:pt x="3993829" y="0"/>
                  </a:lnTo>
                  <a:lnTo>
                    <a:pt x="4034149" y="8140"/>
                  </a:lnTo>
                  <a:lnTo>
                    <a:pt x="4067075" y="30339"/>
                  </a:lnTo>
                  <a:lnTo>
                    <a:pt x="4089275" y="63266"/>
                  </a:lnTo>
                  <a:lnTo>
                    <a:pt x="4097416" y="103587"/>
                  </a:lnTo>
                  <a:lnTo>
                    <a:pt x="4097416" y="1835178"/>
                  </a:lnTo>
                  <a:lnTo>
                    <a:pt x="4089275" y="1875498"/>
                  </a:lnTo>
                  <a:lnTo>
                    <a:pt x="4067075" y="1908424"/>
                  </a:lnTo>
                  <a:lnTo>
                    <a:pt x="4034149" y="1930624"/>
                  </a:lnTo>
                  <a:lnTo>
                    <a:pt x="3993829" y="1938765"/>
                  </a:lnTo>
                  <a:lnTo>
                    <a:pt x="103587" y="1938765"/>
                  </a:lnTo>
                  <a:lnTo>
                    <a:pt x="63266" y="1930624"/>
                  </a:lnTo>
                  <a:lnTo>
                    <a:pt x="30339" y="1908424"/>
                  </a:lnTo>
                  <a:lnTo>
                    <a:pt x="8140" y="1875498"/>
                  </a:lnTo>
                  <a:lnTo>
                    <a:pt x="0" y="1835178"/>
                  </a:lnTo>
                  <a:lnTo>
                    <a:pt x="0" y="103587"/>
                  </a:lnTo>
                  <a:close/>
                </a:path>
              </a:pathLst>
            </a:custGeom>
            <a:ln w="9525">
              <a:solidFill>
                <a:srgbClr val="275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33487" y="2008632"/>
              <a:ext cx="627888" cy="6126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10961" y="2193521"/>
              <a:ext cx="1461770" cy="212725"/>
            </a:xfrm>
            <a:custGeom>
              <a:avLst/>
              <a:gdLst/>
              <a:ahLst/>
              <a:cxnLst/>
              <a:rect l="l" t="t" r="r" b="b"/>
              <a:pathLst>
                <a:path w="1461770" h="212725">
                  <a:moveTo>
                    <a:pt x="1461288" y="0"/>
                  </a:moveTo>
                  <a:lnTo>
                    <a:pt x="0" y="0"/>
                  </a:lnTo>
                  <a:lnTo>
                    <a:pt x="0" y="212399"/>
                  </a:lnTo>
                  <a:lnTo>
                    <a:pt x="1461288" y="212399"/>
                  </a:lnTo>
                  <a:lnTo>
                    <a:pt x="1461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010962" y="2193521"/>
            <a:ext cx="1461770" cy="212725"/>
          </a:xfrm>
          <a:prstGeom prst="rect">
            <a:avLst/>
          </a:prstGeom>
          <a:ln w="9525">
            <a:solidFill>
              <a:srgbClr val="2754F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85"/>
              </a:lnSpc>
            </a:pPr>
            <a:r>
              <a:rPr sz="1400" spc="-5" dirty="0">
                <a:latin typeface="Courier New" panose="02070309020205020404"/>
                <a:cs typeface="Courier New" panose="02070309020205020404"/>
              </a:rPr>
              <a:t>K8s</a:t>
            </a:r>
            <a:r>
              <a:rPr sz="1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latin typeface="Courier New" panose="02070309020205020404"/>
                <a:cs typeface="Courier New" panose="02070309020205020404"/>
              </a:rPr>
              <a:t>cluster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2528" y="2924469"/>
            <a:ext cx="872490" cy="872490"/>
          </a:xfrm>
          <a:custGeom>
            <a:avLst/>
            <a:gdLst/>
            <a:ahLst/>
            <a:cxnLst/>
            <a:rect l="l" t="t" r="r" b="b"/>
            <a:pathLst>
              <a:path w="872490" h="872489">
                <a:moveTo>
                  <a:pt x="436151" y="0"/>
                </a:moveTo>
                <a:lnTo>
                  <a:pt x="86386" y="172770"/>
                </a:lnTo>
                <a:lnTo>
                  <a:pt x="0" y="560981"/>
                </a:lnTo>
                <a:lnTo>
                  <a:pt x="242046" y="872304"/>
                </a:lnTo>
                <a:lnTo>
                  <a:pt x="630254" y="872304"/>
                </a:lnTo>
                <a:lnTo>
                  <a:pt x="872302" y="560981"/>
                </a:lnTo>
                <a:lnTo>
                  <a:pt x="785915" y="172770"/>
                </a:lnTo>
                <a:lnTo>
                  <a:pt x="436151" y="0"/>
                </a:lnTo>
                <a:close/>
              </a:path>
            </a:pathLst>
          </a:custGeom>
          <a:solidFill>
            <a:srgbClr val="376C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59854" y="2961470"/>
            <a:ext cx="535305" cy="733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solidFill>
                  <a:srgbClr val="FFFFFF"/>
                </a:solidFill>
                <a:latin typeface="Consolas" panose="020B0609020204030204"/>
                <a:cs typeface="Consolas" panose="020B0609020204030204"/>
              </a:rPr>
              <a:t>{}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sr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Powershell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62204" y="670051"/>
            <a:ext cx="9036050" cy="240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har char="&gt;"/>
              <a:tabLst>
                <a:tab pos="285750" algn="l"/>
              </a:tabLst>
            </a:pP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Install-Script</a:t>
            </a:r>
            <a:r>
              <a:rPr sz="1800" spc="-2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-Name</a:t>
            </a:r>
            <a:r>
              <a:rPr sz="1800" spc="-2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'install-kubectl'</a:t>
            </a:r>
            <a:r>
              <a:rPr sz="1800" spc="-2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-Scope</a:t>
            </a:r>
            <a:r>
              <a:rPr sz="1800" spc="-1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CurrentUser</a:t>
            </a:r>
            <a:r>
              <a:rPr sz="1800" spc="-1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-Force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 indent="-273050">
              <a:lnSpc>
                <a:spcPct val="100000"/>
              </a:lnSpc>
              <a:spcBef>
                <a:spcPts val="20"/>
              </a:spcBef>
              <a:buChar char="&gt;"/>
              <a:tabLst>
                <a:tab pos="285750" algn="l"/>
              </a:tabLst>
            </a:pP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install-kubectl.ps1</a:t>
            </a:r>
            <a:r>
              <a:rPr sz="1800" spc="-7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c:\kubectl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71717"/>
              </a:buClr>
              <a:buFont typeface="Courier New" panose="02070309020205020404"/>
              <a:buChar char="&gt;"/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Choco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5750" indent="-273050">
              <a:lnSpc>
                <a:spcPct val="100000"/>
              </a:lnSpc>
              <a:buChar char="&gt;"/>
              <a:tabLst>
                <a:tab pos="285750" algn="l"/>
              </a:tabLst>
            </a:pP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choco</a:t>
            </a:r>
            <a:r>
              <a:rPr sz="1800" spc="-4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r>
              <a:rPr sz="1800" spc="-45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Kubernetes-cli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71717"/>
              </a:buClr>
              <a:buFont typeface="Courier New" panose="02070309020205020404"/>
              <a:buChar char="&gt;"/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Scoop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5115" indent="-273050">
              <a:lnSpc>
                <a:spcPct val="100000"/>
              </a:lnSpc>
              <a:buChar char="&gt;"/>
              <a:tabLst>
                <a:tab pos="285750" algn="l"/>
              </a:tabLst>
            </a:pP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scoop</a:t>
            </a:r>
            <a:r>
              <a:rPr sz="1800" spc="-5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r>
              <a:rPr sz="1800" spc="-4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kubectl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105535" y="459105"/>
          <a:ext cx="9980295" cy="593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972675" imgH="5934075" progId="Paint.Picture">
                  <p:embed/>
                </p:oleObj>
              </mc:Choice>
              <mc:Fallback>
                <p:oleObj name="" r:id="rId1" imgW="9972675" imgH="5934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5535" y="459105"/>
                        <a:ext cx="9980295" cy="593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262" y="2108707"/>
            <a:ext cx="6358890" cy="11899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600" spc="120" dirty="0">
                <a:solidFill>
                  <a:srgbClr val="202020"/>
                </a:solidFill>
              </a:rPr>
              <a:t>Up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150" dirty="0">
                <a:solidFill>
                  <a:srgbClr val="202020"/>
                </a:solidFill>
              </a:rPr>
              <a:t>Next:</a:t>
            </a:r>
            <a:endParaRPr sz="360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15" dirty="0">
                <a:solidFill>
                  <a:srgbClr val="202020"/>
                </a:solidFill>
              </a:rPr>
              <a:t>Getting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K8s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35" dirty="0">
                <a:solidFill>
                  <a:srgbClr val="202020"/>
                </a:solidFill>
              </a:rPr>
              <a:t>on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15" dirty="0">
                <a:solidFill>
                  <a:srgbClr val="202020"/>
                </a:solidFill>
              </a:rPr>
              <a:t>Your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90" dirty="0">
                <a:solidFill>
                  <a:srgbClr val="202020"/>
                </a:solidFill>
              </a:rPr>
              <a:t>Laptop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7035" y="2718308"/>
            <a:ext cx="635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202020"/>
                </a:solidFill>
              </a:rPr>
              <a:t>Getting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K8s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35" dirty="0">
                <a:solidFill>
                  <a:srgbClr val="202020"/>
                </a:solidFill>
              </a:rPr>
              <a:t>on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15" dirty="0">
                <a:solidFill>
                  <a:srgbClr val="202020"/>
                </a:solidFill>
              </a:rPr>
              <a:t>Your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90" dirty="0">
                <a:solidFill>
                  <a:srgbClr val="202020"/>
                </a:solidFill>
              </a:rPr>
              <a:t>Laptop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03530" marR="295275" indent="-635" algn="ctr">
              <a:lnSpc>
                <a:spcPct val="101000"/>
              </a:lnSpc>
              <a:spcBef>
                <a:spcPts val="2190"/>
              </a:spcBef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way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install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stuff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 </a:t>
            </a:r>
            <a:r>
              <a:rPr sz="2400" spc="-8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523240" marR="514985" indent="-1270" algn="ctr">
              <a:lnSpc>
                <a:spcPct val="101000"/>
              </a:lnSpc>
              <a:spcBef>
                <a:spcPts val="2190"/>
              </a:spcBef>
            </a:pP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Requires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virtualization</a:t>
            </a:r>
            <a:r>
              <a:rPr sz="24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BIOS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226695">
              <a:lnSpc>
                <a:spcPct val="100000"/>
              </a:lnSpc>
            </a:pP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production!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0607" y="517651"/>
            <a:ext cx="622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404040"/>
                </a:solidFill>
              </a:rPr>
              <a:t>Kubernetes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on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Your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Laptop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WPS Presentation</Application>
  <PresentationFormat>On-screen Show (4:3)</PresentationFormat>
  <Paragraphs>108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Courier New</vt:lpstr>
      <vt:lpstr>Times New Roman</vt:lpstr>
      <vt:lpstr>Consolas</vt:lpstr>
      <vt:lpstr>Microsoft YaHei</vt:lpstr>
      <vt:lpstr>Arial Unicode MS</vt:lpstr>
      <vt:lpstr>Calibri</vt:lpstr>
      <vt:lpstr>Office Theme</vt:lpstr>
      <vt:lpstr>Paint.Picture</vt:lpstr>
      <vt:lpstr>Getting Kubernetes</vt:lpstr>
      <vt:lpstr>PowerPoint 演示文稿</vt:lpstr>
      <vt:lpstr>Getting kubectl</vt:lpstr>
      <vt:lpstr>PowerPoint 演示文稿</vt:lpstr>
      <vt:lpstr>Powershell</vt:lpstr>
      <vt:lpstr>PowerPoint 演示文稿</vt:lpstr>
      <vt:lpstr>Getting K8s on Your Laptop</vt:lpstr>
      <vt:lpstr>Getting K8s on Your Laptop</vt:lpstr>
      <vt:lpstr>Kubernetes on Your Laptop</vt:lpstr>
      <vt:lpstr>Getting K8s in the Cloud</vt:lpstr>
      <vt:lpstr>Getting K8s in the Cloud</vt:lpstr>
      <vt:lpstr>K8s in the Cloud</vt:lpstr>
      <vt:lpstr>PowerPoint 演示文稿</vt:lpstr>
      <vt:lpstr>Recap</vt:lpstr>
      <vt:lpstr>Rocking It with Kubernetes Pods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Kubernetes</dc:title>
  <dc:creator/>
  <cp:lastModifiedBy>Steve Sam</cp:lastModifiedBy>
  <cp:revision>3</cp:revision>
  <dcterms:created xsi:type="dcterms:W3CDTF">2022-11-12T13:53:15Z</dcterms:created>
  <dcterms:modified xsi:type="dcterms:W3CDTF">2022-11-12T15:57:11Z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2020-07-30T05:30:00Z</vt:filetime>
  </property>
  <property fmtid="{D5CDD505-2E9C-101B-9397-08002B2CF9AE}" pid="3" name="LastSaved">
    <vt:filetime>2022-11-12T05:30:00Z</vt:filetime>
  </property>
  <property fmtid="{D5CDD505-2E9C-101B-9397-08002B2CF9AE}" pid="4" name="ICV">
    <vt:lpwstr>E808CA39863C45A8A62E224C84CF07BA</vt:lpwstr>
  </property>
  <property fmtid="{D5CDD505-2E9C-101B-9397-08002B2CF9AE}" pid="5" name="KSOProductBuildVer">
    <vt:lpwstr>1033-11.2.0.11380</vt:lpwstr>
  </property>
</Properties>
</file>