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1" r:id="rId7"/>
    <p:sldId id="262" r:id="rId8"/>
    <p:sldId id="28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89" r:id="rId22"/>
    <p:sldId id="276" r:id="rId23"/>
    <p:sldId id="277" r:id="rId24"/>
    <p:sldId id="278" r:id="rId25"/>
    <p:sldId id="279" r:id="rId26"/>
    <p:sldId id="281" r:id="rId27"/>
    <p:sldId id="282" r:id="rId28"/>
    <p:sldId id="284" r:id="rId29"/>
    <p:sldId id="286" r:id="rId30"/>
    <p:sldId id="287" r:id="rId3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631" y="2718308"/>
            <a:ext cx="1062073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14.png"/><Relationship Id="rId24" Type="http://schemas.openxmlformats.org/officeDocument/2006/relationships/image" Target="../media/image13.png"/><Relationship Id="rId23" Type="http://schemas.openxmlformats.org/officeDocument/2006/relationships/image" Target="../media/image12.png"/><Relationship Id="rId22" Type="http://schemas.openxmlformats.org/officeDocument/2006/relationships/image" Target="../media/image32.png"/><Relationship Id="rId21" Type="http://schemas.openxmlformats.org/officeDocument/2006/relationships/image" Target="../media/image31.png"/><Relationship Id="rId20" Type="http://schemas.openxmlformats.org/officeDocument/2006/relationships/image" Target="../media/image30.png"/><Relationship Id="rId2" Type="http://schemas.openxmlformats.org/officeDocument/2006/relationships/image" Target="../media/image9.png"/><Relationship Id="rId19" Type="http://schemas.openxmlformats.org/officeDocument/2006/relationships/image" Target="../media/image29.png"/><Relationship Id="rId18" Type="http://schemas.openxmlformats.org/officeDocument/2006/relationships/image" Target="../media/image28.png"/><Relationship Id="rId17" Type="http://schemas.openxmlformats.org/officeDocument/2006/relationships/image" Target="../media/image27.png"/><Relationship Id="rId16" Type="http://schemas.openxmlformats.org/officeDocument/2006/relationships/image" Target="../media/image26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4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1822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0" dirty="0">
                <a:solidFill>
                  <a:srgbClr val="171717"/>
                </a:solidFill>
              </a:rPr>
              <a:t>W</a:t>
            </a:r>
            <a:r>
              <a:rPr sz="4500" spc="16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45" dirty="0">
                <a:solidFill>
                  <a:srgbClr val="171717"/>
                </a:solidFill>
              </a:rPr>
              <a:t>P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117043" y="4617170"/>
            <a:ext cx="1669414" cy="1231900"/>
            <a:chOff x="2117043" y="4617170"/>
            <a:chExt cx="1669414" cy="1231900"/>
          </a:xfrm>
        </p:grpSpPr>
        <p:sp>
          <p:nvSpPr>
            <p:cNvPr id="5" name="object 5"/>
            <p:cNvSpPr/>
            <p:nvPr/>
          </p:nvSpPr>
          <p:spPr>
            <a:xfrm>
              <a:off x="2129743" y="4629870"/>
              <a:ext cx="1644014" cy="822325"/>
            </a:xfrm>
            <a:custGeom>
              <a:avLst/>
              <a:gdLst/>
              <a:ahLst/>
              <a:cxnLst/>
              <a:rect l="l" t="t" r="r" b="b"/>
              <a:pathLst>
                <a:path w="1644014" h="822325">
                  <a:moveTo>
                    <a:pt x="1506634" y="0"/>
                  </a:moveTo>
                  <a:lnTo>
                    <a:pt x="136970" y="0"/>
                  </a:lnTo>
                  <a:lnTo>
                    <a:pt x="93677" y="6982"/>
                  </a:lnTo>
                  <a:lnTo>
                    <a:pt x="56077" y="26427"/>
                  </a:lnTo>
                  <a:lnTo>
                    <a:pt x="26427" y="56077"/>
                  </a:lnTo>
                  <a:lnTo>
                    <a:pt x="6982" y="93677"/>
                  </a:lnTo>
                  <a:lnTo>
                    <a:pt x="0" y="136970"/>
                  </a:lnTo>
                  <a:lnTo>
                    <a:pt x="0" y="684832"/>
                  </a:lnTo>
                  <a:lnTo>
                    <a:pt x="6982" y="728125"/>
                  </a:lnTo>
                  <a:lnTo>
                    <a:pt x="26427" y="765725"/>
                  </a:lnTo>
                  <a:lnTo>
                    <a:pt x="56077" y="795375"/>
                  </a:lnTo>
                  <a:lnTo>
                    <a:pt x="93677" y="814820"/>
                  </a:lnTo>
                  <a:lnTo>
                    <a:pt x="136970" y="821803"/>
                  </a:lnTo>
                  <a:lnTo>
                    <a:pt x="1506634" y="821803"/>
                  </a:lnTo>
                  <a:lnTo>
                    <a:pt x="1549927" y="814820"/>
                  </a:lnTo>
                  <a:lnTo>
                    <a:pt x="1587527" y="795375"/>
                  </a:lnTo>
                  <a:lnTo>
                    <a:pt x="1617177" y="765725"/>
                  </a:lnTo>
                  <a:lnTo>
                    <a:pt x="1636621" y="728125"/>
                  </a:lnTo>
                  <a:lnTo>
                    <a:pt x="1643604" y="684832"/>
                  </a:lnTo>
                  <a:lnTo>
                    <a:pt x="1643604" y="136970"/>
                  </a:lnTo>
                  <a:lnTo>
                    <a:pt x="1636621" y="93677"/>
                  </a:lnTo>
                  <a:lnTo>
                    <a:pt x="1617177" y="56077"/>
                  </a:lnTo>
                  <a:lnTo>
                    <a:pt x="1587527" y="26427"/>
                  </a:lnTo>
                  <a:lnTo>
                    <a:pt x="1549927" y="6982"/>
                  </a:lnTo>
                  <a:lnTo>
                    <a:pt x="150663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29743" y="4629870"/>
              <a:ext cx="1644014" cy="822325"/>
            </a:xfrm>
            <a:custGeom>
              <a:avLst/>
              <a:gdLst/>
              <a:ahLst/>
              <a:cxnLst/>
              <a:rect l="l" t="t" r="r" b="b"/>
              <a:pathLst>
                <a:path w="1644014" h="822325">
                  <a:moveTo>
                    <a:pt x="0" y="136970"/>
                  </a:moveTo>
                  <a:lnTo>
                    <a:pt x="6982" y="93677"/>
                  </a:lnTo>
                  <a:lnTo>
                    <a:pt x="26427" y="56077"/>
                  </a:lnTo>
                  <a:lnTo>
                    <a:pt x="56077" y="26427"/>
                  </a:lnTo>
                  <a:lnTo>
                    <a:pt x="93677" y="6982"/>
                  </a:lnTo>
                  <a:lnTo>
                    <a:pt x="136970" y="0"/>
                  </a:lnTo>
                  <a:lnTo>
                    <a:pt x="1506634" y="0"/>
                  </a:lnTo>
                  <a:lnTo>
                    <a:pt x="1549927" y="6982"/>
                  </a:lnTo>
                  <a:lnTo>
                    <a:pt x="1587527" y="26427"/>
                  </a:lnTo>
                  <a:lnTo>
                    <a:pt x="1617177" y="56077"/>
                  </a:lnTo>
                  <a:lnTo>
                    <a:pt x="1636622" y="93677"/>
                  </a:lnTo>
                  <a:lnTo>
                    <a:pt x="1643605" y="136970"/>
                  </a:lnTo>
                  <a:lnTo>
                    <a:pt x="1643605" y="684832"/>
                  </a:lnTo>
                  <a:lnTo>
                    <a:pt x="1636622" y="728125"/>
                  </a:lnTo>
                  <a:lnTo>
                    <a:pt x="1617177" y="765725"/>
                  </a:lnTo>
                  <a:lnTo>
                    <a:pt x="1587527" y="795375"/>
                  </a:lnTo>
                  <a:lnTo>
                    <a:pt x="1549927" y="814820"/>
                  </a:lnTo>
                  <a:lnTo>
                    <a:pt x="1506634" y="821803"/>
                  </a:lnTo>
                  <a:lnTo>
                    <a:pt x="136970" y="821803"/>
                  </a:lnTo>
                  <a:lnTo>
                    <a:pt x="93677" y="814820"/>
                  </a:lnTo>
                  <a:lnTo>
                    <a:pt x="56077" y="795375"/>
                  </a:lnTo>
                  <a:lnTo>
                    <a:pt x="26427" y="765725"/>
                  </a:lnTo>
                  <a:lnTo>
                    <a:pt x="6982" y="728125"/>
                  </a:lnTo>
                  <a:lnTo>
                    <a:pt x="0" y="684832"/>
                  </a:lnTo>
                  <a:lnTo>
                    <a:pt x="0" y="13697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13447" y="5451673"/>
              <a:ext cx="76200" cy="397510"/>
            </a:xfrm>
            <a:custGeom>
              <a:avLst/>
              <a:gdLst/>
              <a:ahLst/>
              <a:cxnLst/>
              <a:rect l="l" t="t" r="r" b="b"/>
              <a:pathLst>
                <a:path w="76200" h="397510">
                  <a:moveTo>
                    <a:pt x="25399" y="323279"/>
                  </a:moveTo>
                  <a:lnTo>
                    <a:pt x="23269" y="323709"/>
                  </a:lnTo>
                  <a:lnTo>
                    <a:pt x="11159" y="331874"/>
                  </a:lnTo>
                  <a:lnTo>
                    <a:pt x="2994" y="343985"/>
                  </a:lnTo>
                  <a:lnTo>
                    <a:pt x="0" y="358815"/>
                  </a:lnTo>
                  <a:lnTo>
                    <a:pt x="2994" y="373645"/>
                  </a:lnTo>
                  <a:lnTo>
                    <a:pt x="11159" y="385756"/>
                  </a:lnTo>
                  <a:lnTo>
                    <a:pt x="23269" y="393921"/>
                  </a:lnTo>
                  <a:lnTo>
                    <a:pt x="38100" y="396915"/>
                  </a:lnTo>
                  <a:lnTo>
                    <a:pt x="52929" y="393921"/>
                  </a:lnTo>
                  <a:lnTo>
                    <a:pt x="65040" y="385756"/>
                  </a:lnTo>
                  <a:lnTo>
                    <a:pt x="73205" y="373645"/>
                  </a:lnTo>
                  <a:lnTo>
                    <a:pt x="76199" y="358815"/>
                  </a:lnTo>
                  <a:lnTo>
                    <a:pt x="25400" y="358815"/>
                  </a:lnTo>
                  <a:lnTo>
                    <a:pt x="25399" y="323279"/>
                  </a:lnTo>
                  <a:close/>
                </a:path>
                <a:path w="76200" h="397510">
                  <a:moveTo>
                    <a:pt x="38100" y="320715"/>
                  </a:moveTo>
                  <a:lnTo>
                    <a:pt x="25400" y="323279"/>
                  </a:lnTo>
                  <a:lnTo>
                    <a:pt x="25400" y="358815"/>
                  </a:lnTo>
                  <a:lnTo>
                    <a:pt x="50800" y="358815"/>
                  </a:lnTo>
                  <a:lnTo>
                    <a:pt x="50799" y="323279"/>
                  </a:lnTo>
                  <a:lnTo>
                    <a:pt x="38100" y="320715"/>
                  </a:lnTo>
                  <a:close/>
                </a:path>
                <a:path w="76200" h="397510">
                  <a:moveTo>
                    <a:pt x="50799" y="323279"/>
                  </a:moveTo>
                  <a:lnTo>
                    <a:pt x="50800" y="358815"/>
                  </a:lnTo>
                  <a:lnTo>
                    <a:pt x="25400" y="358815"/>
                  </a:lnTo>
                  <a:lnTo>
                    <a:pt x="76200" y="358815"/>
                  </a:lnTo>
                  <a:lnTo>
                    <a:pt x="73205" y="343985"/>
                  </a:lnTo>
                  <a:lnTo>
                    <a:pt x="65040" y="331874"/>
                  </a:lnTo>
                  <a:lnTo>
                    <a:pt x="52929" y="323709"/>
                  </a:lnTo>
                  <a:lnTo>
                    <a:pt x="50799" y="323279"/>
                  </a:lnTo>
                  <a:close/>
                </a:path>
                <a:path w="76200" h="397510">
                  <a:moveTo>
                    <a:pt x="50798" y="0"/>
                  </a:moveTo>
                  <a:lnTo>
                    <a:pt x="25398" y="0"/>
                  </a:lnTo>
                  <a:lnTo>
                    <a:pt x="25399" y="323279"/>
                  </a:lnTo>
                  <a:lnTo>
                    <a:pt x="38100" y="320715"/>
                  </a:lnTo>
                  <a:lnTo>
                    <a:pt x="50799" y="320715"/>
                  </a:lnTo>
                  <a:lnTo>
                    <a:pt x="50798" y="0"/>
                  </a:lnTo>
                  <a:close/>
                </a:path>
                <a:path w="76200" h="397510">
                  <a:moveTo>
                    <a:pt x="50799" y="320715"/>
                  </a:moveTo>
                  <a:lnTo>
                    <a:pt x="38100" y="320715"/>
                  </a:lnTo>
                  <a:lnTo>
                    <a:pt x="50799" y="323279"/>
                  </a:lnTo>
                  <a:lnTo>
                    <a:pt x="50799" y="3207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29244" y="4801107"/>
            <a:ext cx="1245235" cy="1828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Alpha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33000"/>
              </a:lnSpc>
            </a:pPr>
            <a:r>
              <a:rPr sz="2000" spc="-5" dirty="0">
                <a:solidFill>
                  <a:srgbClr val="6DA5DF"/>
                </a:solidFill>
                <a:latin typeface="Courier New" panose="02070309020205020404"/>
                <a:cs typeface="Courier New" panose="02070309020205020404"/>
              </a:rPr>
              <a:t>v1alpha</a:t>
            </a:r>
            <a:r>
              <a:rPr sz="2000" b="1" u="sng" dirty="0">
                <a:solidFill>
                  <a:srgbClr val="D8A284"/>
                </a:solidFill>
                <a:uFill>
                  <a:solidFill>
                    <a:srgbClr val="D8A284"/>
                  </a:solidFill>
                </a:uFill>
                <a:latin typeface="Courier New" panose="02070309020205020404"/>
                <a:cs typeface="Courier New" panose="02070309020205020404"/>
              </a:rPr>
              <a:t>1 </a:t>
            </a:r>
            <a:r>
              <a:rPr sz="2000" b="1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DA5DF"/>
                </a:solidFill>
                <a:latin typeface="Courier New" panose="02070309020205020404"/>
                <a:cs typeface="Courier New" panose="02070309020205020404"/>
              </a:rPr>
              <a:t>v1alpha</a:t>
            </a:r>
            <a:r>
              <a:rPr sz="2000" b="1" u="sng" dirty="0">
                <a:solidFill>
                  <a:srgbClr val="D8A284"/>
                </a:solidFill>
                <a:uFill>
                  <a:solidFill>
                    <a:srgbClr val="D8A284"/>
                  </a:solidFill>
                </a:u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117043" y="4617170"/>
            <a:ext cx="1669414" cy="847725"/>
            <a:chOff x="2117043" y="4617170"/>
            <a:chExt cx="1669414" cy="847725"/>
          </a:xfrm>
        </p:grpSpPr>
        <p:sp>
          <p:nvSpPr>
            <p:cNvPr id="5" name="object 5"/>
            <p:cNvSpPr/>
            <p:nvPr/>
          </p:nvSpPr>
          <p:spPr>
            <a:xfrm>
              <a:off x="2129743" y="4629870"/>
              <a:ext cx="1644014" cy="822325"/>
            </a:xfrm>
            <a:custGeom>
              <a:avLst/>
              <a:gdLst/>
              <a:ahLst/>
              <a:cxnLst/>
              <a:rect l="l" t="t" r="r" b="b"/>
              <a:pathLst>
                <a:path w="1644014" h="822325">
                  <a:moveTo>
                    <a:pt x="1506634" y="0"/>
                  </a:moveTo>
                  <a:lnTo>
                    <a:pt x="136970" y="0"/>
                  </a:lnTo>
                  <a:lnTo>
                    <a:pt x="93677" y="6982"/>
                  </a:lnTo>
                  <a:lnTo>
                    <a:pt x="56077" y="26427"/>
                  </a:lnTo>
                  <a:lnTo>
                    <a:pt x="26427" y="56077"/>
                  </a:lnTo>
                  <a:lnTo>
                    <a:pt x="6982" y="93677"/>
                  </a:lnTo>
                  <a:lnTo>
                    <a:pt x="0" y="136970"/>
                  </a:lnTo>
                  <a:lnTo>
                    <a:pt x="0" y="684832"/>
                  </a:lnTo>
                  <a:lnTo>
                    <a:pt x="6982" y="728125"/>
                  </a:lnTo>
                  <a:lnTo>
                    <a:pt x="26427" y="765725"/>
                  </a:lnTo>
                  <a:lnTo>
                    <a:pt x="56077" y="795375"/>
                  </a:lnTo>
                  <a:lnTo>
                    <a:pt x="93677" y="814820"/>
                  </a:lnTo>
                  <a:lnTo>
                    <a:pt x="136970" y="821803"/>
                  </a:lnTo>
                  <a:lnTo>
                    <a:pt x="1506634" y="821803"/>
                  </a:lnTo>
                  <a:lnTo>
                    <a:pt x="1549927" y="814820"/>
                  </a:lnTo>
                  <a:lnTo>
                    <a:pt x="1587527" y="795375"/>
                  </a:lnTo>
                  <a:lnTo>
                    <a:pt x="1617177" y="765725"/>
                  </a:lnTo>
                  <a:lnTo>
                    <a:pt x="1636621" y="728125"/>
                  </a:lnTo>
                  <a:lnTo>
                    <a:pt x="1643604" y="684832"/>
                  </a:lnTo>
                  <a:lnTo>
                    <a:pt x="1643604" y="136970"/>
                  </a:lnTo>
                  <a:lnTo>
                    <a:pt x="1636621" y="93677"/>
                  </a:lnTo>
                  <a:lnTo>
                    <a:pt x="1617177" y="56077"/>
                  </a:lnTo>
                  <a:lnTo>
                    <a:pt x="1587527" y="26427"/>
                  </a:lnTo>
                  <a:lnTo>
                    <a:pt x="1549927" y="6982"/>
                  </a:lnTo>
                  <a:lnTo>
                    <a:pt x="150663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29743" y="4629870"/>
              <a:ext cx="1644014" cy="822325"/>
            </a:xfrm>
            <a:custGeom>
              <a:avLst/>
              <a:gdLst/>
              <a:ahLst/>
              <a:cxnLst/>
              <a:rect l="l" t="t" r="r" b="b"/>
              <a:pathLst>
                <a:path w="1644014" h="822325">
                  <a:moveTo>
                    <a:pt x="0" y="136970"/>
                  </a:moveTo>
                  <a:lnTo>
                    <a:pt x="6982" y="93677"/>
                  </a:lnTo>
                  <a:lnTo>
                    <a:pt x="26427" y="56077"/>
                  </a:lnTo>
                  <a:lnTo>
                    <a:pt x="56077" y="26427"/>
                  </a:lnTo>
                  <a:lnTo>
                    <a:pt x="93677" y="6982"/>
                  </a:lnTo>
                  <a:lnTo>
                    <a:pt x="136970" y="0"/>
                  </a:lnTo>
                  <a:lnTo>
                    <a:pt x="1506634" y="0"/>
                  </a:lnTo>
                  <a:lnTo>
                    <a:pt x="1549927" y="6982"/>
                  </a:lnTo>
                  <a:lnTo>
                    <a:pt x="1587527" y="26427"/>
                  </a:lnTo>
                  <a:lnTo>
                    <a:pt x="1617177" y="56077"/>
                  </a:lnTo>
                  <a:lnTo>
                    <a:pt x="1636622" y="93677"/>
                  </a:lnTo>
                  <a:lnTo>
                    <a:pt x="1643605" y="136970"/>
                  </a:lnTo>
                  <a:lnTo>
                    <a:pt x="1643605" y="684832"/>
                  </a:lnTo>
                  <a:lnTo>
                    <a:pt x="1636622" y="728125"/>
                  </a:lnTo>
                  <a:lnTo>
                    <a:pt x="1617177" y="765725"/>
                  </a:lnTo>
                  <a:lnTo>
                    <a:pt x="1587527" y="795375"/>
                  </a:lnTo>
                  <a:lnTo>
                    <a:pt x="1549927" y="814820"/>
                  </a:lnTo>
                  <a:lnTo>
                    <a:pt x="1506634" y="821803"/>
                  </a:lnTo>
                  <a:lnTo>
                    <a:pt x="136970" y="821803"/>
                  </a:lnTo>
                  <a:lnTo>
                    <a:pt x="93677" y="814820"/>
                  </a:lnTo>
                  <a:lnTo>
                    <a:pt x="56077" y="795375"/>
                  </a:lnTo>
                  <a:lnTo>
                    <a:pt x="26427" y="765725"/>
                  </a:lnTo>
                  <a:lnTo>
                    <a:pt x="6982" y="728125"/>
                  </a:lnTo>
                  <a:lnTo>
                    <a:pt x="0" y="684832"/>
                  </a:lnTo>
                  <a:lnTo>
                    <a:pt x="0" y="13697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14176" y="4801107"/>
            <a:ext cx="1075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35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85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125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40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ha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31619" y="4617170"/>
            <a:ext cx="1669414" cy="847725"/>
            <a:chOff x="4931619" y="4617170"/>
            <a:chExt cx="1669414" cy="847725"/>
          </a:xfrm>
        </p:grpSpPr>
        <p:sp>
          <p:nvSpPr>
            <p:cNvPr id="9" name="object 9"/>
            <p:cNvSpPr/>
            <p:nvPr/>
          </p:nvSpPr>
          <p:spPr>
            <a:xfrm>
              <a:off x="4944319" y="4629870"/>
              <a:ext cx="1644014" cy="822325"/>
            </a:xfrm>
            <a:custGeom>
              <a:avLst/>
              <a:gdLst/>
              <a:ahLst/>
              <a:cxnLst/>
              <a:rect l="l" t="t" r="r" b="b"/>
              <a:pathLst>
                <a:path w="1644015" h="822325">
                  <a:moveTo>
                    <a:pt x="1506634" y="0"/>
                  </a:moveTo>
                  <a:lnTo>
                    <a:pt x="136970" y="0"/>
                  </a:lnTo>
                  <a:lnTo>
                    <a:pt x="93677" y="6982"/>
                  </a:lnTo>
                  <a:lnTo>
                    <a:pt x="56077" y="26427"/>
                  </a:lnTo>
                  <a:lnTo>
                    <a:pt x="26427" y="56077"/>
                  </a:lnTo>
                  <a:lnTo>
                    <a:pt x="6982" y="93677"/>
                  </a:lnTo>
                  <a:lnTo>
                    <a:pt x="0" y="136970"/>
                  </a:lnTo>
                  <a:lnTo>
                    <a:pt x="0" y="684832"/>
                  </a:lnTo>
                  <a:lnTo>
                    <a:pt x="6982" y="728125"/>
                  </a:lnTo>
                  <a:lnTo>
                    <a:pt x="26427" y="765725"/>
                  </a:lnTo>
                  <a:lnTo>
                    <a:pt x="56077" y="795375"/>
                  </a:lnTo>
                  <a:lnTo>
                    <a:pt x="93677" y="814820"/>
                  </a:lnTo>
                  <a:lnTo>
                    <a:pt x="136970" y="821803"/>
                  </a:lnTo>
                  <a:lnTo>
                    <a:pt x="1506634" y="821803"/>
                  </a:lnTo>
                  <a:lnTo>
                    <a:pt x="1549927" y="814820"/>
                  </a:lnTo>
                  <a:lnTo>
                    <a:pt x="1587527" y="795375"/>
                  </a:lnTo>
                  <a:lnTo>
                    <a:pt x="1617177" y="765725"/>
                  </a:lnTo>
                  <a:lnTo>
                    <a:pt x="1636621" y="728125"/>
                  </a:lnTo>
                  <a:lnTo>
                    <a:pt x="1643604" y="684832"/>
                  </a:lnTo>
                  <a:lnTo>
                    <a:pt x="1643604" y="136970"/>
                  </a:lnTo>
                  <a:lnTo>
                    <a:pt x="1636621" y="93677"/>
                  </a:lnTo>
                  <a:lnTo>
                    <a:pt x="1617177" y="56077"/>
                  </a:lnTo>
                  <a:lnTo>
                    <a:pt x="1587527" y="26427"/>
                  </a:lnTo>
                  <a:lnTo>
                    <a:pt x="1549927" y="6982"/>
                  </a:lnTo>
                  <a:lnTo>
                    <a:pt x="150663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44319" y="4629870"/>
              <a:ext cx="1644014" cy="822325"/>
            </a:xfrm>
            <a:custGeom>
              <a:avLst/>
              <a:gdLst/>
              <a:ahLst/>
              <a:cxnLst/>
              <a:rect l="l" t="t" r="r" b="b"/>
              <a:pathLst>
                <a:path w="1644015" h="822325">
                  <a:moveTo>
                    <a:pt x="0" y="136970"/>
                  </a:moveTo>
                  <a:lnTo>
                    <a:pt x="6982" y="93677"/>
                  </a:lnTo>
                  <a:lnTo>
                    <a:pt x="26427" y="56077"/>
                  </a:lnTo>
                  <a:lnTo>
                    <a:pt x="56077" y="26427"/>
                  </a:lnTo>
                  <a:lnTo>
                    <a:pt x="93677" y="6982"/>
                  </a:lnTo>
                  <a:lnTo>
                    <a:pt x="136970" y="0"/>
                  </a:lnTo>
                  <a:lnTo>
                    <a:pt x="1506634" y="0"/>
                  </a:lnTo>
                  <a:lnTo>
                    <a:pt x="1549927" y="6982"/>
                  </a:lnTo>
                  <a:lnTo>
                    <a:pt x="1587527" y="26427"/>
                  </a:lnTo>
                  <a:lnTo>
                    <a:pt x="1617177" y="56077"/>
                  </a:lnTo>
                  <a:lnTo>
                    <a:pt x="1636622" y="93677"/>
                  </a:lnTo>
                  <a:lnTo>
                    <a:pt x="1643605" y="136970"/>
                  </a:lnTo>
                  <a:lnTo>
                    <a:pt x="1643605" y="684832"/>
                  </a:lnTo>
                  <a:lnTo>
                    <a:pt x="1636622" y="728125"/>
                  </a:lnTo>
                  <a:lnTo>
                    <a:pt x="1617177" y="765725"/>
                  </a:lnTo>
                  <a:lnTo>
                    <a:pt x="1587527" y="795375"/>
                  </a:lnTo>
                  <a:lnTo>
                    <a:pt x="1549927" y="814820"/>
                  </a:lnTo>
                  <a:lnTo>
                    <a:pt x="1506634" y="821803"/>
                  </a:lnTo>
                  <a:lnTo>
                    <a:pt x="136970" y="821803"/>
                  </a:lnTo>
                  <a:lnTo>
                    <a:pt x="93677" y="814820"/>
                  </a:lnTo>
                  <a:lnTo>
                    <a:pt x="56077" y="795375"/>
                  </a:lnTo>
                  <a:lnTo>
                    <a:pt x="26427" y="765725"/>
                  </a:lnTo>
                  <a:lnTo>
                    <a:pt x="6982" y="728125"/>
                  </a:lnTo>
                  <a:lnTo>
                    <a:pt x="0" y="684832"/>
                  </a:lnTo>
                  <a:lnTo>
                    <a:pt x="0" y="13697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340671" y="4801107"/>
            <a:ext cx="851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50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0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6196" y="4617170"/>
            <a:ext cx="2163445" cy="847725"/>
            <a:chOff x="7746196" y="4617170"/>
            <a:chExt cx="2163445" cy="847725"/>
          </a:xfrm>
        </p:grpSpPr>
        <p:sp>
          <p:nvSpPr>
            <p:cNvPr id="13" name="object 13"/>
            <p:cNvSpPr/>
            <p:nvPr/>
          </p:nvSpPr>
          <p:spPr>
            <a:xfrm>
              <a:off x="7758896" y="4629870"/>
              <a:ext cx="2138045" cy="822325"/>
            </a:xfrm>
            <a:custGeom>
              <a:avLst/>
              <a:gdLst/>
              <a:ahLst/>
              <a:cxnLst/>
              <a:rect l="l" t="t" r="r" b="b"/>
              <a:pathLst>
                <a:path w="2138045" h="822325">
                  <a:moveTo>
                    <a:pt x="2000490" y="0"/>
                  </a:moveTo>
                  <a:lnTo>
                    <a:pt x="136969" y="0"/>
                  </a:lnTo>
                  <a:lnTo>
                    <a:pt x="93676" y="6982"/>
                  </a:lnTo>
                  <a:lnTo>
                    <a:pt x="56077" y="26427"/>
                  </a:lnTo>
                  <a:lnTo>
                    <a:pt x="26427" y="56077"/>
                  </a:lnTo>
                  <a:lnTo>
                    <a:pt x="6982" y="93676"/>
                  </a:lnTo>
                  <a:lnTo>
                    <a:pt x="0" y="136969"/>
                  </a:lnTo>
                  <a:lnTo>
                    <a:pt x="0" y="684833"/>
                  </a:lnTo>
                  <a:lnTo>
                    <a:pt x="6982" y="728126"/>
                  </a:lnTo>
                  <a:lnTo>
                    <a:pt x="26427" y="765725"/>
                  </a:lnTo>
                  <a:lnTo>
                    <a:pt x="56077" y="795375"/>
                  </a:lnTo>
                  <a:lnTo>
                    <a:pt x="93676" y="814820"/>
                  </a:lnTo>
                  <a:lnTo>
                    <a:pt x="136969" y="821803"/>
                  </a:lnTo>
                  <a:lnTo>
                    <a:pt x="2000490" y="821803"/>
                  </a:lnTo>
                  <a:lnTo>
                    <a:pt x="2043782" y="814820"/>
                  </a:lnTo>
                  <a:lnTo>
                    <a:pt x="2081381" y="795375"/>
                  </a:lnTo>
                  <a:lnTo>
                    <a:pt x="2111031" y="765725"/>
                  </a:lnTo>
                  <a:lnTo>
                    <a:pt x="2130475" y="728126"/>
                  </a:lnTo>
                  <a:lnTo>
                    <a:pt x="2137458" y="684833"/>
                  </a:lnTo>
                  <a:lnTo>
                    <a:pt x="2137458" y="136969"/>
                  </a:lnTo>
                  <a:lnTo>
                    <a:pt x="2130475" y="93676"/>
                  </a:lnTo>
                  <a:lnTo>
                    <a:pt x="2111031" y="56077"/>
                  </a:lnTo>
                  <a:lnTo>
                    <a:pt x="2081381" y="26427"/>
                  </a:lnTo>
                  <a:lnTo>
                    <a:pt x="2043782" y="6982"/>
                  </a:lnTo>
                  <a:lnTo>
                    <a:pt x="200049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58896" y="4629870"/>
              <a:ext cx="2138045" cy="822325"/>
            </a:xfrm>
            <a:custGeom>
              <a:avLst/>
              <a:gdLst/>
              <a:ahLst/>
              <a:cxnLst/>
              <a:rect l="l" t="t" r="r" b="b"/>
              <a:pathLst>
                <a:path w="2138045" h="822325">
                  <a:moveTo>
                    <a:pt x="0" y="136969"/>
                  </a:moveTo>
                  <a:lnTo>
                    <a:pt x="6982" y="93676"/>
                  </a:lnTo>
                  <a:lnTo>
                    <a:pt x="26427" y="56076"/>
                  </a:lnTo>
                  <a:lnTo>
                    <a:pt x="56076" y="26427"/>
                  </a:lnTo>
                  <a:lnTo>
                    <a:pt x="93676" y="6982"/>
                  </a:lnTo>
                  <a:lnTo>
                    <a:pt x="136968" y="0"/>
                  </a:lnTo>
                  <a:lnTo>
                    <a:pt x="2000489" y="0"/>
                  </a:lnTo>
                  <a:lnTo>
                    <a:pt x="2043781" y="6982"/>
                  </a:lnTo>
                  <a:lnTo>
                    <a:pt x="2081381" y="26427"/>
                  </a:lnTo>
                  <a:lnTo>
                    <a:pt x="2111030" y="56076"/>
                  </a:lnTo>
                  <a:lnTo>
                    <a:pt x="2130475" y="93676"/>
                  </a:lnTo>
                  <a:lnTo>
                    <a:pt x="2137458" y="136969"/>
                  </a:lnTo>
                  <a:lnTo>
                    <a:pt x="2137458" y="684833"/>
                  </a:lnTo>
                  <a:lnTo>
                    <a:pt x="2130475" y="728126"/>
                  </a:lnTo>
                  <a:lnTo>
                    <a:pt x="2111030" y="765726"/>
                  </a:lnTo>
                  <a:lnTo>
                    <a:pt x="2081381" y="795375"/>
                  </a:lnTo>
                  <a:lnTo>
                    <a:pt x="2043781" y="814820"/>
                  </a:lnTo>
                  <a:lnTo>
                    <a:pt x="2000489" y="821803"/>
                  </a:lnTo>
                  <a:lnTo>
                    <a:pt x="136968" y="821803"/>
                  </a:lnTo>
                  <a:lnTo>
                    <a:pt x="93676" y="814820"/>
                  </a:lnTo>
                  <a:lnTo>
                    <a:pt x="56076" y="795375"/>
                  </a:lnTo>
                  <a:lnTo>
                    <a:pt x="26427" y="765726"/>
                  </a:lnTo>
                  <a:lnTo>
                    <a:pt x="6982" y="728126"/>
                  </a:lnTo>
                  <a:lnTo>
                    <a:pt x="0" y="684833"/>
                  </a:lnTo>
                  <a:lnTo>
                    <a:pt x="0" y="1369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998950" y="4823967"/>
            <a:ext cx="16573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5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GA/stable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13447" y="5451673"/>
            <a:ext cx="76200" cy="397510"/>
          </a:xfrm>
          <a:custGeom>
            <a:avLst/>
            <a:gdLst/>
            <a:ahLst/>
            <a:cxnLst/>
            <a:rect l="l" t="t" r="r" b="b"/>
            <a:pathLst>
              <a:path w="76200" h="397510">
                <a:moveTo>
                  <a:pt x="25399" y="323279"/>
                </a:moveTo>
                <a:lnTo>
                  <a:pt x="23269" y="323709"/>
                </a:lnTo>
                <a:lnTo>
                  <a:pt x="11159" y="331874"/>
                </a:lnTo>
                <a:lnTo>
                  <a:pt x="2994" y="343985"/>
                </a:lnTo>
                <a:lnTo>
                  <a:pt x="0" y="358815"/>
                </a:lnTo>
                <a:lnTo>
                  <a:pt x="2994" y="373645"/>
                </a:lnTo>
                <a:lnTo>
                  <a:pt x="11159" y="385756"/>
                </a:lnTo>
                <a:lnTo>
                  <a:pt x="23269" y="393921"/>
                </a:lnTo>
                <a:lnTo>
                  <a:pt x="38100" y="396915"/>
                </a:lnTo>
                <a:lnTo>
                  <a:pt x="52929" y="393921"/>
                </a:lnTo>
                <a:lnTo>
                  <a:pt x="65040" y="385756"/>
                </a:lnTo>
                <a:lnTo>
                  <a:pt x="73205" y="373645"/>
                </a:lnTo>
                <a:lnTo>
                  <a:pt x="76199" y="358815"/>
                </a:lnTo>
                <a:lnTo>
                  <a:pt x="25400" y="358815"/>
                </a:lnTo>
                <a:lnTo>
                  <a:pt x="25399" y="323279"/>
                </a:lnTo>
                <a:close/>
              </a:path>
              <a:path w="76200" h="397510">
                <a:moveTo>
                  <a:pt x="38100" y="320715"/>
                </a:moveTo>
                <a:lnTo>
                  <a:pt x="25400" y="323279"/>
                </a:lnTo>
                <a:lnTo>
                  <a:pt x="25400" y="358815"/>
                </a:lnTo>
                <a:lnTo>
                  <a:pt x="50800" y="358815"/>
                </a:lnTo>
                <a:lnTo>
                  <a:pt x="50799" y="323279"/>
                </a:lnTo>
                <a:lnTo>
                  <a:pt x="38100" y="320715"/>
                </a:lnTo>
                <a:close/>
              </a:path>
              <a:path w="76200" h="397510">
                <a:moveTo>
                  <a:pt x="50799" y="323279"/>
                </a:moveTo>
                <a:lnTo>
                  <a:pt x="50800" y="358815"/>
                </a:lnTo>
                <a:lnTo>
                  <a:pt x="25400" y="358815"/>
                </a:lnTo>
                <a:lnTo>
                  <a:pt x="76200" y="358815"/>
                </a:lnTo>
                <a:lnTo>
                  <a:pt x="73205" y="343985"/>
                </a:lnTo>
                <a:lnTo>
                  <a:pt x="65040" y="331874"/>
                </a:lnTo>
                <a:lnTo>
                  <a:pt x="52929" y="323709"/>
                </a:lnTo>
                <a:lnTo>
                  <a:pt x="50799" y="323279"/>
                </a:lnTo>
                <a:close/>
              </a:path>
              <a:path w="76200" h="397510">
                <a:moveTo>
                  <a:pt x="50798" y="0"/>
                </a:moveTo>
                <a:lnTo>
                  <a:pt x="25398" y="0"/>
                </a:lnTo>
                <a:lnTo>
                  <a:pt x="25399" y="323279"/>
                </a:lnTo>
                <a:lnTo>
                  <a:pt x="38100" y="320715"/>
                </a:lnTo>
                <a:lnTo>
                  <a:pt x="50799" y="320715"/>
                </a:lnTo>
                <a:lnTo>
                  <a:pt x="50798" y="0"/>
                </a:lnTo>
                <a:close/>
              </a:path>
              <a:path w="76200" h="397510">
                <a:moveTo>
                  <a:pt x="50799" y="320715"/>
                </a:moveTo>
                <a:lnTo>
                  <a:pt x="38100" y="320715"/>
                </a:lnTo>
                <a:lnTo>
                  <a:pt x="50799" y="323279"/>
                </a:lnTo>
                <a:lnTo>
                  <a:pt x="50799" y="320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29244" y="5792723"/>
            <a:ext cx="124460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00"/>
              </a:spcBef>
            </a:pPr>
            <a:r>
              <a:rPr sz="2000" spc="-5" dirty="0">
                <a:solidFill>
                  <a:srgbClr val="6DA5DF"/>
                </a:solidFill>
                <a:latin typeface="Courier New" panose="02070309020205020404"/>
                <a:cs typeface="Courier New" panose="02070309020205020404"/>
              </a:rPr>
              <a:t>v1alpha1  v1alpha2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12242" y="4996887"/>
            <a:ext cx="868680" cy="76200"/>
          </a:xfrm>
          <a:custGeom>
            <a:avLst/>
            <a:gdLst/>
            <a:ahLst/>
            <a:cxnLst/>
            <a:rect l="l" t="t" r="r" b="b"/>
            <a:pathLst>
              <a:path w="868679" h="76200">
                <a:moveTo>
                  <a:pt x="791900" y="0"/>
                </a:moveTo>
                <a:lnTo>
                  <a:pt x="791900" y="76200"/>
                </a:lnTo>
                <a:lnTo>
                  <a:pt x="842702" y="50800"/>
                </a:lnTo>
                <a:lnTo>
                  <a:pt x="804600" y="50800"/>
                </a:lnTo>
                <a:lnTo>
                  <a:pt x="804600" y="25400"/>
                </a:lnTo>
                <a:lnTo>
                  <a:pt x="842699" y="25400"/>
                </a:lnTo>
                <a:lnTo>
                  <a:pt x="791900" y="0"/>
                </a:lnTo>
                <a:close/>
              </a:path>
              <a:path w="868679" h="76200">
                <a:moveTo>
                  <a:pt x="7919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91900" y="50800"/>
                </a:lnTo>
                <a:lnTo>
                  <a:pt x="791900" y="25400"/>
                </a:lnTo>
                <a:close/>
              </a:path>
              <a:path w="868679" h="76200">
                <a:moveTo>
                  <a:pt x="842699" y="25400"/>
                </a:moveTo>
                <a:lnTo>
                  <a:pt x="804600" y="25400"/>
                </a:lnTo>
                <a:lnTo>
                  <a:pt x="804600" y="50800"/>
                </a:lnTo>
                <a:lnTo>
                  <a:pt x="842702" y="50800"/>
                </a:lnTo>
                <a:lnTo>
                  <a:pt x="868100" y="38101"/>
                </a:lnTo>
                <a:lnTo>
                  <a:pt x="842699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39598" y="5451673"/>
            <a:ext cx="76200" cy="397510"/>
          </a:xfrm>
          <a:custGeom>
            <a:avLst/>
            <a:gdLst/>
            <a:ahLst/>
            <a:cxnLst/>
            <a:rect l="l" t="t" r="r" b="b"/>
            <a:pathLst>
              <a:path w="76200" h="397510">
                <a:moveTo>
                  <a:pt x="25399" y="323279"/>
                </a:moveTo>
                <a:lnTo>
                  <a:pt x="23270" y="323709"/>
                </a:lnTo>
                <a:lnTo>
                  <a:pt x="11159" y="331874"/>
                </a:lnTo>
                <a:lnTo>
                  <a:pt x="2994" y="343985"/>
                </a:lnTo>
                <a:lnTo>
                  <a:pt x="0" y="358815"/>
                </a:lnTo>
                <a:lnTo>
                  <a:pt x="2994" y="373645"/>
                </a:lnTo>
                <a:lnTo>
                  <a:pt x="11159" y="385756"/>
                </a:lnTo>
                <a:lnTo>
                  <a:pt x="23270" y="393921"/>
                </a:lnTo>
                <a:lnTo>
                  <a:pt x="38100" y="396915"/>
                </a:lnTo>
                <a:lnTo>
                  <a:pt x="52930" y="393921"/>
                </a:lnTo>
                <a:lnTo>
                  <a:pt x="65040" y="385756"/>
                </a:lnTo>
                <a:lnTo>
                  <a:pt x="73205" y="373645"/>
                </a:lnTo>
                <a:lnTo>
                  <a:pt x="76199" y="358815"/>
                </a:lnTo>
                <a:lnTo>
                  <a:pt x="25400" y="358815"/>
                </a:lnTo>
                <a:lnTo>
                  <a:pt x="25399" y="323279"/>
                </a:lnTo>
                <a:close/>
              </a:path>
              <a:path w="76200" h="397510">
                <a:moveTo>
                  <a:pt x="38100" y="320715"/>
                </a:moveTo>
                <a:lnTo>
                  <a:pt x="25400" y="323279"/>
                </a:lnTo>
                <a:lnTo>
                  <a:pt x="25400" y="358815"/>
                </a:lnTo>
                <a:lnTo>
                  <a:pt x="50800" y="358815"/>
                </a:lnTo>
                <a:lnTo>
                  <a:pt x="50799" y="323279"/>
                </a:lnTo>
                <a:lnTo>
                  <a:pt x="38100" y="320715"/>
                </a:lnTo>
                <a:close/>
              </a:path>
              <a:path w="76200" h="397510">
                <a:moveTo>
                  <a:pt x="50799" y="323279"/>
                </a:moveTo>
                <a:lnTo>
                  <a:pt x="50800" y="358815"/>
                </a:lnTo>
                <a:lnTo>
                  <a:pt x="25400" y="358815"/>
                </a:lnTo>
                <a:lnTo>
                  <a:pt x="76200" y="358815"/>
                </a:lnTo>
                <a:lnTo>
                  <a:pt x="73205" y="343985"/>
                </a:lnTo>
                <a:lnTo>
                  <a:pt x="65040" y="331874"/>
                </a:lnTo>
                <a:lnTo>
                  <a:pt x="52930" y="323709"/>
                </a:lnTo>
                <a:lnTo>
                  <a:pt x="50799" y="323279"/>
                </a:lnTo>
                <a:close/>
              </a:path>
              <a:path w="76200" h="397510">
                <a:moveTo>
                  <a:pt x="50798" y="0"/>
                </a:moveTo>
                <a:lnTo>
                  <a:pt x="25398" y="0"/>
                </a:lnTo>
                <a:lnTo>
                  <a:pt x="25399" y="323279"/>
                </a:lnTo>
                <a:lnTo>
                  <a:pt x="38100" y="320715"/>
                </a:lnTo>
                <a:lnTo>
                  <a:pt x="50799" y="320715"/>
                </a:lnTo>
                <a:lnTo>
                  <a:pt x="50798" y="0"/>
                </a:lnTo>
                <a:close/>
              </a:path>
              <a:path w="76200" h="397510">
                <a:moveTo>
                  <a:pt x="50799" y="320715"/>
                </a:moveTo>
                <a:lnTo>
                  <a:pt x="38100" y="320715"/>
                </a:lnTo>
                <a:lnTo>
                  <a:pt x="50799" y="323279"/>
                </a:lnTo>
                <a:lnTo>
                  <a:pt x="50799" y="320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31596" y="5792723"/>
            <a:ext cx="109220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00"/>
              </a:spcBef>
            </a:pPr>
            <a:r>
              <a:rPr sz="2000" spc="-5" dirty="0">
                <a:solidFill>
                  <a:srgbClr val="6DA5DF"/>
                </a:solidFill>
                <a:latin typeface="Courier New" panose="02070309020205020404"/>
                <a:cs typeface="Courier New" panose="02070309020205020404"/>
              </a:rPr>
              <a:t>v1beta1  v1beta2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26820" y="4996887"/>
            <a:ext cx="868680" cy="76200"/>
          </a:xfrm>
          <a:custGeom>
            <a:avLst/>
            <a:gdLst/>
            <a:ahLst/>
            <a:cxnLst/>
            <a:rect l="l" t="t" r="r" b="b"/>
            <a:pathLst>
              <a:path w="868679" h="76200">
                <a:moveTo>
                  <a:pt x="791900" y="0"/>
                </a:moveTo>
                <a:lnTo>
                  <a:pt x="791900" y="76200"/>
                </a:lnTo>
                <a:lnTo>
                  <a:pt x="842702" y="50800"/>
                </a:lnTo>
                <a:lnTo>
                  <a:pt x="804600" y="50800"/>
                </a:lnTo>
                <a:lnTo>
                  <a:pt x="804600" y="25400"/>
                </a:lnTo>
                <a:lnTo>
                  <a:pt x="842699" y="25400"/>
                </a:lnTo>
                <a:lnTo>
                  <a:pt x="791900" y="0"/>
                </a:lnTo>
                <a:close/>
              </a:path>
              <a:path w="868679" h="76200">
                <a:moveTo>
                  <a:pt x="7919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91900" y="50800"/>
                </a:lnTo>
                <a:lnTo>
                  <a:pt x="791900" y="25400"/>
                </a:lnTo>
                <a:close/>
              </a:path>
              <a:path w="868679" h="76200">
                <a:moveTo>
                  <a:pt x="842699" y="25400"/>
                </a:moveTo>
                <a:lnTo>
                  <a:pt x="804600" y="25400"/>
                </a:lnTo>
                <a:lnTo>
                  <a:pt x="804600" y="50800"/>
                </a:lnTo>
                <a:lnTo>
                  <a:pt x="842702" y="50800"/>
                </a:lnTo>
                <a:lnTo>
                  <a:pt x="868100" y="38101"/>
                </a:lnTo>
                <a:lnTo>
                  <a:pt x="842699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97244" y="5451673"/>
            <a:ext cx="76200" cy="397510"/>
          </a:xfrm>
          <a:custGeom>
            <a:avLst/>
            <a:gdLst/>
            <a:ahLst/>
            <a:cxnLst/>
            <a:rect l="l" t="t" r="r" b="b"/>
            <a:pathLst>
              <a:path w="76200" h="397510">
                <a:moveTo>
                  <a:pt x="25399" y="323279"/>
                </a:moveTo>
                <a:lnTo>
                  <a:pt x="23269" y="323709"/>
                </a:lnTo>
                <a:lnTo>
                  <a:pt x="11159" y="331874"/>
                </a:lnTo>
                <a:lnTo>
                  <a:pt x="2994" y="343985"/>
                </a:lnTo>
                <a:lnTo>
                  <a:pt x="0" y="358815"/>
                </a:lnTo>
                <a:lnTo>
                  <a:pt x="2994" y="373645"/>
                </a:lnTo>
                <a:lnTo>
                  <a:pt x="11159" y="385756"/>
                </a:lnTo>
                <a:lnTo>
                  <a:pt x="23269" y="393921"/>
                </a:lnTo>
                <a:lnTo>
                  <a:pt x="38100" y="396915"/>
                </a:lnTo>
                <a:lnTo>
                  <a:pt x="52929" y="393921"/>
                </a:lnTo>
                <a:lnTo>
                  <a:pt x="65040" y="385756"/>
                </a:lnTo>
                <a:lnTo>
                  <a:pt x="73205" y="373645"/>
                </a:lnTo>
                <a:lnTo>
                  <a:pt x="76199" y="358815"/>
                </a:lnTo>
                <a:lnTo>
                  <a:pt x="25400" y="358815"/>
                </a:lnTo>
                <a:lnTo>
                  <a:pt x="25399" y="323279"/>
                </a:lnTo>
                <a:close/>
              </a:path>
              <a:path w="76200" h="397510">
                <a:moveTo>
                  <a:pt x="38100" y="320715"/>
                </a:moveTo>
                <a:lnTo>
                  <a:pt x="25400" y="323279"/>
                </a:lnTo>
                <a:lnTo>
                  <a:pt x="25400" y="358815"/>
                </a:lnTo>
                <a:lnTo>
                  <a:pt x="50800" y="358815"/>
                </a:lnTo>
                <a:lnTo>
                  <a:pt x="50799" y="323279"/>
                </a:lnTo>
                <a:lnTo>
                  <a:pt x="38100" y="320715"/>
                </a:lnTo>
                <a:close/>
              </a:path>
              <a:path w="76200" h="397510">
                <a:moveTo>
                  <a:pt x="50799" y="323279"/>
                </a:moveTo>
                <a:lnTo>
                  <a:pt x="50800" y="358815"/>
                </a:lnTo>
                <a:lnTo>
                  <a:pt x="25400" y="358815"/>
                </a:lnTo>
                <a:lnTo>
                  <a:pt x="76200" y="358815"/>
                </a:lnTo>
                <a:lnTo>
                  <a:pt x="73205" y="343985"/>
                </a:lnTo>
                <a:lnTo>
                  <a:pt x="65040" y="331874"/>
                </a:lnTo>
                <a:lnTo>
                  <a:pt x="52929" y="323709"/>
                </a:lnTo>
                <a:lnTo>
                  <a:pt x="50799" y="323279"/>
                </a:lnTo>
                <a:close/>
              </a:path>
              <a:path w="76200" h="397510">
                <a:moveTo>
                  <a:pt x="50798" y="0"/>
                </a:moveTo>
                <a:lnTo>
                  <a:pt x="25398" y="0"/>
                </a:lnTo>
                <a:lnTo>
                  <a:pt x="25399" y="323279"/>
                </a:lnTo>
                <a:lnTo>
                  <a:pt x="38100" y="320715"/>
                </a:lnTo>
                <a:lnTo>
                  <a:pt x="50799" y="320715"/>
                </a:lnTo>
                <a:lnTo>
                  <a:pt x="50798" y="0"/>
                </a:lnTo>
                <a:close/>
              </a:path>
              <a:path w="76200" h="397510">
                <a:moveTo>
                  <a:pt x="50799" y="320715"/>
                </a:moveTo>
                <a:lnTo>
                  <a:pt x="38100" y="320715"/>
                </a:lnTo>
                <a:lnTo>
                  <a:pt x="50799" y="323279"/>
                </a:lnTo>
                <a:lnTo>
                  <a:pt x="50799" y="320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670242" y="5893308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DA5DF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960" y="1282473"/>
            <a:ext cx="8206105" cy="5358765"/>
            <a:chOff x="260960" y="1282473"/>
            <a:chExt cx="8206105" cy="5358765"/>
          </a:xfrm>
        </p:grpSpPr>
        <p:sp>
          <p:nvSpPr>
            <p:cNvPr id="3" name="object 3"/>
            <p:cNvSpPr/>
            <p:nvPr/>
          </p:nvSpPr>
          <p:spPr>
            <a:xfrm>
              <a:off x="265723" y="1494058"/>
              <a:ext cx="8196580" cy="5142865"/>
            </a:xfrm>
            <a:custGeom>
              <a:avLst/>
              <a:gdLst/>
              <a:ahLst/>
              <a:cxnLst/>
              <a:rect l="l" t="t" r="r" b="b"/>
              <a:pathLst>
                <a:path w="8196580" h="5142865">
                  <a:moveTo>
                    <a:pt x="0" y="152111"/>
                  </a:moveTo>
                  <a:lnTo>
                    <a:pt x="7754" y="104032"/>
                  </a:lnTo>
                  <a:lnTo>
                    <a:pt x="29348" y="62276"/>
                  </a:lnTo>
                  <a:lnTo>
                    <a:pt x="62276" y="29348"/>
                  </a:lnTo>
                  <a:lnTo>
                    <a:pt x="104032" y="7754"/>
                  </a:lnTo>
                  <a:lnTo>
                    <a:pt x="152111" y="0"/>
                  </a:lnTo>
                  <a:lnTo>
                    <a:pt x="8044143" y="0"/>
                  </a:lnTo>
                  <a:lnTo>
                    <a:pt x="8092221" y="7754"/>
                  </a:lnTo>
                  <a:lnTo>
                    <a:pt x="8133977" y="29348"/>
                  </a:lnTo>
                  <a:lnTo>
                    <a:pt x="8166905" y="62276"/>
                  </a:lnTo>
                  <a:lnTo>
                    <a:pt x="8188499" y="104032"/>
                  </a:lnTo>
                  <a:lnTo>
                    <a:pt x="8196254" y="152111"/>
                  </a:lnTo>
                  <a:lnTo>
                    <a:pt x="8196254" y="4990158"/>
                  </a:lnTo>
                  <a:lnTo>
                    <a:pt x="8188499" y="5038236"/>
                  </a:lnTo>
                  <a:lnTo>
                    <a:pt x="8166905" y="5079992"/>
                  </a:lnTo>
                  <a:lnTo>
                    <a:pt x="8133977" y="5112920"/>
                  </a:lnTo>
                  <a:lnTo>
                    <a:pt x="8092221" y="5134514"/>
                  </a:lnTo>
                  <a:lnTo>
                    <a:pt x="8044143" y="5142269"/>
                  </a:lnTo>
                  <a:lnTo>
                    <a:pt x="152111" y="5142269"/>
                  </a:lnTo>
                  <a:lnTo>
                    <a:pt x="104032" y="5134514"/>
                  </a:lnTo>
                  <a:lnTo>
                    <a:pt x="62276" y="5112920"/>
                  </a:lnTo>
                  <a:lnTo>
                    <a:pt x="29348" y="5079992"/>
                  </a:lnTo>
                  <a:lnTo>
                    <a:pt x="7754" y="5038236"/>
                  </a:lnTo>
                  <a:lnTo>
                    <a:pt x="0" y="4990158"/>
                  </a:lnTo>
                  <a:lnTo>
                    <a:pt x="0" y="152111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9116" y="1282473"/>
              <a:ext cx="1097915" cy="387350"/>
            </a:xfrm>
            <a:custGeom>
              <a:avLst/>
              <a:gdLst/>
              <a:ahLst/>
              <a:cxnLst/>
              <a:rect l="l" t="t" r="r" b="b"/>
              <a:pathLst>
                <a:path w="1097914" h="387350">
                  <a:moveTo>
                    <a:pt x="1097812" y="0"/>
                  </a:moveTo>
                  <a:lnTo>
                    <a:pt x="0" y="0"/>
                  </a:lnTo>
                  <a:lnTo>
                    <a:pt x="0" y="387007"/>
                  </a:lnTo>
                  <a:lnTo>
                    <a:pt x="1097812" y="387007"/>
                  </a:lnTo>
                  <a:lnTo>
                    <a:pt x="1097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599116" y="1282473"/>
            <a:ext cx="1097915" cy="387350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06" y="1050180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90" h="872489">
                <a:moveTo>
                  <a:pt x="436150" y="0"/>
                </a:moveTo>
                <a:lnTo>
                  <a:pt x="86386" y="172769"/>
                </a:lnTo>
                <a:lnTo>
                  <a:pt x="0" y="560980"/>
                </a:lnTo>
                <a:lnTo>
                  <a:pt x="242047" y="872302"/>
                </a:lnTo>
                <a:lnTo>
                  <a:pt x="630254" y="872302"/>
                </a:lnTo>
                <a:lnTo>
                  <a:pt x="872301" y="560980"/>
                </a:lnTo>
                <a:lnTo>
                  <a:pt x="785915" y="172769"/>
                </a:lnTo>
                <a:lnTo>
                  <a:pt x="436150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1335" y="1076338"/>
            <a:ext cx="415925" cy="8020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9050">
              <a:lnSpc>
                <a:spcPct val="100000"/>
              </a:lnSpc>
              <a:spcBef>
                <a:spcPts val="23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47534" y="3972220"/>
            <a:ext cx="1603375" cy="503555"/>
            <a:chOff x="7847534" y="3972220"/>
            <a:chExt cx="1603375" cy="503555"/>
          </a:xfrm>
        </p:grpSpPr>
        <p:sp>
          <p:nvSpPr>
            <p:cNvPr id="9" name="object 9"/>
            <p:cNvSpPr/>
            <p:nvPr/>
          </p:nvSpPr>
          <p:spPr>
            <a:xfrm>
              <a:off x="7852296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1567917" y="0"/>
                  </a:moveTo>
                  <a:lnTo>
                    <a:pt x="25830" y="0"/>
                  </a:lnTo>
                  <a:lnTo>
                    <a:pt x="15776" y="2029"/>
                  </a:lnTo>
                  <a:lnTo>
                    <a:pt x="7565" y="7565"/>
                  </a:lnTo>
                  <a:lnTo>
                    <a:pt x="2029" y="15776"/>
                  </a:lnTo>
                  <a:lnTo>
                    <a:pt x="0" y="25830"/>
                  </a:lnTo>
                  <a:lnTo>
                    <a:pt x="0" y="467973"/>
                  </a:lnTo>
                  <a:lnTo>
                    <a:pt x="2029" y="478027"/>
                  </a:lnTo>
                  <a:lnTo>
                    <a:pt x="7565" y="486238"/>
                  </a:lnTo>
                  <a:lnTo>
                    <a:pt x="15776" y="491774"/>
                  </a:lnTo>
                  <a:lnTo>
                    <a:pt x="25830" y="493803"/>
                  </a:lnTo>
                  <a:lnTo>
                    <a:pt x="1567917" y="493803"/>
                  </a:lnTo>
                  <a:lnTo>
                    <a:pt x="1577971" y="491774"/>
                  </a:lnTo>
                  <a:lnTo>
                    <a:pt x="1586181" y="486238"/>
                  </a:lnTo>
                  <a:lnTo>
                    <a:pt x="1591717" y="478027"/>
                  </a:lnTo>
                  <a:lnTo>
                    <a:pt x="1593747" y="467973"/>
                  </a:lnTo>
                  <a:lnTo>
                    <a:pt x="1593747" y="25830"/>
                  </a:lnTo>
                  <a:lnTo>
                    <a:pt x="1591717" y="15776"/>
                  </a:lnTo>
                  <a:lnTo>
                    <a:pt x="1586181" y="7565"/>
                  </a:lnTo>
                  <a:lnTo>
                    <a:pt x="1577971" y="2029"/>
                  </a:lnTo>
                  <a:lnTo>
                    <a:pt x="15679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52296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0" y="25830"/>
                  </a:moveTo>
                  <a:lnTo>
                    <a:pt x="2029" y="15776"/>
                  </a:lnTo>
                  <a:lnTo>
                    <a:pt x="7565" y="7565"/>
                  </a:lnTo>
                  <a:lnTo>
                    <a:pt x="15776" y="2029"/>
                  </a:lnTo>
                  <a:lnTo>
                    <a:pt x="25830" y="0"/>
                  </a:lnTo>
                  <a:lnTo>
                    <a:pt x="1567918" y="0"/>
                  </a:lnTo>
                  <a:lnTo>
                    <a:pt x="1577972" y="2029"/>
                  </a:lnTo>
                  <a:lnTo>
                    <a:pt x="1586182" y="7565"/>
                  </a:lnTo>
                  <a:lnTo>
                    <a:pt x="1591718" y="15776"/>
                  </a:lnTo>
                  <a:lnTo>
                    <a:pt x="1593748" y="25830"/>
                  </a:lnTo>
                  <a:lnTo>
                    <a:pt x="1593748" y="467974"/>
                  </a:lnTo>
                  <a:lnTo>
                    <a:pt x="1591718" y="478028"/>
                  </a:lnTo>
                  <a:lnTo>
                    <a:pt x="1586182" y="486239"/>
                  </a:lnTo>
                  <a:lnTo>
                    <a:pt x="1577972" y="491775"/>
                  </a:lnTo>
                  <a:lnTo>
                    <a:pt x="1567918" y="493805"/>
                  </a:lnTo>
                  <a:lnTo>
                    <a:pt x="25830" y="493805"/>
                  </a:lnTo>
                  <a:lnTo>
                    <a:pt x="15776" y="491775"/>
                  </a:lnTo>
                  <a:lnTo>
                    <a:pt x="7565" y="486239"/>
                  </a:lnTo>
                  <a:lnTo>
                    <a:pt x="2029" y="478028"/>
                  </a:lnTo>
                  <a:lnTo>
                    <a:pt x="0" y="467974"/>
                  </a:lnTo>
                  <a:lnTo>
                    <a:pt x="0" y="258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908438" y="4068571"/>
            <a:ext cx="152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26DE6"/>
                </a:solidFill>
                <a:latin typeface="Courier New" panose="02070309020205020404"/>
                <a:cs typeface="Courier New" panose="02070309020205020404"/>
              </a:rPr>
              <a:t>apiserver{}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9564" y="2385584"/>
            <a:ext cx="1936750" cy="2045970"/>
            <a:chOff x="719564" y="2385584"/>
            <a:chExt cx="1936750" cy="204597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2687" y="2685287"/>
              <a:ext cx="603504" cy="6035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7" y="3605783"/>
              <a:ext cx="603504" cy="6004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607" y="3605783"/>
              <a:ext cx="603504" cy="6004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6607" y="2685287"/>
              <a:ext cx="603504" cy="6035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4326" y="2486064"/>
              <a:ext cx="1927225" cy="1941195"/>
            </a:xfrm>
            <a:custGeom>
              <a:avLst/>
              <a:gdLst/>
              <a:ahLst/>
              <a:cxnLst/>
              <a:rect l="l" t="t" r="r" b="b"/>
              <a:pathLst>
                <a:path w="1927225" h="1941195">
                  <a:moveTo>
                    <a:pt x="0" y="78408"/>
                  </a:moveTo>
                  <a:lnTo>
                    <a:pt x="6161" y="47888"/>
                  </a:lnTo>
                  <a:lnTo>
                    <a:pt x="22965" y="22965"/>
                  </a:lnTo>
                  <a:lnTo>
                    <a:pt x="47888" y="6161"/>
                  </a:lnTo>
                  <a:lnTo>
                    <a:pt x="78408" y="0"/>
                  </a:lnTo>
                  <a:lnTo>
                    <a:pt x="1848549" y="0"/>
                  </a:lnTo>
                  <a:lnTo>
                    <a:pt x="1879068" y="6161"/>
                  </a:lnTo>
                  <a:lnTo>
                    <a:pt x="1903991" y="22965"/>
                  </a:lnTo>
                  <a:lnTo>
                    <a:pt x="1920795" y="47888"/>
                  </a:lnTo>
                  <a:lnTo>
                    <a:pt x="1926957" y="78408"/>
                  </a:lnTo>
                  <a:lnTo>
                    <a:pt x="1926957" y="1862215"/>
                  </a:lnTo>
                  <a:lnTo>
                    <a:pt x="1920795" y="1892735"/>
                  </a:lnTo>
                  <a:lnTo>
                    <a:pt x="1903991" y="1917658"/>
                  </a:lnTo>
                  <a:lnTo>
                    <a:pt x="1879068" y="1934461"/>
                  </a:lnTo>
                  <a:lnTo>
                    <a:pt x="1848549" y="1940623"/>
                  </a:lnTo>
                  <a:lnTo>
                    <a:pt x="78408" y="1940623"/>
                  </a:lnTo>
                  <a:lnTo>
                    <a:pt x="47888" y="1934461"/>
                  </a:lnTo>
                  <a:lnTo>
                    <a:pt x="22965" y="1917658"/>
                  </a:lnTo>
                  <a:lnTo>
                    <a:pt x="6161" y="1892735"/>
                  </a:lnTo>
                  <a:lnTo>
                    <a:pt x="0" y="1862215"/>
                  </a:lnTo>
                  <a:lnTo>
                    <a:pt x="0" y="78408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5423" y="2385584"/>
              <a:ext cx="659130" cy="205104"/>
            </a:xfrm>
            <a:custGeom>
              <a:avLst/>
              <a:gdLst/>
              <a:ahLst/>
              <a:cxnLst/>
              <a:rect l="l" t="t" r="r" b="b"/>
              <a:pathLst>
                <a:path w="659130" h="205105">
                  <a:moveTo>
                    <a:pt x="658629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658629" y="204910"/>
                  </a:lnTo>
                  <a:lnTo>
                    <a:pt x="65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55423" y="2385584"/>
            <a:ext cx="65913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35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apps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7711" y="326694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1153" y="326694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7184" y="4196588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1153" y="4196588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8756" y="1742461"/>
            <a:ext cx="3799204" cy="1070610"/>
            <a:chOff x="3148756" y="1742461"/>
            <a:chExt cx="3799204" cy="1070610"/>
          </a:xfrm>
        </p:grpSpPr>
        <p:sp>
          <p:nvSpPr>
            <p:cNvPr id="25" name="object 25"/>
            <p:cNvSpPr/>
            <p:nvPr/>
          </p:nvSpPr>
          <p:spPr>
            <a:xfrm>
              <a:off x="3148756" y="1742461"/>
              <a:ext cx="3799204" cy="1070610"/>
            </a:xfrm>
            <a:custGeom>
              <a:avLst/>
              <a:gdLst/>
              <a:ahLst/>
              <a:cxnLst/>
              <a:rect l="l" t="t" r="r" b="b"/>
              <a:pathLst>
                <a:path w="3799204" h="1070610">
                  <a:moveTo>
                    <a:pt x="3775393" y="0"/>
                  </a:moveTo>
                  <a:lnTo>
                    <a:pt x="23681" y="0"/>
                  </a:lnTo>
                  <a:lnTo>
                    <a:pt x="14463" y="1860"/>
                  </a:lnTo>
                  <a:lnTo>
                    <a:pt x="6936" y="6935"/>
                  </a:lnTo>
                  <a:lnTo>
                    <a:pt x="1861" y="14463"/>
                  </a:lnTo>
                  <a:lnTo>
                    <a:pt x="0" y="23681"/>
                  </a:lnTo>
                  <a:lnTo>
                    <a:pt x="0" y="1046444"/>
                  </a:lnTo>
                  <a:lnTo>
                    <a:pt x="1861" y="1055662"/>
                  </a:lnTo>
                  <a:lnTo>
                    <a:pt x="6936" y="1063190"/>
                  </a:lnTo>
                  <a:lnTo>
                    <a:pt x="14463" y="1068265"/>
                  </a:lnTo>
                  <a:lnTo>
                    <a:pt x="23681" y="1070126"/>
                  </a:lnTo>
                  <a:lnTo>
                    <a:pt x="3775393" y="1070126"/>
                  </a:lnTo>
                  <a:lnTo>
                    <a:pt x="3784612" y="1068265"/>
                  </a:lnTo>
                  <a:lnTo>
                    <a:pt x="3792139" y="1063190"/>
                  </a:lnTo>
                  <a:lnTo>
                    <a:pt x="3797214" y="1055662"/>
                  </a:lnTo>
                  <a:lnTo>
                    <a:pt x="3799075" y="1046444"/>
                  </a:lnTo>
                  <a:lnTo>
                    <a:pt x="3799075" y="23681"/>
                  </a:lnTo>
                  <a:lnTo>
                    <a:pt x="3797214" y="14463"/>
                  </a:lnTo>
                  <a:lnTo>
                    <a:pt x="3792139" y="6935"/>
                  </a:lnTo>
                  <a:lnTo>
                    <a:pt x="3784612" y="1860"/>
                  </a:lnTo>
                  <a:lnTo>
                    <a:pt x="3775393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6892" y="1775367"/>
              <a:ext cx="80987" cy="8098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385" y="1775366"/>
              <a:ext cx="80987" cy="809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9496" y="1775366"/>
              <a:ext cx="80987" cy="8098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217386" y="1889258"/>
            <a:ext cx="3730625" cy="923925"/>
          </a:xfrm>
          <a:prstGeom prst="rect">
            <a:avLst/>
          </a:prstGeom>
          <a:solidFill>
            <a:srgbClr val="202020"/>
          </a:solidFill>
        </p:spPr>
        <p:txBody>
          <a:bodyPr vert="horz" wrap="square" lIns="0" tIns="31114" rIns="0" bIns="0" rtlCol="0">
            <a:spAutoFit/>
          </a:bodyPr>
          <a:lstStyle/>
          <a:p>
            <a:pPr marL="50800" marR="1077595">
              <a:lnSpc>
                <a:spcPct val="101000"/>
              </a:lnSpc>
              <a:spcBef>
                <a:spcPts val="245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kind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Deployment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apiVersion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apps/v1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211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48756" y="2915592"/>
            <a:ext cx="3799204" cy="1070610"/>
            <a:chOff x="3148756" y="2915592"/>
            <a:chExt cx="3799204" cy="1070610"/>
          </a:xfrm>
        </p:grpSpPr>
        <p:sp>
          <p:nvSpPr>
            <p:cNvPr id="31" name="object 31"/>
            <p:cNvSpPr/>
            <p:nvPr/>
          </p:nvSpPr>
          <p:spPr>
            <a:xfrm>
              <a:off x="3148756" y="2915592"/>
              <a:ext cx="3799204" cy="1070610"/>
            </a:xfrm>
            <a:custGeom>
              <a:avLst/>
              <a:gdLst/>
              <a:ahLst/>
              <a:cxnLst/>
              <a:rect l="l" t="t" r="r" b="b"/>
              <a:pathLst>
                <a:path w="3799204" h="1070610">
                  <a:moveTo>
                    <a:pt x="3775393" y="0"/>
                  </a:moveTo>
                  <a:lnTo>
                    <a:pt x="23681" y="0"/>
                  </a:lnTo>
                  <a:lnTo>
                    <a:pt x="14463" y="1861"/>
                  </a:lnTo>
                  <a:lnTo>
                    <a:pt x="6936" y="6936"/>
                  </a:lnTo>
                  <a:lnTo>
                    <a:pt x="1861" y="14464"/>
                  </a:lnTo>
                  <a:lnTo>
                    <a:pt x="0" y="23682"/>
                  </a:lnTo>
                  <a:lnTo>
                    <a:pt x="0" y="1046445"/>
                  </a:lnTo>
                  <a:lnTo>
                    <a:pt x="1861" y="1055663"/>
                  </a:lnTo>
                  <a:lnTo>
                    <a:pt x="6936" y="1063191"/>
                  </a:lnTo>
                  <a:lnTo>
                    <a:pt x="14463" y="1068266"/>
                  </a:lnTo>
                  <a:lnTo>
                    <a:pt x="23681" y="1070127"/>
                  </a:lnTo>
                  <a:lnTo>
                    <a:pt x="3775393" y="1070127"/>
                  </a:lnTo>
                  <a:lnTo>
                    <a:pt x="3784612" y="1068266"/>
                  </a:lnTo>
                  <a:lnTo>
                    <a:pt x="3792139" y="1063191"/>
                  </a:lnTo>
                  <a:lnTo>
                    <a:pt x="3797214" y="1055663"/>
                  </a:lnTo>
                  <a:lnTo>
                    <a:pt x="3799075" y="1046445"/>
                  </a:lnTo>
                  <a:lnTo>
                    <a:pt x="3799075" y="23682"/>
                  </a:lnTo>
                  <a:lnTo>
                    <a:pt x="3797214" y="14464"/>
                  </a:lnTo>
                  <a:lnTo>
                    <a:pt x="3792139" y="6936"/>
                  </a:lnTo>
                  <a:lnTo>
                    <a:pt x="3784612" y="1861"/>
                  </a:lnTo>
                  <a:lnTo>
                    <a:pt x="3775393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6892" y="2948499"/>
              <a:ext cx="80987" cy="8098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385" y="2948498"/>
              <a:ext cx="80987" cy="8098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9496" y="2948498"/>
              <a:ext cx="80987" cy="8098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3217386" y="3062390"/>
            <a:ext cx="3730625" cy="923925"/>
          </a:xfrm>
          <a:prstGeom prst="rect">
            <a:avLst/>
          </a:prstGeom>
          <a:solidFill>
            <a:srgbClr val="202020"/>
          </a:solidFill>
        </p:spPr>
        <p:txBody>
          <a:bodyPr vert="horz" wrap="square" lIns="0" tIns="31115" rIns="0" bIns="0" rtlCol="0">
            <a:spAutoFit/>
          </a:bodyPr>
          <a:lstStyle/>
          <a:p>
            <a:pPr marL="50800" marR="1077595">
              <a:lnSpc>
                <a:spcPct val="101000"/>
              </a:lnSpc>
              <a:spcBef>
                <a:spcPts val="245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kind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DaemonSet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apiVersion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apps/v1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211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148756" y="4088724"/>
            <a:ext cx="3799204" cy="1070610"/>
            <a:chOff x="3148756" y="4088724"/>
            <a:chExt cx="3799204" cy="1070610"/>
          </a:xfrm>
        </p:grpSpPr>
        <p:sp>
          <p:nvSpPr>
            <p:cNvPr id="37" name="object 37"/>
            <p:cNvSpPr/>
            <p:nvPr/>
          </p:nvSpPr>
          <p:spPr>
            <a:xfrm>
              <a:off x="3148756" y="4088724"/>
              <a:ext cx="3799204" cy="1070610"/>
            </a:xfrm>
            <a:custGeom>
              <a:avLst/>
              <a:gdLst/>
              <a:ahLst/>
              <a:cxnLst/>
              <a:rect l="l" t="t" r="r" b="b"/>
              <a:pathLst>
                <a:path w="3799204" h="1070610">
                  <a:moveTo>
                    <a:pt x="3775393" y="0"/>
                  </a:moveTo>
                  <a:lnTo>
                    <a:pt x="23681" y="0"/>
                  </a:lnTo>
                  <a:lnTo>
                    <a:pt x="14463" y="1861"/>
                  </a:lnTo>
                  <a:lnTo>
                    <a:pt x="6936" y="6936"/>
                  </a:lnTo>
                  <a:lnTo>
                    <a:pt x="1861" y="14464"/>
                  </a:lnTo>
                  <a:lnTo>
                    <a:pt x="0" y="23682"/>
                  </a:lnTo>
                  <a:lnTo>
                    <a:pt x="0" y="1046445"/>
                  </a:lnTo>
                  <a:lnTo>
                    <a:pt x="1861" y="1055663"/>
                  </a:lnTo>
                  <a:lnTo>
                    <a:pt x="6936" y="1063190"/>
                  </a:lnTo>
                  <a:lnTo>
                    <a:pt x="14463" y="1068266"/>
                  </a:lnTo>
                  <a:lnTo>
                    <a:pt x="23681" y="1070127"/>
                  </a:lnTo>
                  <a:lnTo>
                    <a:pt x="3775393" y="1070127"/>
                  </a:lnTo>
                  <a:lnTo>
                    <a:pt x="3784612" y="1068266"/>
                  </a:lnTo>
                  <a:lnTo>
                    <a:pt x="3792139" y="1063190"/>
                  </a:lnTo>
                  <a:lnTo>
                    <a:pt x="3797214" y="1055663"/>
                  </a:lnTo>
                  <a:lnTo>
                    <a:pt x="3799075" y="1046445"/>
                  </a:lnTo>
                  <a:lnTo>
                    <a:pt x="3799075" y="23682"/>
                  </a:lnTo>
                  <a:lnTo>
                    <a:pt x="3797214" y="14464"/>
                  </a:lnTo>
                  <a:lnTo>
                    <a:pt x="3792139" y="6936"/>
                  </a:lnTo>
                  <a:lnTo>
                    <a:pt x="3784612" y="1861"/>
                  </a:lnTo>
                  <a:lnTo>
                    <a:pt x="3775393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6892" y="4121631"/>
              <a:ext cx="80987" cy="8098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385" y="4121630"/>
              <a:ext cx="80987" cy="809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9496" y="4121630"/>
              <a:ext cx="80987" cy="8098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217386" y="4235522"/>
            <a:ext cx="3730625" cy="923925"/>
          </a:xfrm>
          <a:prstGeom prst="rect">
            <a:avLst/>
          </a:prstGeom>
          <a:solidFill>
            <a:srgbClr val="202020"/>
          </a:solidFill>
        </p:spPr>
        <p:txBody>
          <a:bodyPr vert="horz" wrap="square" lIns="0" tIns="25400" rIns="0" bIns="0" rtlCol="0">
            <a:spAutoFit/>
          </a:bodyPr>
          <a:lstStyle/>
          <a:p>
            <a:pPr marL="50800" marR="1077595">
              <a:lnSpc>
                <a:spcPct val="102000"/>
              </a:lnSpc>
              <a:spcBef>
                <a:spcPts val="20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kind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ReplicaSet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apiVersion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apps/v1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211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148756" y="5261856"/>
            <a:ext cx="3799204" cy="1070610"/>
            <a:chOff x="3148756" y="5261856"/>
            <a:chExt cx="3799204" cy="1070610"/>
          </a:xfrm>
        </p:grpSpPr>
        <p:sp>
          <p:nvSpPr>
            <p:cNvPr id="43" name="object 43"/>
            <p:cNvSpPr/>
            <p:nvPr/>
          </p:nvSpPr>
          <p:spPr>
            <a:xfrm>
              <a:off x="3148756" y="5261856"/>
              <a:ext cx="3799204" cy="1070610"/>
            </a:xfrm>
            <a:custGeom>
              <a:avLst/>
              <a:gdLst/>
              <a:ahLst/>
              <a:cxnLst/>
              <a:rect l="l" t="t" r="r" b="b"/>
              <a:pathLst>
                <a:path w="3799204" h="1070610">
                  <a:moveTo>
                    <a:pt x="3775393" y="0"/>
                  </a:moveTo>
                  <a:lnTo>
                    <a:pt x="23681" y="0"/>
                  </a:lnTo>
                  <a:lnTo>
                    <a:pt x="14463" y="1861"/>
                  </a:lnTo>
                  <a:lnTo>
                    <a:pt x="6936" y="6936"/>
                  </a:lnTo>
                  <a:lnTo>
                    <a:pt x="1861" y="14464"/>
                  </a:lnTo>
                  <a:lnTo>
                    <a:pt x="0" y="23682"/>
                  </a:lnTo>
                  <a:lnTo>
                    <a:pt x="0" y="1046445"/>
                  </a:lnTo>
                  <a:lnTo>
                    <a:pt x="1861" y="1055663"/>
                  </a:lnTo>
                  <a:lnTo>
                    <a:pt x="6936" y="1063191"/>
                  </a:lnTo>
                  <a:lnTo>
                    <a:pt x="14463" y="1068266"/>
                  </a:lnTo>
                  <a:lnTo>
                    <a:pt x="23681" y="1070127"/>
                  </a:lnTo>
                  <a:lnTo>
                    <a:pt x="3775393" y="1070127"/>
                  </a:lnTo>
                  <a:lnTo>
                    <a:pt x="3784612" y="1068266"/>
                  </a:lnTo>
                  <a:lnTo>
                    <a:pt x="3792139" y="1063191"/>
                  </a:lnTo>
                  <a:lnTo>
                    <a:pt x="3797214" y="1055663"/>
                  </a:lnTo>
                  <a:lnTo>
                    <a:pt x="3799075" y="1046445"/>
                  </a:lnTo>
                  <a:lnTo>
                    <a:pt x="3799075" y="23682"/>
                  </a:lnTo>
                  <a:lnTo>
                    <a:pt x="3797214" y="14464"/>
                  </a:lnTo>
                  <a:lnTo>
                    <a:pt x="3792139" y="6936"/>
                  </a:lnTo>
                  <a:lnTo>
                    <a:pt x="3784612" y="1861"/>
                  </a:lnTo>
                  <a:lnTo>
                    <a:pt x="3775393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6892" y="5294763"/>
              <a:ext cx="80987" cy="8098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385" y="5294762"/>
              <a:ext cx="80987" cy="8098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9496" y="5294762"/>
              <a:ext cx="80987" cy="80987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217386" y="5408654"/>
            <a:ext cx="3730625" cy="923925"/>
          </a:xfrm>
          <a:prstGeom prst="rect">
            <a:avLst/>
          </a:prstGeom>
          <a:solidFill>
            <a:srgbClr val="202020"/>
          </a:solidFill>
        </p:spPr>
        <p:txBody>
          <a:bodyPr vert="horz" wrap="square" lIns="0" tIns="26034" rIns="0" bIns="0" rtlCol="0">
            <a:spAutoFit/>
          </a:bodyPr>
          <a:lstStyle/>
          <a:p>
            <a:pPr marL="50800" marR="1077595">
              <a:lnSpc>
                <a:spcPct val="102000"/>
              </a:lnSpc>
              <a:spcBef>
                <a:spcPts val="205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kind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StatefulSet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apiVersion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apps/v1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209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9563" y="4596705"/>
            <a:ext cx="1936750" cy="1223645"/>
            <a:chOff x="719563" y="4596705"/>
            <a:chExt cx="1936750" cy="1223645"/>
          </a:xfrm>
        </p:grpSpPr>
        <p:sp>
          <p:nvSpPr>
            <p:cNvPr id="49" name="object 49"/>
            <p:cNvSpPr/>
            <p:nvPr/>
          </p:nvSpPr>
          <p:spPr>
            <a:xfrm>
              <a:off x="724325" y="4697187"/>
              <a:ext cx="1927225" cy="1118870"/>
            </a:xfrm>
            <a:custGeom>
              <a:avLst/>
              <a:gdLst/>
              <a:ahLst/>
              <a:cxnLst/>
              <a:rect l="l" t="t" r="r" b="b"/>
              <a:pathLst>
                <a:path w="1927225" h="1118870">
                  <a:moveTo>
                    <a:pt x="0" y="45503"/>
                  </a:moveTo>
                  <a:lnTo>
                    <a:pt x="3575" y="27791"/>
                  </a:lnTo>
                  <a:lnTo>
                    <a:pt x="13327" y="13327"/>
                  </a:lnTo>
                  <a:lnTo>
                    <a:pt x="27791" y="3575"/>
                  </a:lnTo>
                  <a:lnTo>
                    <a:pt x="45503" y="0"/>
                  </a:lnTo>
                  <a:lnTo>
                    <a:pt x="1881454" y="0"/>
                  </a:lnTo>
                  <a:lnTo>
                    <a:pt x="1899166" y="3575"/>
                  </a:lnTo>
                  <a:lnTo>
                    <a:pt x="1913630" y="13327"/>
                  </a:lnTo>
                  <a:lnTo>
                    <a:pt x="1923382" y="27791"/>
                  </a:lnTo>
                  <a:lnTo>
                    <a:pt x="1926958" y="45503"/>
                  </a:lnTo>
                  <a:lnTo>
                    <a:pt x="1926958" y="1072784"/>
                  </a:lnTo>
                  <a:lnTo>
                    <a:pt x="1923382" y="1090496"/>
                  </a:lnTo>
                  <a:lnTo>
                    <a:pt x="1913630" y="1104960"/>
                  </a:lnTo>
                  <a:lnTo>
                    <a:pt x="1899166" y="1114712"/>
                  </a:lnTo>
                  <a:lnTo>
                    <a:pt x="1881454" y="1118288"/>
                  </a:lnTo>
                  <a:lnTo>
                    <a:pt x="45503" y="1118288"/>
                  </a:lnTo>
                  <a:lnTo>
                    <a:pt x="27791" y="1114712"/>
                  </a:lnTo>
                  <a:lnTo>
                    <a:pt x="13327" y="1104960"/>
                  </a:lnTo>
                  <a:lnTo>
                    <a:pt x="3575" y="1090496"/>
                  </a:lnTo>
                  <a:lnTo>
                    <a:pt x="0" y="1072784"/>
                  </a:lnTo>
                  <a:lnTo>
                    <a:pt x="0" y="45503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0486" y="4596705"/>
              <a:ext cx="722630" cy="205104"/>
            </a:xfrm>
            <a:custGeom>
              <a:avLst/>
              <a:gdLst/>
              <a:ahLst/>
              <a:cxnLst/>
              <a:rect l="l" t="t" r="r" b="b"/>
              <a:pathLst>
                <a:path w="722630" h="205104">
                  <a:moveTo>
                    <a:pt x="722261" y="0"/>
                  </a:moveTo>
                  <a:lnTo>
                    <a:pt x="0" y="0"/>
                  </a:lnTo>
                  <a:lnTo>
                    <a:pt x="0" y="204911"/>
                  </a:lnTo>
                  <a:lnTo>
                    <a:pt x="722261" y="204911"/>
                  </a:lnTo>
                  <a:lnTo>
                    <a:pt x="7222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940486" y="4596705"/>
            <a:ext cx="72263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5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batch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27711" y="5479796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74842" y="5476747"/>
            <a:ext cx="670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v1beta1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38783" y="4895088"/>
            <a:ext cx="1484630" cy="603885"/>
            <a:chOff x="938783" y="4895088"/>
            <a:chExt cx="1484630" cy="603885"/>
          </a:xfrm>
        </p:grpSpPr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9655" y="4895088"/>
              <a:ext cx="603504" cy="60350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783" y="4895088"/>
              <a:ext cx="603504" cy="603504"/>
            </a:xfrm>
            <a:prstGeom prst="rect">
              <a:avLst/>
            </a:prstGeom>
          </p:spPr>
        </p:pic>
      </p:grp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960" y="1282473"/>
            <a:ext cx="8206105" cy="5358765"/>
            <a:chOff x="260960" y="1282473"/>
            <a:chExt cx="8206105" cy="5358765"/>
          </a:xfrm>
        </p:grpSpPr>
        <p:sp>
          <p:nvSpPr>
            <p:cNvPr id="3" name="object 3"/>
            <p:cNvSpPr/>
            <p:nvPr/>
          </p:nvSpPr>
          <p:spPr>
            <a:xfrm>
              <a:off x="265723" y="1494058"/>
              <a:ext cx="8196580" cy="5142865"/>
            </a:xfrm>
            <a:custGeom>
              <a:avLst/>
              <a:gdLst/>
              <a:ahLst/>
              <a:cxnLst/>
              <a:rect l="l" t="t" r="r" b="b"/>
              <a:pathLst>
                <a:path w="8196580" h="5142865">
                  <a:moveTo>
                    <a:pt x="0" y="152111"/>
                  </a:moveTo>
                  <a:lnTo>
                    <a:pt x="7754" y="104032"/>
                  </a:lnTo>
                  <a:lnTo>
                    <a:pt x="29348" y="62276"/>
                  </a:lnTo>
                  <a:lnTo>
                    <a:pt x="62276" y="29348"/>
                  </a:lnTo>
                  <a:lnTo>
                    <a:pt x="104032" y="7754"/>
                  </a:lnTo>
                  <a:lnTo>
                    <a:pt x="152111" y="0"/>
                  </a:lnTo>
                  <a:lnTo>
                    <a:pt x="8044143" y="0"/>
                  </a:lnTo>
                  <a:lnTo>
                    <a:pt x="8092221" y="7754"/>
                  </a:lnTo>
                  <a:lnTo>
                    <a:pt x="8133977" y="29348"/>
                  </a:lnTo>
                  <a:lnTo>
                    <a:pt x="8166905" y="62276"/>
                  </a:lnTo>
                  <a:lnTo>
                    <a:pt x="8188499" y="104032"/>
                  </a:lnTo>
                  <a:lnTo>
                    <a:pt x="8196254" y="152111"/>
                  </a:lnTo>
                  <a:lnTo>
                    <a:pt x="8196254" y="4990158"/>
                  </a:lnTo>
                  <a:lnTo>
                    <a:pt x="8188499" y="5038236"/>
                  </a:lnTo>
                  <a:lnTo>
                    <a:pt x="8166905" y="5079992"/>
                  </a:lnTo>
                  <a:lnTo>
                    <a:pt x="8133977" y="5112920"/>
                  </a:lnTo>
                  <a:lnTo>
                    <a:pt x="8092221" y="5134514"/>
                  </a:lnTo>
                  <a:lnTo>
                    <a:pt x="8044143" y="5142269"/>
                  </a:lnTo>
                  <a:lnTo>
                    <a:pt x="152111" y="5142269"/>
                  </a:lnTo>
                  <a:lnTo>
                    <a:pt x="104032" y="5134514"/>
                  </a:lnTo>
                  <a:lnTo>
                    <a:pt x="62276" y="5112920"/>
                  </a:lnTo>
                  <a:lnTo>
                    <a:pt x="29348" y="5079992"/>
                  </a:lnTo>
                  <a:lnTo>
                    <a:pt x="7754" y="5038236"/>
                  </a:lnTo>
                  <a:lnTo>
                    <a:pt x="0" y="4990158"/>
                  </a:lnTo>
                  <a:lnTo>
                    <a:pt x="0" y="152111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9116" y="1282473"/>
              <a:ext cx="1097915" cy="387350"/>
            </a:xfrm>
            <a:custGeom>
              <a:avLst/>
              <a:gdLst/>
              <a:ahLst/>
              <a:cxnLst/>
              <a:rect l="l" t="t" r="r" b="b"/>
              <a:pathLst>
                <a:path w="1097914" h="387350">
                  <a:moveTo>
                    <a:pt x="1097812" y="0"/>
                  </a:moveTo>
                  <a:lnTo>
                    <a:pt x="0" y="0"/>
                  </a:lnTo>
                  <a:lnTo>
                    <a:pt x="0" y="387007"/>
                  </a:lnTo>
                  <a:lnTo>
                    <a:pt x="1097812" y="387007"/>
                  </a:lnTo>
                  <a:lnTo>
                    <a:pt x="1097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599116" y="1282473"/>
            <a:ext cx="1097915" cy="387350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06" y="1050180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90" h="872489">
                <a:moveTo>
                  <a:pt x="436150" y="0"/>
                </a:moveTo>
                <a:lnTo>
                  <a:pt x="86386" y="172769"/>
                </a:lnTo>
                <a:lnTo>
                  <a:pt x="0" y="560980"/>
                </a:lnTo>
                <a:lnTo>
                  <a:pt x="242047" y="872302"/>
                </a:lnTo>
                <a:lnTo>
                  <a:pt x="630254" y="872302"/>
                </a:lnTo>
                <a:lnTo>
                  <a:pt x="872301" y="560980"/>
                </a:lnTo>
                <a:lnTo>
                  <a:pt x="785915" y="172769"/>
                </a:lnTo>
                <a:lnTo>
                  <a:pt x="436150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1335" y="1076338"/>
            <a:ext cx="415925" cy="8020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9050">
              <a:lnSpc>
                <a:spcPct val="100000"/>
              </a:lnSpc>
              <a:spcBef>
                <a:spcPts val="23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47534" y="3972220"/>
            <a:ext cx="1603375" cy="503555"/>
            <a:chOff x="7847534" y="3972220"/>
            <a:chExt cx="1603375" cy="503555"/>
          </a:xfrm>
        </p:grpSpPr>
        <p:sp>
          <p:nvSpPr>
            <p:cNvPr id="9" name="object 9"/>
            <p:cNvSpPr/>
            <p:nvPr/>
          </p:nvSpPr>
          <p:spPr>
            <a:xfrm>
              <a:off x="7852296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1567917" y="0"/>
                  </a:moveTo>
                  <a:lnTo>
                    <a:pt x="25830" y="0"/>
                  </a:lnTo>
                  <a:lnTo>
                    <a:pt x="15776" y="2029"/>
                  </a:lnTo>
                  <a:lnTo>
                    <a:pt x="7565" y="7565"/>
                  </a:lnTo>
                  <a:lnTo>
                    <a:pt x="2029" y="15776"/>
                  </a:lnTo>
                  <a:lnTo>
                    <a:pt x="0" y="25830"/>
                  </a:lnTo>
                  <a:lnTo>
                    <a:pt x="0" y="467973"/>
                  </a:lnTo>
                  <a:lnTo>
                    <a:pt x="2029" y="478027"/>
                  </a:lnTo>
                  <a:lnTo>
                    <a:pt x="7565" y="486238"/>
                  </a:lnTo>
                  <a:lnTo>
                    <a:pt x="15776" y="491774"/>
                  </a:lnTo>
                  <a:lnTo>
                    <a:pt x="25830" y="493803"/>
                  </a:lnTo>
                  <a:lnTo>
                    <a:pt x="1567917" y="493803"/>
                  </a:lnTo>
                  <a:lnTo>
                    <a:pt x="1577971" y="491774"/>
                  </a:lnTo>
                  <a:lnTo>
                    <a:pt x="1586181" y="486238"/>
                  </a:lnTo>
                  <a:lnTo>
                    <a:pt x="1591717" y="478027"/>
                  </a:lnTo>
                  <a:lnTo>
                    <a:pt x="1593747" y="467973"/>
                  </a:lnTo>
                  <a:lnTo>
                    <a:pt x="1593747" y="25830"/>
                  </a:lnTo>
                  <a:lnTo>
                    <a:pt x="1591717" y="15776"/>
                  </a:lnTo>
                  <a:lnTo>
                    <a:pt x="1586181" y="7565"/>
                  </a:lnTo>
                  <a:lnTo>
                    <a:pt x="1577971" y="2029"/>
                  </a:lnTo>
                  <a:lnTo>
                    <a:pt x="15679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52296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0" y="25830"/>
                  </a:moveTo>
                  <a:lnTo>
                    <a:pt x="2029" y="15776"/>
                  </a:lnTo>
                  <a:lnTo>
                    <a:pt x="7565" y="7565"/>
                  </a:lnTo>
                  <a:lnTo>
                    <a:pt x="15776" y="2029"/>
                  </a:lnTo>
                  <a:lnTo>
                    <a:pt x="25830" y="0"/>
                  </a:lnTo>
                  <a:lnTo>
                    <a:pt x="1567918" y="0"/>
                  </a:lnTo>
                  <a:lnTo>
                    <a:pt x="1577972" y="2029"/>
                  </a:lnTo>
                  <a:lnTo>
                    <a:pt x="1586182" y="7565"/>
                  </a:lnTo>
                  <a:lnTo>
                    <a:pt x="1591718" y="15776"/>
                  </a:lnTo>
                  <a:lnTo>
                    <a:pt x="1593748" y="25830"/>
                  </a:lnTo>
                  <a:lnTo>
                    <a:pt x="1593748" y="467974"/>
                  </a:lnTo>
                  <a:lnTo>
                    <a:pt x="1591718" y="478028"/>
                  </a:lnTo>
                  <a:lnTo>
                    <a:pt x="1586182" y="486239"/>
                  </a:lnTo>
                  <a:lnTo>
                    <a:pt x="1577972" y="491775"/>
                  </a:lnTo>
                  <a:lnTo>
                    <a:pt x="1567918" y="493805"/>
                  </a:lnTo>
                  <a:lnTo>
                    <a:pt x="25830" y="493805"/>
                  </a:lnTo>
                  <a:lnTo>
                    <a:pt x="15776" y="491775"/>
                  </a:lnTo>
                  <a:lnTo>
                    <a:pt x="7565" y="486239"/>
                  </a:lnTo>
                  <a:lnTo>
                    <a:pt x="2029" y="478028"/>
                  </a:lnTo>
                  <a:lnTo>
                    <a:pt x="0" y="467974"/>
                  </a:lnTo>
                  <a:lnTo>
                    <a:pt x="0" y="258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908438" y="4068571"/>
            <a:ext cx="152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26DE6"/>
                </a:solidFill>
                <a:latin typeface="Courier New" panose="02070309020205020404"/>
                <a:cs typeface="Courier New" panose="02070309020205020404"/>
              </a:rPr>
              <a:t>apiserver{}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9564" y="2385584"/>
            <a:ext cx="1936750" cy="2045970"/>
            <a:chOff x="719564" y="2385584"/>
            <a:chExt cx="1936750" cy="204597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2687" y="2685287"/>
              <a:ext cx="603504" cy="6035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7" y="3605783"/>
              <a:ext cx="603504" cy="6004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607" y="3605783"/>
              <a:ext cx="603504" cy="6004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6607" y="2685287"/>
              <a:ext cx="603504" cy="6035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4326" y="2486064"/>
              <a:ext cx="1927225" cy="1941195"/>
            </a:xfrm>
            <a:custGeom>
              <a:avLst/>
              <a:gdLst/>
              <a:ahLst/>
              <a:cxnLst/>
              <a:rect l="l" t="t" r="r" b="b"/>
              <a:pathLst>
                <a:path w="1927225" h="1941195">
                  <a:moveTo>
                    <a:pt x="0" y="78408"/>
                  </a:moveTo>
                  <a:lnTo>
                    <a:pt x="6161" y="47888"/>
                  </a:lnTo>
                  <a:lnTo>
                    <a:pt x="22965" y="22965"/>
                  </a:lnTo>
                  <a:lnTo>
                    <a:pt x="47888" y="6161"/>
                  </a:lnTo>
                  <a:lnTo>
                    <a:pt x="78408" y="0"/>
                  </a:lnTo>
                  <a:lnTo>
                    <a:pt x="1848549" y="0"/>
                  </a:lnTo>
                  <a:lnTo>
                    <a:pt x="1879068" y="6161"/>
                  </a:lnTo>
                  <a:lnTo>
                    <a:pt x="1903991" y="22965"/>
                  </a:lnTo>
                  <a:lnTo>
                    <a:pt x="1920795" y="47888"/>
                  </a:lnTo>
                  <a:lnTo>
                    <a:pt x="1926957" y="78408"/>
                  </a:lnTo>
                  <a:lnTo>
                    <a:pt x="1926957" y="1862215"/>
                  </a:lnTo>
                  <a:lnTo>
                    <a:pt x="1920795" y="1892735"/>
                  </a:lnTo>
                  <a:lnTo>
                    <a:pt x="1903991" y="1917658"/>
                  </a:lnTo>
                  <a:lnTo>
                    <a:pt x="1879068" y="1934461"/>
                  </a:lnTo>
                  <a:lnTo>
                    <a:pt x="1848549" y="1940623"/>
                  </a:lnTo>
                  <a:lnTo>
                    <a:pt x="78408" y="1940623"/>
                  </a:lnTo>
                  <a:lnTo>
                    <a:pt x="47888" y="1934461"/>
                  </a:lnTo>
                  <a:lnTo>
                    <a:pt x="22965" y="1917658"/>
                  </a:lnTo>
                  <a:lnTo>
                    <a:pt x="6161" y="1892735"/>
                  </a:lnTo>
                  <a:lnTo>
                    <a:pt x="0" y="1862215"/>
                  </a:lnTo>
                  <a:lnTo>
                    <a:pt x="0" y="78408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5423" y="2385584"/>
              <a:ext cx="659130" cy="205104"/>
            </a:xfrm>
            <a:custGeom>
              <a:avLst/>
              <a:gdLst/>
              <a:ahLst/>
              <a:cxnLst/>
              <a:rect l="l" t="t" r="r" b="b"/>
              <a:pathLst>
                <a:path w="659130" h="205105">
                  <a:moveTo>
                    <a:pt x="658629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658629" y="204910"/>
                  </a:lnTo>
                  <a:lnTo>
                    <a:pt x="65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55423" y="2385584"/>
            <a:ext cx="65913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35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apps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7711" y="326694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1153" y="326694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7184" y="4196588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1153" y="4196588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563" y="4596705"/>
            <a:ext cx="1936750" cy="1223645"/>
            <a:chOff x="719563" y="4596705"/>
            <a:chExt cx="1936750" cy="1223645"/>
          </a:xfrm>
        </p:grpSpPr>
        <p:sp>
          <p:nvSpPr>
            <p:cNvPr id="25" name="object 25"/>
            <p:cNvSpPr/>
            <p:nvPr/>
          </p:nvSpPr>
          <p:spPr>
            <a:xfrm>
              <a:off x="724325" y="4697187"/>
              <a:ext cx="1927225" cy="1118870"/>
            </a:xfrm>
            <a:custGeom>
              <a:avLst/>
              <a:gdLst/>
              <a:ahLst/>
              <a:cxnLst/>
              <a:rect l="l" t="t" r="r" b="b"/>
              <a:pathLst>
                <a:path w="1927225" h="1118870">
                  <a:moveTo>
                    <a:pt x="0" y="45503"/>
                  </a:moveTo>
                  <a:lnTo>
                    <a:pt x="3575" y="27791"/>
                  </a:lnTo>
                  <a:lnTo>
                    <a:pt x="13327" y="13327"/>
                  </a:lnTo>
                  <a:lnTo>
                    <a:pt x="27791" y="3575"/>
                  </a:lnTo>
                  <a:lnTo>
                    <a:pt x="45503" y="0"/>
                  </a:lnTo>
                  <a:lnTo>
                    <a:pt x="1881454" y="0"/>
                  </a:lnTo>
                  <a:lnTo>
                    <a:pt x="1899166" y="3575"/>
                  </a:lnTo>
                  <a:lnTo>
                    <a:pt x="1913630" y="13327"/>
                  </a:lnTo>
                  <a:lnTo>
                    <a:pt x="1923382" y="27791"/>
                  </a:lnTo>
                  <a:lnTo>
                    <a:pt x="1926958" y="45503"/>
                  </a:lnTo>
                  <a:lnTo>
                    <a:pt x="1926958" y="1072784"/>
                  </a:lnTo>
                  <a:lnTo>
                    <a:pt x="1923382" y="1090496"/>
                  </a:lnTo>
                  <a:lnTo>
                    <a:pt x="1913630" y="1104960"/>
                  </a:lnTo>
                  <a:lnTo>
                    <a:pt x="1899166" y="1114712"/>
                  </a:lnTo>
                  <a:lnTo>
                    <a:pt x="1881454" y="1118288"/>
                  </a:lnTo>
                  <a:lnTo>
                    <a:pt x="45503" y="1118288"/>
                  </a:lnTo>
                  <a:lnTo>
                    <a:pt x="27791" y="1114712"/>
                  </a:lnTo>
                  <a:lnTo>
                    <a:pt x="13327" y="1104960"/>
                  </a:lnTo>
                  <a:lnTo>
                    <a:pt x="3575" y="1090496"/>
                  </a:lnTo>
                  <a:lnTo>
                    <a:pt x="0" y="1072784"/>
                  </a:lnTo>
                  <a:lnTo>
                    <a:pt x="0" y="45503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40486" y="4596705"/>
              <a:ext cx="732155" cy="205104"/>
            </a:xfrm>
            <a:custGeom>
              <a:avLst/>
              <a:gdLst/>
              <a:ahLst/>
              <a:cxnLst/>
              <a:rect l="l" t="t" r="r" b="b"/>
              <a:pathLst>
                <a:path w="732155" h="205104">
                  <a:moveTo>
                    <a:pt x="731649" y="0"/>
                  </a:moveTo>
                  <a:lnTo>
                    <a:pt x="0" y="0"/>
                  </a:lnTo>
                  <a:lnTo>
                    <a:pt x="0" y="204911"/>
                  </a:lnTo>
                  <a:lnTo>
                    <a:pt x="731649" y="204911"/>
                  </a:lnTo>
                  <a:lnTo>
                    <a:pt x="731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40486" y="4596705"/>
            <a:ext cx="732155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5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batch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7711" y="5479796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4842" y="5476747"/>
            <a:ext cx="670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v1beta1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38783" y="4721268"/>
            <a:ext cx="5969000" cy="1070610"/>
            <a:chOff x="938783" y="4721268"/>
            <a:chExt cx="5969000" cy="107061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9655" y="4895087"/>
              <a:ext cx="603504" cy="6035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83" y="4895087"/>
              <a:ext cx="603504" cy="6035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108554" y="4721268"/>
              <a:ext cx="3799204" cy="1070610"/>
            </a:xfrm>
            <a:custGeom>
              <a:avLst/>
              <a:gdLst/>
              <a:ahLst/>
              <a:cxnLst/>
              <a:rect l="l" t="t" r="r" b="b"/>
              <a:pathLst>
                <a:path w="3799204" h="1070610">
                  <a:moveTo>
                    <a:pt x="3775393" y="0"/>
                  </a:moveTo>
                  <a:lnTo>
                    <a:pt x="23681" y="0"/>
                  </a:lnTo>
                  <a:lnTo>
                    <a:pt x="14463" y="1860"/>
                  </a:lnTo>
                  <a:lnTo>
                    <a:pt x="6936" y="6935"/>
                  </a:lnTo>
                  <a:lnTo>
                    <a:pt x="1861" y="14463"/>
                  </a:lnTo>
                  <a:lnTo>
                    <a:pt x="0" y="23681"/>
                  </a:lnTo>
                  <a:lnTo>
                    <a:pt x="0" y="1046444"/>
                  </a:lnTo>
                  <a:lnTo>
                    <a:pt x="1861" y="1055662"/>
                  </a:lnTo>
                  <a:lnTo>
                    <a:pt x="6936" y="1063190"/>
                  </a:lnTo>
                  <a:lnTo>
                    <a:pt x="14463" y="1068265"/>
                  </a:lnTo>
                  <a:lnTo>
                    <a:pt x="23681" y="1070126"/>
                  </a:lnTo>
                  <a:lnTo>
                    <a:pt x="3775393" y="1070126"/>
                  </a:lnTo>
                  <a:lnTo>
                    <a:pt x="3784612" y="1068265"/>
                  </a:lnTo>
                  <a:lnTo>
                    <a:pt x="3792139" y="1063190"/>
                  </a:lnTo>
                  <a:lnTo>
                    <a:pt x="3797214" y="1055662"/>
                  </a:lnTo>
                  <a:lnTo>
                    <a:pt x="3799075" y="1046444"/>
                  </a:lnTo>
                  <a:lnTo>
                    <a:pt x="3799075" y="23681"/>
                  </a:lnTo>
                  <a:lnTo>
                    <a:pt x="3797214" y="14463"/>
                  </a:lnTo>
                  <a:lnTo>
                    <a:pt x="3792139" y="6935"/>
                  </a:lnTo>
                  <a:lnTo>
                    <a:pt x="3784612" y="1860"/>
                  </a:lnTo>
                  <a:lnTo>
                    <a:pt x="3775393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6689" y="4754173"/>
              <a:ext cx="80989" cy="809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3183" y="4754172"/>
              <a:ext cx="80987" cy="809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69294" y="4754172"/>
              <a:ext cx="80987" cy="8098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177184" y="4868066"/>
            <a:ext cx="3730625" cy="923925"/>
          </a:xfrm>
          <a:prstGeom prst="rect">
            <a:avLst/>
          </a:prstGeom>
          <a:solidFill>
            <a:srgbClr val="202020"/>
          </a:solidFill>
        </p:spPr>
        <p:txBody>
          <a:bodyPr vert="horz" wrap="square" lIns="0" tIns="26670" rIns="0" bIns="0" rtlCol="0">
            <a:spAutoFit/>
          </a:bodyPr>
          <a:lstStyle/>
          <a:p>
            <a:pPr marL="50800" marR="258445">
              <a:lnSpc>
                <a:spcPct val="102000"/>
              </a:lnSpc>
              <a:spcBef>
                <a:spcPts val="21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kind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11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CronJob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apiVersion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batch/v1beta1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209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960" y="1282473"/>
            <a:ext cx="8206105" cy="5358765"/>
            <a:chOff x="260960" y="1282473"/>
            <a:chExt cx="8206105" cy="5358765"/>
          </a:xfrm>
        </p:grpSpPr>
        <p:sp>
          <p:nvSpPr>
            <p:cNvPr id="3" name="object 3"/>
            <p:cNvSpPr/>
            <p:nvPr/>
          </p:nvSpPr>
          <p:spPr>
            <a:xfrm>
              <a:off x="265723" y="1494058"/>
              <a:ext cx="8196580" cy="5142865"/>
            </a:xfrm>
            <a:custGeom>
              <a:avLst/>
              <a:gdLst/>
              <a:ahLst/>
              <a:cxnLst/>
              <a:rect l="l" t="t" r="r" b="b"/>
              <a:pathLst>
                <a:path w="8196580" h="5142865">
                  <a:moveTo>
                    <a:pt x="0" y="152111"/>
                  </a:moveTo>
                  <a:lnTo>
                    <a:pt x="7754" y="104032"/>
                  </a:lnTo>
                  <a:lnTo>
                    <a:pt x="29348" y="62276"/>
                  </a:lnTo>
                  <a:lnTo>
                    <a:pt x="62276" y="29348"/>
                  </a:lnTo>
                  <a:lnTo>
                    <a:pt x="104032" y="7754"/>
                  </a:lnTo>
                  <a:lnTo>
                    <a:pt x="152111" y="0"/>
                  </a:lnTo>
                  <a:lnTo>
                    <a:pt x="8044143" y="0"/>
                  </a:lnTo>
                  <a:lnTo>
                    <a:pt x="8092221" y="7754"/>
                  </a:lnTo>
                  <a:lnTo>
                    <a:pt x="8133977" y="29348"/>
                  </a:lnTo>
                  <a:lnTo>
                    <a:pt x="8166905" y="62276"/>
                  </a:lnTo>
                  <a:lnTo>
                    <a:pt x="8188499" y="104032"/>
                  </a:lnTo>
                  <a:lnTo>
                    <a:pt x="8196254" y="152111"/>
                  </a:lnTo>
                  <a:lnTo>
                    <a:pt x="8196254" y="4990158"/>
                  </a:lnTo>
                  <a:lnTo>
                    <a:pt x="8188499" y="5038236"/>
                  </a:lnTo>
                  <a:lnTo>
                    <a:pt x="8166905" y="5079992"/>
                  </a:lnTo>
                  <a:lnTo>
                    <a:pt x="8133977" y="5112920"/>
                  </a:lnTo>
                  <a:lnTo>
                    <a:pt x="8092221" y="5134514"/>
                  </a:lnTo>
                  <a:lnTo>
                    <a:pt x="8044143" y="5142269"/>
                  </a:lnTo>
                  <a:lnTo>
                    <a:pt x="152111" y="5142269"/>
                  </a:lnTo>
                  <a:lnTo>
                    <a:pt x="104032" y="5134514"/>
                  </a:lnTo>
                  <a:lnTo>
                    <a:pt x="62276" y="5112920"/>
                  </a:lnTo>
                  <a:lnTo>
                    <a:pt x="29348" y="5079992"/>
                  </a:lnTo>
                  <a:lnTo>
                    <a:pt x="7754" y="5038236"/>
                  </a:lnTo>
                  <a:lnTo>
                    <a:pt x="0" y="4990158"/>
                  </a:lnTo>
                  <a:lnTo>
                    <a:pt x="0" y="152111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9116" y="1282473"/>
              <a:ext cx="1097915" cy="387350"/>
            </a:xfrm>
            <a:custGeom>
              <a:avLst/>
              <a:gdLst/>
              <a:ahLst/>
              <a:cxnLst/>
              <a:rect l="l" t="t" r="r" b="b"/>
              <a:pathLst>
                <a:path w="1097914" h="387350">
                  <a:moveTo>
                    <a:pt x="1097812" y="0"/>
                  </a:moveTo>
                  <a:lnTo>
                    <a:pt x="0" y="0"/>
                  </a:lnTo>
                  <a:lnTo>
                    <a:pt x="0" y="387007"/>
                  </a:lnTo>
                  <a:lnTo>
                    <a:pt x="1097812" y="387007"/>
                  </a:lnTo>
                  <a:lnTo>
                    <a:pt x="1097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599116" y="1282473"/>
            <a:ext cx="1097915" cy="387350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06" y="1050180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90" h="872489">
                <a:moveTo>
                  <a:pt x="436150" y="0"/>
                </a:moveTo>
                <a:lnTo>
                  <a:pt x="86386" y="172769"/>
                </a:lnTo>
                <a:lnTo>
                  <a:pt x="0" y="560980"/>
                </a:lnTo>
                <a:lnTo>
                  <a:pt x="242047" y="872302"/>
                </a:lnTo>
                <a:lnTo>
                  <a:pt x="630254" y="872302"/>
                </a:lnTo>
                <a:lnTo>
                  <a:pt x="872301" y="560980"/>
                </a:lnTo>
                <a:lnTo>
                  <a:pt x="785915" y="172769"/>
                </a:lnTo>
                <a:lnTo>
                  <a:pt x="436150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1335" y="1076338"/>
            <a:ext cx="415925" cy="8020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9050">
              <a:lnSpc>
                <a:spcPct val="100000"/>
              </a:lnSpc>
              <a:spcBef>
                <a:spcPts val="23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47534" y="3972220"/>
            <a:ext cx="1603375" cy="503555"/>
            <a:chOff x="7847534" y="3972220"/>
            <a:chExt cx="1603375" cy="503555"/>
          </a:xfrm>
        </p:grpSpPr>
        <p:sp>
          <p:nvSpPr>
            <p:cNvPr id="9" name="object 9"/>
            <p:cNvSpPr/>
            <p:nvPr/>
          </p:nvSpPr>
          <p:spPr>
            <a:xfrm>
              <a:off x="7852296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1567917" y="0"/>
                  </a:moveTo>
                  <a:lnTo>
                    <a:pt x="25830" y="0"/>
                  </a:lnTo>
                  <a:lnTo>
                    <a:pt x="15776" y="2029"/>
                  </a:lnTo>
                  <a:lnTo>
                    <a:pt x="7565" y="7565"/>
                  </a:lnTo>
                  <a:lnTo>
                    <a:pt x="2029" y="15776"/>
                  </a:lnTo>
                  <a:lnTo>
                    <a:pt x="0" y="25830"/>
                  </a:lnTo>
                  <a:lnTo>
                    <a:pt x="0" y="467973"/>
                  </a:lnTo>
                  <a:lnTo>
                    <a:pt x="2029" y="478027"/>
                  </a:lnTo>
                  <a:lnTo>
                    <a:pt x="7565" y="486238"/>
                  </a:lnTo>
                  <a:lnTo>
                    <a:pt x="15776" y="491774"/>
                  </a:lnTo>
                  <a:lnTo>
                    <a:pt x="25830" y="493803"/>
                  </a:lnTo>
                  <a:lnTo>
                    <a:pt x="1567917" y="493803"/>
                  </a:lnTo>
                  <a:lnTo>
                    <a:pt x="1577971" y="491774"/>
                  </a:lnTo>
                  <a:lnTo>
                    <a:pt x="1586181" y="486238"/>
                  </a:lnTo>
                  <a:lnTo>
                    <a:pt x="1591717" y="478027"/>
                  </a:lnTo>
                  <a:lnTo>
                    <a:pt x="1593747" y="467973"/>
                  </a:lnTo>
                  <a:lnTo>
                    <a:pt x="1593747" y="25830"/>
                  </a:lnTo>
                  <a:lnTo>
                    <a:pt x="1591717" y="15776"/>
                  </a:lnTo>
                  <a:lnTo>
                    <a:pt x="1586181" y="7565"/>
                  </a:lnTo>
                  <a:lnTo>
                    <a:pt x="1577971" y="2029"/>
                  </a:lnTo>
                  <a:lnTo>
                    <a:pt x="15679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52296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0" y="25830"/>
                  </a:moveTo>
                  <a:lnTo>
                    <a:pt x="2029" y="15776"/>
                  </a:lnTo>
                  <a:lnTo>
                    <a:pt x="7565" y="7565"/>
                  </a:lnTo>
                  <a:lnTo>
                    <a:pt x="15776" y="2029"/>
                  </a:lnTo>
                  <a:lnTo>
                    <a:pt x="25830" y="0"/>
                  </a:lnTo>
                  <a:lnTo>
                    <a:pt x="1567918" y="0"/>
                  </a:lnTo>
                  <a:lnTo>
                    <a:pt x="1577972" y="2029"/>
                  </a:lnTo>
                  <a:lnTo>
                    <a:pt x="1586182" y="7565"/>
                  </a:lnTo>
                  <a:lnTo>
                    <a:pt x="1591718" y="15776"/>
                  </a:lnTo>
                  <a:lnTo>
                    <a:pt x="1593748" y="25830"/>
                  </a:lnTo>
                  <a:lnTo>
                    <a:pt x="1593748" y="467974"/>
                  </a:lnTo>
                  <a:lnTo>
                    <a:pt x="1591718" y="478028"/>
                  </a:lnTo>
                  <a:lnTo>
                    <a:pt x="1586182" y="486239"/>
                  </a:lnTo>
                  <a:lnTo>
                    <a:pt x="1577972" y="491775"/>
                  </a:lnTo>
                  <a:lnTo>
                    <a:pt x="1567918" y="493805"/>
                  </a:lnTo>
                  <a:lnTo>
                    <a:pt x="25830" y="493805"/>
                  </a:lnTo>
                  <a:lnTo>
                    <a:pt x="15776" y="491775"/>
                  </a:lnTo>
                  <a:lnTo>
                    <a:pt x="7565" y="486239"/>
                  </a:lnTo>
                  <a:lnTo>
                    <a:pt x="2029" y="478028"/>
                  </a:lnTo>
                  <a:lnTo>
                    <a:pt x="0" y="467974"/>
                  </a:lnTo>
                  <a:lnTo>
                    <a:pt x="0" y="258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908438" y="4068571"/>
            <a:ext cx="152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26DE6"/>
                </a:solidFill>
                <a:latin typeface="Courier New" panose="02070309020205020404"/>
                <a:cs typeface="Courier New" panose="02070309020205020404"/>
              </a:rPr>
              <a:t>apiserver{}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9564" y="2385584"/>
            <a:ext cx="1936750" cy="2045970"/>
            <a:chOff x="719564" y="2385584"/>
            <a:chExt cx="1936750" cy="204597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2687" y="2685287"/>
              <a:ext cx="603504" cy="6035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7" y="3605783"/>
              <a:ext cx="603504" cy="6004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607" y="3605783"/>
              <a:ext cx="603504" cy="6004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6607" y="2685287"/>
              <a:ext cx="603504" cy="6035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4326" y="2486064"/>
              <a:ext cx="1927225" cy="1941195"/>
            </a:xfrm>
            <a:custGeom>
              <a:avLst/>
              <a:gdLst/>
              <a:ahLst/>
              <a:cxnLst/>
              <a:rect l="l" t="t" r="r" b="b"/>
              <a:pathLst>
                <a:path w="1927225" h="1941195">
                  <a:moveTo>
                    <a:pt x="0" y="78408"/>
                  </a:moveTo>
                  <a:lnTo>
                    <a:pt x="6161" y="47888"/>
                  </a:lnTo>
                  <a:lnTo>
                    <a:pt x="22965" y="22965"/>
                  </a:lnTo>
                  <a:lnTo>
                    <a:pt x="47888" y="6161"/>
                  </a:lnTo>
                  <a:lnTo>
                    <a:pt x="78408" y="0"/>
                  </a:lnTo>
                  <a:lnTo>
                    <a:pt x="1848549" y="0"/>
                  </a:lnTo>
                  <a:lnTo>
                    <a:pt x="1879068" y="6161"/>
                  </a:lnTo>
                  <a:lnTo>
                    <a:pt x="1903991" y="22965"/>
                  </a:lnTo>
                  <a:lnTo>
                    <a:pt x="1920795" y="47888"/>
                  </a:lnTo>
                  <a:lnTo>
                    <a:pt x="1926957" y="78408"/>
                  </a:lnTo>
                  <a:lnTo>
                    <a:pt x="1926957" y="1862215"/>
                  </a:lnTo>
                  <a:lnTo>
                    <a:pt x="1920795" y="1892735"/>
                  </a:lnTo>
                  <a:lnTo>
                    <a:pt x="1903991" y="1917658"/>
                  </a:lnTo>
                  <a:lnTo>
                    <a:pt x="1879068" y="1934461"/>
                  </a:lnTo>
                  <a:lnTo>
                    <a:pt x="1848549" y="1940623"/>
                  </a:lnTo>
                  <a:lnTo>
                    <a:pt x="78408" y="1940623"/>
                  </a:lnTo>
                  <a:lnTo>
                    <a:pt x="47888" y="1934461"/>
                  </a:lnTo>
                  <a:lnTo>
                    <a:pt x="22965" y="1917658"/>
                  </a:lnTo>
                  <a:lnTo>
                    <a:pt x="6161" y="1892735"/>
                  </a:lnTo>
                  <a:lnTo>
                    <a:pt x="0" y="1862215"/>
                  </a:lnTo>
                  <a:lnTo>
                    <a:pt x="0" y="78408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5423" y="2385584"/>
              <a:ext cx="659130" cy="205104"/>
            </a:xfrm>
            <a:custGeom>
              <a:avLst/>
              <a:gdLst/>
              <a:ahLst/>
              <a:cxnLst/>
              <a:rect l="l" t="t" r="r" b="b"/>
              <a:pathLst>
                <a:path w="659130" h="205105">
                  <a:moveTo>
                    <a:pt x="658629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658629" y="204910"/>
                  </a:lnTo>
                  <a:lnTo>
                    <a:pt x="65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55423" y="2385584"/>
            <a:ext cx="65913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35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apps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7711" y="326694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1153" y="326694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7184" y="4196588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1153" y="4196588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563" y="4596705"/>
            <a:ext cx="1936750" cy="1223645"/>
            <a:chOff x="719563" y="4596705"/>
            <a:chExt cx="1936750" cy="1223645"/>
          </a:xfrm>
        </p:grpSpPr>
        <p:sp>
          <p:nvSpPr>
            <p:cNvPr id="25" name="object 25"/>
            <p:cNvSpPr/>
            <p:nvPr/>
          </p:nvSpPr>
          <p:spPr>
            <a:xfrm>
              <a:off x="724325" y="4697187"/>
              <a:ext cx="1927225" cy="1118870"/>
            </a:xfrm>
            <a:custGeom>
              <a:avLst/>
              <a:gdLst/>
              <a:ahLst/>
              <a:cxnLst/>
              <a:rect l="l" t="t" r="r" b="b"/>
              <a:pathLst>
                <a:path w="1927225" h="1118870">
                  <a:moveTo>
                    <a:pt x="0" y="45503"/>
                  </a:moveTo>
                  <a:lnTo>
                    <a:pt x="3575" y="27791"/>
                  </a:lnTo>
                  <a:lnTo>
                    <a:pt x="13327" y="13327"/>
                  </a:lnTo>
                  <a:lnTo>
                    <a:pt x="27791" y="3575"/>
                  </a:lnTo>
                  <a:lnTo>
                    <a:pt x="45503" y="0"/>
                  </a:lnTo>
                  <a:lnTo>
                    <a:pt x="1881454" y="0"/>
                  </a:lnTo>
                  <a:lnTo>
                    <a:pt x="1899166" y="3575"/>
                  </a:lnTo>
                  <a:lnTo>
                    <a:pt x="1913630" y="13327"/>
                  </a:lnTo>
                  <a:lnTo>
                    <a:pt x="1923382" y="27791"/>
                  </a:lnTo>
                  <a:lnTo>
                    <a:pt x="1926958" y="45503"/>
                  </a:lnTo>
                  <a:lnTo>
                    <a:pt x="1926958" y="1072784"/>
                  </a:lnTo>
                  <a:lnTo>
                    <a:pt x="1923382" y="1090496"/>
                  </a:lnTo>
                  <a:lnTo>
                    <a:pt x="1913630" y="1104960"/>
                  </a:lnTo>
                  <a:lnTo>
                    <a:pt x="1899166" y="1114712"/>
                  </a:lnTo>
                  <a:lnTo>
                    <a:pt x="1881454" y="1118288"/>
                  </a:lnTo>
                  <a:lnTo>
                    <a:pt x="45503" y="1118288"/>
                  </a:lnTo>
                  <a:lnTo>
                    <a:pt x="27791" y="1114712"/>
                  </a:lnTo>
                  <a:lnTo>
                    <a:pt x="13327" y="1104960"/>
                  </a:lnTo>
                  <a:lnTo>
                    <a:pt x="3575" y="1090496"/>
                  </a:lnTo>
                  <a:lnTo>
                    <a:pt x="0" y="1072784"/>
                  </a:lnTo>
                  <a:lnTo>
                    <a:pt x="0" y="45503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40486" y="4596705"/>
              <a:ext cx="727075" cy="205104"/>
            </a:xfrm>
            <a:custGeom>
              <a:avLst/>
              <a:gdLst/>
              <a:ahLst/>
              <a:cxnLst/>
              <a:rect l="l" t="t" r="r" b="b"/>
              <a:pathLst>
                <a:path w="727075" h="205104">
                  <a:moveTo>
                    <a:pt x="726732" y="0"/>
                  </a:moveTo>
                  <a:lnTo>
                    <a:pt x="0" y="0"/>
                  </a:lnTo>
                  <a:lnTo>
                    <a:pt x="0" y="204911"/>
                  </a:lnTo>
                  <a:lnTo>
                    <a:pt x="726732" y="204911"/>
                  </a:lnTo>
                  <a:lnTo>
                    <a:pt x="726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40486" y="4596705"/>
            <a:ext cx="727075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5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batch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7711" y="5479796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4842" y="5476747"/>
            <a:ext cx="670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v1beta1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38783" y="2384869"/>
            <a:ext cx="4323080" cy="3114040"/>
            <a:chOff x="938783" y="2384869"/>
            <a:chExt cx="4323080" cy="311404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9655" y="4895088"/>
              <a:ext cx="603504" cy="6035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83" y="4895088"/>
              <a:ext cx="603504" cy="6035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063115" y="2485351"/>
              <a:ext cx="2193925" cy="1121410"/>
            </a:xfrm>
            <a:custGeom>
              <a:avLst/>
              <a:gdLst/>
              <a:ahLst/>
              <a:cxnLst/>
              <a:rect l="l" t="t" r="r" b="b"/>
              <a:pathLst>
                <a:path w="2193925" h="1121410">
                  <a:moveTo>
                    <a:pt x="0" y="45610"/>
                  </a:moveTo>
                  <a:lnTo>
                    <a:pt x="3584" y="27856"/>
                  </a:lnTo>
                  <a:lnTo>
                    <a:pt x="13358" y="13358"/>
                  </a:lnTo>
                  <a:lnTo>
                    <a:pt x="27856" y="3584"/>
                  </a:lnTo>
                  <a:lnTo>
                    <a:pt x="45610" y="0"/>
                  </a:lnTo>
                  <a:lnTo>
                    <a:pt x="2148168" y="0"/>
                  </a:lnTo>
                  <a:lnTo>
                    <a:pt x="2165921" y="3584"/>
                  </a:lnTo>
                  <a:lnTo>
                    <a:pt x="2180419" y="13358"/>
                  </a:lnTo>
                  <a:lnTo>
                    <a:pt x="2190193" y="27856"/>
                  </a:lnTo>
                  <a:lnTo>
                    <a:pt x="2193778" y="45610"/>
                  </a:lnTo>
                  <a:lnTo>
                    <a:pt x="2193778" y="1075331"/>
                  </a:lnTo>
                  <a:lnTo>
                    <a:pt x="2190193" y="1093084"/>
                  </a:lnTo>
                  <a:lnTo>
                    <a:pt x="2180419" y="1107582"/>
                  </a:lnTo>
                  <a:lnTo>
                    <a:pt x="2165921" y="1117356"/>
                  </a:lnTo>
                  <a:lnTo>
                    <a:pt x="2148168" y="1120941"/>
                  </a:lnTo>
                  <a:lnTo>
                    <a:pt x="45610" y="1120941"/>
                  </a:lnTo>
                  <a:lnTo>
                    <a:pt x="27856" y="1117356"/>
                  </a:lnTo>
                  <a:lnTo>
                    <a:pt x="13358" y="1107582"/>
                  </a:lnTo>
                  <a:lnTo>
                    <a:pt x="3584" y="1093084"/>
                  </a:lnTo>
                  <a:lnTo>
                    <a:pt x="0" y="1075331"/>
                  </a:lnTo>
                  <a:lnTo>
                    <a:pt x="0" y="4561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13045" y="2384869"/>
              <a:ext cx="1819910" cy="205104"/>
            </a:xfrm>
            <a:custGeom>
              <a:avLst/>
              <a:gdLst/>
              <a:ahLst/>
              <a:cxnLst/>
              <a:rect l="l" t="t" r="r" b="b"/>
              <a:pathLst>
                <a:path w="1819910" h="205105">
                  <a:moveTo>
                    <a:pt x="1819736" y="0"/>
                  </a:moveTo>
                  <a:lnTo>
                    <a:pt x="0" y="0"/>
                  </a:lnTo>
                  <a:lnTo>
                    <a:pt x="0" y="204911"/>
                  </a:lnTo>
                  <a:lnTo>
                    <a:pt x="1819736" y="204911"/>
                  </a:lnTo>
                  <a:lnTo>
                    <a:pt x="1819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213045" y="2384869"/>
            <a:ext cx="181991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4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storage.k8s.io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21151" y="2685288"/>
            <a:ext cx="603503" cy="60350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317234" y="326694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55607" y="3751983"/>
            <a:ext cx="2203450" cy="1226185"/>
            <a:chOff x="3055607" y="3751983"/>
            <a:chExt cx="2203450" cy="1226185"/>
          </a:xfrm>
        </p:grpSpPr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487" y="4056887"/>
              <a:ext cx="600456" cy="60045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60369" y="3852466"/>
              <a:ext cx="2193925" cy="1121410"/>
            </a:xfrm>
            <a:custGeom>
              <a:avLst/>
              <a:gdLst/>
              <a:ahLst/>
              <a:cxnLst/>
              <a:rect l="l" t="t" r="r" b="b"/>
              <a:pathLst>
                <a:path w="2193925" h="1121410">
                  <a:moveTo>
                    <a:pt x="0" y="45610"/>
                  </a:moveTo>
                  <a:lnTo>
                    <a:pt x="3584" y="27856"/>
                  </a:lnTo>
                  <a:lnTo>
                    <a:pt x="13358" y="13358"/>
                  </a:lnTo>
                  <a:lnTo>
                    <a:pt x="27856" y="3584"/>
                  </a:lnTo>
                  <a:lnTo>
                    <a:pt x="45610" y="0"/>
                  </a:lnTo>
                  <a:lnTo>
                    <a:pt x="2148168" y="0"/>
                  </a:lnTo>
                  <a:lnTo>
                    <a:pt x="2165921" y="3584"/>
                  </a:lnTo>
                  <a:lnTo>
                    <a:pt x="2180419" y="13358"/>
                  </a:lnTo>
                  <a:lnTo>
                    <a:pt x="2190193" y="27856"/>
                  </a:lnTo>
                  <a:lnTo>
                    <a:pt x="2193778" y="45610"/>
                  </a:lnTo>
                  <a:lnTo>
                    <a:pt x="2193778" y="1075331"/>
                  </a:lnTo>
                  <a:lnTo>
                    <a:pt x="2190193" y="1093084"/>
                  </a:lnTo>
                  <a:lnTo>
                    <a:pt x="2180419" y="1107582"/>
                  </a:lnTo>
                  <a:lnTo>
                    <a:pt x="2165921" y="1117356"/>
                  </a:lnTo>
                  <a:lnTo>
                    <a:pt x="2148168" y="1120941"/>
                  </a:lnTo>
                  <a:lnTo>
                    <a:pt x="45610" y="1120941"/>
                  </a:lnTo>
                  <a:lnTo>
                    <a:pt x="27856" y="1117356"/>
                  </a:lnTo>
                  <a:lnTo>
                    <a:pt x="13358" y="1107582"/>
                  </a:lnTo>
                  <a:lnTo>
                    <a:pt x="3584" y="1093084"/>
                  </a:lnTo>
                  <a:lnTo>
                    <a:pt x="0" y="1075331"/>
                  </a:lnTo>
                  <a:lnTo>
                    <a:pt x="0" y="4561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10300" y="3751983"/>
              <a:ext cx="1819910" cy="205104"/>
            </a:xfrm>
            <a:custGeom>
              <a:avLst/>
              <a:gdLst/>
              <a:ahLst/>
              <a:cxnLst/>
              <a:rect l="l" t="t" r="r" b="b"/>
              <a:pathLst>
                <a:path w="1819910" h="205104">
                  <a:moveTo>
                    <a:pt x="1819736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1819736" y="204910"/>
                  </a:lnTo>
                  <a:lnTo>
                    <a:pt x="1819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210300" y="3751983"/>
            <a:ext cx="181991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415"/>
              </a:lnSpc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networking.k8s.io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67911" y="4056888"/>
            <a:ext cx="600456" cy="60045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13694" y="4638547"/>
            <a:ext cx="1148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960" algn="l"/>
              </a:tabLst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v1beta1	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56266" y="4515611"/>
            <a:ext cx="382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326DE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05" dirty="0">
                <a:solidFill>
                  <a:srgbClr val="326DE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solidFill>
                  <a:srgbClr val="326DE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05" dirty="0">
                <a:solidFill>
                  <a:srgbClr val="326DE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solidFill>
                  <a:srgbClr val="326DE6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467911" y="2390579"/>
            <a:ext cx="2203450" cy="4167504"/>
            <a:chOff x="5467911" y="2390579"/>
            <a:chExt cx="2203450" cy="4167504"/>
          </a:xfrm>
        </p:grpSpPr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2119" y="2682240"/>
              <a:ext cx="603503" cy="60350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5911" y="3681984"/>
              <a:ext cx="600455" cy="60045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5167" y="4675632"/>
              <a:ext cx="600456" cy="6004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0111" y="3688080"/>
              <a:ext cx="600456" cy="60045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33159" y="4675632"/>
              <a:ext cx="600456" cy="6035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15911" y="4657344"/>
              <a:ext cx="600455" cy="60045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4015" y="2682240"/>
              <a:ext cx="603504" cy="6035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28103" y="2685288"/>
              <a:ext cx="603503" cy="60045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472673" y="2491061"/>
              <a:ext cx="2193925" cy="4062729"/>
            </a:xfrm>
            <a:custGeom>
              <a:avLst/>
              <a:gdLst/>
              <a:ahLst/>
              <a:cxnLst/>
              <a:rect l="l" t="t" r="r" b="b"/>
              <a:pathLst>
                <a:path w="2193925" h="4062729">
                  <a:moveTo>
                    <a:pt x="0" y="89265"/>
                  </a:moveTo>
                  <a:lnTo>
                    <a:pt x="7014" y="54519"/>
                  </a:lnTo>
                  <a:lnTo>
                    <a:pt x="26145" y="26145"/>
                  </a:lnTo>
                  <a:lnTo>
                    <a:pt x="54519" y="7014"/>
                  </a:lnTo>
                  <a:lnTo>
                    <a:pt x="89265" y="0"/>
                  </a:lnTo>
                  <a:lnTo>
                    <a:pt x="2104512" y="0"/>
                  </a:lnTo>
                  <a:lnTo>
                    <a:pt x="2139258" y="7014"/>
                  </a:lnTo>
                  <a:lnTo>
                    <a:pt x="2167632" y="26145"/>
                  </a:lnTo>
                  <a:lnTo>
                    <a:pt x="2186763" y="54519"/>
                  </a:lnTo>
                  <a:lnTo>
                    <a:pt x="2193778" y="89265"/>
                  </a:lnTo>
                  <a:lnTo>
                    <a:pt x="2193778" y="3972872"/>
                  </a:lnTo>
                  <a:lnTo>
                    <a:pt x="2186763" y="4007618"/>
                  </a:lnTo>
                  <a:lnTo>
                    <a:pt x="2167632" y="4035992"/>
                  </a:lnTo>
                  <a:lnTo>
                    <a:pt x="2139258" y="4055123"/>
                  </a:lnTo>
                  <a:lnTo>
                    <a:pt x="2104512" y="4062138"/>
                  </a:lnTo>
                  <a:lnTo>
                    <a:pt x="89265" y="4062138"/>
                  </a:lnTo>
                  <a:lnTo>
                    <a:pt x="54519" y="4055123"/>
                  </a:lnTo>
                  <a:lnTo>
                    <a:pt x="26145" y="4035992"/>
                  </a:lnTo>
                  <a:lnTo>
                    <a:pt x="7014" y="4007618"/>
                  </a:lnTo>
                  <a:lnTo>
                    <a:pt x="0" y="3972872"/>
                  </a:lnTo>
                  <a:lnTo>
                    <a:pt x="0" y="89265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622604" y="2390579"/>
              <a:ext cx="1819910" cy="205104"/>
            </a:xfrm>
            <a:custGeom>
              <a:avLst/>
              <a:gdLst/>
              <a:ahLst/>
              <a:cxnLst/>
              <a:rect l="l" t="t" r="r" b="b"/>
              <a:pathLst>
                <a:path w="1819909" h="205105">
                  <a:moveTo>
                    <a:pt x="1819736" y="0"/>
                  </a:moveTo>
                  <a:lnTo>
                    <a:pt x="0" y="0"/>
                  </a:lnTo>
                  <a:lnTo>
                    <a:pt x="0" y="204911"/>
                  </a:lnTo>
                  <a:lnTo>
                    <a:pt x="1819736" y="204911"/>
                  </a:lnTo>
                  <a:lnTo>
                    <a:pt x="1819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622604" y="2390579"/>
            <a:ext cx="181991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45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core</a:t>
            </a:r>
            <a:r>
              <a:rPr sz="1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‘’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6794" y="3273044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20543" y="3273044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14292" y="3273044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532120" y="3688079"/>
            <a:ext cx="1984375" cy="2557780"/>
            <a:chOff x="5532120" y="3688079"/>
            <a:chExt cx="1984375" cy="2557780"/>
          </a:xfrm>
        </p:grpSpPr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32120" y="3688079"/>
              <a:ext cx="603503" cy="60045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676322" y="3818155"/>
              <a:ext cx="314325" cy="325755"/>
            </a:xfrm>
            <a:custGeom>
              <a:avLst/>
              <a:gdLst/>
              <a:ahLst/>
              <a:cxnLst/>
              <a:rect l="l" t="t" r="r" b="b"/>
              <a:pathLst>
                <a:path w="314325" h="325754">
                  <a:moveTo>
                    <a:pt x="314074" y="0"/>
                  </a:moveTo>
                  <a:lnTo>
                    <a:pt x="0" y="0"/>
                  </a:lnTo>
                  <a:lnTo>
                    <a:pt x="0" y="325296"/>
                  </a:lnTo>
                  <a:lnTo>
                    <a:pt x="314074" y="325296"/>
                  </a:lnTo>
                  <a:lnTo>
                    <a:pt x="314074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1294" y="3894068"/>
              <a:ext cx="424125" cy="20986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33160" y="5644895"/>
              <a:ext cx="600456" cy="60045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15912" y="5644895"/>
              <a:ext cx="600455" cy="60045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35168" y="5644895"/>
              <a:ext cx="600456" cy="600456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5726794" y="5284723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420543" y="5284723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14292" y="5284723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721317" y="6266179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15065" y="6266179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08814" y="6266179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21317" y="4300220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415065" y="4300220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08814" y="4300220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50375" y="2119960"/>
            <a:ext cx="2286635" cy="3970654"/>
            <a:chOff x="550375" y="2119960"/>
            <a:chExt cx="2286635" cy="3970654"/>
          </a:xfrm>
        </p:grpSpPr>
        <p:sp>
          <p:nvSpPr>
            <p:cNvPr id="78" name="object 78"/>
            <p:cNvSpPr/>
            <p:nvPr/>
          </p:nvSpPr>
          <p:spPr>
            <a:xfrm>
              <a:off x="555137" y="2220441"/>
              <a:ext cx="2277110" cy="3865245"/>
            </a:xfrm>
            <a:custGeom>
              <a:avLst/>
              <a:gdLst/>
              <a:ahLst/>
              <a:cxnLst/>
              <a:rect l="l" t="t" r="r" b="b"/>
              <a:pathLst>
                <a:path w="2277110" h="3865245">
                  <a:moveTo>
                    <a:pt x="0" y="92645"/>
                  </a:moveTo>
                  <a:lnTo>
                    <a:pt x="7280" y="56583"/>
                  </a:lnTo>
                  <a:lnTo>
                    <a:pt x="27135" y="27135"/>
                  </a:lnTo>
                  <a:lnTo>
                    <a:pt x="56583" y="7280"/>
                  </a:lnTo>
                  <a:lnTo>
                    <a:pt x="92645" y="0"/>
                  </a:lnTo>
                  <a:lnTo>
                    <a:pt x="2184253" y="0"/>
                  </a:lnTo>
                  <a:lnTo>
                    <a:pt x="2220315" y="7280"/>
                  </a:lnTo>
                  <a:lnTo>
                    <a:pt x="2249763" y="27135"/>
                  </a:lnTo>
                  <a:lnTo>
                    <a:pt x="2269618" y="56583"/>
                  </a:lnTo>
                  <a:lnTo>
                    <a:pt x="2276899" y="92645"/>
                  </a:lnTo>
                  <a:lnTo>
                    <a:pt x="2276899" y="3772280"/>
                  </a:lnTo>
                  <a:lnTo>
                    <a:pt x="2269618" y="3808342"/>
                  </a:lnTo>
                  <a:lnTo>
                    <a:pt x="2249763" y="3837790"/>
                  </a:lnTo>
                  <a:lnTo>
                    <a:pt x="2220315" y="3857645"/>
                  </a:lnTo>
                  <a:lnTo>
                    <a:pt x="2184253" y="3864926"/>
                  </a:lnTo>
                  <a:lnTo>
                    <a:pt x="92645" y="3864926"/>
                  </a:lnTo>
                  <a:lnTo>
                    <a:pt x="56583" y="3857645"/>
                  </a:lnTo>
                  <a:lnTo>
                    <a:pt x="27135" y="3837790"/>
                  </a:lnTo>
                  <a:lnTo>
                    <a:pt x="7280" y="3808342"/>
                  </a:lnTo>
                  <a:lnTo>
                    <a:pt x="0" y="3772280"/>
                  </a:lnTo>
                  <a:lnTo>
                    <a:pt x="0" y="92645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05069" y="2119960"/>
              <a:ext cx="1674495" cy="205104"/>
            </a:xfrm>
            <a:custGeom>
              <a:avLst/>
              <a:gdLst/>
              <a:ahLst/>
              <a:cxnLst/>
              <a:rect l="l" t="t" r="r" b="b"/>
              <a:pathLst>
                <a:path w="1674495" h="205105">
                  <a:moveTo>
                    <a:pt x="1673901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1673901" y="204910"/>
                  </a:lnTo>
                  <a:lnTo>
                    <a:pt x="1673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705069" y="2119960"/>
            <a:ext cx="1674495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4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WORKLOADS</a:t>
            </a:r>
            <a:r>
              <a:rPr sz="1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APIS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032163" y="2439929"/>
            <a:ext cx="3799204" cy="1070610"/>
            <a:chOff x="8032163" y="2439929"/>
            <a:chExt cx="3799204" cy="1070610"/>
          </a:xfrm>
        </p:grpSpPr>
        <p:sp>
          <p:nvSpPr>
            <p:cNvPr id="82" name="object 82"/>
            <p:cNvSpPr/>
            <p:nvPr/>
          </p:nvSpPr>
          <p:spPr>
            <a:xfrm>
              <a:off x="8032163" y="2439929"/>
              <a:ext cx="3799204" cy="1070610"/>
            </a:xfrm>
            <a:custGeom>
              <a:avLst/>
              <a:gdLst/>
              <a:ahLst/>
              <a:cxnLst/>
              <a:rect l="l" t="t" r="r" b="b"/>
              <a:pathLst>
                <a:path w="3799204" h="1070610">
                  <a:moveTo>
                    <a:pt x="3775393" y="0"/>
                  </a:moveTo>
                  <a:lnTo>
                    <a:pt x="23682" y="0"/>
                  </a:lnTo>
                  <a:lnTo>
                    <a:pt x="14464" y="1861"/>
                  </a:lnTo>
                  <a:lnTo>
                    <a:pt x="6936" y="6936"/>
                  </a:lnTo>
                  <a:lnTo>
                    <a:pt x="1861" y="14463"/>
                  </a:lnTo>
                  <a:lnTo>
                    <a:pt x="0" y="23681"/>
                  </a:lnTo>
                  <a:lnTo>
                    <a:pt x="0" y="1046444"/>
                  </a:lnTo>
                  <a:lnTo>
                    <a:pt x="1861" y="1055662"/>
                  </a:lnTo>
                  <a:lnTo>
                    <a:pt x="6936" y="1063190"/>
                  </a:lnTo>
                  <a:lnTo>
                    <a:pt x="14464" y="1068266"/>
                  </a:lnTo>
                  <a:lnTo>
                    <a:pt x="23682" y="1070127"/>
                  </a:lnTo>
                  <a:lnTo>
                    <a:pt x="3775393" y="1070127"/>
                  </a:lnTo>
                  <a:lnTo>
                    <a:pt x="3784612" y="1068266"/>
                  </a:lnTo>
                  <a:lnTo>
                    <a:pt x="3792140" y="1063190"/>
                  </a:lnTo>
                  <a:lnTo>
                    <a:pt x="3797215" y="1055662"/>
                  </a:lnTo>
                  <a:lnTo>
                    <a:pt x="3799076" y="1046444"/>
                  </a:lnTo>
                  <a:lnTo>
                    <a:pt x="3799076" y="23681"/>
                  </a:lnTo>
                  <a:lnTo>
                    <a:pt x="3797215" y="14463"/>
                  </a:lnTo>
                  <a:lnTo>
                    <a:pt x="3792140" y="6936"/>
                  </a:lnTo>
                  <a:lnTo>
                    <a:pt x="3784612" y="1861"/>
                  </a:lnTo>
                  <a:lnTo>
                    <a:pt x="3775393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60298" y="2472834"/>
              <a:ext cx="80987" cy="8098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76793" y="2472833"/>
              <a:ext cx="80987" cy="8098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92903" y="2472833"/>
              <a:ext cx="80987" cy="80987"/>
            </a:xfrm>
            <a:prstGeom prst="rect">
              <a:avLst/>
            </a:prstGeom>
          </p:spPr>
        </p:pic>
      </p:grpSp>
      <p:sp>
        <p:nvSpPr>
          <p:cNvPr id="86" name="object 86"/>
          <p:cNvSpPr txBox="1"/>
          <p:nvPr/>
        </p:nvSpPr>
        <p:spPr>
          <a:xfrm>
            <a:off x="8100793" y="2586727"/>
            <a:ext cx="3730625" cy="923925"/>
          </a:xfrm>
          <a:prstGeom prst="rect">
            <a:avLst/>
          </a:prstGeom>
          <a:solidFill>
            <a:srgbClr val="202020"/>
          </a:solidFill>
        </p:spPr>
        <p:txBody>
          <a:bodyPr vert="horz" wrap="square" lIns="0" tIns="25400" rIns="0" bIns="0" rtlCol="0">
            <a:spAutoFit/>
          </a:bodyPr>
          <a:lstStyle/>
          <a:p>
            <a:pPr marL="50800" marR="1760220">
              <a:lnSpc>
                <a:spcPct val="102000"/>
              </a:lnSpc>
              <a:spcBef>
                <a:spcPts val="20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kind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Pod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apiVersion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211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88" y="2767075"/>
            <a:ext cx="3597910" cy="35979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Pod</a:t>
            </a:r>
            <a:r>
              <a:rPr sz="1200" b="1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definition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API</a:t>
            </a:r>
            <a:r>
              <a:rPr sz="1200" spc="-25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sub-group:</a:t>
            </a:r>
            <a:r>
              <a:rPr sz="1200" spc="-2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[core</a:t>
            </a:r>
            <a:r>
              <a:rPr sz="1200" spc="-2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“”]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84150" indent="-17145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metadata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(ObjectMeta)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(string)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annotations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641350" lvl="1" indent="-17145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spec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(PodSpec)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641350" lvl="1" indent="-17145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nodeName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(integer)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containers</a:t>
            </a:r>
            <a:r>
              <a:rPr sz="1200" spc="-3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(container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098550" lvl="2" indent="-17208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(string)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098550" lvl="2" indent="-17208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image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(string)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098550" lvl="2" indent="-17208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imagePullPolicy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(string)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098550" lvl="2" indent="-17208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ports</a:t>
            </a:r>
            <a:r>
              <a:rPr sz="1200" spc="-4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(ContainerPort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array)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0960" y="1282473"/>
            <a:ext cx="8206105" cy="5358765"/>
            <a:chOff x="260960" y="1282473"/>
            <a:chExt cx="8206105" cy="5358765"/>
          </a:xfrm>
        </p:grpSpPr>
        <p:sp>
          <p:nvSpPr>
            <p:cNvPr id="4" name="object 4"/>
            <p:cNvSpPr/>
            <p:nvPr/>
          </p:nvSpPr>
          <p:spPr>
            <a:xfrm>
              <a:off x="265723" y="1494058"/>
              <a:ext cx="8196580" cy="5142865"/>
            </a:xfrm>
            <a:custGeom>
              <a:avLst/>
              <a:gdLst/>
              <a:ahLst/>
              <a:cxnLst/>
              <a:rect l="l" t="t" r="r" b="b"/>
              <a:pathLst>
                <a:path w="8196580" h="5142865">
                  <a:moveTo>
                    <a:pt x="0" y="152111"/>
                  </a:moveTo>
                  <a:lnTo>
                    <a:pt x="7754" y="104032"/>
                  </a:lnTo>
                  <a:lnTo>
                    <a:pt x="29348" y="62276"/>
                  </a:lnTo>
                  <a:lnTo>
                    <a:pt x="62276" y="29348"/>
                  </a:lnTo>
                  <a:lnTo>
                    <a:pt x="104032" y="7754"/>
                  </a:lnTo>
                  <a:lnTo>
                    <a:pt x="152111" y="0"/>
                  </a:lnTo>
                  <a:lnTo>
                    <a:pt x="8044143" y="0"/>
                  </a:lnTo>
                  <a:lnTo>
                    <a:pt x="8092221" y="7754"/>
                  </a:lnTo>
                  <a:lnTo>
                    <a:pt x="8133977" y="29348"/>
                  </a:lnTo>
                  <a:lnTo>
                    <a:pt x="8166905" y="62276"/>
                  </a:lnTo>
                  <a:lnTo>
                    <a:pt x="8188499" y="104032"/>
                  </a:lnTo>
                  <a:lnTo>
                    <a:pt x="8196254" y="152111"/>
                  </a:lnTo>
                  <a:lnTo>
                    <a:pt x="8196254" y="4990158"/>
                  </a:lnTo>
                  <a:lnTo>
                    <a:pt x="8188499" y="5038236"/>
                  </a:lnTo>
                  <a:lnTo>
                    <a:pt x="8166905" y="5079992"/>
                  </a:lnTo>
                  <a:lnTo>
                    <a:pt x="8133977" y="5112920"/>
                  </a:lnTo>
                  <a:lnTo>
                    <a:pt x="8092221" y="5134514"/>
                  </a:lnTo>
                  <a:lnTo>
                    <a:pt x="8044143" y="5142269"/>
                  </a:lnTo>
                  <a:lnTo>
                    <a:pt x="152111" y="5142269"/>
                  </a:lnTo>
                  <a:lnTo>
                    <a:pt x="104032" y="5134514"/>
                  </a:lnTo>
                  <a:lnTo>
                    <a:pt x="62276" y="5112920"/>
                  </a:lnTo>
                  <a:lnTo>
                    <a:pt x="29348" y="5079992"/>
                  </a:lnTo>
                  <a:lnTo>
                    <a:pt x="7754" y="5038236"/>
                  </a:lnTo>
                  <a:lnTo>
                    <a:pt x="0" y="4990158"/>
                  </a:lnTo>
                  <a:lnTo>
                    <a:pt x="0" y="152111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99116" y="1282473"/>
              <a:ext cx="1097915" cy="387350"/>
            </a:xfrm>
            <a:custGeom>
              <a:avLst/>
              <a:gdLst/>
              <a:ahLst/>
              <a:cxnLst/>
              <a:rect l="l" t="t" r="r" b="b"/>
              <a:pathLst>
                <a:path w="1097914" h="387350">
                  <a:moveTo>
                    <a:pt x="1097812" y="0"/>
                  </a:moveTo>
                  <a:lnTo>
                    <a:pt x="0" y="0"/>
                  </a:lnTo>
                  <a:lnTo>
                    <a:pt x="0" y="387007"/>
                  </a:lnTo>
                  <a:lnTo>
                    <a:pt x="1097812" y="387007"/>
                  </a:lnTo>
                  <a:lnTo>
                    <a:pt x="1097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99116" y="1282473"/>
            <a:ext cx="1097915" cy="387350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06" y="1050180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90" h="872489">
                <a:moveTo>
                  <a:pt x="436150" y="0"/>
                </a:moveTo>
                <a:lnTo>
                  <a:pt x="86386" y="172769"/>
                </a:lnTo>
                <a:lnTo>
                  <a:pt x="0" y="560980"/>
                </a:lnTo>
                <a:lnTo>
                  <a:pt x="242047" y="872302"/>
                </a:lnTo>
                <a:lnTo>
                  <a:pt x="630254" y="872302"/>
                </a:lnTo>
                <a:lnTo>
                  <a:pt x="872301" y="560980"/>
                </a:lnTo>
                <a:lnTo>
                  <a:pt x="785915" y="172769"/>
                </a:lnTo>
                <a:lnTo>
                  <a:pt x="436150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1335" y="1076338"/>
            <a:ext cx="415925" cy="8020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9050">
              <a:lnSpc>
                <a:spcPct val="100000"/>
              </a:lnSpc>
              <a:spcBef>
                <a:spcPts val="23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47534" y="3972220"/>
            <a:ext cx="1603375" cy="503555"/>
            <a:chOff x="7847534" y="3972220"/>
            <a:chExt cx="1603375" cy="503555"/>
          </a:xfrm>
        </p:grpSpPr>
        <p:sp>
          <p:nvSpPr>
            <p:cNvPr id="10" name="object 10"/>
            <p:cNvSpPr/>
            <p:nvPr/>
          </p:nvSpPr>
          <p:spPr>
            <a:xfrm>
              <a:off x="7852296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1567917" y="0"/>
                  </a:moveTo>
                  <a:lnTo>
                    <a:pt x="25830" y="0"/>
                  </a:lnTo>
                  <a:lnTo>
                    <a:pt x="15776" y="2029"/>
                  </a:lnTo>
                  <a:lnTo>
                    <a:pt x="7565" y="7565"/>
                  </a:lnTo>
                  <a:lnTo>
                    <a:pt x="2029" y="15776"/>
                  </a:lnTo>
                  <a:lnTo>
                    <a:pt x="0" y="25830"/>
                  </a:lnTo>
                  <a:lnTo>
                    <a:pt x="0" y="467973"/>
                  </a:lnTo>
                  <a:lnTo>
                    <a:pt x="2029" y="478027"/>
                  </a:lnTo>
                  <a:lnTo>
                    <a:pt x="7565" y="486238"/>
                  </a:lnTo>
                  <a:lnTo>
                    <a:pt x="15776" y="491774"/>
                  </a:lnTo>
                  <a:lnTo>
                    <a:pt x="25830" y="493803"/>
                  </a:lnTo>
                  <a:lnTo>
                    <a:pt x="1567917" y="493803"/>
                  </a:lnTo>
                  <a:lnTo>
                    <a:pt x="1577971" y="491774"/>
                  </a:lnTo>
                  <a:lnTo>
                    <a:pt x="1586181" y="486238"/>
                  </a:lnTo>
                  <a:lnTo>
                    <a:pt x="1591717" y="478027"/>
                  </a:lnTo>
                  <a:lnTo>
                    <a:pt x="1593747" y="467973"/>
                  </a:lnTo>
                  <a:lnTo>
                    <a:pt x="1593747" y="25830"/>
                  </a:lnTo>
                  <a:lnTo>
                    <a:pt x="1591717" y="15776"/>
                  </a:lnTo>
                  <a:lnTo>
                    <a:pt x="1586181" y="7565"/>
                  </a:lnTo>
                  <a:lnTo>
                    <a:pt x="1577971" y="2029"/>
                  </a:lnTo>
                  <a:lnTo>
                    <a:pt x="15679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52296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0" y="25830"/>
                  </a:moveTo>
                  <a:lnTo>
                    <a:pt x="2029" y="15776"/>
                  </a:lnTo>
                  <a:lnTo>
                    <a:pt x="7565" y="7565"/>
                  </a:lnTo>
                  <a:lnTo>
                    <a:pt x="15776" y="2029"/>
                  </a:lnTo>
                  <a:lnTo>
                    <a:pt x="25830" y="0"/>
                  </a:lnTo>
                  <a:lnTo>
                    <a:pt x="1567918" y="0"/>
                  </a:lnTo>
                  <a:lnTo>
                    <a:pt x="1577972" y="2029"/>
                  </a:lnTo>
                  <a:lnTo>
                    <a:pt x="1586182" y="7565"/>
                  </a:lnTo>
                  <a:lnTo>
                    <a:pt x="1591718" y="15776"/>
                  </a:lnTo>
                  <a:lnTo>
                    <a:pt x="1593748" y="25830"/>
                  </a:lnTo>
                  <a:lnTo>
                    <a:pt x="1593748" y="467974"/>
                  </a:lnTo>
                  <a:lnTo>
                    <a:pt x="1591718" y="478028"/>
                  </a:lnTo>
                  <a:lnTo>
                    <a:pt x="1586182" y="486239"/>
                  </a:lnTo>
                  <a:lnTo>
                    <a:pt x="1577972" y="491775"/>
                  </a:lnTo>
                  <a:lnTo>
                    <a:pt x="1567918" y="493805"/>
                  </a:lnTo>
                  <a:lnTo>
                    <a:pt x="25830" y="493805"/>
                  </a:lnTo>
                  <a:lnTo>
                    <a:pt x="15776" y="491775"/>
                  </a:lnTo>
                  <a:lnTo>
                    <a:pt x="7565" y="486239"/>
                  </a:lnTo>
                  <a:lnTo>
                    <a:pt x="2029" y="478028"/>
                  </a:lnTo>
                  <a:lnTo>
                    <a:pt x="0" y="467974"/>
                  </a:lnTo>
                  <a:lnTo>
                    <a:pt x="0" y="258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908438" y="4068571"/>
            <a:ext cx="152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26DE6"/>
                </a:solidFill>
                <a:latin typeface="Courier New" panose="02070309020205020404"/>
                <a:cs typeface="Courier New" panose="02070309020205020404"/>
              </a:rPr>
              <a:t>apiserver{}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0248" y="2240279"/>
            <a:ext cx="603504" cy="600456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960" y="1282473"/>
            <a:ext cx="9472930" cy="5358765"/>
            <a:chOff x="260960" y="1282473"/>
            <a:chExt cx="9472930" cy="5358765"/>
          </a:xfrm>
        </p:grpSpPr>
        <p:sp>
          <p:nvSpPr>
            <p:cNvPr id="3" name="object 3"/>
            <p:cNvSpPr/>
            <p:nvPr/>
          </p:nvSpPr>
          <p:spPr>
            <a:xfrm>
              <a:off x="265723" y="1494058"/>
              <a:ext cx="9463405" cy="5142865"/>
            </a:xfrm>
            <a:custGeom>
              <a:avLst/>
              <a:gdLst/>
              <a:ahLst/>
              <a:cxnLst/>
              <a:rect l="l" t="t" r="r" b="b"/>
              <a:pathLst>
                <a:path w="9463405" h="5142865">
                  <a:moveTo>
                    <a:pt x="0" y="152108"/>
                  </a:moveTo>
                  <a:lnTo>
                    <a:pt x="7754" y="104030"/>
                  </a:lnTo>
                  <a:lnTo>
                    <a:pt x="29348" y="62275"/>
                  </a:lnTo>
                  <a:lnTo>
                    <a:pt x="62275" y="29348"/>
                  </a:lnTo>
                  <a:lnTo>
                    <a:pt x="104030" y="7754"/>
                  </a:lnTo>
                  <a:lnTo>
                    <a:pt x="152108" y="0"/>
                  </a:lnTo>
                  <a:lnTo>
                    <a:pt x="9310959" y="0"/>
                  </a:lnTo>
                  <a:lnTo>
                    <a:pt x="9359037" y="7754"/>
                  </a:lnTo>
                  <a:lnTo>
                    <a:pt x="9400792" y="29348"/>
                  </a:lnTo>
                  <a:lnTo>
                    <a:pt x="9433720" y="62275"/>
                  </a:lnTo>
                  <a:lnTo>
                    <a:pt x="9455313" y="104030"/>
                  </a:lnTo>
                  <a:lnTo>
                    <a:pt x="9463068" y="152108"/>
                  </a:lnTo>
                  <a:lnTo>
                    <a:pt x="9463068" y="4990160"/>
                  </a:lnTo>
                  <a:lnTo>
                    <a:pt x="9455313" y="5038238"/>
                  </a:lnTo>
                  <a:lnTo>
                    <a:pt x="9433720" y="5079993"/>
                  </a:lnTo>
                  <a:lnTo>
                    <a:pt x="9400792" y="5112920"/>
                  </a:lnTo>
                  <a:lnTo>
                    <a:pt x="9359037" y="5134514"/>
                  </a:lnTo>
                  <a:lnTo>
                    <a:pt x="9310959" y="5142269"/>
                  </a:lnTo>
                  <a:lnTo>
                    <a:pt x="152108" y="5142269"/>
                  </a:lnTo>
                  <a:lnTo>
                    <a:pt x="104030" y="5134514"/>
                  </a:lnTo>
                  <a:lnTo>
                    <a:pt x="62275" y="5112920"/>
                  </a:lnTo>
                  <a:lnTo>
                    <a:pt x="29348" y="5079993"/>
                  </a:lnTo>
                  <a:lnTo>
                    <a:pt x="7754" y="5038238"/>
                  </a:lnTo>
                  <a:lnTo>
                    <a:pt x="0" y="4990160"/>
                  </a:lnTo>
                  <a:lnTo>
                    <a:pt x="0" y="152108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9116" y="1282473"/>
              <a:ext cx="1097915" cy="387350"/>
            </a:xfrm>
            <a:custGeom>
              <a:avLst/>
              <a:gdLst/>
              <a:ahLst/>
              <a:cxnLst/>
              <a:rect l="l" t="t" r="r" b="b"/>
              <a:pathLst>
                <a:path w="1097914" h="387350">
                  <a:moveTo>
                    <a:pt x="1097812" y="0"/>
                  </a:moveTo>
                  <a:lnTo>
                    <a:pt x="0" y="0"/>
                  </a:lnTo>
                  <a:lnTo>
                    <a:pt x="0" y="387007"/>
                  </a:lnTo>
                  <a:lnTo>
                    <a:pt x="1097812" y="387007"/>
                  </a:lnTo>
                  <a:lnTo>
                    <a:pt x="1097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599116" y="1282473"/>
            <a:ext cx="1097915" cy="387350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06" y="1050180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90" h="872489">
                <a:moveTo>
                  <a:pt x="436150" y="0"/>
                </a:moveTo>
                <a:lnTo>
                  <a:pt x="86386" y="172769"/>
                </a:lnTo>
                <a:lnTo>
                  <a:pt x="0" y="560980"/>
                </a:lnTo>
                <a:lnTo>
                  <a:pt x="242047" y="872302"/>
                </a:lnTo>
                <a:lnTo>
                  <a:pt x="630254" y="872302"/>
                </a:lnTo>
                <a:lnTo>
                  <a:pt x="872301" y="560980"/>
                </a:lnTo>
                <a:lnTo>
                  <a:pt x="785915" y="172769"/>
                </a:lnTo>
                <a:lnTo>
                  <a:pt x="436150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1335" y="1076338"/>
            <a:ext cx="415925" cy="8020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9050">
              <a:lnSpc>
                <a:spcPct val="100000"/>
              </a:lnSpc>
              <a:spcBef>
                <a:spcPts val="23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80910" y="3972220"/>
            <a:ext cx="1603375" cy="503555"/>
            <a:chOff x="9080910" y="3972220"/>
            <a:chExt cx="1603375" cy="503555"/>
          </a:xfrm>
        </p:grpSpPr>
        <p:sp>
          <p:nvSpPr>
            <p:cNvPr id="9" name="object 9"/>
            <p:cNvSpPr/>
            <p:nvPr/>
          </p:nvSpPr>
          <p:spPr>
            <a:xfrm>
              <a:off x="9085672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1567917" y="0"/>
                  </a:moveTo>
                  <a:lnTo>
                    <a:pt x="25830" y="0"/>
                  </a:lnTo>
                  <a:lnTo>
                    <a:pt x="15776" y="2029"/>
                  </a:lnTo>
                  <a:lnTo>
                    <a:pt x="7565" y="7565"/>
                  </a:lnTo>
                  <a:lnTo>
                    <a:pt x="2029" y="15776"/>
                  </a:lnTo>
                  <a:lnTo>
                    <a:pt x="0" y="25830"/>
                  </a:lnTo>
                  <a:lnTo>
                    <a:pt x="0" y="467973"/>
                  </a:lnTo>
                  <a:lnTo>
                    <a:pt x="2029" y="478027"/>
                  </a:lnTo>
                  <a:lnTo>
                    <a:pt x="7565" y="486238"/>
                  </a:lnTo>
                  <a:lnTo>
                    <a:pt x="15776" y="491774"/>
                  </a:lnTo>
                  <a:lnTo>
                    <a:pt x="25830" y="493803"/>
                  </a:lnTo>
                  <a:lnTo>
                    <a:pt x="1567917" y="493803"/>
                  </a:lnTo>
                  <a:lnTo>
                    <a:pt x="1577972" y="491774"/>
                  </a:lnTo>
                  <a:lnTo>
                    <a:pt x="1586182" y="486238"/>
                  </a:lnTo>
                  <a:lnTo>
                    <a:pt x="1591718" y="478027"/>
                  </a:lnTo>
                  <a:lnTo>
                    <a:pt x="1593748" y="467973"/>
                  </a:lnTo>
                  <a:lnTo>
                    <a:pt x="1593748" y="25830"/>
                  </a:lnTo>
                  <a:lnTo>
                    <a:pt x="1591718" y="15776"/>
                  </a:lnTo>
                  <a:lnTo>
                    <a:pt x="1586182" y="7565"/>
                  </a:lnTo>
                  <a:lnTo>
                    <a:pt x="1577972" y="2029"/>
                  </a:lnTo>
                  <a:lnTo>
                    <a:pt x="15679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85672" y="3976983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0" y="25830"/>
                  </a:moveTo>
                  <a:lnTo>
                    <a:pt x="2029" y="15776"/>
                  </a:lnTo>
                  <a:lnTo>
                    <a:pt x="7565" y="7565"/>
                  </a:lnTo>
                  <a:lnTo>
                    <a:pt x="15776" y="2029"/>
                  </a:lnTo>
                  <a:lnTo>
                    <a:pt x="25830" y="0"/>
                  </a:lnTo>
                  <a:lnTo>
                    <a:pt x="1567918" y="0"/>
                  </a:lnTo>
                  <a:lnTo>
                    <a:pt x="1577972" y="2029"/>
                  </a:lnTo>
                  <a:lnTo>
                    <a:pt x="1586182" y="7565"/>
                  </a:lnTo>
                  <a:lnTo>
                    <a:pt x="1591718" y="15776"/>
                  </a:lnTo>
                  <a:lnTo>
                    <a:pt x="1593748" y="25830"/>
                  </a:lnTo>
                  <a:lnTo>
                    <a:pt x="1593748" y="467974"/>
                  </a:lnTo>
                  <a:lnTo>
                    <a:pt x="1591718" y="478028"/>
                  </a:lnTo>
                  <a:lnTo>
                    <a:pt x="1586182" y="486239"/>
                  </a:lnTo>
                  <a:lnTo>
                    <a:pt x="1577972" y="491775"/>
                  </a:lnTo>
                  <a:lnTo>
                    <a:pt x="1567918" y="493805"/>
                  </a:lnTo>
                  <a:lnTo>
                    <a:pt x="25830" y="493805"/>
                  </a:lnTo>
                  <a:lnTo>
                    <a:pt x="15776" y="491775"/>
                  </a:lnTo>
                  <a:lnTo>
                    <a:pt x="7565" y="486239"/>
                  </a:lnTo>
                  <a:lnTo>
                    <a:pt x="2029" y="478028"/>
                  </a:lnTo>
                  <a:lnTo>
                    <a:pt x="0" y="467974"/>
                  </a:lnTo>
                  <a:lnTo>
                    <a:pt x="0" y="258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141814" y="4068571"/>
            <a:ext cx="152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26DE6"/>
                </a:solidFill>
                <a:latin typeface="Courier New" panose="02070309020205020404"/>
                <a:cs typeface="Courier New" panose="02070309020205020404"/>
              </a:rPr>
              <a:t>apiserver{}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40511" y="2669466"/>
            <a:ext cx="4097654" cy="3827779"/>
            <a:chOff x="4740511" y="2669466"/>
            <a:chExt cx="4097654" cy="3827779"/>
          </a:xfrm>
        </p:grpSpPr>
        <p:sp>
          <p:nvSpPr>
            <p:cNvPr id="13" name="object 13"/>
            <p:cNvSpPr/>
            <p:nvPr/>
          </p:nvSpPr>
          <p:spPr>
            <a:xfrm>
              <a:off x="4740511" y="2669466"/>
              <a:ext cx="4097654" cy="3827779"/>
            </a:xfrm>
            <a:custGeom>
              <a:avLst/>
              <a:gdLst/>
              <a:ahLst/>
              <a:cxnLst/>
              <a:rect l="l" t="t" r="r" b="b"/>
              <a:pathLst>
                <a:path w="4097654" h="3827779">
                  <a:moveTo>
                    <a:pt x="4012716" y="0"/>
                  </a:moveTo>
                  <a:lnTo>
                    <a:pt x="84698" y="0"/>
                  </a:lnTo>
                  <a:lnTo>
                    <a:pt x="51730" y="6656"/>
                  </a:lnTo>
                  <a:lnTo>
                    <a:pt x="24807" y="24807"/>
                  </a:lnTo>
                  <a:lnTo>
                    <a:pt x="6656" y="51730"/>
                  </a:lnTo>
                  <a:lnTo>
                    <a:pt x="0" y="84698"/>
                  </a:lnTo>
                  <a:lnTo>
                    <a:pt x="0" y="3742717"/>
                  </a:lnTo>
                  <a:lnTo>
                    <a:pt x="6656" y="3775686"/>
                  </a:lnTo>
                  <a:lnTo>
                    <a:pt x="24807" y="3802609"/>
                  </a:lnTo>
                  <a:lnTo>
                    <a:pt x="51730" y="3820761"/>
                  </a:lnTo>
                  <a:lnTo>
                    <a:pt x="84698" y="3827417"/>
                  </a:lnTo>
                  <a:lnTo>
                    <a:pt x="4012716" y="3827417"/>
                  </a:lnTo>
                  <a:lnTo>
                    <a:pt x="4045684" y="3820761"/>
                  </a:lnTo>
                  <a:lnTo>
                    <a:pt x="4072607" y="3802609"/>
                  </a:lnTo>
                  <a:lnTo>
                    <a:pt x="4090758" y="3775686"/>
                  </a:lnTo>
                  <a:lnTo>
                    <a:pt x="4097414" y="3742717"/>
                  </a:lnTo>
                  <a:lnTo>
                    <a:pt x="4097414" y="84698"/>
                  </a:lnTo>
                  <a:lnTo>
                    <a:pt x="4090758" y="51730"/>
                  </a:lnTo>
                  <a:lnTo>
                    <a:pt x="4072607" y="24807"/>
                  </a:lnTo>
                  <a:lnTo>
                    <a:pt x="4045684" y="6656"/>
                  </a:lnTo>
                  <a:lnTo>
                    <a:pt x="401271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8645" y="2702372"/>
              <a:ext cx="80987" cy="809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139" y="2702370"/>
              <a:ext cx="80987" cy="809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1250" y="2702370"/>
              <a:ext cx="80987" cy="809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809139" y="2816264"/>
            <a:ext cx="4029075" cy="3681095"/>
          </a:xfrm>
          <a:prstGeom prst="rect">
            <a:avLst/>
          </a:prstGeom>
          <a:solidFill>
            <a:srgbClr val="202020"/>
          </a:solidFill>
        </p:spPr>
        <p:txBody>
          <a:bodyPr vert="horz" wrap="square" lIns="0" tIns="34925" rIns="0" bIns="0" rtlCol="0">
            <a:spAutoFit/>
          </a:bodyPr>
          <a:lstStyle/>
          <a:p>
            <a:pPr marL="50800" marR="2058670">
              <a:lnSpc>
                <a:spcPct val="99000"/>
              </a:lnSpc>
              <a:spcBef>
                <a:spcPts val="275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kind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Pod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apiVersion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v1 </a:t>
            </a:r>
            <a:r>
              <a:rPr sz="1800" spc="-106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matadata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23850" marR="1785620">
              <a:lnSpc>
                <a:spcPct val="101000"/>
              </a:lnSpc>
              <a:spcBef>
                <a:spcPts val="25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test-pod </a:t>
            </a:r>
            <a:r>
              <a:rPr sz="1800" spc="-106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800" marR="2331720" indent="546100">
              <a:lnSpc>
                <a:spcPts val="2180"/>
              </a:lnSpc>
              <a:spcBef>
                <a:spcPts val="1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ver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1.0 </a:t>
            </a:r>
            <a:r>
              <a:rPr sz="1800" spc="-106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spec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23850">
              <a:lnSpc>
                <a:spcPts val="204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containers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2385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main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6900" marR="283845">
              <a:lnSpc>
                <a:spcPct val="99000"/>
              </a:lnSpc>
              <a:spcBef>
                <a:spcPts val="4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image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web-server:1.0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imagePullPolicy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Always </a:t>
            </a:r>
            <a:r>
              <a:rPr sz="1800" spc="-107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ports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69950">
              <a:lnSpc>
                <a:spcPts val="211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containerPort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8080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088" y="2767075"/>
            <a:ext cx="3321685" cy="33299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Pod</a:t>
            </a:r>
            <a:r>
              <a:rPr sz="1200" b="1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definition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API</a:t>
            </a:r>
            <a:r>
              <a:rPr sz="1200" spc="-25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sub-group:</a:t>
            </a:r>
            <a:r>
              <a:rPr sz="1200" spc="-2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[core</a:t>
            </a:r>
            <a:r>
              <a:rPr sz="1200" spc="-2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“”]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84150" indent="-17145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metadata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(ObjectMeta)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(string)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annotations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641350" lvl="1" indent="-17145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spec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(PodSpec)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641350" lvl="1" indent="-17145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nodeName</a:t>
            </a:r>
            <a:r>
              <a:rPr sz="1200" spc="-6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(integer)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containers</a:t>
            </a:r>
            <a:r>
              <a:rPr sz="1200" spc="-3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(container</a:t>
            </a:r>
            <a:r>
              <a:rPr sz="1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098550" lvl="2" indent="-17208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200" spc="-9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(string)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098550" lvl="2" indent="-17208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image</a:t>
            </a:r>
            <a:r>
              <a:rPr sz="1200" spc="-9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(string)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098550" lvl="2" indent="-17208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imagePullPolicy</a:t>
            </a:r>
            <a:r>
              <a:rPr sz="1200" spc="-7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(string)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8488" y="6156452"/>
            <a:ext cx="2683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ports</a:t>
            </a:r>
            <a:r>
              <a:rPr sz="1200" spc="-4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(ContainerPort</a:t>
            </a:r>
            <a:r>
              <a:rPr sz="12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array)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2240279"/>
            <a:ext cx="603504" cy="60045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404250" y="6256020"/>
            <a:ext cx="226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5800" y="2250947"/>
            <a:ext cx="1703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413503" y="2215895"/>
            <a:ext cx="3032760" cy="2104390"/>
            <a:chOff x="4413503" y="2215895"/>
            <a:chExt cx="3032760" cy="2104390"/>
          </a:xfrm>
        </p:grpSpPr>
        <p:sp>
          <p:nvSpPr>
            <p:cNvPr id="5" name="object 5"/>
            <p:cNvSpPr/>
            <p:nvPr/>
          </p:nvSpPr>
          <p:spPr>
            <a:xfrm>
              <a:off x="4637968" y="2539952"/>
              <a:ext cx="2802255" cy="1774189"/>
            </a:xfrm>
            <a:custGeom>
              <a:avLst/>
              <a:gdLst/>
              <a:ahLst/>
              <a:cxnLst/>
              <a:rect l="l" t="t" r="r" b="b"/>
              <a:pathLst>
                <a:path w="2802254" h="1774189">
                  <a:moveTo>
                    <a:pt x="0" y="92796"/>
                  </a:moveTo>
                  <a:lnTo>
                    <a:pt x="7292" y="56676"/>
                  </a:lnTo>
                  <a:lnTo>
                    <a:pt x="27179" y="27179"/>
                  </a:lnTo>
                  <a:lnTo>
                    <a:pt x="56676" y="7292"/>
                  </a:lnTo>
                  <a:lnTo>
                    <a:pt x="92796" y="0"/>
                  </a:lnTo>
                  <a:lnTo>
                    <a:pt x="2709124" y="0"/>
                  </a:lnTo>
                  <a:lnTo>
                    <a:pt x="2745244" y="7292"/>
                  </a:lnTo>
                  <a:lnTo>
                    <a:pt x="2774741" y="27179"/>
                  </a:lnTo>
                  <a:lnTo>
                    <a:pt x="2794628" y="56676"/>
                  </a:lnTo>
                  <a:lnTo>
                    <a:pt x="2801921" y="92796"/>
                  </a:lnTo>
                  <a:lnTo>
                    <a:pt x="2801921" y="1681169"/>
                  </a:lnTo>
                  <a:lnTo>
                    <a:pt x="2794628" y="1717289"/>
                  </a:lnTo>
                  <a:lnTo>
                    <a:pt x="2774741" y="1746786"/>
                  </a:lnTo>
                  <a:lnTo>
                    <a:pt x="2745244" y="1766673"/>
                  </a:lnTo>
                  <a:lnTo>
                    <a:pt x="2709124" y="1773966"/>
                  </a:lnTo>
                  <a:lnTo>
                    <a:pt x="92796" y="1773966"/>
                  </a:lnTo>
                  <a:lnTo>
                    <a:pt x="56676" y="1766673"/>
                  </a:lnTo>
                  <a:lnTo>
                    <a:pt x="27179" y="1746786"/>
                  </a:lnTo>
                  <a:lnTo>
                    <a:pt x="7292" y="1717289"/>
                  </a:lnTo>
                  <a:lnTo>
                    <a:pt x="0" y="1681169"/>
                  </a:lnTo>
                  <a:lnTo>
                    <a:pt x="0" y="927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13503" y="2215895"/>
              <a:ext cx="996696" cy="9997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52286" y="3316933"/>
              <a:ext cx="1791335" cy="723900"/>
            </a:xfrm>
            <a:custGeom>
              <a:avLst/>
              <a:gdLst/>
              <a:ahLst/>
              <a:cxnLst/>
              <a:rect l="l" t="t" r="r" b="b"/>
              <a:pathLst>
                <a:path w="1791334" h="723900">
                  <a:moveTo>
                    <a:pt x="0" y="37848"/>
                  </a:moveTo>
                  <a:lnTo>
                    <a:pt x="2974" y="23116"/>
                  </a:lnTo>
                  <a:lnTo>
                    <a:pt x="11085" y="11085"/>
                  </a:lnTo>
                  <a:lnTo>
                    <a:pt x="23115" y="2974"/>
                  </a:lnTo>
                  <a:lnTo>
                    <a:pt x="37848" y="0"/>
                  </a:lnTo>
                  <a:lnTo>
                    <a:pt x="1753478" y="0"/>
                  </a:lnTo>
                  <a:lnTo>
                    <a:pt x="1768210" y="2974"/>
                  </a:lnTo>
                  <a:lnTo>
                    <a:pt x="1780240" y="11085"/>
                  </a:lnTo>
                  <a:lnTo>
                    <a:pt x="1788351" y="23116"/>
                  </a:lnTo>
                  <a:lnTo>
                    <a:pt x="1791326" y="37848"/>
                  </a:lnTo>
                  <a:lnTo>
                    <a:pt x="1791326" y="685700"/>
                  </a:lnTo>
                  <a:lnTo>
                    <a:pt x="1788351" y="700433"/>
                  </a:lnTo>
                  <a:lnTo>
                    <a:pt x="1780240" y="712463"/>
                  </a:lnTo>
                  <a:lnTo>
                    <a:pt x="1768210" y="720574"/>
                  </a:lnTo>
                  <a:lnTo>
                    <a:pt x="1753478" y="723549"/>
                  </a:lnTo>
                  <a:lnTo>
                    <a:pt x="37848" y="723549"/>
                  </a:lnTo>
                  <a:lnTo>
                    <a:pt x="23115" y="720574"/>
                  </a:lnTo>
                  <a:lnTo>
                    <a:pt x="11085" y="712463"/>
                  </a:lnTo>
                  <a:lnTo>
                    <a:pt x="2974" y="700433"/>
                  </a:lnTo>
                  <a:lnTo>
                    <a:pt x="0" y="685700"/>
                  </a:lnTo>
                  <a:lnTo>
                    <a:pt x="0" y="378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73682" y="3497579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&lt;app&gt;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84064" y="3066288"/>
            <a:ext cx="853440" cy="850900"/>
            <a:chOff x="5084064" y="3066288"/>
            <a:chExt cx="853440" cy="8509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4064" y="3066288"/>
              <a:ext cx="853439" cy="8503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88214" y="3280227"/>
              <a:ext cx="452755" cy="494665"/>
            </a:xfrm>
            <a:custGeom>
              <a:avLst/>
              <a:gdLst/>
              <a:ahLst/>
              <a:cxnLst/>
              <a:rect l="l" t="t" r="r" b="b"/>
              <a:pathLst>
                <a:path w="452754" h="494664">
                  <a:moveTo>
                    <a:pt x="452142" y="0"/>
                  </a:moveTo>
                  <a:lnTo>
                    <a:pt x="0" y="0"/>
                  </a:lnTo>
                  <a:lnTo>
                    <a:pt x="0" y="494380"/>
                  </a:lnTo>
                  <a:lnTo>
                    <a:pt x="452142" y="494380"/>
                  </a:lnTo>
                  <a:lnTo>
                    <a:pt x="452142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58564" y="3388323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504825" y="0"/>
                  </a:moveTo>
                  <a:lnTo>
                    <a:pt x="0" y="0"/>
                  </a:lnTo>
                  <a:lnTo>
                    <a:pt x="0" y="206877"/>
                  </a:lnTo>
                  <a:lnTo>
                    <a:pt x="504825" y="206877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58564" y="3388323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0" y="0"/>
                  </a:moveTo>
                  <a:lnTo>
                    <a:pt x="504825" y="0"/>
                  </a:lnTo>
                  <a:lnTo>
                    <a:pt x="504825" y="206878"/>
                  </a:lnTo>
                  <a:lnTo>
                    <a:pt x="0" y="206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106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61494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122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630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13894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646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154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66294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170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377253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pc="120" dirty="0"/>
              <a:t>Up </a:t>
            </a:r>
            <a:r>
              <a:rPr spc="-150" dirty="0"/>
              <a:t>Next: </a:t>
            </a:r>
            <a:r>
              <a:rPr spc="-145" dirty="0"/>
              <a:t> </a:t>
            </a:r>
            <a:r>
              <a:rPr spc="15" dirty="0"/>
              <a:t>Deploying</a:t>
            </a:r>
            <a:r>
              <a:rPr spc="-225" dirty="0"/>
              <a:t> </a:t>
            </a:r>
            <a:r>
              <a:rPr spc="-80" dirty="0"/>
              <a:t>a</a:t>
            </a:r>
            <a:r>
              <a:rPr spc="-220" dirty="0"/>
              <a:t> </a:t>
            </a:r>
            <a:r>
              <a:rPr spc="165" dirty="0"/>
              <a:t>Pod</a:t>
            </a:r>
            <a:endParaRPr spc="1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199" y="2718308"/>
            <a:ext cx="3772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Deploying</a:t>
            </a:r>
            <a:r>
              <a:rPr spc="-225" dirty="0"/>
              <a:t> </a:t>
            </a:r>
            <a:r>
              <a:rPr spc="-80" dirty="0"/>
              <a:t>a</a:t>
            </a:r>
            <a:r>
              <a:rPr spc="-215" dirty="0"/>
              <a:t> </a:t>
            </a:r>
            <a:r>
              <a:rPr spc="165" dirty="0"/>
              <a:t>Pod</a:t>
            </a:r>
            <a:endParaRPr spc="1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493204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solidFill>
                  <a:srgbClr val="F05A28"/>
                </a:solidFill>
              </a:rPr>
              <a:t>App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Deployment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Workflow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</a:rPr>
              <a:t>Creating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20" dirty="0">
                <a:solidFill>
                  <a:srgbClr val="F05A28"/>
                </a:solidFill>
              </a:rPr>
              <a:t>Pod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Manifest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(YAML)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Deploying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14" dirty="0">
                <a:solidFill>
                  <a:srgbClr val="F05A28"/>
                </a:solidFill>
              </a:rPr>
              <a:t>Pod</a:t>
            </a:r>
            <a:endParaRPr sz="2400"/>
          </a:p>
          <a:p>
            <a:pPr marL="12700" marR="501650">
              <a:lnSpc>
                <a:spcPts val="4680"/>
              </a:lnSpc>
              <a:spcBef>
                <a:spcPts val="185"/>
              </a:spcBef>
            </a:pPr>
            <a:r>
              <a:rPr sz="2400" spc="5" dirty="0">
                <a:solidFill>
                  <a:srgbClr val="F05A28"/>
                </a:solidFill>
              </a:rPr>
              <a:t>Multi-container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120" dirty="0">
                <a:solidFill>
                  <a:srgbClr val="F05A28"/>
                </a:solidFill>
              </a:rPr>
              <a:t>Pod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example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Recap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413503" y="2215895"/>
            <a:ext cx="3032760" cy="2104390"/>
            <a:chOff x="4413503" y="2215895"/>
            <a:chExt cx="3032760" cy="2104390"/>
          </a:xfrm>
        </p:grpSpPr>
        <p:sp>
          <p:nvSpPr>
            <p:cNvPr id="5" name="object 5"/>
            <p:cNvSpPr/>
            <p:nvPr/>
          </p:nvSpPr>
          <p:spPr>
            <a:xfrm>
              <a:off x="4637968" y="2539952"/>
              <a:ext cx="2802255" cy="1774189"/>
            </a:xfrm>
            <a:custGeom>
              <a:avLst/>
              <a:gdLst/>
              <a:ahLst/>
              <a:cxnLst/>
              <a:rect l="l" t="t" r="r" b="b"/>
              <a:pathLst>
                <a:path w="2802254" h="1774189">
                  <a:moveTo>
                    <a:pt x="0" y="92796"/>
                  </a:moveTo>
                  <a:lnTo>
                    <a:pt x="7292" y="56676"/>
                  </a:lnTo>
                  <a:lnTo>
                    <a:pt x="27179" y="27179"/>
                  </a:lnTo>
                  <a:lnTo>
                    <a:pt x="56676" y="7292"/>
                  </a:lnTo>
                  <a:lnTo>
                    <a:pt x="92796" y="0"/>
                  </a:lnTo>
                  <a:lnTo>
                    <a:pt x="2709124" y="0"/>
                  </a:lnTo>
                  <a:lnTo>
                    <a:pt x="2745244" y="7292"/>
                  </a:lnTo>
                  <a:lnTo>
                    <a:pt x="2774741" y="27179"/>
                  </a:lnTo>
                  <a:lnTo>
                    <a:pt x="2794628" y="56676"/>
                  </a:lnTo>
                  <a:lnTo>
                    <a:pt x="2801921" y="92796"/>
                  </a:lnTo>
                  <a:lnTo>
                    <a:pt x="2801921" y="1681169"/>
                  </a:lnTo>
                  <a:lnTo>
                    <a:pt x="2794628" y="1717289"/>
                  </a:lnTo>
                  <a:lnTo>
                    <a:pt x="2774741" y="1746786"/>
                  </a:lnTo>
                  <a:lnTo>
                    <a:pt x="2745244" y="1766673"/>
                  </a:lnTo>
                  <a:lnTo>
                    <a:pt x="2709124" y="1773966"/>
                  </a:lnTo>
                  <a:lnTo>
                    <a:pt x="92796" y="1773966"/>
                  </a:lnTo>
                  <a:lnTo>
                    <a:pt x="56676" y="1766673"/>
                  </a:lnTo>
                  <a:lnTo>
                    <a:pt x="27179" y="1746786"/>
                  </a:lnTo>
                  <a:lnTo>
                    <a:pt x="7292" y="1717289"/>
                  </a:lnTo>
                  <a:lnTo>
                    <a:pt x="0" y="1681169"/>
                  </a:lnTo>
                  <a:lnTo>
                    <a:pt x="0" y="927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13503" y="2215895"/>
              <a:ext cx="996696" cy="9997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52286" y="3316933"/>
              <a:ext cx="1791335" cy="723900"/>
            </a:xfrm>
            <a:custGeom>
              <a:avLst/>
              <a:gdLst/>
              <a:ahLst/>
              <a:cxnLst/>
              <a:rect l="l" t="t" r="r" b="b"/>
              <a:pathLst>
                <a:path w="1791334" h="723900">
                  <a:moveTo>
                    <a:pt x="0" y="37848"/>
                  </a:moveTo>
                  <a:lnTo>
                    <a:pt x="2974" y="23116"/>
                  </a:lnTo>
                  <a:lnTo>
                    <a:pt x="11085" y="11085"/>
                  </a:lnTo>
                  <a:lnTo>
                    <a:pt x="23115" y="2974"/>
                  </a:lnTo>
                  <a:lnTo>
                    <a:pt x="37848" y="0"/>
                  </a:lnTo>
                  <a:lnTo>
                    <a:pt x="1753478" y="0"/>
                  </a:lnTo>
                  <a:lnTo>
                    <a:pt x="1768210" y="2974"/>
                  </a:lnTo>
                  <a:lnTo>
                    <a:pt x="1780240" y="11085"/>
                  </a:lnTo>
                  <a:lnTo>
                    <a:pt x="1788351" y="23116"/>
                  </a:lnTo>
                  <a:lnTo>
                    <a:pt x="1791326" y="37848"/>
                  </a:lnTo>
                  <a:lnTo>
                    <a:pt x="1791326" y="685700"/>
                  </a:lnTo>
                  <a:lnTo>
                    <a:pt x="1788351" y="700433"/>
                  </a:lnTo>
                  <a:lnTo>
                    <a:pt x="1780240" y="712463"/>
                  </a:lnTo>
                  <a:lnTo>
                    <a:pt x="1768210" y="720574"/>
                  </a:lnTo>
                  <a:lnTo>
                    <a:pt x="1753478" y="723549"/>
                  </a:lnTo>
                  <a:lnTo>
                    <a:pt x="37848" y="723549"/>
                  </a:lnTo>
                  <a:lnTo>
                    <a:pt x="23115" y="720574"/>
                  </a:lnTo>
                  <a:lnTo>
                    <a:pt x="11085" y="712463"/>
                  </a:lnTo>
                  <a:lnTo>
                    <a:pt x="2974" y="700433"/>
                  </a:lnTo>
                  <a:lnTo>
                    <a:pt x="0" y="685700"/>
                  </a:lnTo>
                  <a:lnTo>
                    <a:pt x="0" y="378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73682" y="3497579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&lt;app&gt;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84064" y="3066288"/>
            <a:ext cx="853440" cy="850900"/>
            <a:chOff x="5084064" y="3066288"/>
            <a:chExt cx="853440" cy="8509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4064" y="3066288"/>
              <a:ext cx="853439" cy="8503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88214" y="3280227"/>
              <a:ext cx="452755" cy="494665"/>
            </a:xfrm>
            <a:custGeom>
              <a:avLst/>
              <a:gdLst/>
              <a:ahLst/>
              <a:cxnLst/>
              <a:rect l="l" t="t" r="r" b="b"/>
              <a:pathLst>
                <a:path w="452754" h="494664">
                  <a:moveTo>
                    <a:pt x="452142" y="0"/>
                  </a:moveTo>
                  <a:lnTo>
                    <a:pt x="0" y="0"/>
                  </a:lnTo>
                  <a:lnTo>
                    <a:pt x="0" y="494380"/>
                  </a:lnTo>
                  <a:lnTo>
                    <a:pt x="452142" y="494380"/>
                  </a:lnTo>
                  <a:lnTo>
                    <a:pt x="452142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58564" y="3388323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504825" y="0"/>
                  </a:moveTo>
                  <a:lnTo>
                    <a:pt x="0" y="0"/>
                  </a:lnTo>
                  <a:lnTo>
                    <a:pt x="0" y="206877"/>
                  </a:lnTo>
                  <a:lnTo>
                    <a:pt x="504825" y="206877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58564" y="3388323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0" y="0"/>
                  </a:moveTo>
                  <a:lnTo>
                    <a:pt x="504825" y="0"/>
                  </a:lnTo>
                  <a:lnTo>
                    <a:pt x="504825" y="206878"/>
                  </a:lnTo>
                  <a:lnTo>
                    <a:pt x="0" y="206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106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61494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122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630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13894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646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154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66294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170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6583045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pc="120" dirty="0"/>
              <a:t>Up</a:t>
            </a:r>
            <a:r>
              <a:rPr spc="-235" dirty="0"/>
              <a:t> </a:t>
            </a:r>
            <a:r>
              <a:rPr spc="-150" dirty="0"/>
              <a:t>Next:</a:t>
            </a:r>
            <a:endParaRPr spc="-150" dirty="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0" dirty="0"/>
              <a:t>Multi-container</a:t>
            </a:r>
            <a:r>
              <a:rPr spc="-204" dirty="0"/>
              <a:t> </a:t>
            </a:r>
            <a:r>
              <a:rPr spc="160" dirty="0"/>
              <a:t>Pod</a:t>
            </a:r>
            <a:r>
              <a:rPr spc="-204" dirty="0"/>
              <a:t> </a:t>
            </a:r>
            <a:r>
              <a:rPr spc="-10" dirty="0"/>
              <a:t>Example</a:t>
            </a:r>
            <a:endParaRPr spc="-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00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Multi-container</a:t>
            </a:r>
            <a:r>
              <a:rPr spc="-204" dirty="0"/>
              <a:t> </a:t>
            </a:r>
            <a:r>
              <a:rPr spc="160" dirty="0"/>
              <a:t>Pod</a:t>
            </a:r>
            <a:r>
              <a:rPr spc="-204" dirty="0"/>
              <a:t> </a:t>
            </a:r>
            <a:r>
              <a:rPr spc="-10" dirty="0"/>
              <a:t>Example</a:t>
            </a:r>
            <a:endParaRPr spc="-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413503" y="2215895"/>
            <a:ext cx="3032760" cy="3277235"/>
            <a:chOff x="4413503" y="2215895"/>
            <a:chExt cx="3032760" cy="3277235"/>
          </a:xfrm>
        </p:grpSpPr>
        <p:sp>
          <p:nvSpPr>
            <p:cNvPr id="5" name="object 5"/>
            <p:cNvSpPr/>
            <p:nvPr/>
          </p:nvSpPr>
          <p:spPr>
            <a:xfrm>
              <a:off x="4637968" y="2539951"/>
              <a:ext cx="2802255" cy="2947035"/>
            </a:xfrm>
            <a:custGeom>
              <a:avLst/>
              <a:gdLst/>
              <a:ahLst/>
              <a:cxnLst/>
              <a:rect l="l" t="t" r="r" b="b"/>
              <a:pathLst>
                <a:path w="2802254" h="2947035">
                  <a:moveTo>
                    <a:pt x="0" y="146568"/>
                  </a:moveTo>
                  <a:lnTo>
                    <a:pt x="7472" y="100241"/>
                  </a:lnTo>
                  <a:lnTo>
                    <a:pt x="28279" y="60006"/>
                  </a:lnTo>
                  <a:lnTo>
                    <a:pt x="60007" y="28279"/>
                  </a:lnTo>
                  <a:lnTo>
                    <a:pt x="100241" y="7472"/>
                  </a:lnTo>
                  <a:lnTo>
                    <a:pt x="146568" y="0"/>
                  </a:lnTo>
                  <a:lnTo>
                    <a:pt x="2655353" y="0"/>
                  </a:lnTo>
                  <a:lnTo>
                    <a:pt x="2701679" y="7472"/>
                  </a:lnTo>
                  <a:lnTo>
                    <a:pt x="2741914" y="28279"/>
                  </a:lnTo>
                  <a:lnTo>
                    <a:pt x="2773641" y="60006"/>
                  </a:lnTo>
                  <a:lnTo>
                    <a:pt x="2794448" y="100241"/>
                  </a:lnTo>
                  <a:lnTo>
                    <a:pt x="2801921" y="146568"/>
                  </a:lnTo>
                  <a:lnTo>
                    <a:pt x="2801921" y="2799879"/>
                  </a:lnTo>
                  <a:lnTo>
                    <a:pt x="2794448" y="2846205"/>
                  </a:lnTo>
                  <a:lnTo>
                    <a:pt x="2773641" y="2886440"/>
                  </a:lnTo>
                  <a:lnTo>
                    <a:pt x="2741914" y="2918167"/>
                  </a:lnTo>
                  <a:lnTo>
                    <a:pt x="2701679" y="2938974"/>
                  </a:lnTo>
                  <a:lnTo>
                    <a:pt x="2655353" y="2946447"/>
                  </a:lnTo>
                  <a:lnTo>
                    <a:pt x="146568" y="2946447"/>
                  </a:lnTo>
                  <a:lnTo>
                    <a:pt x="100241" y="2938974"/>
                  </a:lnTo>
                  <a:lnTo>
                    <a:pt x="60007" y="2918167"/>
                  </a:lnTo>
                  <a:lnTo>
                    <a:pt x="28279" y="2886440"/>
                  </a:lnTo>
                  <a:lnTo>
                    <a:pt x="7472" y="2846205"/>
                  </a:lnTo>
                  <a:lnTo>
                    <a:pt x="0" y="2799879"/>
                  </a:lnTo>
                  <a:lnTo>
                    <a:pt x="0" y="1465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13503" y="2215895"/>
              <a:ext cx="996696" cy="9997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52286" y="3410452"/>
              <a:ext cx="1791335" cy="723900"/>
            </a:xfrm>
            <a:custGeom>
              <a:avLst/>
              <a:gdLst/>
              <a:ahLst/>
              <a:cxnLst/>
              <a:rect l="l" t="t" r="r" b="b"/>
              <a:pathLst>
                <a:path w="1791334" h="723900">
                  <a:moveTo>
                    <a:pt x="0" y="37848"/>
                  </a:moveTo>
                  <a:lnTo>
                    <a:pt x="2974" y="23116"/>
                  </a:lnTo>
                  <a:lnTo>
                    <a:pt x="11085" y="11085"/>
                  </a:lnTo>
                  <a:lnTo>
                    <a:pt x="23115" y="2974"/>
                  </a:lnTo>
                  <a:lnTo>
                    <a:pt x="37848" y="0"/>
                  </a:lnTo>
                  <a:lnTo>
                    <a:pt x="1753478" y="0"/>
                  </a:lnTo>
                  <a:lnTo>
                    <a:pt x="1768210" y="2974"/>
                  </a:lnTo>
                  <a:lnTo>
                    <a:pt x="1780240" y="11085"/>
                  </a:lnTo>
                  <a:lnTo>
                    <a:pt x="1788351" y="23116"/>
                  </a:lnTo>
                  <a:lnTo>
                    <a:pt x="1791326" y="37848"/>
                  </a:lnTo>
                  <a:lnTo>
                    <a:pt x="1791326" y="685700"/>
                  </a:lnTo>
                  <a:lnTo>
                    <a:pt x="1788351" y="700433"/>
                  </a:lnTo>
                  <a:lnTo>
                    <a:pt x="1780240" y="712463"/>
                  </a:lnTo>
                  <a:lnTo>
                    <a:pt x="1768210" y="720574"/>
                  </a:lnTo>
                  <a:lnTo>
                    <a:pt x="1753478" y="723549"/>
                  </a:lnTo>
                  <a:lnTo>
                    <a:pt x="37848" y="723549"/>
                  </a:lnTo>
                  <a:lnTo>
                    <a:pt x="23115" y="720574"/>
                  </a:lnTo>
                  <a:lnTo>
                    <a:pt x="11085" y="712463"/>
                  </a:lnTo>
                  <a:lnTo>
                    <a:pt x="2974" y="700433"/>
                  </a:lnTo>
                  <a:lnTo>
                    <a:pt x="0" y="685700"/>
                  </a:lnTo>
                  <a:lnTo>
                    <a:pt x="0" y="378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73682" y="3592067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&lt;app&gt;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84064" y="3157727"/>
            <a:ext cx="1986280" cy="2157730"/>
            <a:chOff x="5084064" y="3157727"/>
            <a:chExt cx="1986280" cy="21577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4064" y="3157727"/>
              <a:ext cx="853439" cy="8534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88214" y="3373746"/>
              <a:ext cx="452755" cy="494665"/>
            </a:xfrm>
            <a:custGeom>
              <a:avLst/>
              <a:gdLst/>
              <a:ahLst/>
              <a:cxnLst/>
              <a:rect l="l" t="t" r="r" b="b"/>
              <a:pathLst>
                <a:path w="452754" h="494664">
                  <a:moveTo>
                    <a:pt x="452142" y="0"/>
                  </a:moveTo>
                  <a:lnTo>
                    <a:pt x="0" y="0"/>
                  </a:lnTo>
                  <a:lnTo>
                    <a:pt x="0" y="494380"/>
                  </a:lnTo>
                  <a:lnTo>
                    <a:pt x="452142" y="494380"/>
                  </a:lnTo>
                  <a:lnTo>
                    <a:pt x="452142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58564" y="3481842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504825" y="0"/>
                  </a:moveTo>
                  <a:lnTo>
                    <a:pt x="0" y="0"/>
                  </a:lnTo>
                  <a:lnTo>
                    <a:pt x="0" y="206877"/>
                  </a:lnTo>
                  <a:lnTo>
                    <a:pt x="504825" y="206877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58564" y="3481842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0" y="0"/>
                  </a:moveTo>
                  <a:lnTo>
                    <a:pt x="504825" y="0"/>
                  </a:lnTo>
                  <a:lnTo>
                    <a:pt x="504825" y="206878"/>
                  </a:lnTo>
                  <a:lnTo>
                    <a:pt x="0" y="206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10695" y="351405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61494" y="351405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12295" y="351405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63095" y="351405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13894" y="351405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64695" y="351405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15495" y="351405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66294" y="351405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17095" y="351405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272320" y="4585176"/>
              <a:ext cx="1791335" cy="723900"/>
            </a:xfrm>
            <a:custGeom>
              <a:avLst/>
              <a:gdLst/>
              <a:ahLst/>
              <a:cxnLst/>
              <a:rect l="l" t="t" r="r" b="b"/>
              <a:pathLst>
                <a:path w="1791334" h="723900">
                  <a:moveTo>
                    <a:pt x="0" y="37848"/>
                  </a:moveTo>
                  <a:lnTo>
                    <a:pt x="2974" y="23116"/>
                  </a:lnTo>
                  <a:lnTo>
                    <a:pt x="11085" y="11085"/>
                  </a:lnTo>
                  <a:lnTo>
                    <a:pt x="23115" y="2974"/>
                  </a:lnTo>
                  <a:lnTo>
                    <a:pt x="37848" y="0"/>
                  </a:lnTo>
                  <a:lnTo>
                    <a:pt x="1753478" y="0"/>
                  </a:lnTo>
                  <a:lnTo>
                    <a:pt x="1768210" y="2974"/>
                  </a:lnTo>
                  <a:lnTo>
                    <a:pt x="1780240" y="11085"/>
                  </a:lnTo>
                  <a:lnTo>
                    <a:pt x="1788351" y="23116"/>
                  </a:lnTo>
                  <a:lnTo>
                    <a:pt x="1791326" y="37848"/>
                  </a:lnTo>
                  <a:lnTo>
                    <a:pt x="1791326" y="685700"/>
                  </a:lnTo>
                  <a:lnTo>
                    <a:pt x="1788351" y="700433"/>
                  </a:lnTo>
                  <a:lnTo>
                    <a:pt x="1780240" y="712463"/>
                  </a:lnTo>
                  <a:lnTo>
                    <a:pt x="1768210" y="720574"/>
                  </a:lnTo>
                  <a:lnTo>
                    <a:pt x="1753478" y="723549"/>
                  </a:lnTo>
                  <a:lnTo>
                    <a:pt x="37848" y="723549"/>
                  </a:lnTo>
                  <a:lnTo>
                    <a:pt x="23115" y="720574"/>
                  </a:lnTo>
                  <a:lnTo>
                    <a:pt x="11085" y="712463"/>
                  </a:lnTo>
                  <a:lnTo>
                    <a:pt x="2974" y="700433"/>
                  </a:lnTo>
                  <a:lnTo>
                    <a:pt x="0" y="685700"/>
                  </a:lnTo>
                  <a:lnTo>
                    <a:pt x="0" y="378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017515" y="4768596"/>
            <a:ext cx="940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&lt;hlpr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105400" y="4334255"/>
            <a:ext cx="853440" cy="853440"/>
            <a:chOff x="5105400" y="4334255"/>
            <a:chExt cx="853440" cy="85344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4334255"/>
              <a:ext cx="853439" cy="85344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308246" y="4548469"/>
              <a:ext cx="452755" cy="494665"/>
            </a:xfrm>
            <a:custGeom>
              <a:avLst/>
              <a:gdLst/>
              <a:ahLst/>
              <a:cxnLst/>
              <a:rect l="l" t="t" r="r" b="b"/>
              <a:pathLst>
                <a:path w="452754" h="494664">
                  <a:moveTo>
                    <a:pt x="452142" y="0"/>
                  </a:moveTo>
                  <a:lnTo>
                    <a:pt x="0" y="0"/>
                  </a:lnTo>
                  <a:lnTo>
                    <a:pt x="0" y="494381"/>
                  </a:lnTo>
                  <a:lnTo>
                    <a:pt x="452142" y="494381"/>
                  </a:lnTo>
                  <a:lnTo>
                    <a:pt x="452142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278597" y="4656565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504825" y="0"/>
                  </a:moveTo>
                  <a:lnTo>
                    <a:pt x="0" y="0"/>
                  </a:lnTo>
                  <a:lnTo>
                    <a:pt x="0" y="206877"/>
                  </a:lnTo>
                  <a:lnTo>
                    <a:pt x="504825" y="206877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278597" y="4656565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0" y="0"/>
                  </a:moveTo>
                  <a:lnTo>
                    <a:pt x="504825" y="0"/>
                  </a:lnTo>
                  <a:lnTo>
                    <a:pt x="504825" y="206878"/>
                  </a:lnTo>
                  <a:lnTo>
                    <a:pt x="0" y="206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30728" y="46887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381527" y="46887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432328" y="46887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83128" y="46887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533927" y="46887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84728" y="46887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635528" y="46887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686327" y="46887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737128" y="46887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343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Quick</a:t>
            </a:r>
            <a:r>
              <a:rPr spc="-265" dirty="0"/>
              <a:t> </a:t>
            </a:r>
            <a:r>
              <a:rPr spc="55" dirty="0"/>
              <a:t>Recap</a:t>
            </a:r>
            <a:endParaRPr spc="5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8897" y="1602605"/>
            <a:ext cx="2974340" cy="3402965"/>
          </a:xfrm>
          <a:custGeom>
            <a:avLst/>
            <a:gdLst/>
            <a:ahLst/>
            <a:cxnLst/>
            <a:rect l="l" t="t" r="r" b="b"/>
            <a:pathLst>
              <a:path w="2974340" h="3402965">
                <a:moveTo>
                  <a:pt x="2974205" y="0"/>
                </a:moveTo>
                <a:lnTo>
                  <a:pt x="0" y="0"/>
                </a:lnTo>
                <a:lnTo>
                  <a:pt x="0" y="3402531"/>
                </a:lnTo>
                <a:lnTo>
                  <a:pt x="2974205" y="3402531"/>
                </a:lnTo>
                <a:lnTo>
                  <a:pt x="297420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13018" y="1602605"/>
            <a:ext cx="2974340" cy="3402965"/>
          </a:xfrm>
          <a:custGeom>
            <a:avLst/>
            <a:gdLst/>
            <a:ahLst/>
            <a:cxnLst/>
            <a:rect l="l" t="t" r="r" b="b"/>
            <a:pathLst>
              <a:path w="2974340" h="3402965">
                <a:moveTo>
                  <a:pt x="2974205" y="0"/>
                </a:moveTo>
                <a:lnTo>
                  <a:pt x="0" y="0"/>
                </a:lnTo>
                <a:lnTo>
                  <a:pt x="0" y="3402531"/>
                </a:lnTo>
                <a:lnTo>
                  <a:pt x="2974205" y="3402531"/>
                </a:lnTo>
                <a:lnTo>
                  <a:pt x="297420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4774" y="1607419"/>
            <a:ext cx="2974340" cy="3402965"/>
          </a:xfrm>
          <a:custGeom>
            <a:avLst/>
            <a:gdLst/>
            <a:ahLst/>
            <a:cxnLst/>
            <a:rect l="l" t="t" r="r" b="b"/>
            <a:pathLst>
              <a:path w="2974340" h="3402965">
                <a:moveTo>
                  <a:pt x="2974206" y="0"/>
                </a:moveTo>
                <a:lnTo>
                  <a:pt x="0" y="0"/>
                </a:lnTo>
                <a:lnTo>
                  <a:pt x="0" y="3402531"/>
                </a:lnTo>
                <a:lnTo>
                  <a:pt x="2974206" y="3402531"/>
                </a:lnTo>
                <a:lnTo>
                  <a:pt x="2974206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4774" y="1607419"/>
            <a:ext cx="2974340" cy="340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496570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Machine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8897" y="1602605"/>
            <a:ext cx="2974340" cy="340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861060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3018" y="1602605"/>
            <a:ext cx="2974340" cy="340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3991" y="2298064"/>
            <a:ext cx="1838325" cy="1783080"/>
            <a:chOff x="1443991" y="2298064"/>
            <a:chExt cx="1838325" cy="1783080"/>
          </a:xfrm>
        </p:grpSpPr>
        <p:sp>
          <p:nvSpPr>
            <p:cNvPr id="9" name="object 9"/>
            <p:cNvSpPr/>
            <p:nvPr/>
          </p:nvSpPr>
          <p:spPr>
            <a:xfrm>
              <a:off x="1754741" y="2317114"/>
              <a:ext cx="1191895" cy="1139190"/>
            </a:xfrm>
            <a:custGeom>
              <a:avLst/>
              <a:gdLst/>
              <a:ahLst/>
              <a:cxnLst/>
              <a:rect l="l" t="t" r="r" b="b"/>
              <a:pathLst>
                <a:path w="1191895" h="1139189">
                  <a:moveTo>
                    <a:pt x="0" y="34861"/>
                  </a:moveTo>
                  <a:lnTo>
                    <a:pt x="2739" y="21291"/>
                  </a:lnTo>
                  <a:lnTo>
                    <a:pt x="10210" y="10210"/>
                  </a:lnTo>
                  <a:lnTo>
                    <a:pt x="21291" y="2739"/>
                  </a:lnTo>
                  <a:lnTo>
                    <a:pt x="34861" y="0"/>
                  </a:lnTo>
                  <a:lnTo>
                    <a:pt x="1156804" y="0"/>
                  </a:lnTo>
                  <a:lnTo>
                    <a:pt x="1170373" y="2739"/>
                  </a:lnTo>
                  <a:lnTo>
                    <a:pt x="1181454" y="10210"/>
                  </a:lnTo>
                  <a:lnTo>
                    <a:pt x="1188925" y="21291"/>
                  </a:lnTo>
                  <a:lnTo>
                    <a:pt x="1191665" y="34861"/>
                  </a:lnTo>
                  <a:lnTo>
                    <a:pt x="1191665" y="1104020"/>
                  </a:lnTo>
                  <a:lnTo>
                    <a:pt x="1188925" y="1117589"/>
                  </a:lnTo>
                  <a:lnTo>
                    <a:pt x="1181454" y="1128670"/>
                  </a:lnTo>
                  <a:lnTo>
                    <a:pt x="1170373" y="1136141"/>
                  </a:lnTo>
                  <a:lnTo>
                    <a:pt x="1156804" y="1138881"/>
                  </a:lnTo>
                  <a:lnTo>
                    <a:pt x="34861" y="1138881"/>
                  </a:lnTo>
                  <a:lnTo>
                    <a:pt x="21291" y="1136141"/>
                  </a:lnTo>
                  <a:lnTo>
                    <a:pt x="10210" y="1128670"/>
                  </a:lnTo>
                  <a:lnTo>
                    <a:pt x="2739" y="1117589"/>
                  </a:lnTo>
                  <a:lnTo>
                    <a:pt x="0" y="1104020"/>
                  </a:lnTo>
                  <a:lnTo>
                    <a:pt x="0" y="34861"/>
                  </a:lnTo>
                  <a:close/>
                </a:path>
              </a:pathLst>
            </a:custGeom>
            <a:ln w="381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71298" y="2615599"/>
              <a:ext cx="1191895" cy="1139190"/>
            </a:xfrm>
            <a:custGeom>
              <a:avLst/>
              <a:gdLst/>
              <a:ahLst/>
              <a:cxnLst/>
              <a:rect l="l" t="t" r="r" b="b"/>
              <a:pathLst>
                <a:path w="1191895" h="1139189">
                  <a:moveTo>
                    <a:pt x="0" y="34861"/>
                  </a:moveTo>
                  <a:lnTo>
                    <a:pt x="2739" y="21291"/>
                  </a:lnTo>
                  <a:lnTo>
                    <a:pt x="10210" y="10210"/>
                  </a:lnTo>
                  <a:lnTo>
                    <a:pt x="21291" y="2739"/>
                  </a:lnTo>
                  <a:lnTo>
                    <a:pt x="34861" y="0"/>
                  </a:lnTo>
                  <a:lnTo>
                    <a:pt x="1156804" y="0"/>
                  </a:lnTo>
                  <a:lnTo>
                    <a:pt x="1170373" y="2739"/>
                  </a:lnTo>
                  <a:lnTo>
                    <a:pt x="1181454" y="10210"/>
                  </a:lnTo>
                  <a:lnTo>
                    <a:pt x="1188925" y="21291"/>
                  </a:lnTo>
                  <a:lnTo>
                    <a:pt x="1191665" y="34861"/>
                  </a:lnTo>
                  <a:lnTo>
                    <a:pt x="1191665" y="1104020"/>
                  </a:lnTo>
                  <a:lnTo>
                    <a:pt x="1188925" y="1117589"/>
                  </a:lnTo>
                  <a:lnTo>
                    <a:pt x="1181454" y="1128670"/>
                  </a:lnTo>
                  <a:lnTo>
                    <a:pt x="1170373" y="1136141"/>
                  </a:lnTo>
                  <a:lnTo>
                    <a:pt x="1156804" y="1138881"/>
                  </a:lnTo>
                  <a:lnTo>
                    <a:pt x="34861" y="1138881"/>
                  </a:lnTo>
                  <a:lnTo>
                    <a:pt x="21291" y="1136141"/>
                  </a:lnTo>
                  <a:lnTo>
                    <a:pt x="10210" y="1128670"/>
                  </a:lnTo>
                  <a:lnTo>
                    <a:pt x="2739" y="1117589"/>
                  </a:lnTo>
                  <a:lnTo>
                    <a:pt x="0" y="1104020"/>
                  </a:lnTo>
                  <a:lnTo>
                    <a:pt x="0" y="34861"/>
                  </a:lnTo>
                  <a:close/>
                </a:path>
              </a:pathLst>
            </a:custGeom>
            <a:ln w="381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63041" y="2922978"/>
              <a:ext cx="1191895" cy="1139190"/>
            </a:xfrm>
            <a:custGeom>
              <a:avLst/>
              <a:gdLst/>
              <a:ahLst/>
              <a:cxnLst/>
              <a:rect l="l" t="t" r="r" b="b"/>
              <a:pathLst>
                <a:path w="1191895" h="1139189">
                  <a:moveTo>
                    <a:pt x="0" y="34861"/>
                  </a:moveTo>
                  <a:lnTo>
                    <a:pt x="2739" y="21291"/>
                  </a:lnTo>
                  <a:lnTo>
                    <a:pt x="10210" y="10210"/>
                  </a:lnTo>
                  <a:lnTo>
                    <a:pt x="21291" y="2739"/>
                  </a:lnTo>
                  <a:lnTo>
                    <a:pt x="34861" y="0"/>
                  </a:lnTo>
                  <a:lnTo>
                    <a:pt x="1156804" y="0"/>
                  </a:lnTo>
                  <a:lnTo>
                    <a:pt x="1170373" y="2739"/>
                  </a:lnTo>
                  <a:lnTo>
                    <a:pt x="1181454" y="10210"/>
                  </a:lnTo>
                  <a:lnTo>
                    <a:pt x="1188925" y="21291"/>
                  </a:lnTo>
                  <a:lnTo>
                    <a:pt x="1191665" y="34861"/>
                  </a:lnTo>
                  <a:lnTo>
                    <a:pt x="1191665" y="1104020"/>
                  </a:lnTo>
                  <a:lnTo>
                    <a:pt x="1188925" y="1117589"/>
                  </a:lnTo>
                  <a:lnTo>
                    <a:pt x="1181454" y="1128670"/>
                  </a:lnTo>
                  <a:lnTo>
                    <a:pt x="1170373" y="1136141"/>
                  </a:lnTo>
                  <a:lnTo>
                    <a:pt x="1156804" y="1138881"/>
                  </a:lnTo>
                  <a:lnTo>
                    <a:pt x="34861" y="1138881"/>
                  </a:lnTo>
                  <a:lnTo>
                    <a:pt x="21291" y="1136141"/>
                  </a:lnTo>
                  <a:lnTo>
                    <a:pt x="10210" y="1128670"/>
                  </a:lnTo>
                  <a:lnTo>
                    <a:pt x="2739" y="1117589"/>
                  </a:lnTo>
                  <a:lnTo>
                    <a:pt x="0" y="1104020"/>
                  </a:lnTo>
                  <a:lnTo>
                    <a:pt x="0" y="34861"/>
                  </a:lnTo>
                  <a:close/>
                </a:path>
              </a:pathLst>
            </a:custGeom>
            <a:ln w="381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55818" y="2317114"/>
            <a:ext cx="2479989" cy="187853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317075" y="5475187"/>
            <a:ext cx="9558020" cy="629285"/>
            <a:chOff x="1317075" y="5475187"/>
            <a:chExt cx="9558020" cy="629285"/>
          </a:xfrm>
        </p:grpSpPr>
        <p:sp>
          <p:nvSpPr>
            <p:cNvPr id="14" name="object 14"/>
            <p:cNvSpPr/>
            <p:nvPr/>
          </p:nvSpPr>
          <p:spPr>
            <a:xfrm>
              <a:off x="1318662" y="5476774"/>
              <a:ext cx="9554845" cy="626110"/>
            </a:xfrm>
            <a:custGeom>
              <a:avLst/>
              <a:gdLst/>
              <a:ahLst/>
              <a:cxnLst/>
              <a:rect l="l" t="t" r="r" b="b"/>
              <a:pathLst>
                <a:path w="9554845" h="626110">
                  <a:moveTo>
                    <a:pt x="9241862" y="0"/>
                  </a:moveTo>
                  <a:lnTo>
                    <a:pt x="9241862" y="156413"/>
                  </a:lnTo>
                  <a:lnTo>
                    <a:pt x="312825" y="156413"/>
                  </a:lnTo>
                  <a:lnTo>
                    <a:pt x="312825" y="0"/>
                  </a:lnTo>
                  <a:lnTo>
                    <a:pt x="0" y="312826"/>
                  </a:lnTo>
                  <a:lnTo>
                    <a:pt x="312825" y="625642"/>
                  </a:lnTo>
                  <a:lnTo>
                    <a:pt x="312825" y="469229"/>
                  </a:lnTo>
                  <a:lnTo>
                    <a:pt x="9241862" y="469229"/>
                  </a:lnTo>
                  <a:lnTo>
                    <a:pt x="9241862" y="625642"/>
                  </a:lnTo>
                  <a:lnTo>
                    <a:pt x="9554677" y="312826"/>
                  </a:lnTo>
                  <a:lnTo>
                    <a:pt x="924186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18662" y="5476774"/>
              <a:ext cx="9554845" cy="626110"/>
            </a:xfrm>
            <a:custGeom>
              <a:avLst/>
              <a:gdLst/>
              <a:ahLst/>
              <a:cxnLst/>
              <a:rect l="l" t="t" r="r" b="b"/>
              <a:pathLst>
                <a:path w="9554845" h="626110">
                  <a:moveTo>
                    <a:pt x="0" y="312826"/>
                  </a:moveTo>
                  <a:lnTo>
                    <a:pt x="312825" y="0"/>
                  </a:lnTo>
                  <a:lnTo>
                    <a:pt x="312825" y="156413"/>
                  </a:lnTo>
                  <a:lnTo>
                    <a:pt x="9241863" y="156413"/>
                  </a:lnTo>
                  <a:lnTo>
                    <a:pt x="9241863" y="0"/>
                  </a:lnTo>
                  <a:lnTo>
                    <a:pt x="9554678" y="312826"/>
                  </a:lnTo>
                  <a:lnTo>
                    <a:pt x="9241863" y="625642"/>
                  </a:lnTo>
                  <a:lnTo>
                    <a:pt x="9241863" y="469228"/>
                  </a:lnTo>
                  <a:lnTo>
                    <a:pt x="312825" y="469228"/>
                  </a:lnTo>
                  <a:lnTo>
                    <a:pt x="312825" y="625642"/>
                  </a:lnTo>
                  <a:lnTo>
                    <a:pt x="0" y="312826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720242" y="5642355"/>
            <a:ext cx="2751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0" dirty="0">
                <a:latin typeface="Verdana" panose="020B0604030504040204"/>
                <a:cs typeface="Verdana" panose="020B0604030504040204"/>
              </a:rPr>
              <a:t>Atomic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units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latin typeface="Verdana" panose="020B0604030504040204"/>
                <a:cs typeface="Verdana" panose="020B0604030504040204"/>
              </a:rPr>
              <a:t>of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scheduling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4458" y="2360206"/>
            <a:ext cx="1890581" cy="1835439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2383" y="2164079"/>
            <a:ext cx="5859780" cy="2238375"/>
            <a:chOff x="3072383" y="2164079"/>
            <a:chExt cx="5859780" cy="22383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72383" y="2164079"/>
              <a:ext cx="1584959" cy="15819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28241" y="2535304"/>
              <a:ext cx="5497830" cy="1861185"/>
            </a:xfrm>
            <a:custGeom>
              <a:avLst/>
              <a:gdLst/>
              <a:ahLst/>
              <a:cxnLst/>
              <a:rect l="l" t="t" r="r" b="b"/>
              <a:pathLst>
                <a:path w="5497830" h="1861185">
                  <a:moveTo>
                    <a:pt x="0" y="45380"/>
                  </a:moveTo>
                  <a:lnTo>
                    <a:pt x="3566" y="27716"/>
                  </a:lnTo>
                  <a:lnTo>
                    <a:pt x="13291" y="13291"/>
                  </a:lnTo>
                  <a:lnTo>
                    <a:pt x="27716" y="3566"/>
                  </a:lnTo>
                  <a:lnTo>
                    <a:pt x="45380" y="0"/>
                  </a:lnTo>
                  <a:lnTo>
                    <a:pt x="5452169" y="0"/>
                  </a:lnTo>
                  <a:lnTo>
                    <a:pt x="5469833" y="3566"/>
                  </a:lnTo>
                  <a:lnTo>
                    <a:pt x="5484257" y="13291"/>
                  </a:lnTo>
                  <a:lnTo>
                    <a:pt x="5493982" y="27716"/>
                  </a:lnTo>
                  <a:lnTo>
                    <a:pt x="5497549" y="45380"/>
                  </a:lnTo>
                  <a:lnTo>
                    <a:pt x="5497549" y="1815188"/>
                  </a:lnTo>
                  <a:lnTo>
                    <a:pt x="5493982" y="1832852"/>
                  </a:lnTo>
                  <a:lnTo>
                    <a:pt x="5484257" y="1847276"/>
                  </a:lnTo>
                  <a:lnTo>
                    <a:pt x="5469833" y="1857001"/>
                  </a:lnTo>
                  <a:lnTo>
                    <a:pt x="5452169" y="1860568"/>
                  </a:lnTo>
                  <a:lnTo>
                    <a:pt x="45380" y="1860568"/>
                  </a:lnTo>
                  <a:lnTo>
                    <a:pt x="27716" y="1857001"/>
                  </a:lnTo>
                  <a:lnTo>
                    <a:pt x="13291" y="1847276"/>
                  </a:lnTo>
                  <a:lnTo>
                    <a:pt x="3566" y="1832852"/>
                  </a:lnTo>
                  <a:lnTo>
                    <a:pt x="0" y="1815188"/>
                  </a:lnTo>
                  <a:lnTo>
                    <a:pt x="0" y="45380"/>
                  </a:lnTo>
                  <a:close/>
                </a:path>
              </a:pathLst>
            </a:custGeom>
            <a:ln w="127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1011" y="3347121"/>
              <a:ext cx="1791335" cy="723900"/>
            </a:xfrm>
            <a:custGeom>
              <a:avLst/>
              <a:gdLst/>
              <a:ahLst/>
              <a:cxnLst/>
              <a:rect l="l" t="t" r="r" b="b"/>
              <a:pathLst>
                <a:path w="1791334" h="723900">
                  <a:moveTo>
                    <a:pt x="0" y="37848"/>
                  </a:moveTo>
                  <a:lnTo>
                    <a:pt x="2974" y="23116"/>
                  </a:lnTo>
                  <a:lnTo>
                    <a:pt x="11085" y="11085"/>
                  </a:lnTo>
                  <a:lnTo>
                    <a:pt x="23115" y="2974"/>
                  </a:lnTo>
                  <a:lnTo>
                    <a:pt x="37848" y="0"/>
                  </a:lnTo>
                  <a:lnTo>
                    <a:pt x="1753478" y="0"/>
                  </a:lnTo>
                  <a:lnTo>
                    <a:pt x="1768210" y="2974"/>
                  </a:lnTo>
                  <a:lnTo>
                    <a:pt x="1780240" y="11085"/>
                  </a:lnTo>
                  <a:lnTo>
                    <a:pt x="1788351" y="23116"/>
                  </a:lnTo>
                  <a:lnTo>
                    <a:pt x="1791326" y="37848"/>
                  </a:lnTo>
                  <a:lnTo>
                    <a:pt x="1791326" y="685700"/>
                  </a:lnTo>
                  <a:lnTo>
                    <a:pt x="1788351" y="700433"/>
                  </a:lnTo>
                  <a:lnTo>
                    <a:pt x="1780240" y="712463"/>
                  </a:lnTo>
                  <a:lnTo>
                    <a:pt x="1768210" y="720574"/>
                  </a:lnTo>
                  <a:lnTo>
                    <a:pt x="1753478" y="723549"/>
                  </a:lnTo>
                  <a:lnTo>
                    <a:pt x="37848" y="723549"/>
                  </a:lnTo>
                  <a:lnTo>
                    <a:pt x="23115" y="720574"/>
                  </a:lnTo>
                  <a:lnTo>
                    <a:pt x="11085" y="712463"/>
                  </a:lnTo>
                  <a:lnTo>
                    <a:pt x="2974" y="700433"/>
                  </a:lnTo>
                  <a:lnTo>
                    <a:pt x="0" y="685700"/>
                  </a:lnTo>
                  <a:lnTo>
                    <a:pt x="0" y="37848"/>
                  </a:lnTo>
                  <a:close/>
                </a:path>
              </a:pathLst>
            </a:custGeom>
            <a:ln w="127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66206" y="3528060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&lt;Ctr1&gt;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54296" y="3096767"/>
            <a:ext cx="4067175" cy="980440"/>
            <a:chOff x="4654296" y="3096767"/>
            <a:chExt cx="4067175" cy="9804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4296" y="3096767"/>
              <a:ext cx="853439" cy="8503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56938" y="3310414"/>
              <a:ext cx="452755" cy="494665"/>
            </a:xfrm>
            <a:custGeom>
              <a:avLst/>
              <a:gdLst/>
              <a:ahLst/>
              <a:cxnLst/>
              <a:rect l="l" t="t" r="r" b="b"/>
              <a:pathLst>
                <a:path w="452754" h="494664">
                  <a:moveTo>
                    <a:pt x="452142" y="0"/>
                  </a:moveTo>
                  <a:lnTo>
                    <a:pt x="0" y="0"/>
                  </a:lnTo>
                  <a:lnTo>
                    <a:pt x="0" y="494380"/>
                  </a:lnTo>
                  <a:lnTo>
                    <a:pt x="452142" y="494380"/>
                  </a:lnTo>
                  <a:lnTo>
                    <a:pt x="452142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27290" y="3418511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504825" y="0"/>
                  </a:moveTo>
                  <a:lnTo>
                    <a:pt x="0" y="0"/>
                  </a:lnTo>
                  <a:lnTo>
                    <a:pt x="0" y="206877"/>
                  </a:lnTo>
                  <a:lnTo>
                    <a:pt x="504825" y="206877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27290" y="3418511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0" y="0"/>
                  </a:moveTo>
                  <a:lnTo>
                    <a:pt x="504825" y="0"/>
                  </a:lnTo>
                  <a:lnTo>
                    <a:pt x="504825" y="206878"/>
                  </a:lnTo>
                  <a:lnTo>
                    <a:pt x="0" y="206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79420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30220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81020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31820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82620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33420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84220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35020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85820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923608" y="3347121"/>
              <a:ext cx="1791335" cy="723900"/>
            </a:xfrm>
            <a:custGeom>
              <a:avLst/>
              <a:gdLst/>
              <a:ahLst/>
              <a:cxnLst/>
              <a:rect l="l" t="t" r="r" b="b"/>
              <a:pathLst>
                <a:path w="1791334" h="723900">
                  <a:moveTo>
                    <a:pt x="0" y="37848"/>
                  </a:moveTo>
                  <a:lnTo>
                    <a:pt x="2974" y="23116"/>
                  </a:lnTo>
                  <a:lnTo>
                    <a:pt x="11085" y="11085"/>
                  </a:lnTo>
                  <a:lnTo>
                    <a:pt x="23115" y="2974"/>
                  </a:lnTo>
                  <a:lnTo>
                    <a:pt x="37848" y="0"/>
                  </a:lnTo>
                  <a:lnTo>
                    <a:pt x="1753478" y="0"/>
                  </a:lnTo>
                  <a:lnTo>
                    <a:pt x="1768210" y="2974"/>
                  </a:lnTo>
                  <a:lnTo>
                    <a:pt x="1780240" y="11085"/>
                  </a:lnTo>
                  <a:lnTo>
                    <a:pt x="1788351" y="23116"/>
                  </a:lnTo>
                  <a:lnTo>
                    <a:pt x="1791326" y="37848"/>
                  </a:lnTo>
                  <a:lnTo>
                    <a:pt x="1791326" y="685700"/>
                  </a:lnTo>
                  <a:lnTo>
                    <a:pt x="1788351" y="700433"/>
                  </a:lnTo>
                  <a:lnTo>
                    <a:pt x="1780240" y="712463"/>
                  </a:lnTo>
                  <a:lnTo>
                    <a:pt x="1768210" y="720574"/>
                  </a:lnTo>
                  <a:lnTo>
                    <a:pt x="1753478" y="723549"/>
                  </a:lnTo>
                  <a:lnTo>
                    <a:pt x="37848" y="723549"/>
                  </a:lnTo>
                  <a:lnTo>
                    <a:pt x="23115" y="720574"/>
                  </a:lnTo>
                  <a:lnTo>
                    <a:pt x="11085" y="712463"/>
                  </a:lnTo>
                  <a:lnTo>
                    <a:pt x="2974" y="700433"/>
                  </a:lnTo>
                  <a:lnTo>
                    <a:pt x="0" y="685700"/>
                  </a:lnTo>
                  <a:lnTo>
                    <a:pt x="0" y="37848"/>
                  </a:lnTo>
                  <a:close/>
                </a:path>
              </a:pathLst>
            </a:custGeom>
            <a:ln w="127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68804" y="3528060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&lt;Ctr2&gt;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54368" y="3096767"/>
            <a:ext cx="856615" cy="850900"/>
            <a:chOff x="6754368" y="3096767"/>
            <a:chExt cx="856615" cy="85090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4368" y="3096767"/>
              <a:ext cx="856487" cy="85039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959535" y="3310414"/>
              <a:ext cx="452755" cy="494665"/>
            </a:xfrm>
            <a:custGeom>
              <a:avLst/>
              <a:gdLst/>
              <a:ahLst/>
              <a:cxnLst/>
              <a:rect l="l" t="t" r="r" b="b"/>
              <a:pathLst>
                <a:path w="452754" h="494664">
                  <a:moveTo>
                    <a:pt x="452142" y="0"/>
                  </a:moveTo>
                  <a:lnTo>
                    <a:pt x="0" y="0"/>
                  </a:lnTo>
                  <a:lnTo>
                    <a:pt x="0" y="494380"/>
                  </a:lnTo>
                  <a:lnTo>
                    <a:pt x="452142" y="494380"/>
                  </a:lnTo>
                  <a:lnTo>
                    <a:pt x="452142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929887" y="3418511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504825" y="0"/>
                  </a:moveTo>
                  <a:lnTo>
                    <a:pt x="0" y="0"/>
                  </a:lnTo>
                  <a:lnTo>
                    <a:pt x="0" y="206877"/>
                  </a:lnTo>
                  <a:lnTo>
                    <a:pt x="504825" y="206877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29887" y="3418511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0" y="0"/>
                  </a:moveTo>
                  <a:lnTo>
                    <a:pt x="504825" y="0"/>
                  </a:lnTo>
                  <a:lnTo>
                    <a:pt x="504825" y="206878"/>
                  </a:lnTo>
                  <a:lnTo>
                    <a:pt x="0" y="206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82017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32817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83617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34417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85217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36017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86817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337617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388417" y="345072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428241" y="4649353"/>
            <a:ext cx="5497830" cy="39497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28307" y="1850392"/>
            <a:ext cx="4097654" cy="3827779"/>
            <a:chOff x="4128307" y="1850392"/>
            <a:chExt cx="4097654" cy="3827779"/>
          </a:xfrm>
        </p:grpSpPr>
        <p:sp>
          <p:nvSpPr>
            <p:cNvPr id="3" name="object 3"/>
            <p:cNvSpPr/>
            <p:nvPr/>
          </p:nvSpPr>
          <p:spPr>
            <a:xfrm>
              <a:off x="4128307" y="1850392"/>
              <a:ext cx="4097654" cy="3827779"/>
            </a:xfrm>
            <a:custGeom>
              <a:avLst/>
              <a:gdLst/>
              <a:ahLst/>
              <a:cxnLst/>
              <a:rect l="l" t="t" r="r" b="b"/>
              <a:pathLst>
                <a:path w="4097654" h="3827779">
                  <a:moveTo>
                    <a:pt x="4012716" y="0"/>
                  </a:moveTo>
                  <a:lnTo>
                    <a:pt x="84700" y="0"/>
                  </a:lnTo>
                  <a:lnTo>
                    <a:pt x="51730" y="6656"/>
                  </a:lnTo>
                  <a:lnTo>
                    <a:pt x="24807" y="24808"/>
                  </a:lnTo>
                  <a:lnTo>
                    <a:pt x="6656" y="51731"/>
                  </a:lnTo>
                  <a:lnTo>
                    <a:pt x="0" y="84700"/>
                  </a:lnTo>
                  <a:lnTo>
                    <a:pt x="0" y="3742718"/>
                  </a:lnTo>
                  <a:lnTo>
                    <a:pt x="6656" y="3775687"/>
                  </a:lnTo>
                  <a:lnTo>
                    <a:pt x="24807" y="3802610"/>
                  </a:lnTo>
                  <a:lnTo>
                    <a:pt x="51730" y="3820762"/>
                  </a:lnTo>
                  <a:lnTo>
                    <a:pt x="84700" y="3827418"/>
                  </a:lnTo>
                  <a:lnTo>
                    <a:pt x="4012716" y="3827418"/>
                  </a:lnTo>
                  <a:lnTo>
                    <a:pt x="4045685" y="3820762"/>
                  </a:lnTo>
                  <a:lnTo>
                    <a:pt x="4072608" y="3802610"/>
                  </a:lnTo>
                  <a:lnTo>
                    <a:pt x="4090760" y="3775687"/>
                  </a:lnTo>
                  <a:lnTo>
                    <a:pt x="4097416" y="3742718"/>
                  </a:lnTo>
                  <a:lnTo>
                    <a:pt x="4097416" y="84700"/>
                  </a:lnTo>
                  <a:lnTo>
                    <a:pt x="4090760" y="51731"/>
                  </a:lnTo>
                  <a:lnTo>
                    <a:pt x="4072608" y="24808"/>
                  </a:lnTo>
                  <a:lnTo>
                    <a:pt x="4045685" y="6656"/>
                  </a:lnTo>
                  <a:lnTo>
                    <a:pt x="401271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96937" y="1997190"/>
              <a:ext cx="4029075" cy="3681095"/>
            </a:xfrm>
            <a:custGeom>
              <a:avLst/>
              <a:gdLst/>
              <a:ahLst/>
              <a:cxnLst/>
              <a:rect l="l" t="t" r="r" b="b"/>
              <a:pathLst>
                <a:path w="4029075" h="3681095">
                  <a:moveTo>
                    <a:pt x="4028786" y="0"/>
                  </a:moveTo>
                  <a:lnTo>
                    <a:pt x="0" y="0"/>
                  </a:lnTo>
                  <a:lnTo>
                    <a:pt x="0" y="3680620"/>
                  </a:lnTo>
                  <a:lnTo>
                    <a:pt x="4028786" y="3680620"/>
                  </a:lnTo>
                  <a:lnTo>
                    <a:pt x="4028786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56443" y="1883299"/>
              <a:ext cx="80987" cy="809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2936" y="1883298"/>
              <a:ext cx="80987" cy="809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047" y="1883298"/>
              <a:ext cx="80987" cy="80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235183" y="2017267"/>
            <a:ext cx="3711575" cy="3589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779270">
              <a:lnSpc>
                <a:spcPct val="99000"/>
              </a:lnSpc>
              <a:spcBef>
                <a:spcPts val="11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kind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Pod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apiVersion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v1 </a:t>
            </a:r>
            <a:r>
              <a:rPr sz="1800" spc="-106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matadata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 marR="1506220">
              <a:lnSpc>
                <a:spcPct val="10200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test-pod </a:t>
            </a:r>
            <a:r>
              <a:rPr sz="1800" spc="-106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09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ver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1.0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spec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ts val="2125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containers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main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 marR="5080">
              <a:lnSpc>
                <a:spcPct val="99000"/>
              </a:lnSpc>
              <a:spcBef>
                <a:spcPts val="6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image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web-server:1.0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imagePullPolicy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Always </a:t>
            </a:r>
            <a:r>
              <a:rPr sz="1800" spc="-107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ports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1850">
              <a:lnSpc>
                <a:spcPts val="209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containerPort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8080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0480" y="1850392"/>
            <a:ext cx="4097654" cy="3827779"/>
            <a:chOff x="730480" y="1850392"/>
            <a:chExt cx="4097654" cy="3827779"/>
          </a:xfrm>
        </p:grpSpPr>
        <p:sp>
          <p:nvSpPr>
            <p:cNvPr id="3" name="object 3"/>
            <p:cNvSpPr/>
            <p:nvPr/>
          </p:nvSpPr>
          <p:spPr>
            <a:xfrm>
              <a:off x="730480" y="1850392"/>
              <a:ext cx="4097654" cy="3827779"/>
            </a:xfrm>
            <a:custGeom>
              <a:avLst/>
              <a:gdLst/>
              <a:ahLst/>
              <a:cxnLst/>
              <a:rect l="l" t="t" r="r" b="b"/>
              <a:pathLst>
                <a:path w="4097654" h="3827779">
                  <a:moveTo>
                    <a:pt x="4012716" y="0"/>
                  </a:moveTo>
                  <a:lnTo>
                    <a:pt x="84699" y="0"/>
                  </a:lnTo>
                  <a:lnTo>
                    <a:pt x="51730" y="6656"/>
                  </a:lnTo>
                  <a:lnTo>
                    <a:pt x="24807" y="24808"/>
                  </a:lnTo>
                  <a:lnTo>
                    <a:pt x="6656" y="51731"/>
                  </a:lnTo>
                  <a:lnTo>
                    <a:pt x="0" y="84700"/>
                  </a:lnTo>
                  <a:lnTo>
                    <a:pt x="0" y="3742718"/>
                  </a:lnTo>
                  <a:lnTo>
                    <a:pt x="6656" y="3775687"/>
                  </a:lnTo>
                  <a:lnTo>
                    <a:pt x="24807" y="3802610"/>
                  </a:lnTo>
                  <a:lnTo>
                    <a:pt x="51730" y="3820762"/>
                  </a:lnTo>
                  <a:lnTo>
                    <a:pt x="84699" y="3827418"/>
                  </a:lnTo>
                  <a:lnTo>
                    <a:pt x="4012716" y="3827418"/>
                  </a:lnTo>
                  <a:lnTo>
                    <a:pt x="4045685" y="3820762"/>
                  </a:lnTo>
                  <a:lnTo>
                    <a:pt x="4072608" y="3802610"/>
                  </a:lnTo>
                  <a:lnTo>
                    <a:pt x="4090760" y="3775687"/>
                  </a:lnTo>
                  <a:lnTo>
                    <a:pt x="4097416" y="3742718"/>
                  </a:lnTo>
                  <a:lnTo>
                    <a:pt x="4097416" y="84700"/>
                  </a:lnTo>
                  <a:lnTo>
                    <a:pt x="4090760" y="51731"/>
                  </a:lnTo>
                  <a:lnTo>
                    <a:pt x="4072608" y="24808"/>
                  </a:lnTo>
                  <a:lnTo>
                    <a:pt x="4045685" y="6656"/>
                  </a:lnTo>
                  <a:lnTo>
                    <a:pt x="401271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8615" y="1883299"/>
              <a:ext cx="80988" cy="809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109" y="1883298"/>
              <a:ext cx="80988" cy="809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220" y="1883298"/>
              <a:ext cx="80988" cy="809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9110" y="1997190"/>
            <a:ext cx="4029075" cy="3681095"/>
          </a:xfrm>
          <a:prstGeom prst="rect">
            <a:avLst/>
          </a:prstGeom>
          <a:solidFill>
            <a:srgbClr val="202020"/>
          </a:solidFill>
        </p:spPr>
        <p:txBody>
          <a:bodyPr vert="horz" wrap="square" lIns="0" tIns="34290" rIns="0" bIns="0" rtlCol="0">
            <a:spAutoFit/>
          </a:bodyPr>
          <a:lstStyle/>
          <a:p>
            <a:pPr marL="50800" marR="2058670">
              <a:lnSpc>
                <a:spcPct val="99000"/>
              </a:lnSpc>
              <a:spcBef>
                <a:spcPts val="27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kind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Pod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apiVersion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v1 </a:t>
            </a:r>
            <a:r>
              <a:rPr sz="1800" spc="-106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matadata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23850" marR="1785620">
              <a:lnSpc>
                <a:spcPct val="10200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test-pod </a:t>
            </a:r>
            <a:r>
              <a:rPr sz="1800" spc="-106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labels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6900">
              <a:lnSpc>
                <a:spcPts val="209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ver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1.0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spec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23850">
              <a:lnSpc>
                <a:spcPts val="2125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containers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2385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main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6900" marR="283845">
              <a:lnSpc>
                <a:spcPct val="99000"/>
              </a:lnSpc>
              <a:spcBef>
                <a:spcPts val="60"/>
              </a:spcBef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image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web-server:1.0 </a:t>
            </a:r>
            <a:r>
              <a:rPr sz="1800" spc="-5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imagePullPolicy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Always </a:t>
            </a:r>
            <a:r>
              <a:rPr sz="1800" spc="-107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ports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69950">
              <a:lnSpc>
                <a:spcPts val="2090"/>
              </a:lnSpc>
            </a:pPr>
            <a:r>
              <a:rPr sz="1800" spc="-10" dirty="0">
                <a:solidFill>
                  <a:srgbClr val="6DA6E1"/>
                </a:solidFill>
                <a:latin typeface="Courier New" panose="02070309020205020404"/>
                <a:cs typeface="Courier New" panose="02070309020205020404"/>
              </a:rPr>
              <a:t>containerPort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D8A284"/>
                </a:solidFill>
                <a:latin typeface="Courier New" panose="02070309020205020404"/>
                <a:cs typeface="Courier New" panose="02070309020205020404"/>
              </a:rPr>
              <a:t>8080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5291" y="3806536"/>
            <a:ext cx="1910714" cy="76200"/>
          </a:xfrm>
          <a:custGeom>
            <a:avLst/>
            <a:gdLst/>
            <a:ahLst/>
            <a:cxnLst/>
            <a:rect l="l" t="t" r="r" b="b"/>
            <a:pathLst>
              <a:path w="1910715" h="76200">
                <a:moveTo>
                  <a:pt x="1834206" y="50799"/>
                </a:moveTo>
                <a:lnTo>
                  <a:pt x="1834206" y="76200"/>
                </a:lnTo>
                <a:lnTo>
                  <a:pt x="1885006" y="50800"/>
                </a:lnTo>
                <a:lnTo>
                  <a:pt x="1834206" y="50799"/>
                </a:lnTo>
                <a:close/>
              </a:path>
              <a:path w="1910715" h="76200">
                <a:moveTo>
                  <a:pt x="1834206" y="25399"/>
                </a:moveTo>
                <a:lnTo>
                  <a:pt x="1834206" y="50799"/>
                </a:lnTo>
                <a:lnTo>
                  <a:pt x="1846908" y="50800"/>
                </a:lnTo>
                <a:lnTo>
                  <a:pt x="1846908" y="25400"/>
                </a:lnTo>
                <a:lnTo>
                  <a:pt x="1834206" y="25399"/>
                </a:lnTo>
                <a:close/>
              </a:path>
              <a:path w="1910715" h="76200">
                <a:moveTo>
                  <a:pt x="1834206" y="0"/>
                </a:moveTo>
                <a:lnTo>
                  <a:pt x="1834206" y="25399"/>
                </a:lnTo>
                <a:lnTo>
                  <a:pt x="1846908" y="25400"/>
                </a:lnTo>
                <a:lnTo>
                  <a:pt x="1846908" y="50800"/>
                </a:lnTo>
                <a:lnTo>
                  <a:pt x="1885008" y="50798"/>
                </a:lnTo>
                <a:lnTo>
                  <a:pt x="1910406" y="38100"/>
                </a:lnTo>
                <a:lnTo>
                  <a:pt x="1834206" y="0"/>
                </a:lnTo>
                <a:close/>
              </a:path>
              <a:path w="1910715" h="76200">
                <a:moveTo>
                  <a:pt x="0" y="25398"/>
                </a:moveTo>
                <a:lnTo>
                  <a:pt x="0" y="50798"/>
                </a:lnTo>
                <a:lnTo>
                  <a:pt x="1834206" y="50799"/>
                </a:lnTo>
                <a:lnTo>
                  <a:pt x="1834206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375895" y="1545336"/>
            <a:ext cx="4107179" cy="4137660"/>
            <a:chOff x="7375895" y="1545336"/>
            <a:chExt cx="4107179" cy="4137660"/>
          </a:xfrm>
        </p:grpSpPr>
        <p:sp>
          <p:nvSpPr>
            <p:cNvPr id="10" name="object 10"/>
            <p:cNvSpPr/>
            <p:nvPr/>
          </p:nvSpPr>
          <p:spPr>
            <a:xfrm>
              <a:off x="7380658" y="1850392"/>
              <a:ext cx="4097654" cy="3827779"/>
            </a:xfrm>
            <a:custGeom>
              <a:avLst/>
              <a:gdLst/>
              <a:ahLst/>
              <a:cxnLst/>
              <a:rect l="l" t="t" r="r" b="b"/>
              <a:pathLst>
                <a:path w="4097654" h="3827779">
                  <a:moveTo>
                    <a:pt x="0" y="204494"/>
                  </a:moveTo>
                  <a:lnTo>
                    <a:pt x="5400" y="157605"/>
                  </a:lnTo>
                  <a:lnTo>
                    <a:pt x="20785" y="114562"/>
                  </a:lnTo>
                  <a:lnTo>
                    <a:pt x="44925" y="76593"/>
                  </a:lnTo>
                  <a:lnTo>
                    <a:pt x="76593" y="44925"/>
                  </a:lnTo>
                  <a:lnTo>
                    <a:pt x="114562" y="20785"/>
                  </a:lnTo>
                  <a:lnTo>
                    <a:pt x="157605" y="5400"/>
                  </a:lnTo>
                  <a:lnTo>
                    <a:pt x="204494" y="0"/>
                  </a:lnTo>
                  <a:lnTo>
                    <a:pt x="3892921" y="0"/>
                  </a:lnTo>
                  <a:lnTo>
                    <a:pt x="3939810" y="5400"/>
                  </a:lnTo>
                  <a:lnTo>
                    <a:pt x="3982853" y="20785"/>
                  </a:lnTo>
                  <a:lnTo>
                    <a:pt x="4020822" y="44925"/>
                  </a:lnTo>
                  <a:lnTo>
                    <a:pt x="4052490" y="76593"/>
                  </a:lnTo>
                  <a:lnTo>
                    <a:pt x="4076631" y="114562"/>
                  </a:lnTo>
                  <a:lnTo>
                    <a:pt x="4092015" y="157605"/>
                  </a:lnTo>
                  <a:lnTo>
                    <a:pt x="4097416" y="204494"/>
                  </a:lnTo>
                  <a:lnTo>
                    <a:pt x="4097416" y="3622871"/>
                  </a:lnTo>
                  <a:lnTo>
                    <a:pt x="4092015" y="3669759"/>
                  </a:lnTo>
                  <a:lnTo>
                    <a:pt x="4076631" y="3712802"/>
                  </a:lnTo>
                  <a:lnTo>
                    <a:pt x="4052490" y="3750771"/>
                  </a:lnTo>
                  <a:lnTo>
                    <a:pt x="4020822" y="3782440"/>
                  </a:lnTo>
                  <a:lnTo>
                    <a:pt x="3982853" y="3806580"/>
                  </a:lnTo>
                  <a:lnTo>
                    <a:pt x="3939810" y="3821964"/>
                  </a:lnTo>
                  <a:lnTo>
                    <a:pt x="3892921" y="3827365"/>
                  </a:lnTo>
                  <a:lnTo>
                    <a:pt x="204494" y="3827365"/>
                  </a:lnTo>
                  <a:lnTo>
                    <a:pt x="157605" y="3821964"/>
                  </a:lnTo>
                  <a:lnTo>
                    <a:pt x="114562" y="3806580"/>
                  </a:lnTo>
                  <a:lnTo>
                    <a:pt x="76593" y="3782440"/>
                  </a:lnTo>
                  <a:lnTo>
                    <a:pt x="44925" y="3750771"/>
                  </a:lnTo>
                  <a:lnTo>
                    <a:pt x="20785" y="3712802"/>
                  </a:lnTo>
                  <a:lnTo>
                    <a:pt x="5400" y="3669759"/>
                  </a:lnTo>
                  <a:lnTo>
                    <a:pt x="0" y="3622871"/>
                  </a:lnTo>
                  <a:lnTo>
                    <a:pt x="0" y="204494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19" y="1545336"/>
              <a:ext cx="630935" cy="6126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267925" y="1729695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267926" y="1729695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6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9390" y="3465067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PS)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46241" y="33259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90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8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03565" y="3353646"/>
            <a:ext cx="535305" cy="7435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55"/>
              </a:spcBef>
            </a:pP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sr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8533130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pc="120" dirty="0"/>
              <a:t>Up</a:t>
            </a:r>
            <a:r>
              <a:rPr spc="-235" dirty="0"/>
              <a:t> </a:t>
            </a:r>
            <a:r>
              <a:rPr spc="-150" dirty="0"/>
              <a:t>Next:</a:t>
            </a:r>
            <a:endParaRPr spc="-150" dirty="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5" dirty="0"/>
              <a:t>Kubernetes</a:t>
            </a:r>
            <a:r>
              <a:rPr spc="-185" dirty="0"/>
              <a:t> </a:t>
            </a:r>
            <a:r>
              <a:rPr spc="20" dirty="0"/>
              <a:t>Networking</a:t>
            </a:r>
            <a:r>
              <a:rPr spc="-185" dirty="0"/>
              <a:t> </a:t>
            </a:r>
            <a:r>
              <a:rPr spc="15" dirty="0"/>
              <a:t>with</a:t>
            </a:r>
            <a:r>
              <a:rPr spc="-185" dirty="0"/>
              <a:t> </a:t>
            </a:r>
            <a:r>
              <a:rPr spc="-40" dirty="0"/>
              <a:t>Services</a:t>
            </a:r>
            <a:endParaRPr spc="-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273" y="2718308"/>
            <a:ext cx="622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App</a:t>
            </a:r>
            <a:r>
              <a:rPr spc="-225" dirty="0"/>
              <a:t> </a:t>
            </a:r>
            <a:r>
              <a:rPr dirty="0"/>
              <a:t>Deployment</a:t>
            </a:r>
            <a:r>
              <a:rPr spc="-220" dirty="0"/>
              <a:t> </a:t>
            </a:r>
            <a:r>
              <a:rPr spc="45" dirty="0"/>
              <a:t>Workflow</a:t>
            </a:r>
            <a:endParaRPr spc="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5144" y="2587995"/>
            <a:ext cx="1139825" cy="1511935"/>
            <a:chOff x="425144" y="2587995"/>
            <a:chExt cx="1139825" cy="1511935"/>
          </a:xfrm>
        </p:grpSpPr>
        <p:sp>
          <p:nvSpPr>
            <p:cNvPr id="3" name="object 3"/>
            <p:cNvSpPr/>
            <p:nvPr/>
          </p:nvSpPr>
          <p:spPr>
            <a:xfrm>
              <a:off x="1370694" y="2594344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0"/>
                  </a:moveTo>
                  <a:lnTo>
                    <a:pt x="37570" y="150275"/>
                  </a:lnTo>
                  <a:lnTo>
                    <a:pt x="187845" y="187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31494" y="2594345"/>
              <a:ext cx="1127125" cy="1499235"/>
            </a:xfrm>
            <a:custGeom>
              <a:avLst/>
              <a:gdLst/>
              <a:ahLst/>
              <a:cxnLst/>
              <a:rect l="l" t="t" r="r" b="b"/>
              <a:pathLst>
                <a:path w="1127125" h="1499235">
                  <a:moveTo>
                    <a:pt x="939200" y="0"/>
                  </a:moveTo>
                  <a:lnTo>
                    <a:pt x="976770" y="150275"/>
                  </a:lnTo>
                  <a:lnTo>
                    <a:pt x="1127045" y="187845"/>
                  </a:lnTo>
                  <a:lnTo>
                    <a:pt x="939200" y="0"/>
                  </a:lnTo>
                  <a:lnTo>
                    <a:pt x="0" y="0"/>
                  </a:lnTo>
                  <a:lnTo>
                    <a:pt x="0" y="1499190"/>
                  </a:lnTo>
                  <a:lnTo>
                    <a:pt x="1127045" y="1499190"/>
                  </a:lnTo>
                  <a:lnTo>
                    <a:pt x="1127045" y="187845"/>
                  </a:lnTo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816" y="298774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9132" y="308511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84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9132" y="318248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067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7816" y="3279847"/>
              <a:ext cx="149225" cy="0"/>
            </a:xfrm>
            <a:custGeom>
              <a:avLst/>
              <a:gdLst/>
              <a:ahLst/>
              <a:cxnLst/>
              <a:rect l="l" t="t" r="r" b="b"/>
              <a:pathLst>
                <a:path w="149225">
                  <a:moveTo>
                    <a:pt x="0" y="0"/>
                  </a:moveTo>
                  <a:lnTo>
                    <a:pt x="149050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7816" y="3377213"/>
              <a:ext cx="513715" cy="0"/>
            </a:xfrm>
            <a:custGeom>
              <a:avLst/>
              <a:gdLst/>
              <a:ahLst/>
              <a:cxnLst/>
              <a:rect l="l" t="t" r="r" b="b"/>
              <a:pathLst>
                <a:path w="513715">
                  <a:moveTo>
                    <a:pt x="0" y="0"/>
                  </a:moveTo>
                  <a:lnTo>
                    <a:pt x="513116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7816" y="3474579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849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9132" y="357194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84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9132" y="3669310"/>
              <a:ext cx="202565" cy="0"/>
            </a:xfrm>
            <a:custGeom>
              <a:avLst/>
              <a:gdLst/>
              <a:ahLst/>
              <a:cxnLst/>
              <a:rect l="l" t="t" r="r" b="b"/>
              <a:pathLst>
                <a:path w="202565">
                  <a:moveTo>
                    <a:pt x="0" y="0"/>
                  </a:moveTo>
                  <a:lnTo>
                    <a:pt x="202362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9132" y="3766676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69">
                  <a:moveTo>
                    <a:pt x="0" y="0"/>
                  </a:moveTo>
                  <a:lnTo>
                    <a:pt x="267583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9132" y="3864042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5">
                  <a:moveTo>
                    <a:pt x="0" y="0"/>
                  </a:moveTo>
                  <a:lnTo>
                    <a:pt x="67734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7816" y="3961409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7666" y="3279847"/>
              <a:ext cx="149225" cy="0"/>
            </a:xfrm>
            <a:custGeom>
              <a:avLst/>
              <a:gdLst/>
              <a:ahLst/>
              <a:cxnLst/>
              <a:rect l="l" t="t" r="r" b="b"/>
              <a:pathLst>
                <a:path w="149225">
                  <a:moveTo>
                    <a:pt x="0" y="0"/>
                  </a:moveTo>
                  <a:lnTo>
                    <a:pt x="149050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05084" y="3377213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69">
                  <a:moveTo>
                    <a:pt x="0" y="0"/>
                  </a:moveTo>
                  <a:lnTo>
                    <a:pt x="254883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6791" y="3474579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>
                  <a:moveTo>
                    <a:pt x="0" y="0"/>
                  </a:moveTo>
                  <a:lnTo>
                    <a:pt x="69409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5607" y="3766676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>
                  <a:moveTo>
                    <a:pt x="0" y="0"/>
                  </a:moveTo>
                  <a:lnTo>
                    <a:pt x="69409" y="1"/>
                  </a:lnTo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0234" y="2619755"/>
            <a:ext cx="478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38823" y="3073400"/>
            <a:ext cx="1366520" cy="596900"/>
            <a:chOff x="2638823" y="3073400"/>
            <a:chExt cx="1366520" cy="596900"/>
          </a:xfrm>
        </p:grpSpPr>
        <p:sp>
          <p:nvSpPr>
            <p:cNvPr id="22" name="object 22"/>
            <p:cNvSpPr/>
            <p:nvPr/>
          </p:nvSpPr>
          <p:spPr>
            <a:xfrm>
              <a:off x="2651523" y="3429000"/>
              <a:ext cx="1341120" cy="228600"/>
            </a:xfrm>
            <a:custGeom>
              <a:avLst/>
              <a:gdLst/>
              <a:ahLst/>
              <a:cxnLst/>
              <a:rect l="l" t="t" r="r" b="b"/>
              <a:pathLst>
                <a:path w="1341120" h="228600">
                  <a:moveTo>
                    <a:pt x="1052784" y="0"/>
                  </a:moveTo>
                  <a:lnTo>
                    <a:pt x="287719" y="0"/>
                  </a:lnTo>
                  <a:lnTo>
                    <a:pt x="0" y="228600"/>
                  </a:lnTo>
                  <a:lnTo>
                    <a:pt x="1340504" y="228600"/>
                  </a:lnTo>
                  <a:lnTo>
                    <a:pt x="1052784" y="0"/>
                  </a:lnTo>
                  <a:close/>
                </a:path>
              </a:pathLst>
            </a:custGeom>
            <a:solidFill>
              <a:srgbClr val="376CE5">
                <a:alpha val="105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51523" y="3429000"/>
              <a:ext cx="1341120" cy="228600"/>
            </a:xfrm>
            <a:custGeom>
              <a:avLst/>
              <a:gdLst/>
              <a:ahLst/>
              <a:cxnLst/>
              <a:rect l="l" t="t" r="r" b="b"/>
              <a:pathLst>
                <a:path w="1341120" h="228600">
                  <a:moveTo>
                    <a:pt x="0" y="228600"/>
                  </a:moveTo>
                  <a:lnTo>
                    <a:pt x="287720" y="0"/>
                  </a:lnTo>
                  <a:lnTo>
                    <a:pt x="1052784" y="0"/>
                  </a:lnTo>
                  <a:lnTo>
                    <a:pt x="1340504" y="2286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51523" y="3314700"/>
              <a:ext cx="1341120" cy="228600"/>
            </a:xfrm>
            <a:custGeom>
              <a:avLst/>
              <a:gdLst/>
              <a:ahLst/>
              <a:cxnLst/>
              <a:rect l="l" t="t" r="r" b="b"/>
              <a:pathLst>
                <a:path w="1341120" h="228600">
                  <a:moveTo>
                    <a:pt x="1052784" y="0"/>
                  </a:moveTo>
                  <a:lnTo>
                    <a:pt x="287719" y="0"/>
                  </a:lnTo>
                  <a:lnTo>
                    <a:pt x="0" y="228600"/>
                  </a:lnTo>
                  <a:lnTo>
                    <a:pt x="1340504" y="228600"/>
                  </a:lnTo>
                  <a:lnTo>
                    <a:pt x="1052784" y="0"/>
                  </a:lnTo>
                  <a:close/>
                </a:path>
              </a:pathLst>
            </a:custGeom>
            <a:solidFill>
              <a:srgbClr val="376CE5">
                <a:alpha val="105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51523" y="3314700"/>
              <a:ext cx="1341120" cy="228600"/>
            </a:xfrm>
            <a:custGeom>
              <a:avLst/>
              <a:gdLst/>
              <a:ahLst/>
              <a:cxnLst/>
              <a:rect l="l" t="t" r="r" b="b"/>
              <a:pathLst>
                <a:path w="1341120" h="228600">
                  <a:moveTo>
                    <a:pt x="0" y="228600"/>
                  </a:moveTo>
                  <a:lnTo>
                    <a:pt x="287720" y="0"/>
                  </a:lnTo>
                  <a:lnTo>
                    <a:pt x="1052784" y="0"/>
                  </a:lnTo>
                  <a:lnTo>
                    <a:pt x="1340504" y="2286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51523" y="3200400"/>
              <a:ext cx="1341120" cy="228600"/>
            </a:xfrm>
            <a:custGeom>
              <a:avLst/>
              <a:gdLst/>
              <a:ahLst/>
              <a:cxnLst/>
              <a:rect l="l" t="t" r="r" b="b"/>
              <a:pathLst>
                <a:path w="1341120" h="228600">
                  <a:moveTo>
                    <a:pt x="1052784" y="0"/>
                  </a:moveTo>
                  <a:lnTo>
                    <a:pt x="287719" y="0"/>
                  </a:lnTo>
                  <a:lnTo>
                    <a:pt x="0" y="228600"/>
                  </a:lnTo>
                  <a:lnTo>
                    <a:pt x="1340504" y="228600"/>
                  </a:lnTo>
                  <a:lnTo>
                    <a:pt x="1052784" y="0"/>
                  </a:lnTo>
                  <a:close/>
                </a:path>
              </a:pathLst>
            </a:custGeom>
            <a:solidFill>
              <a:srgbClr val="376CE5">
                <a:alpha val="105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51523" y="3200400"/>
              <a:ext cx="1341120" cy="228600"/>
            </a:xfrm>
            <a:custGeom>
              <a:avLst/>
              <a:gdLst/>
              <a:ahLst/>
              <a:cxnLst/>
              <a:rect l="l" t="t" r="r" b="b"/>
              <a:pathLst>
                <a:path w="1341120" h="228600">
                  <a:moveTo>
                    <a:pt x="0" y="228600"/>
                  </a:moveTo>
                  <a:lnTo>
                    <a:pt x="287720" y="0"/>
                  </a:lnTo>
                  <a:lnTo>
                    <a:pt x="1052784" y="0"/>
                  </a:lnTo>
                  <a:lnTo>
                    <a:pt x="1340504" y="2286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51523" y="3086100"/>
              <a:ext cx="1341120" cy="228600"/>
            </a:xfrm>
            <a:custGeom>
              <a:avLst/>
              <a:gdLst/>
              <a:ahLst/>
              <a:cxnLst/>
              <a:rect l="l" t="t" r="r" b="b"/>
              <a:pathLst>
                <a:path w="1341120" h="228600">
                  <a:moveTo>
                    <a:pt x="1052784" y="0"/>
                  </a:moveTo>
                  <a:lnTo>
                    <a:pt x="287719" y="0"/>
                  </a:lnTo>
                  <a:lnTo>
                    <a:pt x="0" y="228600"/>
                  </a:lnTo>
                  <a:lnTo>
                    <a:pt x="1340504" y="228600"/>
                  </a:lnTo>
                  <a:lnTo>
                    <a:pt x="1052784" y="0"/>
                  </a:lnTo>
                  <a:close/>
                </a:path>
              </a:pathLst>
            </a:custGeom>
            <a:solidFill>
              <a:srgbClr val="376CE5">
                <a:alpha val="105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651523" y="3086100"/>
              <a:ext cx="1341120" cy="228600"/>
            </a:xfrm>
            <a:custGeom>
              <a:avLst/>
              <a:gdLst/>
              <a:ahLst/>
              <a:cxnLst/>
              <a:rect l="l" t="t" r="r" b="b"/>
              <a:pathLst>
                <a:path w="1341120" h="228600">
                  <a:moveTo>
                    <a:pt x="0" y="228600"/>
                  </a:moveTo>
                  <a:lnTo>
                    <a:pt x="287720" y="0"/>
                  </a:lnTo>
                  <a:lnTo>
                    <a:pt x="1052784" y="0"/>
                  </a:lnTo>
                  <a:lnTo>
                    <a:pt x="1340504" y="2286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76C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080248" y="2715672"/>
            <a:ext cx="1828164" cy="1198880"/>
            <a:chOff x="5080248" y="2715672"/>
            <a:chExt cx="1828164" cy="1198880"/>
          </a:xfrm>
        </p:grpSpPr>
        <p:pic>
          <p:nvPicPr>
            <p:cNvPr id="31" name="object 3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80652" y="3119904"/>
              <a:ext cx="1447428" cy="65739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85011" y="2932120"/>
              <a:ext cx="1818639" cy="977265"/>
            </a:xfrm>
            <a:custGeom>
              <a:avLst/>
              <a:gdLst/>
              <a:ahLst/>
              <a:cxnLst/>
              <a:rect l="l" t="t" r="r" b="b"/>
              <a:pathLst>
                <a:path w="1818640" h="977264">
                  <a:moveTo>
                    <a:pt x="0" y="16386"/>
                  </a:moveTo>
                  <a:lnTo>
                    <a:pt x="0" y="7336"/>
                  </a:lnTo>
                  <a:lnTo>
                    <a:pt x="7336" y="0"/>
                  </a:lnTo>
                  <a:lnTo>
                    <a:pt x="16386" y="0"/>
                  </a:lnTo>
                  <a:lnTo>
                    <a:pt x="1801782" y="0"/>
                  </a:lnTo>
                  <a:lnTo>
                    <a:pt x="1810832" y="0"/>
                  </a:lnTo>
                  <a:lnTo>
                    <a:pt x="1818168" y="7336"/>
                  </a:lnTo>
                  <a:lnTo>
                    <a:pt x="1818168" y="16386"/>
                  </a:lnTo>
                  <a:lnTo>
                    <a:pt x="1818168" y="960728"/>
                  </a:lnTo>
                  <a:lnTo>
                    <a:pt x="1818168" y="969778"/>
                  </a:lnTo>
                  <a:lnTo>
                    <a:pt x="1810832" y="977115"/>
                  </a:lnTo>
                  <a:lnTo>
                    <a:pt x="1801782" y="977115"/>
                  </a:lnTo>
                  <a:lnTo>
                    <a:pt x="16386" y="977115"/>
                  </a:lnTo>
                  <a:lnTo>
                    <a:pt x="7336" y="977115"/>
                  </a:lnTo>
                  <a:lnTo>
                    <a:pt x="0" y="969778"/>
                  </a:lnTo>
                  <a:lnTo>
                    <a:pt x="0" y="960728"/>
                  </a:lnTo>
                  <a:lnTo>
                    <a:pt x="0" y="1638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68716" y="2715672"/>
              <a:ext cx="1050925" cy="293370"/>
            </a:xfrm>
            <a:custGeom>
              <a:avLst/>
              <a:gdLst/>
              <a:ahLst/>
              <a:cxnLst/>
              <a:rect l="l" t="t" r="r" b="b"/>
              <a:pathLst>
                <a:path w="1050925" h="293369">
                  <a:moveTo>
                    <a:pt x="1050757" y="0"/>
                  </a:moveTo>
                  <a:lnTo>
                    <a:pt x="0" y="0"/>
                  </a:lnTo>
                  <a:lnTo>
                    <a:pt x="0" y="293039"/>
                  </a:lnTo>
                  <a:lnTo>
                    <a:pt x="1050757" y="293039"/>
                  </a:lnTo>
                  <a:lnTo>
                    <a:pt x="10507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468716" y="2715672"/>
            <a:ext cx="1050925" cy="293370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Registry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89813" y="2587995"/>
            <a:ext cx="1139825" cy="1511935"/>
            <a:chOff x="7989813" y="2587995"/>
            <a:chExt cx="1139825" cy="1511935"/>
          </a:xfrm>
        </p:grpSpPr>
        <p:sp>
          <p:nvSpPr>
            <p:cNvPr id="36" name="object 36"/>
            <p:cNvSpPr/>
            <p:nvPr/>
          </p:nvSpPr>
          <p:spPr>
            <a:xfrm>
              <a:off x="8935363" y="2594344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0"/>
                  </a:moveTo>
                  <a:lnTo>
                    <a:pt x="37570" y="150275"/>
                  </a:lnTo>
                  <a:lnTo>
                    <a:pt x="187845" y="187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996163" y="2594345"/>
              <a:ext cx="1127125" cy="1499235"/>
            </a:xfrm>
            <a:custGeom>
              <a:avLst/>
              <a:gdLst/>
              <a:ahLst/>
              <a:cxnLst/>
              <a:rect l="l" t="t" r="r" b="b"/>
              <a:pathLst>
                <a:path w="1127125" h="1499235">
                  <a:moveTo>
                    <a:pt x="939200" y="0"/>
                  </a:moveTo>
                  <a:lnTo>
                    <a:pt x="976770" y="150275"/>
                  </a:lnTo>
                  <a:lnTo>
                    <a:pt x="1127045" y="187845"/>
                  </a:lnTo>
                  <a:lnTo>
                    <a:pt x="939200" y="0"/>
                  </a:lnTo>
                  <a:lnTo>
                    <a:pt x="0" y="0"/>
                  </a:lnTo>
                  <a:lnTo>
                    <a:pt x="0" y="1499190"/>
                  </a:lnTo>
                  <a:lnTo>
                    <a:pt x="1127045" y="1499190"/>
                  </a:lnTo>
                  <a:lnTo>
                    <a:pt x="1127045" y="187845"/>
                  </a:lnTo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4528" y="2618232"/>
              <a:ext cx="332231" cy="32613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140713" y="2984500"/>
            <a:ext cx="514984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YAML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blah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1900"/>
              </a:lnSpc>
              <a:spcBef>
                <a:spcPts val="175"/>
              </a:spcBef>
            </a:pPr>
            <a:r>
              <a:rPr sz="1600" dirty="0">
                <a:solidFill>
                  <a:srgbClr val="376CE5"/>
                </a:solidFill>
                <a:latin typeface="Courier New" panose="02070309020205020404"/>
                <a:cs typeface="Courier New" panose="02070309020205020404"/>
              </a:rPr>
              <a:t>blah  YAML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80354" y="3124438"/>
            <a:ext cx="1593850" cy="494030"/>
          </a:xfrm>
          <a:custGeom>
            <a:avLst/>
            <a:gdLst/>
            <a:ahLst/>
            <a:cxnLst/>
            <a:rect l="l" t="t" r="r" b="b"/>
            <a:pathLst>
              <a:path w="1593850" h="494029">
                <a:moveTo>
                  <a:pt x="0" y="25830"/>
                </a:moveTo>
                <a:lnTo>
                  <a:pt x="2029" y="15776"/>
                </a:lnTo>
                <a:lnTo>
                  <a:pt x="7565" y="7565"/>
                </a:lnTo>
                <a:lnTo>
                  <a:pt x="15776" y="2029"/>
                </a:lnTo>
                <a:lnTo>
                  <a:pt x="25830" y="0"/>
                </a:lnTo>
                <a:lnTo>
                  <a:pt x="1567918" y="0"/>
                </a:lnTo>
                <a:lnTo>
                  <a:pt x="1577972" y="2029"/>
                </a:lnTo>
                <a:lnTo>
                  <a:pt x="1586182" y="7565"/>
                </a:lnTo>
                <a:lnTo>
                  <a:pt x="1591718" y="15776"/>
                </a:lnTo>
                <a:lnTo>
                  <a:pt x="1593748" y="25830"/>
                </a:lnTo>
                <a:lnTo>
                  <a:pt x="1593748" y="467974"/>
                </a:lnTo>
                <a:lnTo>
                  <a:pt x="1591718" y="478028"/>
                </a:lnTo>
                <a:lnTo>
                  <a:pt x="1586182" y="486239"/>
                </a:lnTo>
                <a:lnTo>
                  <a:pt x="1577972" y="491775"/>
                </a:lnTo>
                <a:lnTo>
                  <a:pt x="1567918" y="493805"/>
                </a:lnTo>
                <a:lnTo>
                  <a:pt x="25830" y="493805"/>
                </a:lnTo>
                <a:lnTo>
                  <a:pt x="15776" y="491775"/>
                </a:lnTo>
                <a:lnTo>
                  <a:pt x="7565" y="486239"/>
                </a:lnTo>
                <a:lnTo>
                  <a:pt x="2029" y="478028"/>
                </a:lnTo>
                <a:lnTo>
                  <a:pt x="0" y="467974"/>
                </a:lnTo>
                <a:lnTo>
                  <a:pt x="0" y="25830"/>
                </a:lnTo>
                <a:close/>
              </a:path>
            </a:pathLst>
          </a:custGeom>
          <a:ln w="9525">
            <a:solidFill>
              <a:srgbClr val="275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0236494" y="3215132"/>
            <a:ext cx="152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26DE6"/>
                </a:solidFill>
                <a:latin typeface="Courier New" panose="02070309020205020404"/>
                <a:cs typeface="Courier New" panose="02070309020205020404"/>
              </a:rPr>
              <a:t>apiserver{}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7247" y="2749295"/>
            <a:ext cx="505968" cy="493775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1811643" y="3389819"/>
            <a:ext cx="610870" cy="127000"/>
          </a:xfrm>
          <a:custGeom>
            <a:avLst/>
            <a:gdLst/>
            <a:ahLst/>
            <a:cxnLst/>
            <a:rect l="l" t="t" r="r" b="b"/>
            <a:pathLst>
              <a:path w="610869" h="127000">
                <a:moveTo>
                  <a:pt x="483572" y="0"/>
                </a:moveTo>
                <a:lnTo>
                  <a:pt x="483572" y="127000"/>
                </a:lnTo>
                <a:lnTo>
                  <a:pt x="585172" y="76200"/>
                </a:lnTo>
                <a:lnTo>
                  <a:pt x="496272" y="76200"/>
                </a:lnTo>
                <a:lnTo>
                  <a:pt x="496272" y="50800"/>
                </a:lnTo>
                <a:lnTo>
                  <a:pt x="585172" y="50800"/>
                </a:lnTo>
                <a:lnTo>
                  <a:pt x="483572" y="0"/>
                </a:lnTo>
                <a:close/>
              </a:path>
              <a:path w="610869" h="127000">
                <a:moveTo>
                  <a:pt x="483572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483572" y="76200"/>
                </a:lnTo>
                <a:lnTo>
                  <a:pt x="483572" y="50800"/>
                </a:lnTo>
                <a:close/>
              </a:path>
              <a:path w="610869" h="127000">
                <a:moveTo>
                  <a:pt x="585172" y="50800"/>
                </a:moveTo>
                <a:lnTo>
                  <a:pt x="496272" y="50800"/>
                </a:lnTo>
                <a:lnTo>
                  <a:pt x="496272" y="76200"/>
                </a:lnTo>
                <a:lnTo>
                  <a:pt x="585172" y="76200"/>
                </a:lnTo>
                <a:lnTo>
                  <a:pt x="610572" y="63500"/>
                </a:lnTo>
                <a:lnTo>
                  <a:pt x="585172" y="508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02130" y="3389819"/>
            <a:ext cx="610870" cy="127000"/>
          </a:xfrm>
          <a:custGeom>
            <a:avLst/>
            <a:gdLst/>
            <a:ahLst/>
            <a:cxnLst/>
            <a:rect l="l" t="t" r="r" b="b"/>
            <a:pathLst>
              <a:path w="610870" h="127000">
                <a:moveTo>
                  <a:pt x="483571" y="0"/>
                </a:moveTo>
                <a:lnTo>
                  <a:pt x="483571" y="127000"/>
                </a:lnTo>
                <a:lnTo>
                  <a:pt x="585171" y="76200"/>
                </a:lnTo>
                <a:lnTo>
                  <a:pt x="496271" y="76200"/>
                </a:lnTo>
                <a:lnTo>
                  <a:pt x="496271" y="50800"/>
                </a:lnTo>
                <a:lnTo>
                  <a:pt x="585171" y="50800"/>
                </a:lnTo>
                <a:lnTo>
                  <a:pt x="483571" y="0"/>
                </a:lnTo>
                <a:close/>
              </a:path>
              <a:path w="610870" h="127000">
                <a:moveTo>
                  <a:pt x="483571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483571" y="76200"/>
                </a:lnTo>
                <a:lnTo>
                  <a:pt x="483571" y="50800"/>
                </a:lnTo>
                <a:close/>
              </a:path>
              <a:path w="610870" h="127000">
                <a:moveTo>
                  <a:pt x="585171" y="50800"/>
                </a:moveTo>
                <a:lnTo>
                  <a:pt x="496271" y="50800"/>
                </a:lnTo>
                <a:lnTo>
                  <a:pt x="496271" y="76200"/>
                </a:lnTo>
                <a:lnTo>
                  <a:pt x="585171" y="76200"/>
                </a:lnTo>
                <a:lnTo>
                  <a:pt x="610571" y="63500"/>
                </a:lnTo>
                <a:lnTo>
                  <a:pt x="585171" y="508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63008" y="3389819"/>
            <a:ext cx="610870" cy="127000"/>
          </a:xfrm>
          <a:custGeom>
            <a:avLst/>
            <a:gdLst/>
            <a:ahLst/>
            <a:cxnLst/>
            <a:rect l="l" t="t" r="r" b="b"/>
            <a:pathLst>
              <a:path w="610870" h="127000">
                <a:moveTo>
                  <a:pt x="483571" y="0"/>
                </a:moveTo>
                <a:lnTo>
                  <a:pt x="483571" y="127000"/>
                </a:lnTo>
                <a:lnTo>
                  <a:pt x="585171" y="76200"/>
                </a:lnTo>
                <a:lnTo>
                  <a:pt x="496271" y="76200"/>
                </a:lnTo>
                <a:lnTo>
                  <a:pt x="496271" y="50800"/>
                </a:lnTo>
                <a:lnTo>
                  <a:pt x="585171" y="50800"/>
                </a:lnTo>
                <a:lnTo>
                  <a:pt x="483571" y="0"/>
                </a:lnTo>
                <a:close/>
              </a:path>
              <a:path w="610870" h="127000">
                <a:moveTo>
                  <a:pt x="483571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483571" y="76200"/>
                </a:lnTo>
                <a:lnTo>
                  <a:pt x="483571" y="50800"/>
                </a:lnTo>
                <a:close/>
              </a:path>
              <a:path w="610870" h="127000">
                <a:moveTo>
                  <a:pt x="585171" y="50800"/>
                </a:moveTo>
                <a:lnTo>
                  <a:pt x="496271" y="50800"/>
                </a:lnTo>
                <a:lnTo>
                  <a:pt x="496271" y="76200"/>
                </a:lnTo>
                <a:lnTo>
                  <a:pt x="585171" y="76200"/>
                </a:lnTo>
                <a:lnTo>
                  <a:pt x="610571" y="63500"/>
                </a:lnTo>
                <a:lnTo>
                  <a:pt x="585171" y="508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340977" y="3389819"/>
            <a:ext cx="610870" cy="127000"/>
          </a:xfrm>
          <a:custGeom>
            <a:avLst/>
            <a:gdLst/>
            <a:ahLst/>
            <a:cxnLst/>
            <a:rect l="l" t="t" r="r" b="b"/>
            <a:pathLst>
              <a:path w="610870" h="127000">
                <a:moveTo>
                  <a:pt x="483572" y="0"/>
                </a:moveTo>
                <a:lnTo>
                  <a:pt x="483572" y="127000"/>
                </a:lnTo>
                <a:lnTo>
                  <a:pt x="585172" y="76200"/>
                </a:lnTo>
                <a:lnTo>
                  <a:pt x="496272" y="76200"/>
                </a:lnTo>
                <a:lnTo>
                  <a:pt x="496272" y="50800"/>
                </a:lnTo>
                <a:lnTo>
                  <a:pt x="585172" y="50800"/>
                </a:lnTo>
                <a:lnTo>
                  <a:pt x="483572" y="0"/>
                </a:lnTo>
                <a:close/>
              </a:path>
              <a:path w="610870" h="127000">
                <a:moveTo>
                  <a:pt x="483572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483572" y="76200"/>
                </a:lnTo>
                <a:lnTo>
                  <a:pt x="483572" y="50800"/>
                </a:lnTo>
                <a:close/>
              </a:path>
              <a:path w="610870" h="127000">
                <a:moveTo>
                  <a:pt x="585172" y="50800"/>
                </a:moveTo>
                <a:lnTo>
                  <a:pt x="496272" y="50800"/>
                </a:lnTo>
                <a:lnTo>
                  <a:pt x="496272" y="76200"/>
                </a:lnTo>
                <a:lnTo>
                  <a:pt x="585172" y="76200"/>
                </a:lnTo>
                <a:lnTo>
                  <a:pt x="610572" y="63500"/>
                </a:lnTo>
                <a:lnTo>
                  <a:pt x="585172" y="508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360502" y="3103371"/>
            <a:ext cx="5149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973160" y="4507991"/>
            <a:ext cx="1939289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focus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5025" y="4489851"/>
            <a:ext cx="6296660" cy="37274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bits…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34657" y="4502551"/>
            <a:ext cx="3816350" cy="347345"/>
          </a:xfrm>
          <a:prstGeom prst="rect">
            <a:avLst/>
          </a:prstGeom>
          <a:solidFill>
            <a:srgbClr val="CECECE"/>
          </a:solidFill>
          <a:ln w="25400">
            <a:solidFill>
              <a:srgbClr val="40404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37895">
              <a:lnSpc>
                <a:spcPct val="100000"/>
              </a:lnSpc>
              <a:spcBef>
                <a:spcPts val="5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focus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7292340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pc="120" dirty="0"/>
              <a:t>Up</a:t>
            </a:r>
            <a:r>
              <a:rPr spc="-235" dirty="0"/>
              <a:t> </a:t>
            </a:r>
            <a:r>
              <a:rPr spc="-150" dirty="0"/>
              <a:t>Next:</a:t>
            </a:r>
            <a:endParaRPr spc="-150" dirty="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Creating</a:t>
            </a:r>
            <a:r>
              <a:rPr spc="-204" dirty="0"/>
              <a:t> </a:t>
            </a:r>
            <a:r>
              <a:rPr spc="-80" dirty="0"/>
              <a:t>a</a:t>
            </a:r>
            <a:r>
              <a:rPr spc="-200" dirty="0"/>
              <a:t> </a:t>
            </a:r>
            <a:r>
              <a:rPr spc="160" dirty="0"/>
              <a:t>Pod</a:t>
            </a:r>
            <a:r>
              <a:rPr spc="-204" dirty="0"/>
              <a:t> </a:t>
            </a:r>
            <a:r>
              <a:rPr spc="-25" dirty="0"/>
              <a:t>Manifest</a:t>
            </a:r>
            <a:r>
              <a:rPr spc="-204" dirty="0"/>
              <a:t> </a:t>
            </a:r>
            <a:r>
              <a:rPr spc="85" dirty="0"/>
              <a:t>(YAML)</a:t>
            </a:r>
            <a:endParaRPr spc="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3014" y="2718308"/>
            <a:ext cx="729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Creating</a:t>
            </a:r>
            <a:r>
              <a:rPr spc="-204" dirty="0"/>
              <a:t> </a:t>
            </a:r>
            <a:r>
              <a:rPr spc="-80" dirty="0"/>
              <a:t>a</a:t>
            </a:r>
            <a:r>
              <a:rPr spc="-200" dirty="0"/>
              <a:t> </a:t>
            </a:r>
            <a:r>
              <a:rPr spc="160" dirty="0"/>
              <a:t>Pod</a:t>
            </a:r>
            <a:r>
              <a:rPr spc="-204" dirty="0"/>
              <a:t> </a:t>
            </a:r>
            <a:r>
              <a:rPr spc="-25" dirty="0"/>
              <a:t>Manifest</a:t>
            </a:r>
            <a:r>
              <a:rPr spc="-204" dirty="0"/>
              <a:t> </a:t>
            </a:r>
            <a:r>
              <a:rPr spc="85" dirty="0"/>
              <a:t>(YAML)</a:t>
            </a:r>
            <a:endParaRPr spc="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476250" y="248285"/>
          <a:ext cx="11254740" cy="611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143625" imgH="3867150" progId="Paint.Picture">
                  <p:embed/>
                </p:oleObj>
              </mc:Choice>
              <mc:Fallback>
                <p:oleObj name="" r:id="rId1" imgW="6143625" imgH="38671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6250" y="248285"/>
                        <a:ext cx="11254740" cy="611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117043" y="4617170"/>
            <a:ext cx="1669414" cy="1231900"/>
            <a:chOff x="2117043" y="4617170"/>
            <a:chExt cx="1669414" cy="1231900"/>
          </a:xfrm>
        </p:grpSpPr>
        <p:sp>
          <p:nvSpPr>
            <p:cNvPr id="5" name="object 5"/>
            <p:cNvSpPr/>
            <p:nvPr/>
          </p:nvSpPr>
          <p:spPr>
            <a:xfrm>
              <a:off x="2129743" y="4629870"/>
              <a:ext cx="1644014" cy="822325"/>
            </a:xfrm>
            <a:custGeom>
              <a:avLst/>
              <a:gdLst/>
              <a:ahLst/>
              <a:cxnLst/>
              <a:rect l="l" t="t" r="r" b="b"/>
              <a:pathLst>
                <a:path w="1644014" h="822325">
                  <a:moveTo>
                    <a:pt x="1506634" y="0"/>
                  </a:moveTo>
                  <a:lnTo>
                    <a:pt x="136970" y="0"/>
                  </a:lnTo>
                  <a:lnTo>
                    <a:pt x="93677" y="6982"/>
                  </a:lnTo>
                  <a:lnTo>
                    <a:pt x="56077" y="26427"/>
                  </a:lnTo>
                  <a:lnTo>
                    <a:pt x="26427" y="56077"/>
                  </a:lnTo>
                  <a:lnTo>
                    <a:pt x="6982" y="93677"/>
                  </a:lnTo>
                  <a:lnTo>
                    <a:pt x="0" y="136970"/>
                  </a:lnTo>
                  <a:lnTo>
                    <a:pt x="0" y="684832"/>
                  </a:lnTo>
                  <a:lnTo>
                    <a:pt x="6982" y="728125"/>
                  </a:lnTo>
                  <a:lnTo>
                    <a:pt x="26427" y="765725"/>
                  </a:lnTo>
                  <a:lnTo>
                    <a:pt x="56077" y="795375"/>
                  </a:lnTo>
                  <a:lnTo>
                    <a:pt x="93677" y="814820"/>
                  </a:lnTo>
                  <a:lnTo>
                    <a:pt x="136970" y="821803"/>
                  </a:lnTo>
                  <a:lnTo>
                    <a:pt x="1506634" y="821803"/>
                  </a:lnTo>
                  <a:lnTo>
                    <a:pt x="1549927" y="814820"/>
                  </a:lnTo>
                  <a:lnTo>
                    <a:pt x="1587527" y="795375"/>
                  </a:lnTo>
                  <a:lnTo>
                    <a:pt x="1617177" y="765725"/>
                  </a:lnTo>
                  <a:lnTo>
                    <a:pt x="1636621" y="728125"/>
                  </a:lnTo>
                  <a:lnTo>
                    <a:pt x="1643604" y="684832"/>
                  </a:lnTo>
                  <a:lnTo>
                    <a:pt x="1643604" y="136970"/>
                  </a:lnTo>
                  <a:lnTo>
                    <a:pt x="1636621" y="93677"/>
                  </a:lnTo>
                  <a:lnTo>
                    <a:pt x="1617177" y="56077"/>
                  </a:lnTo>
                  <a:lnTo>
                    <a:pt x="1587527" y="26427"/>
                  </a:lnTo>
                  <a:lnTo>
                    <a:pt x="1549927" y="6982"/>
                  </a:lnTo>
                  <a:lnTo>
                    <a:pt x="150663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29743" y="4629870"/>
              <a:ext cx="1644014" cy="822325"/>
            </a:xfrm>
            <a:custGeom>
              <a:avLst/>
              <a:gdLst/>
              <a:ahLst/>
              <a:cxnLst/>
              <a:rect l="l" t="t" r="r" b="b"/>
              <a:pathLst>
                <a:path w="1644014" h="822325">
                  <a:moveTo>
                    <a:pt x="0" y="136970"/>
                  </a:moveTo>
                  <a:lnTo>
                    <a:pt x="6982" y="93677"/>
                  </a:lnTo>
                  <a:lnTo>
                    <a:pt x="26427" y="56077"/>
                  </a:lnTo>
                  <a:lnTo>
                    <a:pt x="56077" y="26427"/>
                  </a:lnTo>
                  <a:lnTo>
                    <a:pt x="93677" y="6982"/>
                  </a:lnTo>
                  <a:lnTo>
                    <a:pt x="136970" y="0"/>
                  </a:lnTo>
                  <a:lnTo>
                    <a:pt x="1506634" y="0"/>
                  </a:lnTo>
                  <a:lnTo>
                    <a:pt x="1549927" y="6982"/>
                  </a:lnTo>
                  <a:lnTo>
                    <a:pt x="1587527" y="26427"/>
                  </a:lnTo>
                  <a:lnTo>
                    <a:pt x="1617177" y="56077"/>
                  </a:lnTo>
                  <a:lnTo>
                    <a:pt x="1636622" y="93677"/>
                  </a:lnTo>
                  <a:lnTo>
                    <a:pt x="1643605" y="136970"/>
                  </a:lnTo>
                  <a:lnTo>
                    <a:pt x="1643605" y="684832"/>
                  </a:lnTo>
                  <a:lnTo>
                    <a:pt x="1636622" y="728125"/>
                  </a:lnTo>
                  <a:lnTo>
                    <a:pt x="1617177" y="765725"/>
                  </a:lnTo>
                  <a:lnTo>
                    <a:pt x="1587527" y="795375"/>
                  </a:lnTo>
                  <a:lnTo>
                    <a:pt x="1549927" y="814820"/>
                  </a:lnTo>
                  <a:lnTo>
                    <a:pt x="1506634" y="821803"/>
                  </a:lnTo>
                  <a:lnTo>
                    <a:pt x="136970" y="821803"/>
                  </a:lnTo>
                  <a:lnTo>
                    <a:pt x="93677" y="814820"/>
                  </a:lnTo>
                  <a:lnTo>
                    <a:pt x="56077" y="795375"/>
                  </a:lnTo>
                  <a:lnTo>
                    <a:pt x="26427" y="765725"/>
                  </a:lnTo>
                  <a:lnTo>
                    <a:pt x="6982" y="728125"/>
                  </a:lnTo>
                  <a:lnTo>
                    <a:pt x="0" y="684832"/>
                  </a:lnTo>
                  <a:lnTo>
                    <a:pt x="0" y="13697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13447" y="5451673"/>
              <a:ext cx="76200" cy="397510"/>
            </a:xfrm>
            <a:custGeom>
              <a:avLst/>
              <a:gdLst/>
              <a:ahLst/>
              <a:cxnLst/>
              <a:rect l="l" t="t" r="r" b="b"/>
              <a:pathLst>
                <a:path w="76200" h="397510">
                  <a:moveTo>
                    <a:pt x="25399" y="323279"/>
                  </a:moveTo>
                  <a:lnTo>
                    <a:pt x="23269" y="323709"/>
                  </a:lnTo>
                  <a:lnTo>
                    <a:pt x="11159" y="331874"/>
                  </a:lnTo>
                  <a:lnTo>
                    <a:pt x="2994" y="343985"/>
                  </a:lnTo>
                  <a:lnTo>
                    <a:pt x="0" y="358815"/>
                  </a:lnTo>
                  <a:lnTo>
                    <a:pt x="2994" y="373645"/>
                  </a:lnTo>
                  <a:lnTo>
                    <a:pt x="11159" y="385756"/>
                  </a:lnTo>
                  <a:lnTo>
                    <a:pt x="23269" y="393921"/>
                  </a:lnTo>
                  <a:lnTo>
                    <a:pt x="38100" y="396915"/>
                  </a:lnTo>
                  <a:lnTo>
                    <a:pt x="52929" y="393921"/>
                  </a:lnTo>
                  <a:lnTo>
                    <a:pt x="65040" y="385756"/>
                  </a:lnTo>
                  <a:lnTo>
                    <a:pt x="73205" y="373645"/>
                  </a:lnTo>
                  <a:lnTo>
                    <a:pt x="76199" y="358815"/>
                  </a:lnTo>
                  <a:lnTo>
                    <a:pt x="25400" y="358815"/>
                  </a:lnTo>
                  <a:lnTo>
                    <a:pt x="25399" y="323279"/>
                  </a:lnTo>
                  <a:close/>
                </a:path>
                <a:path w="76200" h="397510">
                  <a:moveTo>
                    <a:pt x="38100" y="320715"/>
                  </a:moveTo>
                  <a:lnTo>
                    <a:pt x="25400" y="323279"/>
                  </a:lnTo>
                  <a:lnTo>
                    <a:pt x="25400" y="358815"/>
                  </a:lnTo>
                  <a:lnTo>
                    <a:pt x="50800" y="358815"/>
                  </a:lnTo>
                  <a:lnTo>
                    <a:pt x="50799" y="323279"/>
                  </a:lnTo>
                  <a:lnTo>
                    <a:pt x="38100" y="320715"/>
                  </a:lnTo>
                  <a:close/>
                </a:path>
                <a:path w="76200" h="397510">
                  <a:moveTo>
                    <a:pt x="50799" y="323279"/>
                  </a:moveTo>
                  <a:lnTo>
                    <a:pt x="50800" y="358815"/>
                  </a:lnTo>
                  <a:lnTo>
                    <a:pt x="25400" y="358815"/>
                  </a:lnTo>
                  <a:lnTo>
                    <a:pt x="76200" y="358815"/>
                  </a:lnTo>
                  <a:lnTo>
                    <a:pt x="73205" y="343985"/>
                  </a:lnTo>
                  <a:lnTo>
                    <a:pt x="65040" y="331874"/>
                  </a:lnTo>
                  <a:lnTo>
                    <a:pt x="52929" y="323709"/>
                  </a:lnTo>
                  <a:lnTo>
                    <a:pt x="50799" y="323279"/>
                  </a:lnTo>
                  <a:close/>
                </a:path>
                <a:path w="76200" h="397510">
                  <a:moveTo>
                    <a:pt x="50798" y="0"/>
                  </a:moveTo>
                  <a:lnTo>
                    <a:pt x="25398" y="0"/>
                  </a:lnTo>
                  <a:lnTo>
                    <a:pt x="25399" y="323279"/>
                  </a:lnTo>
                  <a:lnTo>
                    <a:pt x="38100" y="320715"/>
                  </a:lnTo>
                  <a:lnTo>
                    <a:pt x="50799" y="320715"/>
                  </a:lnTo>
                  <a:lnTo>
                    <a:pt x="50798" y="0"/>
                  </a:lnTo>
                  <a:close/>
                </a:path>
                <a:path w="76200" h="397510">
                  <a:moveTo>
                    <a:pt x="50799" y="320715"/>
                  </a:moveTo>
                  <a:lnTo>
                    <a:pt x="38100" y="320715"/>
                  </a:lnTo>
                  <a:lnTo>
                    <a:pt x="50799" y="323279"/>
                  </a:lnTo>
                  <a:lnTo>
                    <a:pt x="50799" y="3207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29244" y="4801107"/>
            <a:ext cx="1244600" cy="1828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Alpha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33000"/>
              </a:lnSpc>
            </a:pPr>
            <a:r>
              <a:rPr sz="2000" spc="-5" dirty="0">
                <a:solidFill>
                  <a:srgbClr val="6DA5DF"/>
                </a:solidFill>
                <a:latin typeface="Courier New" panose="02070309020205020404"/>
                <a:cs typeface="Courier New" panose="02070309020205020404"/>
              </a:rPr>
              <a:t>v1alpha1  v1alpha2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117043" y="4617170"/>
            <a:ext cx="1669414" cy="1231900"/>
            <a:chOff x="2117043" y="4617170"/>
            <a:chExt cx="1669414" cy="1231900"/>
          </a:xfrm>
        </p:grpSpPr>
        <p:sp>
          <p:nvSpPr>
            <p:cNvPr id="5" name="object 5"/>
            <p:cNvSpPr/>
            <p:nvPr/>
          </p:nvSpPr>
          <p:spPr>
            <a:xfrm>
              <a:off x="2129743" y="4629870"/>
              <a:ext cx="1644014" cy="822325"/>
            </a:xfrm>
            <a:custGeom>
              <a:avLst/>
              <a:gdLst/>
              <a:ahLst/>
              <a:cxnLst/>
              <a:rect l="l" t="t" r="r" b="b"/>
              <a:pathLst>
                <a:path w="1644014" h="822325">
                  <a:moveTo>
                    <a:pt x="1506634" y="0"/>
                  </a:moveTo>
                  <a:lnTo>
                    <a:pt x="136970" y="0"/>
                  </a:lnTo>
                  <a:lnTo>
                    <a:pt x="93677" y="6982"/>
                  </a:lnTo>
                  <a:lnTo>
                    <a:pt x="56077" y="26427"/>
                  </a:lnTo>
                  <a:lnTo>
                    <a:pt x="26427" y="56077"/>
                  </a:lnTo>
                  <a:lnTo>
                    <a:pt x="6982" y="93677"/>
                  </a:lnTo>
                  <a:lnTo>
                    <a:pt x="0" y="136970"/>
                  </a:lnTo>
                  <a:lnTo>
                    <a:pt x="0" y="684832"/>
                  </a:lnTo>
                  <a:lnTo>
                    <a:pt x="6982" y="728125"/>
                  </a:lnTo>
                  <a:lnTo>
                    <a:pt x="26427" y="765725"/>
                  </a:lnTo>
                  <a:lnTo>
                    <a:pt x="56077" y="795375"/>
                  </a:lnTo>
                  <a:lnTo>
                    <a:pt x="93677" y="814820"/>
                  </a:lnTo>
                  <a:lnTo>
                    <a:pt x="136970" y="821803"/>
                  </a:lnTo>
                  <a:lnTo>
                    <a:pt x="1506634" y="821803"/>
                  </a:lnTo>
                  <a:lnTo>
                    <a:pt x="1549927" y="814820"/>
                  </a:lnTo>
                  <a:lnTo>
                    <a:pt x="1587527" y="795375"/>
                  </a:lnTo>
                  <a:lnTo>
                    <a:pt x="1617177" y="765725"/>
                  </a:lnTo>
                  <a:lnTo>
                    <a:pt x="1636621" y="728125"/>
                  </a:lnTo>
                  <a:lnTo>
                    <a:pt x="1643604" y="684832"/>
                  </a:lnTo>
                  <a:lnTo>
                    <a:pt x="1643604" y="136970"/>
                  </a:lnTo>
                  <a:lnTo>
                    <a:pt x="1636621" y="93677"/>
                  </a:lnTo>
                  <a:lnTo>
                    <a:pt x="1617177" y="56077"/>
                  </a:lnTo>
                  <a:lnTo>
                    <a:pt x="1587527" y="26427"/>
                  </a:lnTo>
                  <a:lnTo>
                    <a:pt x="1549927" y="6982"/>
                  </a:lnTo>
                  <a:lnTo>
                    <a:pt x="150663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29743" y="4629870"/>
              <a:ext cx="1644014" cy="822325"/>
            </a:xfrm>
            <a:custGeom>
              <a:avLst/>
              <a:gdLst/>
              <a:ahLst/>
              <a:cxnLst/>
              <a:rect l="l" t="t" r="r" b="b"/>
              <a:pathLst>
                <a:path w="1644014" h="822325">
                  <a:moveTo>
                    <a:pt x="0" y="136970"/>
                  </a:moveTo>
                  <a:lnTo>
                    <a:pt x="6982" y="93677"/>
                  </a:lnTo>
                  <a:lnTo>
                    <a:pt x="26427" y="56077"/>
                  </a:lnTo>
                  <a:lnTo>
                    <a:pt x="56077" y="26427"/>
                  </a:lnTo>
                  <a:lnTo>
                    <a:pt x="93677" y="6982"/>
                  </a:lnTo>
                  <a:lnTo>
                    <a:pt x="136970" y="0"/>
                  </a:lnTo>
                  <a:lnTo>
                    <a:pt x="1506634" y="0"/>
                  </a:lnTo>
                  <a:lnTo>
                    <a:pt x="1549927" y="6982"/>
                  </a:lnTo>
                  <a:lnTo>
                    <a:pt x="1587527" y="26427"/>
                  </a:lnTo>
                  <a:lnTo>
                    <a:pt x="1617177" y="56077"/>
                  </a:lnTo>
                  <a:lnTo>
                    <a:pt x="1636622" y="93677"/>
                  </a:lnTo>
                  <a:lnTo>
                    <a:pt x="1643605" y="136970"/>
                  </a:lnTo>
                  <a:lnTo>
                    <a:pt x="1643605" y="684832"/>
                  </a:lnTo>
                  <a:lnTo>
                    <a:pt x="1636622" y="728125"/>
                  </a:lnTo>
                  <a:lnTo>
                    <a:pt x="1617177" y="765725"/>
                  </a:lnTo>
                  <a:lnTo>
                    <a:pt x="1587527" y="795375"/>
                  </a:lnTo>
                  <a:lnTo>
                    <a:pt x="1549927" y="814820"/>
                  </a:lnTo>
                  <a:lnTo>
                    <a:pt x="1506634" y="821803"/>
                  </a:lnTo>
                  <a:lnTo>
                    <a:pt x="136970" y="821803"/>
                  </a:lnTo>
                  <a:lnTo>
                    <a:pt x="93677" y="814820"/>
                  </a:lnTo>
                  <a:lnTo>
                    <a:pt x="56077" y="795375"/>
                  </a:lnTo>
                  <a:lnTo>
                    <a:pt x="26427" y="765725"/>
                  </a:lnTo>
                  <a:lnTo>
                    <a:pt x="6982" y="728125"/>
                  </a:lnTo>
                  <a:lnTo>
                    <a:pt x="0" y="684832"/>
                  </a:lnTo>
                  <a:lnTo>
                    <a:pt x="0" y="13697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13447" y="5451673"/>
              <a:ext cx="76200" cy="397510"/>
            </a:xfrm>
            <a:custGeom>
              <a:avLst/>
              <a:gdLst/>
              <a:ahLst/>
              <a:cxnLst/>
              <a:rect l="l" t="t" r="r" b="b"/>
              <a:pathLst>
                <a:path w="76200" h="397510">
                  <a:moveTo>
                    <a:pt x="25399" y="323279"/>
                  </a:moveTo>
                  <a:lnTo>
                    <a:pt x="23269" y="323709"/>
                  </a:lnTo>
                  <a:lnTo>
                    <a:pt x="11159" y="331874"/>
                  </a:lnTo>
                  <a:lnTo>
                    <a:pt x="2994" y="343985"/>
                  </a:lnTo>
                  <a:lnTo>
                    <a:pt x="0" y="358815"/>
                  </a:lnTo>
                  <a:lnTo>
                    <a:pt x="2994" y="373645"/>
                  </a:lnTo>
                  <a:lnTo>
                    <a:pt x="11159" y="385756"/>
                  </a:lnTo>
                  <a:lnTo>
                    <a:pt x="23269" y="393921"/>
                  </a:lnTo>
                  <a:lnTo>
                    <a:pt x="38100" y="396915"/>
                  </a:lnTo>
                  <a:lnTo>
                    <a:pt x="52929" y="393921"/>
                  </a:lnTo>
                  <a:lnTo>
                    <a:pt x="65040" y="385756"/>
                  </a:lnTo>
                  <a:lnTo>
                    <a:pt x="73205" y="373645"/>
                  </a:lnTo>
                  <a:lnTo>
                    <a:pt x="76199" y="358815"/>
                  </a:lnTo>
                  <a:lnTo>
                    <a:pt x="25400" y="358815"/>
                  </a:lnTo>
                  <a:lnTo>
                    <a:pt x="25399" y="323279"/>
                  </a:lnTo>
                  <a:close/>
                </a:path>
                <a:path w="76200" h="397510">
                  <a:moveTo>
                    <a:pt x="38100" y="320715"/>
                  </a:moveTo>
                  <a:lnTo>
                    <a:pt x="25400" y="323279"/>
                  </a:lnTo>
                  <a:lnTo>
                    <a:pt x="25400" y="358815"/>
                  </a:lnTo>
                  <a:lnTo>
                    <a:pt x="50800" y="358815"/>
                  </a:lnTo>
                  <a:lnTo>
                    <a:pt x="50799" y="323279"/>
                  </a:lnTo>
                  <a:lnTo>
                    <a:pt x="38100" y="320715"/>
                  </a:lnTo>
                  <a:close/>
                </a:path>
                <a:path w="76200" h="397510">
                  <a:moveTo>
                    <a:pt x="50799" y="323279"/>
                  </a:moveTo>
                  <a:lnTo>
                    <a:pt x="50800" y="358815"/>
                  </a:lnTo>
                  <a:lnTo>
                    <a:pt x="25400" y="358815"/>
                  </a:lnTo>
                  <a:lnTo>
                    <a:pt x="76200" y="358815"/>
                  </a:lnTo>
                  <a:lnTo>
                    <a:pt x="73205" y="343985"/>
                  </a:lnTo>
                  <a:lnTo>
                    <a:pt x="65040" y="331874"/>
                  </a:lnTo>
                  <a:lnTo>
                    <a:pt x="52929" y="323709"/>
                  </a:lnTo>
                  <a:lnTo>
                    <a:pt x="50799" y="323279"/>
                  </a:lnTo>
                  <a:close/>
                </a:path>
                <a:path w="76200" h="397510">
                  <a:moveTo>
                    <a:pt x="50798" y="0"/>
                  </a:moveTo>
                  <a:lnTo>
                    <a:pt x="25398" y="0"/>
                  </a:lnTo>
                  <a:lnTo>
                    <a:pt x="25399" y="323279"/>
                  </a:lnTo>
                  <a:lnTo>
                    <a:pt x="38100" y="320715"/>
                  </a:lnTo>
                  <a:lnTo>
                    <a:pt x="50799" y="320715"/>
                  </a:lnTo>
                  <a:lnTo>
                    <a:pt x="50798" y="0"/>
                  </a:lnTo>
                  <a:close/>
                </a:path>
                <a:path w="76200" h="397510">
                  <a:moveTo>
                    <a:pt x="50799" y="320715"/>
                  </a:moveTo>
                  <a:lnTo>
                    <a:pt x="38100" y="320715"/>
                  </a:lnTo>
                  <a:lnTo>
                    <a:pt x="50799" y="323279"/>
                  </a:lnTo>
                  <a:lnTo>
                    <a:pt x="50799" y="3207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29244" y="4801107"/>
            <a:ext cx="1244600" cy="1828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solidFill>
                  <a:srgbClr val="6DA5DF"/>
                </a:solidFill>
                <a:latin typeface="Verdana" panose="020B0604030504040204"/>
                <a:cs typeface="Verdana" panose="020B0604030504040204"/>
              </a:rPr>
              <a:t>Alpha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33000"/>
              </a:lnSpc>
            </a:pPr>
            <a:r>
              <a:rPr sz="2000" b="1" u="sng" spc="-5" dirty="0">
                <a:solidFill>
                  <a:srgbClr val="D8A284"/>
                </a:solidFill>
                <a:uFill>
                  <a:solidFill>
                    <a:srgbClr val="D8A284"/>
                  </a:solidFill>
                </a:u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5" dirty="0">
                <a:solidFill>
                  <a:srgbClr val="6DA5DF"/>
                </a:solidFill>
                <a:latin typeface="Courier New" panose="02070309020205020404"/>
                <a:cs typeface="Courier New" panose="02070309020205020404"/>
              </a:rPr>
              <a:t>alpha1  </a:t>
            </a:r>
            <a:r>
              <a:rPr sz="2000" b="1" u="sng" spc="-5" dirty="0">
                <a:solidFill>
                  <a:srgbClr val="D8A284"/>
                </a:solidFill>
                <a:uFill>
                  <a:solidFill>
                    <a:srgbClr val="D8A284"/>
                  </a:solidFill>
                </a:u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5" dirty="0">
                <a:solidFill>
                  <a:srgbClr val="6DA5DF"/>
                </a:solidFill>
                <a:latin typeface="Courier New" panose="02070309020205020404"/>
                <a:cs typeface="Courier New" panose="02070309020205020404"/>
              </a:rPr>
              <a:t>alpha2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2274</Words>
  <Application>WPS Presentation</Application>
  <PresentationFormat>On-screen Show (4:3)</PresentationFormat>
  <Paragraphs>377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Consolas</vt:lpstr>
      <vt:lpstr>Arial MT</vt:lpstr>
      <vt:lpstr>Times New Roman</vt:lpstr>
      <vt:lpstr>Office Theme</vt:lpstr>
      <vt:lpstr>Paint.Picture</vt:lpstr>
      <vt:lpstr>Working with Pods</vt:lpstr>
      <vt:lpstr>Multi-container Pod example  Recap</vt:lpstr>
      <vt:lpstr>App Deployment Workflow</vt:lpstr>
      <vt:lpstr>PowerPoint 演示文稿</vt:lpstr>
      <vt:lpstr>Creating a Pod Manifest (YAML)</vt:lpstr>
      <vt:lpstr>Creating a Pod Manifest (YAML)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Up Next:  Deploying a Pod</vt:lpstr>
      <vt:lpstr>Deploying a Pod</vt:lpstr>
      <vt:lpstr>PowerPoint 演示文稿</vt:lpstr>
      <vt:lpstr>Multi-container Pod Example</vt:lpstr>
      <vt:lpstr>Multi-container Pod Example</vt:lpstr>
      <vt:lpstr>PowerPoint 演示文稿</vt:lpstr>
      <vt:lpstr>Quick Recap</vt:lpstr>
      <vt:lpstr>PowerPoint 演示文稿</vt:lpstr>
      <vt:lpstr>PowerPoint 演示文稿</vt:lpstr>
      <vt:lpstr>PowerPoint 演示文稿</vt:lpstr>
      <vt:lpstr>PowerPoint 演示文稿</vt:lpstr>
      <vt:lpstr>Kubernetes Networking with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Pods</dc:title>
  <dc:creator/>
  <cp:lastModifiedBy>Steve Sam</cp:lastModifiedBy>
  <cp:revision>5</cp:revision>
  <dcterms:created xsi:type="dcterms:W3CDTF">2022-11-12T16:16:00Z</dcterms:created>
  <dcterms:modified xsi:type="dcterms:W3CDTF">2022-11-13T09:57:49Z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2020-07-30T11:00:00Z</vt:filetime>
  </property>
  <property fmtid="{D5CDD505-2E9C-101B-9397-08002B2CF9AE}" pid="3" name="LastSaved">
    <vt:filetime>2022-11-12T11:00:00Z</vt:filetime>
  </property>
  <property fmtid="{D5CDD505-2E9C-101B-9397-08002B2CF9AE}" pid="4" name="ICV">
    <vt:lpwstr>AA0FFA537BF049C1A8F9372277A0AD38</vt:lpwstr>
  </property>
  <property fmtid="{D5CDD505-2E9C-101B-9397-08002B2CF9AE}" pid="5" name="KSOProductBuildVer">
    <vt:lpwstr>1033-11.2.0.11380</vt:lpwstr>
  </property>
</Properties>
</file>