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3" r:id="rId35"/>
    <p:sldId id="304" r:id="rId36"/>
    <p:sldId id="305" r:id="rId37"/>
    <p:sldId id="306" r:id="rId38"/>
    <p:sldId id="290" r:id="rId39"/>
    <p:sldId id="291" r:id="rId40"/>
    <p:sldId id="292" r:id="rId41"/>
    <p:sldId id="293" r:id="rId42"/>
    <p:sldId id="307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9D9D9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750318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190" y="2449067"/>
            <a:ext cx="573961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0629" y="2386591"/>
            <a:ext cx="5067934" cy="2468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9D9D9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8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8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3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35.png"/><Relationship Id="rId1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png"/><Relationship Id="rId7" Type="http://schemas.openxmlformats.org/officeDocument/2006/relationships/image" Target="../media/image33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185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80" dirty="0">
                <a:solidFill>
                  <a:srgbClr val="171717"/>
                </a:solidFill>
              </a:rPr>
              <a:t>K</a:t>
            </a:r>
            <a:r>
              <a:rPr sz="4500" spc="-90" dirty="0">
                <a:solidFill>
                  <a:srgbClr val="171717"/>
                </a:solidFill>
              </a:rPr>
              <a:t>u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w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4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37688" y="4992623"/>
            <a:ext cx="1112519" cy="1112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71" y="4992623"/>
            <a:ext cx="1112520" cy="1112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4992623"/>
            <a:ext cx="1112520" cy="1112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1407" y="463544"/>
            <a:ext cx="868743" cy="8523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08108" y="446909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5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77" y="1052067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624" y="676099"/>
            <a:ext cx="389890" cy="361950"/>
            <a:chOff x="6055624" y="676099"/>
            <a:chExt cx="389890" cy="361950"/>
          </a:xfrm>
        </p:grpSpPr>
        <p:sp>
          <p:nvSpPr>
            <p:cNvPr id="10" name="object 10"/>
            <p:cNvSpPr/>
            <p:nvPr/>
          </p:nvSpPr>
          <p:spPr>
            <a:xfrm>
              <a:off x="6066904" y="676099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5624" y="752350"/>
              <a:ext cx="389583" cy="28535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1120" y="2721864"/>
            <a:ext cx="1109472" cy="110947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063949" y="3924553"/>
            <a:ext cx="1481455" cy="856615"/>
          </a:xfrm>
          <a:custGeom>
            <a:avLst/>
            <a:gdLst/>
            <a:ahLst/>
            <a:cxnLst/>
            <a:rect l="l" t="t" r="r" b="b"/>
            <a:pathLst>
              <a:path w="1481454" h="856614">
                <a:moveTo>
                  <a:pt x="1305725" y="7975"/>
                </a:moveTo>
                <a:lnTo>
                  <a:pt x="1300505" y="0"/>
                </a:lnTo>
                <a:lnTo>
                  <a:pt x="61163" y="810602"/>
                </a:lnTo>
                <a:lnTo>
                  <a:pt x="42913" y="782701"/>
                </a:lnTo>
                <a:lnTo>
                  <a:pt x="0" y="856297"/>
                </a:lnTo>
                <a:lnTo>
                  <a:pt x="84632" y="846467"/>
                </a:lnTo>
                <a:lnTo>
                  <a:pt x="70929" y="825525"/>
                </a:lnTo>
                <a:lnTo>
                  <a:pt x="66382" y="818578"/>
                </a:lnTo>
                <a:lnTo>
                  <a:pt x="1305725" y="7975"/>
                </a:lnTo>
                <a:close/>
              </a:path>
              <a:path w="1481454" h="856614">
                <a:moveTo>
                  <a:pt x="1480972" y="6375"/>
                </a:moveTo>
                <a:lnTo>
                  <a:pt x="1472730" y="1600"/>
                </a:lnTo>
                <a:lnTo>
                  <a:pt x="1016850" y="787984"/>
                </a:lnTo>
                <a:lnTo>
                  <a:pt x="988009" y="771271"/>
                </a:lnTo>
                <a:lnTo>
                  <a:pt x="982751" y="856297"/>
                </a:lnTo>
                <a:lnTo>
                  <a:pt x="1053934" y="809485"/>
                </a:lnTo>
                <a:lnTo>
                  <a:pt x="1044041" y="803744"/>
                </a:lnTo>
                <a:lnTo>
                  <a:pt x="1025093" y="792759"/>
                </a:lnTo>
                <a:lnTo>
                  <a:pt x="1480972" y="63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1027" y="3909428"/>
            <a:ext cx="1266825" cy="883919"/>
          </a:xfrm>
          <a:custGeom>
            <a:avLst/>
            <a:gdLst/>
            <a:ahLst/>
            <a:cxnLst/>
            <a:rect l="l" t="t" r="r" b="b"/>
            <a:pathLst>
              <a:path w="1266825" h="883920">
                <a:moveTo>
                  <a:pt x="335394" y="798995"/>
                </a:moveTo>
                <a:lnTo>
                  <a:pt x="304088" y="810425"/>
                </a:lnTo>
                <a:lnTo>
                  <a:pt x="8953" y="2120"/>
                </a:lnTo>
                <a:lnTo>
                  <a:pt x="0" y="5384"/>
                </a:lnTo>
                <a:lnTo>
                  <a:pt x="295135" y="813689"/>
                </a:lnTo>
                <a:lnTo>
                  <a:pt x="263817" y="825131"/>
                </a:lnTo>
                <a:lnTo>
                  <a:pt x="325742" y="883640"/>
                </a:lnTo>
                <a:lnTo>
                  <a:pt x="332359" y="825627"/>
                </a:lnTo>
                <a:lnTo>
                  <a:pt x="335394" y="798995"/>
                </a:lnTo>
                <a:close/>
              </a:path>
              <a:path w="1266825" h="883920">
                <a:moveTo>
                  <a:pt x="1266215" y="871423"/>
                </a:moveTo>
                <a:lnTo>
                  <a:pt x="1249413" y="836053"/>
                </a:lnTo>
                <a:lnTo>
                  <a:pt x="1229664" y="794473"/>
                </a:lnTo>
                <a:lnTo>
                  <a:pt x="1209128" y="820724"/>
                </a:lnTo>
                <a:lnTo>
                  <a:pt x="159664" y="0"/>
                </a:lnTo>
                <a:lnTo>
                  <a:pt x="153797" y="7505"/>
                </a:lnTo>
                <a:lnTo>
                  <a:pt x="1203248" y="828230"/>
                </a:lnTo>
                <a:lnTo>
                  <a:pt x="1182712" y="854494"/>
                </a:lnTo>
                <a:lnTo>
                  <a:pt x="1266215" y="87142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68388" y="1478843"/>
            <a:ext cx="76200" cy="1163320"/>
          </a:xfrm>
          <a:custGeom>
            <a:avLst/>
            <a:gdLst/>
            <a:ahLst/>
            <a:cxnLst/>
            <a:rect l="l" t="t" r="r" b="b"/>
            <a:pathLst>
              <a:path w="76200" h="1163320">
                <a:moveTo>
                  <a:pt x="33337" y="1086557"/>
                </a:moveTo>
                <a:lnTo>
                  <a:pt x="0" y="1086557"/>
                </a:lnTo>
                <a:lnTo>
                  <a:pt x="38100" y="1162757"/>
                </a:lnTo>
                <a:lnTo>
                  <a:pt x="69849" y="1099258"/>
                </a:lnTo>
                <a:lnTo>
                  <a:pt x="33337" y="1099258"/>
                </a:lnTo>
                <a:lnTo>
                  <a:pt x="33337" y="1086557"/>
                </a:lnTo>
                <a:close/>
              </a:path>
              <a:path w="76200" h="1163320">
                <a:moveTo>
                  <a:pt x="42862" y="0"/>
                </a:moveTo>
                <a:lnTo>
                  <a:pt x="33337" y="0"/>
                </a:lnTo>
                <a:lnTo>
                  <a:pt x="33337" y="1099258"/>
                </a:lnTo>
                <a:lnTo>
                  <a:pt x="42862" y="1099258"/>
                </a:lnTo>
                <a:lnTo>
                  <a:pt x="42862" y="0"/>
                </a:lnTo>
                <a:close/>
              </a:path>
              <a:path w="76200" h="1163320">
                <a:moveTo>
                  <a:pt x="76200" y="1086557"/>
                </a:moveTo>
                <a:lnTo>
                  <a:pt x="42862" y="1086557"/>
                </a:lnTo>
                <a:lnTo>
                  <a:pt x="42862" y="1099258"/>
                </a:lnTo>
                <a:lnTo>
                  <a:pt x="69849" y="1099258"/>
                </a:lnTo>
                <a:lnTo>
                  <a:pt x="76200" y="108655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049" y="2449067"/>
            <a:ext cx="1278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Front</a:t>
            </a:r>
            <a:r>
              <a:rPr spc="-170" dirty="0"/>
              <a:t> </a:t>
            </a:r>
            <a:r>
              <a:rPr spc="25" dirty="0"/>
              <a:t>end</a:t>
            </a:r>
            <a:endParaRPr spc="2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37688" y="4992623"/>
            <a:ext cx="1112519" cy="1112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20" y="2721864"/>
            <a:ext cx="1109472" cy="11094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6071" y="4992623"/>
            <a:ext cx="1112520" cy="1112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7503" y="4992623"/>
            <a:ext cx="1112520" cy="1112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63949" y="3924553"/>
            <a:ext cx="1481455" cy="856615"/>
          </a:xfrm>
          <a:custGeom>
            <a:avLst/>
            <a:gdLst/>
            <a:ahLst/>
            <a:cxnLst/>
            <a:rect l="l" t="t" r="r" b="b"/>
            <a:pathLst>
              <a:path w="1481454" h="856614">
                <a:moveTo>
                  <a:pt x="1305725" y="7975"/>
                </a:moveTo>
                <a:lnTo>
                  <a:pt x="1300505" y="0"/>
                </a:lnTo>
                <a:lnTo>
                  <a:pt x="61163" y="810602"/>
                </a:lnTo>
                <a:lnTo>
                  <a:pt x="42913" y="782701"/>
                </a:lnTo>
                <a:lnTo>
                  <a:pt x="0" y="856297"/>
                </a:lnTo>
                <a:lnTo>
                  <a:pt x="84632" y="846467"/>
                </a:lnTo>
                <a:lnTo>
                  <a:pt x="70929" y="825525"/>
                </a:lnTo>
                <a:lnTo>
                  <a:pt x="66382" y="818578"/>
                </a:lnTo>
                <a:lnTo>
                  <a:pt x="1305725" y="7975"/>
                </a:lnTo>
                <a:close/>
              </a:path>
              <a:path w="1481454" h="856614">
                <a:moveTo>
                  <a:pt x="1480972" y="6375"/>
                </a:moveTo>
                <a:lnTo>
                  <a:pt x="1472730" y="1600"/>
                </a:lnTo>
                <a:lnTo>
                  <a:pt x="1016850" y="787984"/>
                </a:lnTo>
                <a:lnTo>
                  <a:pt x="988009" y="771271"/>
                </a:lnTo>
                <a:lnTo>
                  <a:pt x="982751" y="856297"/>
                </a:lnTo>
                <a:lnTo>
                  <a:pt x="1053934" y="809485"/>
                </a:lnTo>
                <a:lnTo>
                  <a:pt x="1044041" y="803744"/>
                </a:lnTo>
                <a:lnTo>
                  <a:pt x="1025093" y="792759"/>
                </a:lnTo>
                <a:lnTo>
                  <a:pt x="1480972" y="63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81027" y="3909428"/>
            <a:ext cx="1266825" cy="883919"/>
          </a:xfrm>
          <a:custGeom>
            <a:avLst/>
            <a:gdLst/>
            <a:ahLst/>
            <a:cxnLst/>
            <a:rect l="l" t="t" r="r" b="b"/>
            <a:pathLst>
              <a:path w="1266825" h="883920">
                <a:moveTo>
                  <a:pt x="335394" y="798995"/>
                </a:moveTo>
                <a:lnTo>
                  <a:pt x="304088" y="810425"/>
                </a:lnTo>
                <a:lnTo>
                  <a:pt x="8953" y="2120"/>
                </a:lnTo>
                <a:lnTo>
                  <a:pt x="0" y="5384"/>
                </a:lnTo>
                <a:lnTo>
                  <a:pt x="295135" y="813689"/>
                </a:lnTo>
                <a:lnTo>
                  <a:pt x="263817" y="825131"/>
                </a:lnTo>
                <a:lnTo>
                  <a:pt x="325742" y="883640"/>
                </a:lnTo>
                <a:lnTo>
                  <a:pt x="332359" y="825627"/>
                </a:lnTo>
                <a:lnTo>
                  <a:pt x="335394" y="798995"/>
                </a:lnTo>
                <a:close/>
              </a:path>
              <a:path w="1266825" h="883920">
                <a:moveTo>
                  <a:pt x="1266215" y="871423"/>
                </a:moveTo>
                <a:lnTo>
                  <a:pt x="1249413" y="836053"/>
                </a:lnTo>
                <a:lnTo>
                  <a:pt x="1229664" y="794473"/>
                </a:lnTo>
                <a:lnTo>
                  <a:pt x="1209128" y="820724"/>
                </a:lnTo>
                <a:lnTo>
                  <a:pt x="159664" y="0"/>
                </a:lnTo>
                <a:lnTo>
                  <a:pt x="153797" y="7505"/>
                </a:lnTo>
                <a:lnTo>
                  <a:pt x="1203248" y="828230"/>
                </a:lnTo>
                <a:lnTo>
                  <a:pt x="1182712" y="854494"/>
                </a:lnTo>
                <a:lnTo>
                  <a:pt x="1266215" y="87142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5" name="object 15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7049" y="2449067"/>
            <a:ext cx="1278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930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2071" y="3738372"/>
            <a:ext cx="1208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37688" y="2721864"/>
            <a:ext cx="4564380" cy="3383279"/>
            <a:chOff x="2837688" y="2721864"/>
            <a:chExt cx="4564380" cy="3383279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7688" y="4992623"/>
              <a:ext cx="1112519" cy="1112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6072" y="4992623"/>
              <a:ext cx="1112520" cy="1112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49090" y="412894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59"/>
                  </a:lnTo>
                  <a:lnTo>
                    <a:pt x="1152296" y="792873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7504" y="4992623"/>
              <a:ext cx="1112520" cy="11125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93384" y="411359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31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66"/>
                  </a:lnTo>
                  <a:lnTo>
                    <a:pt x="1540827" y="843927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8" name="object 18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01414" y="2449067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930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3608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1" name="object 11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837688" y="2186415"/>
            <a:ext cx="4564380" cy="3919220"/>
            <a:chOff x="2837688" y="2186415"/>
            <a:chExt cx="4564380" cy="391922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7688" y="4992623"/>
              <a:ext cx="1112519" cy="11125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072" y="4992623"/>
              <a:ext cx="1112520" cy="11125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49090" y="412894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59"/>
                  </a:lnTo>
                  <a:lnTo>
                    <a:pt x="1152296" y="792873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4" y="4992623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93384" y="411359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31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66"/>
                  </a:lnTo>
                  <a:lnTo>
                    <a:pt x="1540827" y="843927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381" y="2186415"/>
              <a:ext cx="381000" cy="38100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414" y="2449067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Name</a:t>
            </a:r>
            <a:r>
              <a:rPr spc="-145" dirty="0"/>
              <a:t> </a:t>
            </a:r>
            <a:r>
              <a:rPr spc="10" dirty="0"/>
              <a:t>and</a:t>
            </a:r>
            <a:r>
              <a:rPr spc="-150" dirty="0"/>
              <a:t> </a:t>
            </a:r>
            <a:r>
              <a:rPr spc="-40" dirty="0"/>
              <a:t>IP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4602930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3608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0" name="object 10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837688" y="2721864"/>
            <a:ext cx="4564380" cy="3383279"/>
            <a:chOff x="2837688" y="2721864"/>
            <a:chExt cx="4564380" cy="3383279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7688" y="4992623"/>
              <a:ext cx="1112519" cy="11125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2" y="4992623"/>
              <a:ext cx="1112520" cy="1112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49090" y="412894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59"/>
                  </a:lnTo>
                  <a:lnTo>
                    <a:pt x="1152296" y="792873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504" y="4992623"/>
              <a:ext cx="1112520" cy="11125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93384" y="411359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31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66"/>
                  </a:lnTo>
                  <a:lnTo>
                    <a:pt x="1540827" y="843927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22038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77381" y="2186415"/>
            <a:ext cx="381000" cy="38100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01413" y="2449067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930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3608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1120" y="2721864"/>
            <a:ext cx="1109472" cy="1109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1" name="object 11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837688" y="4614877"/>
            <a:ext cx="2719705" cy="1975485"/>
            <a:chOff x="2837688" y="4614877"/>
            <a:chExt cx="2719705" cy="19754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7688" y="5477255"/>
              <a:ext cx="1112519" cy="11125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2" y="5477255"/>
              <a:ext cx="1112520" cy="1112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49090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46"/>
                  </a:lnTo>
                  <a:lnTo>
                    <a:pt x="1152296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793392" y="4599528"/>
            <a:ext cx="1609090" cy="1990725"/>
            <a:chOff x="5793392" y="4599528"/>
            <a:chExt cx="1609090" cy="199072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504" y="5477255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93384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53"/>
                  </a:lnTo>
                  <a:lnTo>
                    <a:pt x="1540827" y="843915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888" y="5477255"/>
            <a:ext cx="1112520" cy="11125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05686" y="1476755"/>
            <a:ext cx="253428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70355" algn="r">
              <a:lnSpc>
                <a:spcPct val="101000"/>
              </a:lnSpc>
              <a:spcBef>
                <a:spcPts val="75"/>
              </a:spcBef>
            </a:pP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DNS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Pods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resolve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27632" y="1591218"/>
            <a:ext cx="7150100" cy="2877185"/>
            <a:chOff x="1627632" y="1591218"/>
            <a:chExt cx="7150100" cy="287718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381" y="2186415"/>
              <a:ext cx="381000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72499" y="1591220"/>
              <a:ext cx="6005195" cy="2387600"/>
            </a:xfrm>
            <a:custGeom>
              <a:avLst/>
              <a:gdLst/>
              <a:ahLst/>
              <a:cxnLst/>
              <a:rect l="l" t="t" r="r" b="b"/>
              <a:pathLst>
                <a:path w="6005195" h="2387600">
                  <a:moveTo>
                    <a:pt x="1996922" y="2336558"/>
                  </a:moveTo>
                  <a:lnTo>
                    <a:pt x="73634" y="2336558"/>
                  </a:lnTo>
                  <a:lnTo>
                    <a:pt x="73202" y="2334425"/>
                  </a:lnTo>
                  <a:lnTo>
                    <a:pt x="65036" y="2322322"/>
                  </a:lnTo>
                  <a:lnTo>
                    <a:pt x="52933" y="2314156"/>
                  </a:lnTo>
                  <a:lnTo>
                    <a:pt x="38100" y="2311158"/>
                  </a:lnTo>
                  <a:lnTo>
                    <a:pt x="23266" y="2314156"/>
                  </a:lnTo>
                  <a:lnTo>
                    <a:pt x="11163" y="2322322"/>
                  </a:lnTo>
                  <a:lnTo>
                    <a:pt x="2997" y="2334425"/>
                  </a:lnTo>
                  <a:lnTo>
                    <a:pt x="0" y="2349258"/>
                  </a:lnTo>
                  <a:lnTo>
                    <a:pt x="2997" y="2364092"/>
                  </a:lnTo>
                  <a:lnTo>
                    <a:pt x="11163" y="2376208"/>
                  </a:lnTo>
                  <a:lnTo>
                    <a:pt x="23266" y="2384361"/>
                  </a:lnTo>
                  <a:lnTo>
                    <a:pt x="38100" y="2387358"/>
                  </a:lnTo>
                  <a:lnTo>
                    <a:pt x="52933" y="2384361"/>
                  </a:lnTo>
                  <a:lnTo>
                    <a:pt x="65036" y="2376195"/>
                  </a:lnTo>
                  <a:lnTo>
                    <a:pt x="73202" y="2364092"/>
                  </a:lnTo>
                  <a:lnTo>
                    <a:pt x="73634" y="2361958"/>
                  </a:lnTo>
                  <a:lnTo>
                    <a:pt x="1996922" y="2361958"/>
                  </a:lnTo>
                  <a:lnTo>
                    <a:pt x="1996922" y="2336558"/>
                  </a:lnTo>
                  <a:close/>
                </a:path>
                <a:path w="6005195" h="2387600">
                  <a:moveTo>
                    <a:pt x="2170925" y="1025867"/>
                  </a:moveTo>
                  <a:lnTo>
                    <a:pt x="1117219" y="1025867"/>
                  </a:lnTo>
                  <a:lnTo>
                    <a:pt x="1117219" y="50800"/>
                  </a:lnTo>
                  <a:lnTo>
                    <a:pt x="1117219" y="38100"/>
                  </a:lnTo>
                  <a:lnTo>
                    <a:pt x="1117219" y="31089"/>
                  </a:lnTo>
                  <a:lnTo>
                    <a:pt x="1111529" y="25400"/>
                  </a:lnTo>
                  <a:lnTo>
                    <a:pt x="73634" y="25400"/>
                  </a:lnTo>
                  <a:lnTo>
                    <a:pt x="73202" y="23279"/>
                  </a:lnTo>
                  <a:lnTo>
                    <a:pt x="65036" y="11163"/>
                  </a:lnTo>
                  <a:lnTo>
                    <a:pt x="52933" y="2997"/>
                  </a:lnTo>
                  <a:lnTo>
                    <a:pt x="38100" y="0"/>
                  </a:lnTo>
                  <a:lnTo>
                    <a:pt x="23266" y="2997"/>
                  </a:lnTo>
                  <a:lnTo>
                    <a:pt x="11163" y="11163"/>
                  </a:lnTo>
                  <a:lnTo>
                    <a:pt x="2997" y="23279"/>
                  </a:lnTo>
                  <a:lnTo>
                    <a:pt x="0" y="38100"/>
                  </a:lnTo>
                  <a:lnTo>
                    <a:pt x="2997" y="52933"/>
                  </a:lnTo>
                  <a:lnTo>
                    <a:pt x="11163" y="65049"/>
                  </a:lnTo>
                  <a:lnTo>
                    <a:pt x="23266" y="73215"/>
                  </a:lnTo>
                  <a:lnTo>
                    <a:pt x="38100" y="76200"/>
                  </a:lnTo>
                  <a:lnTo>
                    <a:pt x="52933" y="73215"/>
                  </a:lnTo>
                  <a:lnTo>
                    <a:pt x="65036" y="65049"/>
                  </a:lnTo>
                  <a:lnTo>
                    <a:pt x="73202" y="52933"/>
                  </a:lnTo>
                  <a:lnTo>
                    <a:pt x="73634" y="50800"/>
                  </a:lnTo>
                  <a:lnTo>
                    <a:pt x="1091819" y="50800"/>
                  </a:lnTo>
                  <a:lnTo>
                    <a:pt x="1091819" y="1045591"/>
                  </a:lnTo>
                  <a:lnTo>
                    <a:pt x="1097495" y="1051267"/>
                  </a:lnTo>
                  <a:lnTo>
                    <a:pt x="2170925" y="1051267"/>
                  </a:lnTo>
                  <a:lnTo>
                    <a:pt x="2170925" y="1038567"/>
                  </a:lnTo>
                  <a:lnTo>
                    <a:pt x="2170925" y="1025867"/>
                  </a:lnTo>
                  <a:close/>
                </a:path>
                <a:path w="6005195" h="2387600">
                  <a:moveTo>
                    <a:pt x="6004534" y="2349258"/>
                  </a:moveTo>
                  <a:lnTo>
                    <a:pt x="6001550" y="2334425"/>
                  </a:lnTo>
                  <a:lnTo>
                    <a:pt x="5993384" y="2322322"/>
                  </a:lnTo>
                  <a:lnTo>
                    <a:pt x="5981268" y="2314156"/>
                  </a:lnTo>
                  <a:lnTo>
                    <a:pt x="5966434" y="2311158"/>
                  </a:lnTo>
                  <a:lnTo>
                    <a:pt x="5951613" y="2314156"/>
                  </a:lnTo>
                  <a:lnTo>
                    <a:pt x="5939498" y="2322322"/>
                  </a:lnTo>
                  <a:lnTo>
                    <a:pt x="5931332" y="2334425"/>
                  </a:lnTo>
                  <a:lnTo>
                    <a:pt x="5930900" y="2336558"/>
                  </a:lnTo>
                  <a:lnTo>
                    <a:pt x="4104881" y="2336558"/>
                  </a:lnTo>
                  <a:lnTo>
                    <a:pt x="4104881" y="2361958"/>
                  </a:lnTo>
                  <a:lnTo>
                    <a:pt x="5930900" y="2361958"/>
                  </a:lnTo>
                  <a:lnTo>
                    <a:pt x="5931332" y="2364092"/>
                  </a:lnTo>
                  <a:lnTo>
                    <a:pt x="5939498" y="2376208"/>
                  </a:lnTo>
                  <a:lnTo>
                    <a:pt x="5951613" y="2384361"/>
                  </a:lnTo>
                  <a:lnTo>
                    <a:pt x="5966434" y="2387358"/>
                  </a:lnTo>
                  <a:lnTo>
                    <a:pt x="5981268" y="2384361"/>
                  </a:lnTo>
                  <a:lnTo>
                    <a:pt x="5993384" y="2376195"/>
                  </a:lnTo>
                  <a:lnTo>
                    <a:pt x="6001550" y="2364092"/>
                  </a:lnTo>
                  <a:lnTo>
                    <a:pt x="6001982" y="2361958"/>
                  </a:lnTo>
                  <a:lnTo>
                    <a:pt x="6004534" y="2349258"/>
                  </a:lnTo>
                  <a:close/>
                </a:path>
                <a:path w="6005195" h="2387600">
                  <a:moveTo>
                    <a:pt x="6004687" y="59016"/>
                  </a:moveTo>
                  <a:lnTo>
                    <a:pt x="5981420" y="23901"/>
                  </a:lnTo>
                  <a:lnTo>
                    <a:pt x="5966587" y="20916"/>
                  </a:lnTo>
                  <a:lnTo>
                    <a:pt x="5951753" y="23901"/>
                  </a:lnTo>
                  <a:lnTo>
                    <a:pt x="5939650" y="32067"/>
                  </a:lnTo>
                  <a:lnTo>
                    <a:pt x="5931484" y="44183"/>
                  </a:lnTo>
                  <a:lnTo>
                    <a:pt x="5931052" y="46316"/>
                  </a:lnTo>
                  <a:lnTo>
                    <a:pt x="4936858" y="46316"/>
                  </a:lnTo>
                  <a:lnTo>
                    <a:pt x="4931181" y="51993"/>
                  </a:lnTo>
                  <a:lnTo>
                    <a:pt x="4931181" y="1025867"/>
                  </a:lnTo>
                  <a:lnTo>
                    <a:pt x="3921163" y="1025867"/>
                  </a:lnTo>
                  <a:lnTo>
                    <a:pt x="3921163" y="1051267"/>
                  </a:lnTo>
                  <a:lnTo>
                    <a:pt x="4950892" y="1051267"/>
                  </a:lnTo>
                  <a:lnTo>
                    <a:pt x="4956581" y="1045591"/>
                  </a:lnTo>
                  <a:lnTo>
                    <a:pt x="4956581" y="1038567"/>
                  </a:lnTo>
                  <a:lnTo>
                    <a:pt x="4956581" y="1025867"/>
                  </a:lnTo>
                  <a:lnTo>
                    <a:pt x="4956581" y="71716"/>
                  </a:lnTo>
                  <a:lnTo>
                    <a:pt x="5931052" y="71716"/>
                  </a:lnTo>
                  <a:lnTo>
                    <a:pt x="5931484" y="73837"/>
                  </a:lnTo>
                  <a:lnTo>
                    <a:pt x="5939650" y="85953"/>
                  </a:lnTo>
                  <a:lnTo>
                    <a:pt x="5951753" y="94119"/>
                  </a:lnTo>
                  <a:lnTo>
                    <a:pt x="5966587" y="97116"/>
                  </a:lnTo>
                  <a:lnTo>
                    <a:pt x="5981420" y="94119"/>
                  </a:lnTo>
                  <a:lnTo>
                    <a:pt x="5993523" y="85953"/>
                  </a:lnTo>
                  <a:lnTo>
                    <a:pt x="6001690" y="73837"/>
                  </a:lnTo>
                  <a:lnTo>
                    <a:pt x="6002121" y="71716"/>
                  </a:lnTo>
                  <a:lnTo>
                    <a:pt x="6004687" y="5901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7632" y="3355848"/>
              <a:ext cx="1112520" cy="11125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21808" y="1498091"/>
            <a:ext cx="15068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ClusterIP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K8s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22038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58829" y="3796284"/>
            <a:ext cx="607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930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01413" y="2449067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930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3608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0" name="object 10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627632" y="2186415"/>
            <a:ext cx="5631180" cy="2282190"/>
            <a:chOff x="1627632" y="2186415"/>
            <a:chExt cx="5631180" cy="228219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7381" y="2186415"/>
              <a:ext cx="381000" cy="381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7632" y="3355848"/>
              <a:ext cx="1112520" cy="11125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37688" y="4614877"/>
            <a:ext cx="2719705" cy="1975485"/>
            <a:chOff x="2837688" y="4614877"/>
            <a:chExt cx="2719705" cy="19754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688" y="5477255"/>
              <a:ext cx="1112519" cy="11125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072" y="5477255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49090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46"/>
                  </a:lnTo>
                  <a:lnTo>
                    <a:pt x="1152296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793392" y="4599528"/>
            <a:ext cx="1609090" cy="1990725"/>
            <a:chOff x="5793392" y="4599528"/>
            <a:chExt cx="1609090" cy="199072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7504" y="5477255"/>
              <a:ext cx="1112520" cy="1112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93384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53"/>
                  </a:lnTo>
                  <a:lnTo>
                    <a:pt x="1540827" y="843915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5888" y="5477255"/>
            <a:ext cx="1112520" cy="11125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22038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86" y="1476755"/>
            <a:ext cx="253428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70355" algn="r">
              <a:lnSpc>
                <a:spcPct val="101000"/>
              </a:lnSpc>
              <a:spcBef>
                <a:spcPts val="75"/>
              </a:spcBef>
            </a:pP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DNS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Pods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resolve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21808" y="1498091"/>
            <a:ext cx="15068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ClusterIP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K8s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2498" y="1591220"/>
            <a:ext cx="6005195" cy="2387600"/>
          </a:xfrm>
          <a:custGeom>
            <a:avLst/>
            <a:gdLst/>
            <a:ahLst/>
            <a:cxnLst/>
            <a:rect l="l" t="t" r="r" b="b"/>
            <a:pathLst>
              <a:path w="6005195" h="2387600">
                <a:moveTo>
                  <a:pt x="1996922" y="2336558"/>
                </a:moveTo>
                <a:lnTo>
                  <a:pt x="73634" y="2336558"/>
                </a:lnTo>
                <a:lnTo>
                  <a:pt x="73202" y="2334425"/>
                </a:lnTo>
                <a:lnTo>
                  <a:pt x="65036" y="2322322"/>
                </a:lnTo>
                <a:lnTo>
                  <a:pt x="52933" y="2314156"/>
                </a:lnTo>
                <a:lnTo>
                  <a:pt x="38100" y="2311158"/>
                </a:lnTo>
                <a:lnTo>
                  <a:pt x="23266" y="2314156"/>
                </a:lnTo>
                <a:lnTo>
                  <a:pt x="11163" y="2322322"/>
                </a:lnTo>
                <a:lnTo>
                  <a:pt x="2997" y="2334425"/>
                </a:lnTo>
                <a:lnTo>
                  <a:pt x="0" y="2349258"/>
                </a:lnTo>
                <a:lnTo>
                  <a:pt x="2997" y="2364092"/>
                </a:lnTo>
                <a:lnTo>
                  <a:pt x="11163" y="2376208"/>
                </a:lnTo>
                <a:lnTo>
                  <a:pt x="23266" y="2384361"/>
                </a:lnTo>
                <a:lnTo>
                  <a:pt x="38100" y="2387358"/>
                </a:lnTo>
                <a:lnTo>
                  <a:pt x="52933" y="2384361"/>
                </a:lnTo>
                <a:lnTo>
                  <a:pt x="65036" y="2376195"/>
                </a:lnTo>
                <a:lnTo>
                  <a:pt x="73202" y="2364092"/>
                </a:lnTo>
                <a:lnTo>
                  <a:pt x="73634" y="2361958"/>
                </a:lnTo>
                <a:lnTo>
                  <a:pt x="1996922" y="2361958"/>
                </a:lnTo>
                <a:lnTo>
                  <a:pt x="1996922" y="2336558"/>
                </a:lnTo>
                <a:close/>
              </a:path>
              <a:path w="6005195" h="2387600">
                <a:moveTo>
                  <a:pt x="2170925" y="1025867"/>
                </a:moveTo>
                <a:lnTo>
                  <a:pt x="1117219" y="1025867"/>
                </a:lnTo>
                <a:lnTo>
                  <a:pt x="1117219" y="50800"/>
                </a:lnTo>
                <a:lnTo>
                  <a:pt x="1117219" y="38100"/>
                </a:lnTo>
                <a:lnTo>
                  <a:pt x="1117219" y="31089"/>
                </a:lnTo>
                <a:lnTo>
                  <a:pt x="1111529" y="25400"/>
                </a:lnTo>
                <a:lnTo>
                  <a:pt x="73634" y="25400"/>
                </a:lnTo>
                <a:lnTo>
                  <a:pt x="73202" y="23279"/>
                </a:lnTo>
                <a:lnTo>
                  <a:pt x="65036" y="11163"/>
                </a:lnTo>
                <a:lnTo>
                  <a:pt x="52933" y="2997"/>
                </a:lnTo>
                <a:lnTo>
                  <a:pt x="38100" y="0"/>
                </a:lnTo>
                <a:lnTo>
                  <a:pt x="23266" y="2997"/>
                </a:lnTo>
                <a:lnTo>
                  <a:pt x="11163" y="11163"/>
                </a:lnTo>
                <a:lnTo>
                  <a:pt x="2997" y="23279"/>
                </a:lnTo>
                <a:lnTo>
                  <a:pt x="0" y="38100"/>
                </a:lnTo>
                <a:lnTo>
                  <a:pt x="2997" y="52933"/>
                </a:lnTo>
                <a:lnTo>
                  <a:pt x="11163" y="65049"/>
                </a:lnTo>
                <a:lnTo>
                  <a:pt x="23266" y="73215"/>
                </a:lnTo>
                <a:lnTo>
                  <a:pt x="38100" y="76200"/>
                </a:lnTo>
                <a:lnTo>
                  <a:pt x="52933" y="73215"/>
                </a:lnTo>
                <a:lnTo>
                  <a:pt x="65036" y="65049"/>
                </a:lnTo>
                <a:lnTo>
                  <a:pt x="73202" y="52933"/>
                </a:lnTo>
                <a:lnTo>
                  <a:pt x="73634" y="50800"/>
                </a:lnTo>
                <a:lnTo>
                  <a:pt x="1091819" y="50800"/>
                </a:lnTo>
                <a:lnTo>
                  <a:pt x="1091819" y="1045591"/>
                </a:lnTo>
                <a:lnTo>
                  <a:pt x="1097495" y="1051267"/>
                </a:lnTo>
                <a:lnTo>
                  <a:pt x="2170925" y="1051267"/>
                </a:lnTo>
                <a:lnTo>
                  <a:pt x="2170925" y="1038567"/>
                </a:lnTo>
                <a:lnTo>
                  <a:pt x="2170925" y="1025867"/>
                </a:lnTo>
                <a:close/>
              </a:path>
              <a:path w="6005195" h="2387600">
                <a:moveTo>
                  <a:pt x="6004534" y="2349258"/>
                </a:moveTo>
                <a:lnTo>
                  <a:pt x="6001550" y="2334425"/>
                </a:lnTo>
                <a:lnTo>
                  <a:pt x="5993384" y="2322322"/>
                </a:lnTo>
                <a:lnTo>
                  <a:pt x="5981268" y="2314156"/>
                </a:lnTo>
                <a:lnTo>
                  <a:pt x="5966434" y="2311158"/>
                </a:lnTo>
                <a:lnTo>
                  <a:pt x="5951613" y="2314156"/>
                </a:lnTo>
                <a:lnTo>
                  <a:pt x="5939498" y="2322322"/>
                </a:lnTo>
                <a:lnTo>
                  <a:pt x="5931332" y="2334425"/>
                </a:lnTo>
                <a:lnTo>
                  <a:pt x="5930900" y="2336558"/>
                </a:lnTo>
                <a:lnTo>
                  <a:pt x="4104881" y="2336558"/>
                </a:lnTo>
                <a:lnTo>
                  <a:pt x="4104881" y="2361958"/>
                </a:lnTo>
                <a:lnTo>
                  <a:pt x="5930900" y="2361958"/>
                </a:lnTo>
                <a:lnTo>
                  <a:pt x="5931332" y="2364092"/>
                </a:lnTo>
                <a:lnTo>
                  <a:pt x="5939498" y="2376208"/>
                </a:lnTo>
                <a:lnTo>
                  <a:pt x="5951613" y="2384361"/>
                </a:lnTo>
                <a:lnTo>
                  <a:pt x="5966434" y="2387358"/>
                </a:lnTo>
                <a:lnTo>
                  <a:pt x="5981268" y="2384361"/>
                </a:lnTo>
                <a:lnTo>
                  <a:pt x="5993384" y="2376195"/>
                </a:lnTo>
                <a:lnTo>
                  <a:pt x="6001550" y="2364092"/>
                </a:lnTo>
                <a:lnTo>
                  <a:pt x="6001982" y="2361958"/>
                </a:lnTo>
                <a:lnTo>
                  <a:pt x="6004534" y="2349258"/>
                </a:lnTo>
                <a:close/>
              </a:path>
              <a:path w="6005195" h="2387600">
                <a:moveTo>
                  <a:pt x="6004687" y="59016"/>
                </a:moveTo>
                <a:lnTo>
                  <a:pt x="5981420" y="23901"/>
                </a:lnTo>
                <a:lnTo>
                  <a:pt x="5966587" y="20916"/>
                </a:lnTo>
                <a:lnTo>
                  <a:pt x="5951753" y="23901"/>
                </a:lnTo>
                <a:lnTo>
                  <a:pt x="5939650" y="32067"/>
                </a:lnTo>
                <a:lnTo>
                  <a:pt x="5931484" y="44183"/>
                </a:lnTo>
                <a:lnTo>
                  <a:pt x="5931052" y="46316"/>
                </a:lnTo>
                <a:lnTo>
                  <a:pt x="4936858" y="46316"/>
                </a:lnTo>
                <a:lnTo>
                  <a:pt x="4931181" y="51993"/>
                </a:lnTo>
                <a:lnTo>
                  <a:pt x="4931181" y="1025867"/>
                </a:lnTo>
                <a:lnTo>
                  <a:pt x="3921163" y="1025867"/>
                </a:lnTo>
                <a:lnTo>
                  <a:pt x="3921163" y="1051267"/>
                </a:lnTo>
                <a:lnTo>
                  <a:pt x="4950892" y="1051267"/>
                </a:lnTo>
                <a:lnTo>
                  <a:pt x="4956581" y="1045591"/>
                </a:lnTo>
                <a:lnTo>
                  <a:pt x="4956581" y="1038567"/>
                </a:lnTo>
                <a:lnTo>
                  <a:pt x="4956581" y="1025867"/>
                </a:lnTo>
                <a:lnTo>
                  <a:pt x="4956581" y="71716"/>
                </a:lnTo>
                <a:lnTo>
                  <a:pt x="5931052" y="71716"/>
                </a:lnTo>
                <a:lnTo>
                  <a:pt x="5931484" y="73837"/>
                </a:lnTo>
                <a:lnTo>
                  <a:pt x="5939650" y="85953"/>
                </a:lnTo>
                <a:lnTo>
                  <a:pt x="5951753" y="94119"/>
                </a:lnTo>
                <a:lnTo>
                  <a:pt x="5966587" y="97116"/>
                </a:lnTo>
                <a:lnTo>
                  <a:pt x="5981420" y="94119"/>
                </a:lnTo>
                <a:lnTo>
                  <a:pt x="5993523" y="85953"/>
                </a:lnTo>
                <a:lnTo>
                  <a:pt x="6001690" y="73837"/>
                </a:lnTo>
                <a:lnTo>
                  <a:pt x="6002121" y="71716"/>
                </a:lnTo>
                <a:lnTo>
                  <a:pt x="6004687" y="5901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858829" y="3796284"/>
            <a:ext cx="607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1" name="Content Placeholder 30"/>
          <p:cNvPicPr>
            <a:picLocks noChangeAspect="1"/>
          </p:cNvPicPr>
          <p:nvPr>
            <p:ph sz="half" idx="2"/>
          </p:nvPr>
        </p:nvPicPr>
        <p:blipFill>
          <a:blip r:embed="rId10"/>
          <a:stretch>
            <a:fillRect/>
          </a:stretch>
        </p:blipFill>
        <p:spPr>
          <a:xfrm>
            <a:off x="76200" y="2286000"/>
            <a:ext cx="296227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4826" y="3868376"/>
            <a:ext cx="2475230" cy="1666239"/>
            <a:chOff x="6754826" y="3868376"/>
            <a:chExt cx="2475230" cy="1666239"/>
          </a:xfrm>
        </p:grpSpPr>
        <p:sp>
          <p:nvSpPr>
            <p:cNvPr id="3" name="object 3"/>
            <p:cNvSpPr/>
            <p:nvPr/>
          </p:nvSpPr>
          <p:spPr>
            <a:xfrm>
              <a:off x="6759588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8" name="object 8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8347" y="2663381"/>
            <a:ext cx="4827905" cy="1786889"/>
            <a:chOff x="2518347" y="2663381"/>
            <a:chExt cx="4827905" cy="178688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0255" y="3727704"/>
              <a:ext cx="725424" cy="7223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8" name="object 18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95503" y="2837179"/>
            <a:ext cx="2001520" cy="9677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95332" y="3493272"/>
            <a:ext cx="2028189" cy="634365"/>
          </a:xfrm>
          <a:custGeom>
            <a:avLst/>
            <a:gdLst/>
            <a:ahLst/>
            <a:cxnLst/>
            <a:rect l="l" t="t" r="r" b="b"/>
            <a:pathLst>
              <a:path w="2028190" h="634364">
                <a:moveTo>
                  <a:pt x="1951485" y="557555"/>
                </a:moveTo>
                <a:lnTo>
                  <a:pt x="1951485" y="633755"/>
                </a:lnTo>
                <a:lnTo>
                  <a:pt x="2014985" y="602005"/>
                </a:lnTo>
                <a:lnTo>
                  <a:pt x="1964185" y="602005"/>
                </a:lnTo>
                <a:lnTo>
                  <a:pt x="1964185" y="589305"/>
                </a:lnTo>
                <a:lnTo>
                  <a:pt x="2014985" y="589305"/>
                </a:lnTo>
                <a:lnTo>
                  <a:pt x="1951485" y="557555"/>
                </a:lnTo>
                <a:close/>
              </a:path>
              <a:path w="2028190" h="634364">
                <a:moveTo>
                  <a:pt x="1007492" y="38100"/>
                </a:moveTo>
                <a:lnTo>
                  <a:pt x="1007492" y="599161"/>
                </a:lnTo>
                <a:lnTo>
                  <a:pt x="1010335" y="602005"/>
                </a:lnTo>
                <a:lnTo>
                  <a:pt x="1951485" y="602005"/>
                </a:lnTo>
                <a:lnTo>
                  <a:pt x="1951485" y="595655"/>
                </a:lnTo>
                <a:lnTo>
                  <a:pt x="1020192" y="595655"/>
                </a:lnTo>
                <a:lnTo>
                  <a:pt x="1013842" y="589305"/>
                </a:lnTo>
                <a:lnTo>
                  <a:pt x="1020192" y="589305"/>
                </a:lnTo>
                <a:lnTo>
                  <a:pt x="1020192" y="44450"/>
                </a:lnTo>
                <a:lnTo>
                  <a:pt x="1013842" y="44450"/>
                </a:lnTo>
                <a:lnTo>
                  <a:pt x="1007492" y="38100"/>
                </a:lnTo>
                <a:close/>
              </a:path>
              <a:path w="2028190" h="634364">
                <a:moveTo>
                  <a:pt x="2014985" y="589305"/>
                </a:moveTo>
                <a:lnTo>
                  <a:pt x="1964185" y="589305"/>
                </a:lnTo>
                <a:lnTo>
                  <a:pt x="1964185" y="602005"/>
                </a:lnTo>
                <a:lnTo>
                  <a:pt x="2014985" y="602005"/>
                </a:lnTo>
                <a:lnTo>
                  <a:pt x="2027685" y="595655"/>
                </a:lnTo>
                <a:lnTo>
                  <a:pt x="2014985" y="589305"/>
                </a:lnTo>
                <a:close/>
              </a:path>
              <a:path w="2028190" h="634364">
                <a:moveTo>
                  <a:pt x="1020192" y="589305"/>
                </a:moveTo>
                <a:lnTo>
                  <a:pt x="1013842" y="589305"/>
                </a:lnTo>
                <a:lnTo>
                  <a:pt x="1020192" y="595655"/>
                </a:lnTo>
                <a:lnTo>
                  <a:pt x="1020192" y="589305"/>
                </a:lnTo>
                <a:close/>
              </a:path>
              <a:path w="2028190" h="634364">
                <a:moveTo>
                  <a:pt x="1951485" y="589305"/>
                </a:moveTo>
                <a:lnTo>
                  <a:pt x="1020192" y="589305"/>
                </a:lnTo>
                <a:lnTo>
                  <a:pt x="1020192" y="595655"/>
                </a:lnTo>
                <a:lnTo>
                  <a:pt x="1951485" y="595655"/>
                </a:lnTo>
                <a:lnTo>
                  <a:pt x="1951485" y="589305"/>
                </a:lnTo>
                <a:close/>
              </a:path>
              <a:path w="2028190" h="63436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28190" h="634364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28190" h="634364">
                <a:moveTo>
                  <a:pt x="10173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07492" y="44450"/>
                </a:lnTo>
                <a:lnTo>
                  <a:pt x="1007492" y="38100"/>
                </a:lnTo>
                <a:lnTo>
                  <a:pt x="1020192" y="38100"/>
                </a:lnTo>
                <a:lnTo>
                  <a:pt x="1020192" y="34593"/>
                </a:lnTo>
                <a:lnTo>
                  <a:pt x="1017350" y="31750"/>
                </a:lnTo>
                <a:close/>
              </a:path>
              <a:path w="2028190" h="634364">
                <a:moveTo>
                  <a:pt x="1020192" y="38100"/>
                </a:moveTo>
                <a:lnTo>
                  <a:pt x="1007492" y="38100"/>
                </a:lnTo>
                <a:lnTo>
                  <a:pt x="1013842" y="44450"/>
                </a:lnTo>
                <a:lnTo>
                  <a:pt x="1020192" y="44450"/>
                </a:lnTo>
                <a:lnTo>
                  <a:pt x="1020192" y="3810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26" name="object 26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95332" y="3493272"/>
            <a:ext cx="2750820" cy="956944"/>
            <a:chOff x="4595332" y="3493272"/>
            <a:chExt cx="2750820" cy="956944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0255" y="3727703"/>
              <a:ext cx="725424" cy="7223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95332" y="3493272"/>
              <a:ext cx="2028189" cy="634365"/>
            </a:xfrm>
            <a:custGeom>
              <a:avLst/>
              <a:gdLst/>
              <a:ahLst/>
              <a:cxnLst/>
              <a:rect l="l" t="t" r="r" b="b"/>
              <a:pathLst>
                <a:path w="2028190" h="634364">
                  <a:moveTo>
                    <a:pt x="1951485" y="557555"/>
                  </a:moveTo>
                  <a:lnTo>
                    <a:pt x="1951485" y="633755"/>
                  </a:lnTo>
                  <a:lnTo>
                    <a:pt x="2014985" y="602005"/>
                  </a:lnTo>
                  <a:lnTo>
                    <a:pt x="1964185" y="602005"/>
                  </a:lnTo>
                  <a:lnTo>
                    <a:pt x="1964185" y="589305"/>
                  </a:lnTo>
                  <a:lnTo>
                    <a:pt x="2014985" y="589305"/>
                  </a:lnTo>
                  <a:lnTo>
                    <a:pt x="1951485" y="557555"/>
                  </a:lnTo>
                  <a:close/>
                </a:path>
                <a:path w="2028190" h="634364">
                  <a:moveTo>
                    <a:pt x="1007492" y="38100"/>
                  </a:moveTo>
                  <a:lnTo>
                    <a:pt x="1007492" y="599161"/>
                  </a:lnTo>
                  <a:lnTo>
                    <a:pt x="1010335" y="602005"/>
                  </a:lnTo>
                  <a:lnTo>
                    <a:pt x="1951485" y="602005"/>
                  </a:lnTo>
                  <a:lnTo>
                    <a:pt x="1951485" y="595655"/>
                  </a:lnTo>
                  <a:lnTo>
                    <a:pt x="1020192" y="595655"/>
                  </a:lnTo>
                  <a:lnTo>
                    <a:pt x="1013842" y="589305"/>
                  </a:lnTo>
                  <a:lnTo>
                    <a:pt x="1020192" y="589305"/>
                  </a:lnTo>
                  <a:lnTo>
                    <a:pt x="1020192" y="44450"/>
                  </a:lnTo>
                  <a:lnTo>
                    <a:pt x="1013842" y="44450"/>
                  </a:lnTo>
                  <a:lnTo>
                    <a:pt x="1007492" y="38100"/>
                  </a:lnTo>
                  <a:close/>
                </a:path>
                <a:path w="2028190" h="634364">
                  <a:moveTo>
                    <a:pt x="2014985" y="589305"/>
                  </a:moveTo>
                  <a:lnTo>
                    <a:pt x="1964185" y="589305"/>
                  </a:lnTo>
                  <a:lnTo>
                    <a:pt x="1964185" y="602005"/>
                  </a:lnTo>
                  <a:lnTo>
                    <a:pt x="2014985" y="602005"/>
                  </a:lnTo>
                  <a:lnTo>
                    <a:pt x="2027685" y="595655"/>
                  </a:lnTo>
                  <a:lnTo>
                    <a:pt x="2014985" y="589305"/>
                  </a:lnTo>
                  <a:close/>
                </a:path>
                <a:path w="2028190" h="634364">
                  <a:moveTo>
                    <a:pt x="1020192" y="589305"/>
                  </a:moveTo>
                  <a:lnTo>
                    <a:pt x="1013842" y="589305"/>
                  </a:lnTo>
                  <a:lnTo>
                    <a:pt x="1020192" y="595655"/>
                  </a:lnTo>
                  <a:lnTo>
                    <a:pt x="1020192" y="589305"/>
                  </a:lnTo>
                  <a:close/>
                </a:path>
                <a:path w="2028190" h="634364">
                  <a:moveTo>
                    <a:pt x="1951485" y="589305"/>
                  </a:moveTo>
                  <a:lnTo>
                    <a:pt x="1020192" y="589305"/>
                  </a:lnTo>
                  <a:lnTo>
                    <a:pt x="1020192" y="595655"/>
                  </a:lnTo>
                  <a:lnTo>
                    <a:pt x="1951485" y="595655"/>
                  </a:lnTo>
                  <a:lnTo>
                    <a:pt x="1951485" y="589305"/>
                  </a:lnTo>
                  <a:close/>
                </a:path>
                <a:path w="2028190" h="63436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28190" h="63436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28190" h="634364">
                  <a:moveTo>
                    <a:pt x="10173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07492" y="44450"/>
                  </a:lnTo>
                  <a:lnTo>
                    <a:pt x="1007492" y="38100"/>
                  </a:lnTo>
                  <a:lnTo>
                    <a:pt x="1020192" y="38100"/>
                  </a:lnTo>
                  <a:lnTo>
                    <a:pt x="1020192" y="34593"/>
                  </a:lnTo>
                  <a:lnTo>
                    <a:pt x="1017350" y="31750"/>
                  </a:lnTo>
                  <a:close/>
                </a:path>
                <a:path w="2028190" h="634364">
                  <a:moveTo>
                    <a:pt x="1020192" y="38100"/>
                  </a:moveTo>
                  <a:lnTo>
                    <a:pt x="1007492" y="38100"/>
                  </a:lnTo>
                  <a:lnTo>
                    <a:pt x="1013842" y="44450"/>
                  </a:lnTo>
                  <a:lnTo>
                    <a:pt x="1020192" y="44450"/>
                  </a:lnTo>
                  <a:lnTo>
                    <a:pt x="1020192" y="3810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95332" y="3493272"/>
            <a:ext cx="2750820" cy="956944"/>
            <a:chOff x="4595332" y="3493272"/>
            <a:chExt cx="2750820" cy="956944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5" y="3727703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95332" y="3493272"/>
              <a:ext cx="2028189" cy="634365"/>
            </a:xfrm>
            <a:custGeom>
              <a:avLst/>
              <a:gdLst/>
              <a:ahLst/>
              <a:cxnLst/>
              <a:rect l="l" t="t" r="r" b="b"/>
              <a:pathLst>
                <a:path w="2028190" h="634364">
                  <a:moveTo>
                    <a:pt x="1951485" y="557555"/>
                  </a:moveTo>
                  <a:lnTo>
                    <a:pt x="1951485" y="633755"/>
                  </a:lnTo>
                  <a:lnTo>
                    <a:pt x="2014985" y="602005"/>
                  </a:lnTo>
                  <a:lnTo>
                    <a:pt x="1964185" y="602005"/>
                  </a:lnTo>
                  <a:lnTo>
                    <a:pt x="1964185" y="589305"/>
                  </a:lnTo>
                  <a:lnTo>
                    <a:pt x="2014985" y="589305"/>
                  </a:lnTo>
                  <a:lnTo>
                    <a:pt x="1951485" y="557555"/>
                  </a:lnTo>
                  <a:close/>
                </a:path>
                <a:path w="2028190" h="634364">
                  <a:moveTo>
                    <a:pt x="1007492" y="38100"/>
                  </a:moveTo>
                  <a:lnTo>
                    <a:pt x="1007492" y="599161"/>
                  </a:lnTo>
                  <a:lnTo>
                    <a:pt x="1010335" y="602005"/>
                  </a:lnTo>
                  <a:lnTo>
                    <a:pt x="1951485" y="602005"/>
                  </a:lnTo>
                  <a:lnTo>
                    <a:pt x="1951485" y="595655"/>
                  </a:lnTo>
                  <a:lnTo>
                    <a:pt x="1020192" y="595655"/>
                  </a:lnTo>
                  <a:lnTo>
                    <a:pt x="1013842" y="589305"/>
                  </a:lnTo>
                  <a:lnTo>
                    <a:pt x="1020192" y="589305"/>
                  </a:lnTo>
                  <a:lnTo>
                    <a:pt x="1020192" y="44450"/>
                  </a:lnTo>
                  <a:lnTo>
                    <a:pt x="1013842" y="44450"/>
                  </a:lnTo>
                  <a:lnTo>
                    <a:pt x="1007492" y="38100"/>
                  </a:lnTo>
                  <a:close/>
                </a:path>
                <a:path w="2028190" h="634364">
                  <a:moveTo>
                    <a:pt x="2014985" y="589305"/>
                  </a:moveTo>
                  <a:lnTo>
                    <a:pt x="1964185" y="589305"/>
                  </a:lnTo>
                  <a:lnTo>
                    <a:pt x="1964185" y="602005"/>
                  </a:lnTo>
                  <a:lnTo>
                    <a:pt x="2014985" y="602005"/>
                  </a:lnTo>
                  <a:lnTo>
                    <a:pt x="2027685" y="595655"/>
                  </a:lnTo>
                  <a:lnTo>
                    <a:pt x="2014985" y="589305"/>
                  </a:lnTo>
                  <a:close/>
                </a:path>
                <a:path w="2028190" h="634364">
                  <a:moveTo>
                    <a:pt x="1020192" y="589305"/>
                  </a:moveTo>
                  <a:lnTo>
                    <a:pt x="1013842" y="589305"/>
                  </a:lnTo>
                  <a:lnTo>
                    <a:pt x="1020192" y="595655"/>
                  </a:lnTo>
                  <a:lnTo>
                    <a:pt x="1020192" y="589305"/>
                  </a:lnTo>
                  <a:close/>
                </a:path>
                <a:path w="2028190" h="634364">
                  <a:moveTo>
                    <a:pt x="1951485" y="589305"/>
                  </a:moveTo>
                  <a:lnTo>
                    <a:pt x="1020192" y="589305"/>
                  </a:lnTo>
                  <a:lnTo>
                    <a:pt x="1020192" y="595655"/>
                  </a:lnTo>
                  <a:lnTo>
                    <a:pt x="1951485" y="595655"/>
                  </a:lnTo>
                  <a:lnTo>
                    <a:pt x="1951485" y="589305"/>
                  </a:lnTo>
                  <a:close/>
                </a:path>
                <a:path w="2028190" h="63436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28190" h="63436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28190" h="634364">
                  <a:moveTo>
                    <a:pt x="10173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07492" y="44450"/>
                  </a:lnTo>
                  <a:lnTo>
                    <a:pt x="1007492" y="38100"/>
                  </a:lnTo>
                  <a:lnTo>
                    <a:pt x="1020192" y="38100"/>
                  </a:lnTo>
                  <a:lnTo>
                    <a:pt x="1020192" y="34593"/>
                  </a:lnTo>
                  <a:lnTo>
                    <a:pt x="1017350" y="31750"/>
                  </a:lnTo>
                  <a:close/>
                </a:path>
                <a:path w="2028190" h="634364">
                  <a:moveTo>
                    <a:pt x="1020192" y="38100"/>
                  </a:moveTo>
                  <a:lnTo>
                    <a:pt x="1007492" y="38100"/>
                  </a:lnTo>
                  <a:lnTo>
                    <a:pt x="1013842" y="44450"/>
                  </a:lnTo>
                  <a:lnTo>
                    <a:pt x="1020192" y="44450"/>
                  </a:lnTo>
                  <a:lnTo>
                    <a:pt x="1020192" y="3810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622173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07185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Imperatively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Declaratively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Internet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LoadBalancer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Recap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0026" y="1654119"/>
            <a:ext cx="3695700" cy="2796540"/>
            <a:chOff x="3650026" y="1654119"/>
            <a:chExt cx="3695700" cy="279654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5" y="3727704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50026" y="1796869"/>
              <a:ext cx="3109595" cy="866775"/>
            </a:xfrm>
            <a:custGeom>
              <a:avLst/>
              <a:gdLst/>
              <a:ahLst/>
              <a:cxnLst/>
              <a:rect l="l" t="t" r="r" b="b"/>
              <a:pathLst>
                <a:path w="3109595" h="866775">
                  <a:moveTo>
                    <a:pt x="31750" y="790310"/>
                  </a:moveTo>
                  <a:lnTo>
                    <a:pt x="0" y="790310"/>
                  </a:lnTo>
                  <a:lnTo>
                    <a:pt x="38100" y="866510"/>
                  </a:lnTo>
                  <a:lnTo>
                    <a:pt x="69850" y="803010"/>
                  </a:lnTo>
                  <a:lnTo>
                    <a:pt x="31750" y="803010"/>
                  </a:lnTo>
                  <a:lnTo>
                    <a:pt x="31750" y="790310"/>
                  </a:lnTo>
                  <a:close/>
                </a:path>
                <a:path w="3109595" h="866775">
                  <a:moveTo>
                    <a:pt x="3109561" y="0"/>
                  </a:moveTo>
                  <a:lnTo>
                    <a:pt x="34593" y="0"/>
                  </a:lnTo>
                  <a:lnTo>
                    <a:pt x="31750" y="2843"/>
                  </a:lnTo>
                  <a:lnTo>
                    <a:pt x="31750" y="803010"/>
                  </a:lnTo>
                  <a:lnTo>
                    <a:pt x="44450" y="803010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3109561" y="6350"/>
                  </a:lnTo>
                  <a:lnTo>
                    <a:pt x="3109561" y="0"/>
                  </a:lnTo>
                  <a:close/>
                </a:path>
                <a:path w="3109595" h="866775">
                  <a:moveTo>
                    <a:pt x="76200" y="790310"/>
                  </a:moveTo>
                  <a:lnTo>
                    <a:pt x="44450" y="790310"/>
                  </a:lnTo>
                  <a:lnTo>
                    <a:pt x="44450" y="803010"/>
                  </a:lnTo>
                  <a:lnTo>
                    <a:pt x="69850" y="803010"/>
                  </a:lnTo>
                  <a:lnTo>
                    <a:pt x="76200" y="790310"/>
                  </a:lnTo>
                  <a:close/>
                </a:path>
                <a:path w="3109595" h="866775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3109595" h="866775">
                  <a:moveTo>
                    <a:pt x="3109561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3109561" y="12700"/>
                  </a:lnTo>
                  <a:lnTo>
                    <a:pt x="3109561" y="63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21217" y="1654119"/>
              <a:ext cx="1544320" cy="261620"/>
            </a:xfrm>
            <a:custGeom>
              <a:avLst/>
              <a:gdLst/>
              <a:ahLst/>
              <a:cxnLst/>
              <a:rect l="l" t="t" r="r" b="b"/>
              <a:pathLst>
                <a:path w="1544320" h="261619">
                  <a:moveTo>
                    <a:pt x="1544011" y="0"/>
                  </a:moveTo>
                  <a:lnTo>
                    <a:pt x="0" y="0"/>
                  </a:lnTo>
                  <a:lnTo>
                    <a:pt x="0" y="261609"/>
                  </a:lnTo>
                  <a:lnTo>
                    <a:pt x="1544011" y="261609"/>
                  </a:lnTo>
                  <a:lnTo>
                    <a:pt x="1544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507424" y="1673352"/>
            <a:ext cx="1372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Resolve</a:t>
            </a:r>
            <a:r>
              <a:rPr sz="11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95332" y="3493272"/>
            <a:ext cx="2028189" cy="634365"/>
          </a:xfrm>
          <a:custGeom>
            <a:avLst/>
            <a:gdLst/>
            <a:ahLst/>
            <a:cxnLst/>
            <a:rect l="l" t="t" r="r" b="b"/>
            <a:pathLst>
              <a:path w="2028190" h="634364">
                <a:moveTo>
                  <a:pt x="1951485" y="557555"/>
                </a:moveTo>
                <a:lnTo>
                  <a:pt x="1951485" y="633755"/>
                </a:lnTo>
                <a:lnTo>
                  <a:pt x="2014985" y="602005"/>
                </a:lnTo>
                <a:lnTo>
                  <a:pt x="1964185" y="602005"/>
                </a:lnTo>
                <a:lnTo>
                  <a:pt x="1964185" y="589305"/>
                </a:lnTo>
                <a:lnTo>
                  <a:pt x="2014985" y="589305"/>
                </a:lnTo>
                <a:lnTo>
                  <a:pt x="1951485" y="557555"/>
                </a:lnTo>
                <a:close/>
              </a:path>
              <a:path w="2028190" h="634364">
                <a:moveTo>
                  <a:pt x="1007492" y="38100"/>
                </a:moveTo>
                <a:lnTo>
                  <a:pt x="1007492" y="599161"/>
                </a:lnTo>
                <a:lnTo>
                  <a:pt x="1010335" y="602005"/>
                </a:lnTo>
                <a:lnTo>
                  <a:pt x="1951485" y="602005"/>
                </a:lnTo>
                <a:lnTo>
                  <a:pt x="1951485" y="595655"/>
                </a:lnTo>
                <a:lnTo>
                  <a:pt x="1020192" y="595655"/>
                </a:lnTo>
                <a:lnTo>
                  <a:pt x="1013842" y="589305"/>
                </a:lnTo>
                <a:lnTo>
                  <a:pt x="1020192" y="589305"/>
                </a:lnTo>
                <a:lnTo>
                  <a:pt x="1020192" y="44450"/>
                </a:lnTo>
                <a:lnTo>
                  <a:pt x="1013842" y="44450"/>
                </a:lnTo>
                <a:lnTo>
                  <a:pt x="1007492" y="38100"/>
                </a:lnTo>
                <a:close/>
              </a:path>
              <a:path w="2028190" h="634364">
                <a:moveTo>
                  <a:pt x="2014985" y="589305"/>
                </a:moveTo>
                <a:lnTo>
                  <a:pt x="1964185" y="589305"/>
                </a:lnTo>
                <a:lnTo>
                  <a:pt x="1964185" y="602005"/>
                </a:lnTo>
                <a:lnTo>
                  <a:pt x="2014985" y="602005"/>
                </a:lnTo>
                <a:lnTo>
                  <a:pt x="2027685" y="595655"/>
                </a:lnTo>
                <a:lnTo>
                  <a:pt x="2014985" y="589305"/>
                </a:lnTo>
                <a:close/>
              </a:path>
              <a:path w="2028190" h="634364">
                <a:moveTo>
                  <a:pt x="1020192" y="589305"/>
                </a:moveTo>
                <a:lnTo>
                  <a:pt x="1013842" y="589305"/>
                </a:lnTo>
                <a:lnTo>
                  <a:pt x="1020192" y="595655"/>
                </a:lnTo>
                <a:lnTo>
                  <a:pt x="1020192" y="589305"/>
                </a:lnTo>
                <a:close/>
              </a:path>
              <a:path w="2028190" h="634364">
                <a:moveTo>
                  <a:pt x="1951485" y="589305"/>
                </a:moveTo>
                <a:lnTo>
                  <a:pt x="1020192" y="589305"/>
                </a:lnTo>
                <a:lnTo>
                  <a:pt x="1020192" y="595655"/>
                </a:lnTo>
                <a:lnTo>
                  <a:pt x="1951485" y="595655"/>
                </a:lnTo>
                <a:lnTo>
                  <a:pt x="1951485" y="589305"/>
                </a:lnTo>
                <a:close/>
              </a:path>
              <a:path w="2028190" h="63436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28190" h="634364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28190" h="634364">
                <a:moveTo>
                  <a:pt x="10173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07492" y="44450"/>
                </a:lnTo>
                <a:lnTo>
                  <a:pt x="1007492" y="38100"/>
                </a:lnTo>
                <a:lnTo>
                  <a:pt x="1020192" y="38100"/>
                </a:lnTo>
                <a:lnTo>
                  <a:pt x="1020192" y="34593"/>
                </a:lnTo>
                <a:lnTo>
                  <a:pt x="1017350" y="31750"/>
                </a:lnTo>
                <a:close/>
              </a:path>
              <a:path w="2028190" h="634364">
                <a:moveTo>
                  <a:pt x="1020192" y="38100"/>
                </a:moveTo>
                <a:lnTo>
                  <a:pt x="1007492" y="38100"/>
                </a:lnTo>
                <a:lnTo>
                  <a:pt x="1013842" y="44450"/>
                </a:lnTo>
                <a:lnTo>
                  <a:pt x="1020192" y="44450"/>
                </a:lnTo>
                <a:lnTo>
                  <a:pt x="1020192" y="3810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95332" y="3493272"/>
            <a:ext cx="2750820" cy="956944"/>
            <a:chOff x="4595332" y="3493272"/>
            <a:chExt cx="2750820" cy="956944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5" y="3727703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95332" y="3493272"/>
              <a:ext cx="2028189" cy="634365"/>
            </a:xfrm>
            <a:custGeom>
              <a:avLst/>
              <a:gdLst/>
              <a:ahLst/>
              <a:cxnLst/>
              <a:rect l="l" t="t" r="r" b="b"/>
              <a:pathLst>
                <a:path w="2028190" h="634364">
                  <a:moveTo>
                    <a:pt x="1951485" y="557555"/>
                  </a:moveTo>
                  <a:lnTo>
                    <a:pt x="1951485" y="633755"/>
                  </a:lnTo>
                  <a:lnTo>
                    <a:pt x="2014985" y="602005"/>
                  </a:lnTo>
                  <a:lnTo>
                    <a:pt x="1964185" y="602005"/>
                  </a:lnTo>
                  <a:lnTo>
                    <a:pt x="1964185" y="589305"/>
                  </a:lnTo>
                  <a:lnTo>
                    <a:pt x="2014985" y="589305"/>
                  </a:lnTo>
                  <a:lnTo>
                    <a:pt x="1951485" y="557555"/>
                  </a:lnTo>
                  <a:close/>
                </a:path>
                <a:path w="2028190" h="634364">
                  <a:moveTo>
                    <a:pt x="1007492" y="38100"/>
                  </a:moveTo>
                  <a:lnTo>
                    <a:pt x="1007492" y="599161"/>
                  </a:lnTo>
                  <a:lnTo>
                    <a:pt x="1010335" y="602005"/>
                  </a:lnTo>
                  <a:lnTo>
                    <a:pt x="1951485" y="602005"/>
                  </a:lnTo>
                  <a:lnTo>
                    <a:pt x="1951485" y="595655"/>
                  </a:lnTo>
                  <a:lnTo>
                    <a:pt x="1020192" y="595655"/>
                  </a:lnTo>
                  <a:lnTo>
                    <a:pt x="1013842" y="589305"/>
                  </a:lnTo>
                  <a:lnTo>
                    <a:pt x="1020192" y="589305"/>
                  </a:lnTo>
                  <a:lnTo>
                    <a:pt x="1020192" y="44450"/>
                  </a:lnTo>
                  <a:lnTo>
                    <a:pt x="1013842" y="44450"/>
                  </a:lnTo>
                  <a:lnTo>
                    <a:pt x="1007492" y="38100"/>
                  </a:lnTo>
                  <a:close/>
                </a:path>
                <a:path w="2028190" h="634364">
                  <a:moveTo>
                    <a:pt x="2014985" y="589305"/>
                  </a:moveTo>
                  <a:lnTo>
                    <a:pt x="1964185" y="589305"/>
                  </a:lnTo>
                  <a:lnTo>
                    <a:pt x="1964185" y="602005"/>
                  </a:lnTo>
                  <a:lnTo>
                    <a:pt x="2014985" y="602005"/>
                  </a:lnTo>
                  <a:lnTo>
                    <a:pt x="2027685" y="595655"/>
                  </a:lnTo>
                  <a:lnTo>
                    <a:pt x="2014985" y="589305"/>
                  </a:lnTo>
                  <a:close/>
                </a:path>
                <a:path w="2028190" h="634364">
                  <a:moveTo>
                    <a:pt x="1020192" y="589305"/>
                  </a:moveTo>
                  <a:lnTo>
                    <a:pt x="1013842" y="589305"/>
                  </a:lnTo>
                  <a:lnTo>
                    <a:pt x="1020192" y="595655"/>
                  </a:lnTo>
                  <a:lnTo>
                    <a:pt x="1020192" y="589305"/>
                  </a:lnTo>
                  <a:close/>
                </a:path>
                <a:path w="2028190" h="634364">
                  <a:moveTo>
                    <a:pt x="1951485" y="589305"/>
                  </a:moveTo>
                  <a:lnTo>
                    <a:pt x="1020192" y="589305"/>
                  </a:lnTo>
                  <a:lnTo>
                    <a:pt x="1020192" y="595655"/>
                  </a:lnTo>
                  <a:lnTo>
                    <a:pt x="1951485" y="595655"/>
                  </a:lnTo>
                  <a:lnTo>
                    <a:pt x="1951485" y="589305"/>
                  </a:lnTo>
                  <a:close/>
                </a:path>
                <a:path w="2028190" h="63436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28190" h="63436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28190" h="634364">
                  <a:moveTo>
                    <a:pt x="10173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07492" y="44450"/>
                  </a:lnTo>
                  <a:lnTo>
                    <a:pt x="1007492" y="38100"/>
                  </a:lnTo>
                  <a:lnTo>
                    <a:pt x="1020192" y="38100"/>
                  </a:lnTo>
                  <a:lnTo>
                    <a:pt x="1020192" y="34593"/>
                  </a:lnTo>
                  <a:lnTo>
                    <a:pt x="1017350" y="31750"/>
                  </a:lnTo>
                  <a:close/>
                </a:path>
                <a:path w="2028190" h="634364">
                  <a:moveTo>
                    <a:pt x="1020192" y="38100"/>
                  </a:moveTo>
                  <a:lnTo>
                    <a:pt x="1007492" y="38100"/>
                  </a:lnTo>
                  <a:lnTo>
                    <a:pt x="1013842" y="44450"/>
                  </a:lnTo>
                  <a:lnTo>
                    <a:pt x="1020192" y="44450"/>
                  </a:lnTo>
                  <a:lnTo>
                    <a:pt x="1020192" y="3810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81778" y="1654119"/>
            <a:ext cx="3663950" cy="2796540"/>
            <a:chOff x="3681778" y="1654119"/>
            <a:chExt cx="3663950" cy="279654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6" y="3727704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81778" y="1765121"/>
              <a:ext cx="3077845" cy="898525"/>
            </a:xfrm>
            <a:custGeom>
              <a:avLst/>
              <a:gdLst/>
              <a:ahLst/>
              <a:cxnLst/>
              <a:rect l="l" t="t" r="r" b="b"/>
              <a:pathLst>
                <a:path w="3077845" h="898525">
                  <a:moveTo>
                    <a:pt x="3001611" y="31750"/>
                  </a:moveTo>
                  <a:lnTo>
                    <a:pt x="2843" y="31750"/>
                  </a:lnTo>
                  <a:lnTo>
                    <a:pt x="0" y="34593"/>
                  </a:lnTo>
                  <a:lnTo>
                    <a:pt x="0" y="898262"/>
                  </a:lnTo>
                  <a:lnTo>
                    <a:pt x="12700" y="898262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3001611" y="38100"/>
                  </a:lnTo>
                  <a:lnTo>
                    <a:pt x="3001611" y="31750"/>
                  </a:lnTo>
                  <a:close/>
                </a:path>
                <a:path w="3077845" h="898525">
                  <a:moveTo>
                    <a:pt x="3001611" y="0"/>
                  </a:moveTo>
                  <a:lnTo>
                    <a:pt x="3001611" y="76200"/>
                  </a:lnTo>
                  <a:lnTo>
                    <a:pt x="3065111" y="44450"/>
                  </a:lnTo>
                  <a:lnTo>
                    <a:pt x="3014314" y="44450"/>
                  </a:lnTo>
                  <a:lnTo>
                    <a:pt x="3014314" y="31750"/>
                  </a:lnTo>
                  <a:lnTo>
                    <a:pt x="3065111" y="31750"/>
                  </a:lnTo>
                  <a:lnTo>
                    <a:pt x="3001611" y="0"/>
                  </a:lnTo>
                  <a:close/>
                </a:path>
                <a:path w="3077845" h="898525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3077845" h="898525">
                  <a:moveTo>
                    <a:pt x="3001611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3001611" y="44450"/>
                  </a:lnTo>
                  <a:lnTo>
                    <a:pt x="3001611" y="38100"/>
                  </a:lnTo>
                  <a:close/>
                </a:path>
                <a:path w="3077845" h="898525">
                  <a:moveTo>
                    <a:pt x="3065111" y="31750"/>
                  </a:moveTo>
                  <a:lnTo>
                    <a:pt x="3014314" y="31750"/>
                  </a:lnTo>
                  <a:lnTo>
                    <a:pt x="3014314" y="44450"/>
                  </a:lnTo>
                  <a:lnTo>
                    <a:pt x="3065111" y="44450"/>
                  </a:lnTo>
                  <a:lnTo>
                    <a:pt x="3077811" y="38100"/>
                  </a:lnTo>
                  <a:lnTo>
                    <a:pt x="3065111" y="317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90479" y="1654119"/>
              <a:ext cx="949325" cy="261620"/>
            </a:xfrm>
            <a:custGeom>
              <a:avLst/>
              <a:gdLst/>
              <a:ahLst/>
              <a:cxnLst/>
              <a:rect l="l" t="t" r="r" b="b"/>
              <a:pathLst>
                <a:path w="949325" h="261619">
                  <a:moveTo>
                    <a:pt x="949299" y="0"/>
                  </a:moveTo>
                  <a:lnTo>
                    <a:pt x="0" y="0"/>
                  </a:lnTo>
                  <a:lnTo>
                    <a:pt x="0" y="261609"/>
                  </a:lnTo>
                  <a:lnTo>
                    <a:pt x="949299" y="261609"/>
                  </a:lnTo>
                  <a:lnTo>
                    <a:pt x="949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769219" y="1673352"/>
            <a:ext cx="7829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95332" y="3493272"/>
            <a:ext cx="2028189" cy="634365"/>
          </a:xfrm>
          <a:custGeom>
            <a:avLst/>
            <a:gdLst/>
            <a:ahLst/>
            <a:cxnLst/>
            <a:rect l="l" t="t" r="r" b="b"/>
            <a:pathLst>
              <a:path w="2028190" h="634364">
                <a:moveTo>
                  <a:pt x="1951485" y="557555"/>
                </a:moveTo>
                <a:lnTo>
                  <a:pt x="1951485" y="633755"/>
                </a:lnTo>
                <a:lnTo>
                  <a:pt x="2014985" y="602005"/>
                </a:lnTo>
                <a:lnTo>
                  <a:pt x="1964185" y="602005"/>
                </a:lnTo>
                <a:lnTo>
                  <a:pt x="1964185" y="589305"/>
                </a:lnTo>
                <a:lnTo>
                  <a:pt x="2014985" y="589305"/>
                </a:lnTo>
                <a:lnTo>
                  <a:pt x="1951485" y="557555"/>
                </a:lnTo>
                <a:close/>
              </a:path>
              <a:path w="2028190" h="634364">
                <a:moveTo>
                  <a:pt x="1007492" y="38100"/>
                </a:moveTo>
                <a:lnTo>
                  <a:pt x="1007492" y="599161"/>
                </a:lnTo>
                <a:lnTo>
                  <a:pt x="1010335" y="602005"/>
                </a:lnTo>
                <a:lnTo>
                  <a:pt x="1951485" y="602005"/>
                </a:lnTo>
                <a:lnTo>
                  <a:pt x="1951485" y="595655"/>
                </a:lnTo>
                <a:lnTo>
                  <a:pt x="1020192" y="595655"/>
                </a:lnTo>
                <a:lnTo>
                  <a:pt x="1013842" y="589305"/>
                </a:lnTo>
                <a:lnTo>
                  <a:pt x="1020192" y="589305"/>
                </a:lnTo>
                <a:lnTo>
                  <a:pt x="1020192" y="44450"/>
                </a:lnTo>
                <a:lnTo>
                  <a:pt x="1013842" y="44450"/>
                </a:lnTo>
                <a:lnTo>
                  <a:pt x="1007492" y="38100"/>
                </a:lnTo>
                <a:close/>
              </a:path>
              <a:path w="2028190" h="634364">
                <a:moveTo>
                  <a:pt x="2014985" y="589305"/>
                </a:moveTo>
                <a:lnTo>
                  <a:pt x="1964185" y="589305"/>
                </a:lnTo>
                <a:lnTo>
                  <a:pt x="1964185" y="602005"/>
                </a:lnTo>
                <a:lnTo>
                  <a:pt x="2014985" y="602005"/>
                </a:lnTo>
                <a:lnTo>
                  <a:pt x="2027685" y="595655"/>
                </a:lnTo>
                <a:lnTo>
                  <a:pt x="2014985" y="589305"/>
                </a:lnTo>
                <a:close/>
              </a:path>
              <a:path w="2028190" h="634364">
                <a:moveTo>
                  <a:pt x="1020192" y="589305"/>
                </a:moveTo>
                <a:lnTo>
                  <a:pt x="1013842" y="589305"/>
                </a:lnTo>
                <a:lnTo>
                  <a:pt x="1020192" y="595655"/>
                </a:lnTo>
                <a:lnTo>
                  <a:pt x="1020192" y="589305"/>
                </a:lnTo>
                <a:close/>
              </a:path>
              <a:path w="2028190" h="634364">
                <a:moveTo>
                  <a:pt x="1951485" y="589305"/>
                </a:moveTo>
                <a:lnTo>
                  <a:pt x="1020192" y="589305"/>
                </a:lnTo>
                <a:lnTo>
                  <a:pt x="1020192" y="595655"/>
                </a:lnTo>
                <a:lnTo>
                  <a:pt x="1951485" y="595655"/>
                </a:lnTo>
                <a:lnTo>
                  <a:pt x="1951485" y="589305"/>
                </a:lnTo>
                <a:close/>
              </a:path>
              <a:path w="2028190" h="63436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28190" h="634364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28190" h="634364">
                <a:moveTo>
                  <a:pt x="10173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07492" y="44450"/>
                </a:lnTo>
                <a:lnTo>
                  <a:pt x="1007492" y="38100"/>
                </a:lnTo>
                <a:lnTo>
                  <a:pt x="1020192" y="38100"/>
                </a:lnTo>
                <a:lnTo>
                  <a:pt x="1020192" y="34593"/>
                </a:lnTo>
                <a:lnTo>
                  <a:pt x="1017350" y="31750"/>
                </a:lnTo>
                <a:close/>
              </a:path>
              <a:path w="2028190" h="634364">
                <a:moveTo>
                  <a:pt x="1020192" y="38100"/>
                </a:moveTo>
                <a:lnTo>
                  <a:pt x="1007492" y="38100"/>
                </a:lnTo>
                <a:lnTo>
                  <a:pt x="1013842" y="44450"/>
                </a:lnTo>
                <a:lnTo>
                  <a:pt x="1020192" y="44450"/>
                </a:lnTo>
                <a:lnTo>
                  <a:pt x="1020192" y="3810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95332" y="3493272"/>
            <a:ext cx="2750820" cy="956944"/>
            <a:chOff x="4595332" y="3493272"/>
            <a:chExt cx="2750820" cy="956944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5" y="3727703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95332" y="3493272"/>
              <a:ext cx="2028189" cy="634365"/>
            </a:xfrm>
            <a:custGeom>
              <a:avLst/>
              <a:gdLst/>
              <a:ahLst/>
              <a:cxnLst/>
              <a:rect l="l" t="t" r="r" b="b"/>
              <a:pathLst>
                <a:path w="2028190" h="634364">
                  <a:moveTo>
                    <a:pt x="1951485" y="557555"/>
                  </a:moveTo>
                  <a:lnTo>
                    <a:pt x="1951485" y="633755"/>
                  </a:lnTo>
                  <a:lnTo>
                    <a:pt x="2014985" y="602005"/>
                  </a:lnTo>
                  <a:lnTo>
                    <a:pt x="1964185" y="602005"/>
                  </a:lnTo>
                  <a:lnTo>
                    <a:pt x="1964185" y="589305"/>
                  </a:lnTo>
                  <a:lnTo>
                    <a:pt x="2014985" y="589305"/>
                  </a:lnTo>
                  <a:lnTo>
                    <a:pt x="1951485" y="557555"/>
                  </a:lnTo>
                  <a:close/>
                </a:path>
                <a:path w="2028190" h="634364">
                  <a:moveTo>
                    <a:pt x="1007492" y="38100"/>
                  </a:moveTo>
                  <a:lnTo>
                    <a:pt x="1007492" y="599161"/>
                  </a:lnTo>
                  <a:lnTo>
                    <a:pt x="1010335" y="602005"/>
                  </a:lnTo>
                  <a:lnTo>
                    <a:pt x="1951485" y="602005"/>
                  </a:lnTo>
                  <a:lnTo>
                    <a:pt x="1951485" y="595655"/>
                  </a:lnTo>
                  <a:lnTo>
                    <a:pt x="1020192" y="595655"/>
                  </a:lnTo>
                  <a:lnTo>
                    <a:pt x="1013842" y="589305"/>
                  </a:lnTo>
                  <a:lnTo>
                    <a:pt x="1020192" y="589305"/>
                  </a:lnTo>
                  <a:lnTo>
                    <a:pt x="1020192" y="44450"/>
                  </a:lnTo>
                  <a:lnTo>
                    <a:pt x="1013842" y="44450"/>
                  </a:lnTo>
                  <a:lnTo>
                    <a:pt x="1007492" y="38100"/>
                  </a:lnTo>
                  <a:close/>
                </a:path>
                <a:path w="2028190" h="634364">
                  <a:moveTo>
                    <a:pt x="2014985" y="589305"/>
                  </a:moveTo>
                  <a:lnTo>
                    <a:pt x="1964185" y="589305"/>
                  </a:lnTo>
                  <a:lnTo>
                    <a:pt x="1964185" y="602005"/>
                  </a:lnTo>
                  <a:lnTo>
                    <a:pt x="2014985" y="602005"/>
                  </a:lnTo>
                  <a:lnTo>
                    <a:pt x="2027685" y="595655"/>
                  </a:lnTo>
                  <a:lnTo>
                    <a:pt x="2014985" y="589305"/>
                  </a:lnTo>
                  <a:close/>
                </a:path>
                <a:path w="2028190" h="634364">
                  <a:moveTo>
                    <a:pt x="1020192" y="589305"/>
                  </a:moveTo>
                  <a:lnTo>
                    <a:pt x="1013842" y="589305"/>
                  </a:lnTo>
                  <a:lnTo>
                    <a:pt x="1020192" y="595655"/>
                  </a:lnTo>
                  <a:lnTo>
                    <a:pt x="1020192" y="589305"/>
                  </a:lnTo>
                  <a:close/>
                </a:path>
                <a:path w="2028190" h="634364">
                  <a:moveTo>
                    <a:pt x="1951485" y="589305"/>
                  </a:moveTo>
                  <a:lnTo>
                    <a:pt x="1020192" y="589305"/>
                  </a:lnTo>
                  <a:lnTo>
                    <a:pt x="1020192" y="595655"/>
                  </a:lnTo>
                  <a:lnTo>
                    <a:pt x="1951485" y="595655"/>
                  </a:lnTo>
                  <a:lnTo>
                    <a:pt x="1951485" y="589305"/>
                  </a:lnTo>
                  <a:close/>
                </a:path>
                <a:path w="2028190" h="63436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28190" h="63436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28190" h="634364">
                  <a:moveTo>
                    <a:pt x="10173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07492" y="44450"/>
                  </a:lnTo>
                  <a:lnTo>
                    <a:pt x="1007492" y="38100"/>
                  </a:lnTo>
                  <a:lnTo>
                    <a:pt x="1020192" y="38100"/>
                  </a:lnTo>
                  <a:lnTo>
                    <a:pt x="1020192" y="34593"/>
                  </a:lnTo>
                  <a:lnTo>
                    <a:pt x="1017350" y="31750"/>
                  </a:lnTo>
                  <a:close/>
                </a:path>
                <a:path w="2028190" h="634364">
                  <a:moveTo>
                    <a:pt x="1020192" y="38100"/>
                  </a:moveTo>
                  <a:lnTo>
                    <a:pt x="1007492" y="38100"/>
                  </a:lnTo>
                  <a:lnTo>
                    <a:pt x="1013842" y="44450"/>
                  </a:lnTo>
                  <a:lnTo>
                    <a:pt x="1020192" y="44450"/>
                  </a:lnTo>
                  <a:lnTo>
                    <a:pt x="1020192" y="3810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765048"/>
            <a:ext cx="8280400" cy="5017770"/>
            <a:chOff x="1952365" y="765048"/>
            <a:chExt cx="8280400" cy="5017770"/>
          </a:xfrm>
        </p:grpSpPr>
        <p:sp>
          <p:nvSpPr>
            <p:cNvPr id="3" name="object 3"/>
            <p:cNvSpPr/>
            <p:nvPr/>
          </p:nvSpPr>
          <p:spPr>
            <a:xfrm>
              <a:off x="6759589" y="4036043"/>
              <a:ext cx="2465705" cy="1494155"/>
            </a:xfrm>
            <a:custGeom>
              <a:avLst/>
              <a:gdLst/>
              <a:ahLst/>
              <a:cxnLst/>
              <a:rect l="l" t="t" r="r" b="b"/>
              <a:pathLst>
                <a:path w="2465704" h="1494154">
                  <a:moveTo>
                    <a:pt x="0" y="138361"/>
                  </a:moveTo>
                  <a:lnTo>
                    <a:pt x="7053" y="94628"/>
                  </a:lnTo>
                  <a:lnTo>
                    <a:pt x="26695" y="56646"/>
                  </a:lnTo>
                  <a:lnTo>
                    <a:pt x="56646" y="26695"/>
                  </a:lnTo>
                  <a:lnTo>
                    <a:pt x="94628" y="7053"/>
                  </a:lnTo>
                  <a:lnTo>
                    <a:pt x="138360" y="0"/>
                  </a:lnTo>
                  <a:lnTo>
                    <a:pt x="2326995" y="0"/>
                  </a:lnTo>
                  <a:lnTo>
                    <a:pt x="2370727" y="7053"/>
                  </a:lnTo>
                  <a:lnTo>
                    <a:pt x="2408709" y="26695"/>
                  </a:lnTo>
                  <a:lnTo>
                    <a:pt x="2438660" y="56646"/>
                  </a:lnTo>
                  <a:lnTo>
                    <a:pt x="2458302" y="94628"/>
                  </a:lnTo>
                  <a:lnTo>
                    <a:pt x="2465356" y="138361"/>
                  </a:lnTo>
                  <a:lnTo>
                    <a:pt x="2465356" y="1355346"/>
                  </a:lnTo>
                  <a:lnTo>
                    <a:pt x="2458302" y="1399078"/>
                  </a:lnTo>
                  <a:lnTo>
                    <a:pt x="2438660" y="1437060"/>
                  </a:lnTo>
                  <a:lnTo>
                    <a:pt x="2408709" y="1467011"/>
                  </a:lnTo>
                  <a:lnTo>
                    <a:pt x="2370727" y="1486653"/>
                  </a:lnTo>
                  <a:lnTo>
                    <a:pt x="2326995" y="1493707"/>
                  </a:lnTo>
                  <a:lnTo>
                    <a:pt x="138360" y="1493707"/>
                  </a:lnTo>
                  <a:lnTo>
                    <a:pt x="94628" y="1486653"/>
                  </a:lnTo>
                  <a:lnTo>
                    <a:pt x="56646" y="1467011"/>
                  </a:lnTo>
                  <a:lnTo>
                    <a:pt x="26695" y="1437060"/>
                  </a:lnTo>
                  <a:lnTo>
                    <a:pt x="7053" y="1399078"/>
                  </a:lnTo>
                  <a:lnTo>
                    <a:pt x="0" y="1355346"/>
                  </a:lnTo>
                  <a:lnTo>
                    <a:pt x="0" y="1383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7128" y="1049183"/>
              <a:ext cx="8270875" cy="4728845"/>
            </a:xfrm>
            <a:custGeom>
              <a:avLst/>
              <a:gdLst/>
              <a:ahLst/>
              <a:cxnLst/>
              <a:rect l="l" t="t" r="r" b="b"/>
              <a:pathLst>
                <a:path w="8270875" h="4728845">
                  <a:moveTo>
                    <a:pt x="0" y="92630"/>
                  </a:moveTo>
                  <a:lnTo>
                    <a:pt x="7279" y="56574"/>
                  </a:lnTo>
                  <a:lnTo>
                    <a:pt x="27130" y="27130"/>
                  </a:lnTo>
                  <a:lnTo>
                    <a:pt x="56574" y="7279"/>
                  </a:lnTo>
                  <a:lnTo>
                    <a:pt x="92630" y="0"/>
                  </a:lnTo>
                  <a:lnTo>
                    <a:pt x="8178192" y="0"/>
                  </a:lnTo>
                  <a:lnTo>
                    <a:pt x="8214247" y="7279"/>
                  </a:lnTo>
                  <a:lnTo>
                    <a:pt x="8243691" y="27130"/>
                  </a:lnTo>
                  <a:lnTo>
                    <a:pt x="8263542" y="56574"/>
                  </a:lnTo>
                  <a:lnTo>
                    <a:pt x="8270822" y="92630"/>
                  </a:lnTo>
                  <a:lnTo>
                    <a:pt x="8270822" y="4635669"/>
                  </a:lnTo>
                  <a:lnTo>
                    <a:pt x="8263542" y="4671725"/>
                  </a:lnTo>
                  <a:lnTo>
                    <a:pt x="8243691" y="4701169"/>
                  </a:lnTo>
                  <a:lnTo>
                    <a:pt x="8214247" y="4721020"/>
                  </a:lnTo>
                  <a:lnTo>
                    <a:pt x="8178192" y="4728300"/>
                  </a:lnTo>
                  <a:lnTo>
                    <a:pt x="92630" y="4728300"/>
                  </a:lnTo>
                  <a:lnTo>
                    <a:pt x="56574" y="4721020"/>
                  </a:lnTo>
                  <a:lnTo>
                    <a:pt x="27130" y="4701169"/>
                  </a:lnTo>
                  <a:lnTo>
                    <a:pt x="7279" y="4671725"/>
                  </a:lnTo>
                  <a:lnTo>
                    <a:pt x="0" y="4635669"/>
                  </a:lnTo>
                  <a:lnTo>
                    <a:pt x="0" y="926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765048"/>
              <a:ext cx="627888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397" y="950079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4397" y="950079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8347" y="2663381"/>
            <a:ext cx="2047875" cy="1362710"/>
            <a:chOff x="2518347" y="2663381"/>
            <a:chExt cx="2047875" cy="1362710"/>
          </a:xfrm>
        </p:grpSpPr>
        <p:sp>
          <p:nvSpPr>
            <p:cNvPr id="9" name="object 9"/>
            <p:cNvSpPr/>
            <p:nvPr/>
          </p:nvSpPr>
          <p:spPr>
            <a:xfrm>
              <a:off x="2523110" y="2763306"/>
              <a:ext cx="2038350" cy="1257935"/>
            </a:xfrm>
            <a:custGeom>
              <a:avLst/>
              <a:gdLst/>
              <a:ahLst/>
              <a:cxnLst/>
              <a:rect l="l" t="t" r="r" b="b"/>
              <a:pathLst>
                <a:path w="2038350" h="1257935">
                  <a:moveTo>
                    <a:pt x="0" y="116492"/>
                  </a:moveTo>
                  <a:lnTo>
                    <a:pt x="9154" y="71148"/>
                  </a:lnTo>
                  <a:lnTo>
                    <a:pt x="34119" y="34119"/>
                  </a:lnTo>
                  <a:lnTo>
                    <a:pt x="71148" y="9154"/>
                  </a:lnTo>
                  <a:lnTo>
                    <a:pt x="116492" y="0"/>
                  </a:lnTo>
                  <a:lnTo>
                    <a:pt x="1921708" y="0"/>
                  </a:lnTo>
                  <a:lnTo>
                    <a:pt x="1967052" y="9154"/>
                  </a:lnTo>
                  <a:lnTo>
                    <a:pt x="2004080" y="34119"/>
                  </a:lnTo>
                  <a:lnTo>
                    <a:pt x="2029045" y="71148"/>
                  </a:lnTo>
                  <a:lnTo>
                    <a:pt x="2038200" y="116492"/>
                  </a:lnTo>
                  <a:lnTo>
                    <a:pt x="2038200" y="1141108"/>
                  </a:lnTo>
                  <a:lnTo>
                    <a:pt x="2029045" y="1186452"/>
                  </a:lnTo>
                  <a:lnTo>
                    <a:pt x="2004080" y="1223480"/>
                  </a:lnTo>
                  <a:lnTo>
                    <a:pt x="1967052" y="1248445"/>
                  </a:lnTo>
                  <a:lnTo>
                    <a:pt x="1921708" y="1257600"/>
                  </a:lnTo>
                  <a:lnTo>
                    <a:pt x="116492" y="1257600"/>
                  </a:lnTo>
                  <a:lnTo>
                    <a:pt x="71148" y="1248445"/>
                  </a:lnTo>
                  <a:lnTo>
                    <a:pt x="34119" y="1223480"/>
                  </a:lnTo>
                  <a:lnTo>
                    <a:pt x="9154" y="1186452"/>
                  </a:lnTo>
                  <a:lnTo>
                    <a:pt x="0" y="1141108"/>
                  </a:lnTo>
                  <a:lnTo>
                    <a:pt x="0" y="11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7786" y="2663381"/>
              <a:ext cx="1040765" cy="212725"/>
            </a:xfrm>
            <a:custGeom>
              <a:avLst/>
              <a:gdLst/>
              <a:ahLst/>
              <a:cxnLst/>
              <a:rect l="l" t="t" r="r" b="b"/>
              <a:pathLst>
                <a:path w="1040764" h="212725">
                  <a:moveTo>
                    <a:pt x="1040683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040683" y="212399"/>
                  </a:lnTo>
                  <a:lnTo>
                    <a:pt x="1040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7786" y="2663381"/>
            <a:ext cx="104076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Cluster</a:t>
            </a:r>
            <a:r>
              <a:rPr sz="1100" spc="-7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DNS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4641" y="2337615"/>
            <a:ext cx="851535" cy="851535"/>
            <a:chOff x="2224641" y="2337615"/>
            <a:chExt cx="851535" cy="851535"/>
          </a:xfrm>
        </p:grpSpPr>
        <p:sp>
          <p:nvSpPr>
            <p:cNvPr id="13" name="object 13"/>
            <p:cNvSpPr/>
            <p:nvPr/>
          </p:nvSpPr>
          <p:spPr>
            <a:xfrm>
              <a:off x="2224641" y="2337615"/>
              <a:ext cx="851535" cy="851535"/>
            </a:xfrm>
            <a:custGeom>
              <a:avLst/>
              <a:gdLst/>
              <a:ahLst/>
              <a:cxnLst/>
              <a:rect l="l" t="t" r="r" b="b"/>
              <a:pathLst>
                <a:path w="851535" h="851535">
                  <a:moveTo>
                    <a:pt x="425693" y="0"/>
                  </a:moveTo>
                  <a:lnTo>
                    <a:pt x="84315" y="168626"/>
                  </a:lnTo>
                  <a:lnTo>
                    <a:pt x="0" y="547530"/>
                  </a:lnTo>
                  <a:lnTo>
                    <a:pt x="236244" y="851387"/>
                  </a:lnTo>
                  <a:lnTo>
                    <a:pt x="615142" y="851387"/>
                  </a:lnTo>
                  <a:lnTo>
                    <a:pt x="851386" y="547530"/>
                  </a:lnTo>
                  <a:lnTo>
                    <a:pt x="767071" y="168626"/>
                  </a:lnTo>
                  <a:lnTo>
                    <a:pt x="425693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90" y="2537425"/>
              <a:ext cx="384110" cy="3824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286" y="2644833"/>
              <a:ext cx="245587" cy="259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02286" y="2644833"/>
              <a:ext cx="245745" cy="260350"/>
            </a:xfrm>
            <a:custGeom>
              <a:avLst/>
              <a:gdLst/>
              <a:ahLst/>
              <a:cxnLst/>
              <a:rect l="l" t="t" r="r" b="b"/>
              <a:pathLst>
                <a:path w="245744" h="260350">
                  <a:moveTo>
                    <a:pt x="245588" y="30698"/>
                  </a:moveTo>
                  <a:lnTo>
                    <a:pt x="235938" y="42647"/>
                  </a:lnTo>
                  <a:lnTo>
                    <a:pt x="209622" y="52405"/>
                  </a:lnTo>
                  <a:lnTo>
                    <a:pt x="170590" y="58984"/>
                  </a:lnTo>
                  <a:lnTo>
                    <a:pt x="122794" y="61396"/>
                  </a:lnTo>
                  <a:lnTo>
                    <a:pt x="74997" y="58984"/>
                  </a:lnTo>
                  <a:lnTo>
                    <a:pt x="35965" y="52405"/>
                  </a:lnTo>
                  <a:lnTo>
                    <a:pt x="9649" y="42647"/>
                  </a:lnTo>
                  <a:lnTo>
                    <a:pt x="0" y="30698"/>
                  </a:lnTo>
                  <a:lnTo>
                    <a:pt x="9649" y="18749"/>
                  </a:lnTo>
                  <a:lnTo>
                    <a:pt x="35965" y="8991"/>
                  </a:lnTo>
                  <a:lnTo>
                    <a:pt x="74997" y="2412"/>
                  </a:lnTo>
                  <a:lnTo>
                    <a:pt x="122794" y="0"/>
                  </a:lnTo>
                  <a:lnTo>
                    <a:pt x="170590" y="2412"/>
                  </a:lnTo>
                  <a:lnTo>
                    <a:pt x="209622" y="8991"/>
                  </a:lnTo>
                  <a:lnTo>
                    <a:pt x="235938" y="18749"/>
                  </a:lnTo>
                  <a:lnTo>
                    <a:pt x="245588" y="30698"/>
                  </a:lnTo>
                  <a:close/>
                </a:path>
                <a:path w="245744" h="260350">
                  <a:moveTo>
                    <a:pt x="245588" y="30698"/>
                  </a:moveTo>
                  <a:lnTo>
                    <a:pt x="245588" y="229097"/>
                  </a:lnTo>
                  <a:lnTo>
                    <a:pt x="235938" y="241046"/>
                  </a:lnTo>
                  <a:lnTo>
                    <a:pt x="209622" y="250804"/>
                  </a:lnTo>
                  <a:lnTo>
                    <a:pt x="170590" y="257383"/>
                  </a:lnTo>
                  <a:lnTo>
                    <a:pt x="122794" y="259796"/>
                  </a:lnTo>
                  <a:lnTo>
                    <a:pt x="74997" y="257383"/>
                  </a:lnTo>
                  <a:lnTo>
                    <a:pt x="35965" y="250804"/>
                  </a:lnTo>
                  <a:lnTo>
                    <a:pt x="9649" y="241046"/>
                  </a:lnTo>
                  <a:lnTo>
                    <a:pt x="0" y="229097"/>
                  </a:lnTo>
                  <a:lnTo>
                    <a:pt x="0" y="30698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95503" y="2837179"/>
            <a:ext cx="2001520" cy="11595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stag-svc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10.2.1.88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sky-svc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10.0.0.40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1415"/>
              </a:lnSpc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200" b="1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4826" y="1253435"/>
            <a:ext cx="2475230" cy="982344"/>
            <a:chOff x="6754826" y="1253435"/>
            <a:chExt cx="2475230" cy="98234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299" y="1517042"/>
              <a:ext cx="1164519" cy="587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818" y="1527148"/>
              <a:ext cx="1164520" cy="587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9588" y="1375670"/>
              <a:ext cx="2465705" cy="855344"/>
            </a:xfrm>
            <a:custGeom>
              <a:avLst/>
              <a:gdLst/>
              <a:ahLst/>
              <a:cxnLst/>
              <a:rect l="l" t="t" r="r" b="b"/>
              <a:pathLst>
                <a:path w="2465704" h="855344">
                  <a:moveTo>
                    <a:pt x="0" y="79207"/>
                  </a:moveTo>
                  <a:lnTo>
                    <a:pt x="6224" y="48376"/>
                  </a:lnTo>
                  <a:lnTo>
                    <a:pt x="23199" y="23199"/>
                  </a:lnTo>
                  <a:lnTo>
                    <a:pt x="48376" y="6224"/>
                  </a:lnTo>
                  <a:lnTo>
                    <a:pt x="79207" y="0"/>
                  </a:lnTo>
                  <a:lnTo>
                    <a:pt x="2386149" y="0"/>
                  </a:lnTo>
                  <a:lnTo>
                    <a:pt x="2416980" y="6224"/>
                  </a:lnTo>
                  <a:lnTo>
                    <a:pt x="2442156" y="23199"/>
                  </a:lnTo>
                  <a:lnTo>
                    <a:pt x="2459131" y="48376"/>
                  </a:lnTo>
                  <a:lnTo>
                    <a:pt x="2465356" y="79207"/>
                  </a:lnTo>
                  <a:lnTo>
                    <a:pt x="2465356" y="775893"/>
                  </a:lnTo>
                  <a:lnTo>
                    <a:pt x="2459131" y="806724"/>
                  </a:lnTo>
                  <a:lnTo>
                    <a:pt x="2442156" y="831901"/>
                  </a:lnTo>
                  <a:lnTo>
                    <a:pt x="2416980" y="848876"/>
                  </a:lnTo>
                  <a:lnTo>
                    <a:pt x="2386149" y="855101"/>
                  </a:lnTo>
                  <a:lnTo>
                    <a:pt x="79207" y="855101"/>
                  </a:lnTo>
                  <a:lnTo>
                    <a:pt x="48376" y="848876"/>
                  </a:lnTo>
                  <a:lnTo>
                    <a:pt x="23199" y="831901"/>
                  </a:lnTo>
                  <a:lnTo>
                    <a:pt x="6224" y="806724"/>
                  </a:lnTo>
                  <a:lnTo>
                    <a:pt x="0" y="775893"/>
                  </a:lnTo>
                  <a:lnTo>
                    <a:pt x="0" y="792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54844" y="1253435"/>
              <a:ext cx="675005" cy="212725"/>
            </a:xfrm>
            <a:custGeom>
              <a:avLst/>
              <a:gdLst/>
              <a:ahLst/>
              <a:cxnLst/>
              <a:rect l="l" t="t" r="r" b="b"/>
              <a:pathLst>
                <a:path w="675004" h="212725">
                  <a:moveTo>
                    <a:pt x="674846" y="0"/>
                  </a:moveTo>
                  <a:lnTo>
                    <a:pt x="0" y="0"/>
                  </a:lnTo>
                  <a:lnTo>
                    <a:pt x="0" y="212401"/>
                  </a:lnTo>
                  <a:lnTo>
                    <a:pt x="674846" y="212401"/>
                  </a:lnTo>
                  <a:lnTo>
                    <a:pt x="674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54845" y="1253435"/>
            <a:ext cx="67500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App2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3545" y="4468210"/>
            <a:ext cx="1958975" cy="982344"/>
            <a:chOff x="7193545" y="4468210"/>
            <a:chExt cx="1958975" cy="982344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6431" y="4696968"/>
              <a:ext cx="594359" cy="594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8223" y="4696968"/>
              <a:ext cx="591312" cy="594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7" y="4696968"/>
              <a:ext cx="594359" cy="594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8307" y="459044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36250" y="446821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36250" y="446821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22052" y="3868376"/>
            <a:ext cx="1226185" cy="473709"/>
            <a:chOff x="7022052" y="3868376"/>
            <a:chExt cx="1226185" cy="473709"/>
          </a:xfrm>
        </p:grpSpPr>
        <p:sp>
          <p:nvSpPr>
            <p:cNvPr id="32" name="object 32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1212100" y="0"/>
                  </a:moveTo>
                  <a:lnTo>
                    <a:pt x="4066" y="0"/>
                  </a:lnTo>
                  <a:lnTo>
                    <a:pt x="0" y="4065"/>
                  </a:lnTo>
                  <a:lnTo>
                    <a:pt x="0" y="9080"/>
                  </a:lnTo>
                  <a:lnTo>
                    <a:pt x="0" y="459536"/>
                  </a:lnTo>
                  <a:lnTo>
                    <a:pt x="4066" y="463602"/>
                  </a:lnTo>
                  <a:lnTo>
                    <a:pt x="1212100" y="463602"/>
                  </a:lnTo>
                  <a:lnTo>
                    <a:pt x="1216165" y="459536"/>
                  </a:lnTo>
                  <a:lnTo>
                    <a:pt x="1216165" y="4065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6814" y="3873139"/>
              <a:ext cx="1216660" cy="464184"/>
            </a:xfrm>
            <a:custGeom>
              <a:avLst/>
              <a:gdLst/>
              <a:ahLst/>
              <a:cxnLst/>
              <a:rect l="l" t="t" r="r" b="b"/>
              <a:pathLst>
                <a:path w="1216659" h="464185">
                  <a:moveTo>
                    <a:pt x="0" y="9081"/>
                  </a:moveTo>
                  <a:lnTo>
                    <a:pt x="0" y="4065"/>
                  </a:lnTo>
                  <a:lnTo>
                    <a:pt x="4065" y="0"/>
                  </a:lnTo>
                  <a:lnTo>
                    <a:pt x="9081" y="0"/>
                  </a:lnTo>
                  <a:lnTo>
                    <a:pt x="1207085" y="0"/>
                  </a:lnTo>
                  <a:lnTo>
                    <a:pt x="1212100" y="0"/>
                  </a:lnTo>
                  <a:lnTo>
                    <a:pt x="1216166" y="4065"/>
                  </a:lnTo>
                  <a:lnTo>
                    <a:pt x="1216166" y="9081"/>
                  </a:lnTo>
                  <a:lnTo>
                    <a:pt x="1216166" y="454521"/>
                  </a:lnTo>
                  <a:lnTo>
                    <a:pt x="1216166" y="459537"/>
                  </a:lnTo>
                  <a:lnTo>
                    <a:pt x="1212100" y="463603"/>
                  </a:lnTo>
                  <a:lnTo>
                    <a:pt x="1207085" y="463603"/>
                  </a:lnTo>
                  <a:lnTo>
                    <a:pt x="9081" y="463603"/>
                  </a:lnTo>
                  <a:lnTo>
                    <a:pt x="4065" y="463603"/>
                  </a:lnTo>
                  <a:lnTo>
                    <a:pt x="0" y="459537"/>
                  </a:lnTo>
                  <a:lnTo>
                    <a:pt x="0" y="454521"/>
                  </a:lnTo>
                  <a:lnTo>
                    <a:pt x="0" y="908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350648" y="3901440"/>
            <a:ext cx="78295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95332" y="2229167"/>
            <a:ext cx="2785110" cy="2221230"/>
            <a:chOff x="4595332" y="2229167"/>
            <a:chExt cx="2785110" cy="222123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255" y="3727703"/>
              <a:ext cx="725424" cy="7223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65258" y="2229167"/>
              <a:ext cx="414655" cy="1500505"/>
            </a:xfrm>
            <a:custGeom>
              <a:avLst/>
              <a:gdLst/>
              <a:ahLst/>
              <a:cxnLst/>
              <a:rect l="l" t="t" r="r" b="b"/>
              <a:pathLst>
                <a:path w="414654" h="1500504">
                  <a:moveTo>
                    <a:pt x="0" y="1416541"/>
                  </a:moveTo>
                  <a:lnTo>
                    <a:pt x="17630" y="1499891"/>
                  </a:lnTo>
                  <a:lnTo>
                    <a:pt x="69990" y="1440053"/>
                  </a:lnTo>
                  <a:lnTo>
                    <a:pt x="39804" y="1440053"/>
                  </a:lnTo>
                  <a:lnTo>
                    <a:pt x="27515" y="1436847"/>
                  </a:lnTo>
                  <a:lnTo>
                    <a:pt x="30722" y="1424556"/>
                  </a:lnTo>
                  <a:lnTo>
                    <a:pt x="0" y="1416541"/>
                  </a:lnTo>
                  <a:close/>
                </a:path>
                <a:path w="414654" h="1500504">
                  <a:moveTo>
                    <a:pt x="30722" y="1424556"/>
                  </a:moveTo>
                  <a:lnTo>
                    <a:pt x="27515" y="1436847"/>
                  </a:lnTo>
                  <a:lnTo>
                    <a:pt x="39804" y="1440053"/>
                  </a:lnTo>
                  <a:lnTo>
                    <a:pt x="43010" y="1427762"/>
                  </a:lnTo>
                  <a:lnTo>
                    <a:pt x="30722" y="1424556"/>
                  </a:lnTo>
                  <a:close/>
                </a:path>
                <a:path w="414654" h="1500504">
                  <a:moveTo>
                    <a:pt x="43010" y="1427762"/>
                  </a:moveTo>
                  <a:lnTo>
                    <a:pt x="39804" y="1440053"/>
                  </a:lnTo>
                  <a:lnTo>
                    <a:pt x="69990" y="1440053"/>
                  </a:lnTo>
                  <a:lnTo>
                    <a:pt x="73732" y="1435776"/>
                  </a:lnTo>
                  <a:lnTo>
                    <a:pt x="43010" y="1427762"/>
                  </a:lnTo>
                  <a:close/>
                </a:path>
                <a:path w="414654" h="1500504">
                  <a:moveTo>
                    <a:pt x="402371" y="0"/>
                  </a:moveTo>
                  <a:lnTo>
                    <a:pt x="30722" y="1424556"/>
                  </a:lnTo>
                  <a:lnTo>
                    <a:pt x="43010" y="1427762"/>
                  </a:lnTo>
                  <a:lnTo>
                    <a:pt x="414661" y="3206"/>
                  </a:lnTo>
                  <a:lnTo>
                    <a:pt x="4023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95332" y="3493272"/>
              <a:ext cx="2028189" cy="634365"/>
            </a:xfrm>
            <a:custGeom>
              <a:avLst/>
              <a:gdLst/>
              <a:ahLst/>
              <a:cxnLst/>
              <a:rect l="l" t="t" r="r" b="b"/>
              <a:pathLst>
                <a:path w="2028190" h="634364">
                  <a:moveTo>
                    <a:pt x="1951485" y="557555"/>
                  </a:moveTo>
                  <a:lnTo>
                    <a:pt x="1951485" y="633755"/>
                  </a:lnTo>
                  <a:lnTo>
                    <a:pt x="2014985" y="602005"/>
                  </a:lnTo>
                  <a:lnTo>
                    <a:pt x="1964185" y="602005"/>
                  </a:lnTo>
                  <a:lnTo>
                    <a:pt x="1964185" y="589305"/>
                  </a:lnTo>
                  <a:lnTo>
                    <a:pt x="2014985" y="589305"/>
                  </a:lnTo>
                  <a:lnTo>
                    <a:pt x="1951485" y="557555"/>
                  </a:lnTo>
                  <a:close/>
                </a:path>
                <a:path w="2028190" h="634364">
                  <a:moveTo>
                    <a:pt x="1007492" y="38100"/>
                  </a:moveTo>
                  <a:lnTo>
                    <a:pt x="1007492" y="599161"/>
                  </a:lnTo>
                  <a:lnTo>
                    <a:pt x="1010335" y="602005"/>
                  </a:lnTo>
                  <a:lnTo>
                    <a:pt x="1951485" y="602005"/>
                  </a:lnTo>
                  <a:lnTo>
                    <a:pt x="1951485" y="595655"/>
                  </a:lnTo>
                  <a:lnTo>
                    <a:pt x="1020192" y="595655"/>
                  </a:lnTo>
                  <a:lnTo>
                    <a:pt x="1013842" y="589305"/>
                  </a:lnTo>
                  <a:lnTo>
                    <a:pt x="1020192" y="589305"/>
                  </a:lnTo>
                  <a:lnTo>
                    <a:pt x="1020192" y="44450"/>
                  </a:lnTo>
                  <a:lnTo>
                    <a:pt x="1013842" y="44450"/>
                  </a:lnTo>
                  <a:lnTo>
                    <a:pt x="1007492" y="38100"/>
                  </a:lnTo>
                  <a:close/>
                </a:path>
                <a:path w="2028190" h="634364">
                  <a:moveTo>
                    <a:pt x="2014985" y="589305"/>
                  </a:moveTo>
                  <a:lnTo>
                    <a:pt x="1964185" y="589305"/>
                  </a:lnTo>
                  <a:lnTo>
                    <a:pt x="1964185" y="602005"/>
                  </a:lnTo>
                  <a:lnTo>
                    <a:pt x="2014985" y="602005"/>
                  </a:lnTo>
                  <a:lnTo>
                    <a:pt x="2027685" y="595655"/>
                  </a:lnTo>
                  <a:lnTo>
                    <a:pt x="2014985" y="589305"/>
                  </a:lnTo>
                  <a:close/>
                </a:path>
                <a:path w="2028190" h="634364">
                  <a:moveTo>
                    <a:pt x="1020192" y="589305"/>
                  </a:moveTo>
                  <a:lnTo>
                    <a:pt x="1013842" y="589305"/>
                  </a:lnTo>
                  <a:lnTo>
                    <a:pt x="1020192" y="595655"/>
                  </a:lnTo>
                  <a:lnTo>
                    <a:pt x="1020192" y="589305"/>
                  </a:lnTo>
                  <a:close/>
                </a:path>
                <a:path w="2028190" h="634364">
                  <a:moveTo>
                    <a:pt x="1951485" y="589305"/>
                  </a:moveTo>
                  <a:lnTo>
                    <a:pt x="1020192" y="589305"/>
                  </a:lnTo>
                  <a:lnTo>
                    <a:pt x="1020192" y="595655"/>
                  </a:lnTo>
                  <a:lnTo>
                    <a:pt x="1951485" y="595655"/>
                  </a:lnTo>
                  <a:lnTo>
                    <a:pt x="1951485" y="589305"/>
                  </a:lnTo>
                  <a:close/>
                </a:path>
                <a:path w="2028190" h="63436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28190" h="63436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28190" h="634364">
                  <a:moveTo>
                    <a:pt x="10173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07492" y="44450"/>
                  </a:lnTo>
                  <a:lnTo>
                    <a:pt x="1007492" y="38100"/>
                  </a:lnTo>
                  <a:lnTo>
                    <a:pt x="1020192" y="38100"/>
                  </a:lnTo>
                  <a:lnTo>
                    <a:pt x="1020192" y="34593"/>
                  </a:lnTo>
                  <a:lnTo>
                    <a:pt x="1017350" y="31750"/>
                  </a:lnTo>
                  <a:close/>
                </a:path>
                <a:path w="2028190" h="634364">
                  <a:moveTo>
                    <a:pt x="1020192" y="38100"/>
                  </a:moveTo>
                  <a:lnTo>
                    <a:pt x="1007492" y="38100"/>
                  </a:lnTo>
                  <a:lnTo>
                    <a:pt x="1013842" y="44450"/>
                  </a:lnTo>
                  <a:lnTo>
                    <a:pt x="1020192" y="44450"/>
                  </a:lnTo>
                  <a:lnTo>
                    <a:pt x="1020192" y="3810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365" y="3075432"/>
            <a:ext cx="8280400" cy="3307079"/>
            <a:chOff x="1952365" y="3075432"/>
            <a:chExt cx="8280400" cy="3307079"/>
          </a:xfrm>
        </p:grpSpPr>
        <p:sp>
          <p:nvSpPr>
            <p:cNvPr id="3" name="object 3"/>
            <p:cNvSpPr/>
            <p:nvPr/>
          </p:nvSpPr>
          <p:spPr>
            <a:xfrm>
              <a:off x="7026813" y="4148444"/>
              <a:ext cx="1353185" cy="671830"/>
            </a:xfrm>
            <a:custGeom>
              <a:avLst/>
              <a:gdLst/>
              <a:ahLst/>
              <a:cxnLst/>
              <a:rect l="l" t="t" r="r" b="b"/>
              <a:pathLst>
                <a:path w="1353184" h="671829">
                  <a:moveTo>
                    <a:pt x="0" y="13160"/>
                  </a:moveTo>
                  <a:lnTo>
                    <a:pt x="0" y="5892"/>
                  </a:lnTo>
                  <a:lnTo>
                    <a:pt x="5892" y="0"/>
                  </a:lnTo>
                  <a:lnTo>
                    <a:pt x="13160" y="0"/>
                  </a:lnTo>
                  <a:lnTo>
                    <a:pt x="1339578" y="0"/>
                  </a:lnTo>
                  <a:lnTo>
                    <a:pt x="1346847" y="0"/>
                  </a:lnTo>
                  <a:lnTo>
                    <a:pt x="1352739" y="5892"/>
                  </a:lnTo>
                  <a:lnTo>
                    <a:pt x="1352739" y="13160"/>
                  </a:lnTo>
                  <a:lnTo>
                    <a:pt x="1352739" y="658641"/>
                  </a:lnTo>
                  <a:lnTo>
                    <a:pt x="1352739" y="665909"/>
                  </a:lnTo>
                  <a:lnTo>
                    <a:pt x="1346847" y="671802"/>
                  </a:lnTo>
                  <a:lnTo>
                    <a:pt x="1339578" y="671802"/>
                  </a:lnTo>
                  <a:lnTo>
                    <a:pt x="13160" y="671802"/>
                  </a:lnTo>
                  <a:lnTo>
                    <a:pt x="5892" y="671802"/>
                  </a:lnTo>
                  <a:lnTo>
                    <a:pt x="0" y="665909"/>
                  </a:lnTo>
                  <a:lnTo>
                    <a:pt x="0" y="658641"/>
                  </a:lnTo>
                  <a:lnTo>
                    <a:pt x="0" y="1316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59589" y="4472909"/>
              <a:ext cx="2465705" cy="1656714"/>
            </a:xfrm>
            <a:custGeom>
              <a:avLst/>
              <a:gdLst/>
              <a:ahLst/>
              <a:cxnLst/>
              <a:rect l="l" t="t" r="r" b="b"/>
              <a:pathLst>
                <a:path w="2465704" h="1656714">
                  <a:moveTo>
                    <a:pt x="0" y="153451"/>
                  </a:moveTo>
                  <a:lnTo>
                    <a:pt x="7823" y="104948"/>
                  </a:lnTo>
                  <a:lnTo>
                    <a:pt x="29607" y="62824"/>
                  </a:lnTo>
                  <a:lnTo>
                    <a:pt x="62824" y="29607"/>
                  </a:lnTo>
                  <a:lnTo>
                    <a:pt x="104948" y="7823"/>
                  </a:lnTo>
                  <a:lnTo>
                    <a:pt x="153451" y="0"/>
                  </a:lnTo>
                  <a:lnTo>
                    <a:pt x="2311905" y="0"/>
                  </a:lnTo>
                  <a:lnTo>
                    <a:pt x="2360407" y="7823"/>
                  </a:lnTo>
                  <a:lnTo>
                    <a:pt x="2402531" y="29607"/>
                  </a:lnTo>
                  <a:lnTo>
                    <a:pt x="2435748" y="62824"/>
                  </a:lnTo>
                  <a:lnTo>
                    <a:pt x="2457533" y="104948"/>
                  </a:lnTo>
                  <a:lnTo>
                    <a:pt x="2465356" y="153451"/>
                  </a:lnTo>
                  <a:lnTo>
                    <a:pt x="2465356" y="1503160"/>
                  </a:lnTo>
                  <a:lnTo>
                    <a:pt x="2457533" y="1551662"/>
                  </a:lnTo>
                  <a:lnTo>
                    <a:pt x="2435748" y="1593786"/>
                  </a:lnTo>
                  <a:lnTo>
                    <a:pt x="2402531" y="1627003"/>
                  </a:lnTo>
                  <a:lnTo>
                    <a:pt x="2360407" y="1648788"/>
                  </a:lnTo>
                  <a:lnTo>
                    <a:pt x="2311905" y="1656611"/>
                  </a:lnTo>
                  <a:lnTo>
                    <a:pt x="153451" y="1656611"/>
                  </a:lnTo>
                  <a:lnTo>
                    <a:pt x="104948" y="1648788"/>
                  </a:lnTo>
                  <a:lnTo>
                    <a:pt x="62824" y="1627003"/>
                  </a:lnTo>
                  <a:lnTo>
                    <a:pt x="29607" y="1593786"/>
                  </a:lnTo>
                  <a:lnTo>
                    <a:pt x="7823" y="1551662"/>
                  </a:lnTo>
                  <a:lnTo>
                    <a:pt x="0" y="1503160"/>
                  </a:lnTo>
                  <a:lnTo>
                    <a:pt x="0" y="153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7128" y="3361603"/>
              <a:ext cx="8270875" cy="3016250"/>
            </a:xfrm>
            <a:custGeom>
              <a:avLst/>
              <a:gdLst/>
              <a:ahLst/>
              <a:cxnLst/>
              <a:rect l="l" t="t" r="r" b="b"/>
              <a:pathLst>
                <a:path w="8270875" h="3016250">
                  <a:moveTo>
                    <a:pt x="0" y="59073"/>
                  </a:moveTo>
                  <a:lnTo>
                    <a:pt x="4642" y="36079"/>
                  </a:lnTo>
                  <a:lnTo>
                    <a:pt x="17302" y="17302"/>
                  </a:lnTo>
                  <a:lnTo>
                    <a:pt x="36079" y="4642"/>
                  </a:lnTo>
                  <a:lnTo>
                    <a:pt x="59073" y="0"/>
                  </a:lnTo>
                  <a:lnTo>
                    <a:pt x="8211749" y="0"/>
                  </a:lnTo>
                  <a:lnTo>
                    <a:pt x="8234742" y="4642"/>
                  </a:lnTo>
                  <a:lnTo>
                    <a:pt x="8253519" y="17302"/>
                  </a:lnTo>
                  <a:lnTo>
                    <a:pt x="8266179" y="36079"/>
                  </a:lnTo>
                  <a:lnTo>
                    <a:pt x="8270822" y="59073"/>
                  </a:lnTo>
                  <a:lnTo>
                    <a:pt x="8270822" y="2956577"/>
                  </a:lnTo>
                  <a:lnTo>
                    <a:pt x="8266179" y="2979570"/>
                  </a:lnTo>
                  <a:lnTo>
                    <a:pt x="8253519" y="2998347"/>
                  </a:lnTo>
                  <a:lnTo>
                    <a:pt x="8234742" y="3011007"/>
                  </a:lnTo>
                  <a:lnTo>
                    <a:pt x="8211749" y="3015650"/>
                  </a:lnTo>
                  <a:lnTo>
                    <a:pt x="59073" y="3015650"/>
                  </a:lnTo>
                  <a:lnTo>
                    <a:pt x="36079" y="3011007"/>
                  </a:lnTo>
                  <a:lnTo>
                    <a:pt x="17302" y="2998347"/>
                  </a:lnTo>
                  <a:lnTo>
                    <a:pt x="4642" y="2979570"/>
                  </a:lnTo>
                  <a:lnTo>
                    <a:pt x="0" y="2956577"/>
                  </a:lnTo>
                  <a:lnTo>
                    <a:pt x="0" y="5907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3075432"/>
              <a:ext cx="627888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397" y="3260661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44397" y="3260661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93545" y="5067980"/>
            <a:ext cx="1958975" cy="982344"/>
            <a:chOff x="7193545" y="5067980"/>
            <a:chExt cx="1958975" cy="98234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6431" y="5297423"/>
              <a:ext cx="594359" cy="594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8223" y="5297423"/>
              <a:ext cx="591312" cy="594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6967" y="5297423"/>
              <a:ext cx="594359" cy="5943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98307" y="5190214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36250" y="506798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36250" y="506798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80631" y="4102608"/>
            <a:ext cx="1798955" cy="762000"/>
            <a:chOff x="6580631" y="4102608"/>
            <a:chExt cx="1798955" cy="7620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0631" y="4102608"/>
              <a:ext cx="765048" cy="762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71907" y="4184464"/>
              <a:ext cx="1108075" cy="600710"/>
            </a:xfrm>
            <a:custGeom>
              <a:avLst/>
              <a:gdLst/>
              <a:ahLst/>
              <a:cxnLst/>
              <a:rect l="l" t="t" r="r" b="b"/>
              <a:pathLst>
                <a:path w="1108075" h="600710">
                  <a:moveTo>
                    <a:pt x="1107644" y="0"/>
                  </a:moveTo>
                  <a:lnTo>
                    <a:pt x="0" y="0"/>
                  </a:lnTo>
                  <a:lnTo>
                    <a:pt x="0" y="600163"/>
                  </a:lnTo>
                  <a:lnTo>
                    <a:pt x="1107644" y="600163"/>
                  </a:lnTo>
                  <a:lnTo>
                    <a:pt x="1107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350648" y="4197096"/>
            <a:ext cx="8674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Port</a:t>
            </a:r>
            <a:r>
              <a:rPr sz="11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4602" y="3656775"/>
            <a:ext cx="864869" cy="527685"/>
          </a:xfrm>
          <a:custGeom>
            <a:avLst/>
            <a:gdLst/>
            <a:ahLst/>
            <a:cxnLst/>
            <a:rect l="l" t="t" r="r" b="b"/>
            <a:pathLst>
              <a:path w="864870" h="527685">
                <a:moveTo>
                  <a:pt x="795993" y="493604"/>
                </a:moveTo>
                <a:lnTo>
                  <a:pt x="779529" y="520752"/>
                </a:lnTo>
                <a:lnTo>
                  <a:pt x="864440" y="527688"/>
                </a:lnTo>
                <a:lnTo>
                  <a:pt x="847124" y="500190"/>
                </a:lnTo>
                <a:lnTo>
                  <a:pt x="806852" y="500190"/>
                </a:lnTo>
                <a:lnTo>
                  <a:pt x="795993" y="493604"/>
                </a:lnTo>
                <a:close/>
              </a:path>
              <a:path w="864870" h="527685">
                <a:moveTo>
                  <a:pt x="802579" y="482745"/>
                </a:moveTo>
                <a:lnTo>
                  <a:pt x="795993" y="493604"/>
                </a:lnTo>
                <a:lnTo>
                  <a:pt x="806852" y="500190"/>
                </a:lnTo>
                <a:lnTo>
                  <a:pt x="813438" y="489330"/>
                </a:lnTo>
                <a:lnTo>
                  <a:pt x="802579" y="482745"/>
                </a:lnTo>
                <a:close/>
              </a:path>
              <a:path w="864870" h="527685">
                <a:moveTo>
                  <a:pt x="819043" y="455597"/>
                </a:moveTo>
                <a:lnTo>
                  <a:pt x="802579" y="482745"/>
                </a:lnTo>
                <a:lnTo>
                  <a:pt x="813438" y="489330"/>
                </a:lnTo>
                <a:lnTo>
                  <a:pt x="806852" y="500190"/>
                </a:lnTo>
                <a:lnTo>
                  <a:pt x="847124" y="500190"/>
                </a:lnTo>
                <a:lnTo>
                  <a:pt x="819043" y="455597"/>
                </a:lnTo>
                <a:close/>
              </a:path>
              <a:path w="864870" h="527685">
                <a:moveTo>
                  <a:pt x="6584" y="0"/>
                </a:moveTo>
                <a:lnTo>
                  <a:pt x="0" y="10859"/>
                </a:lnTo>
                <a:lnTo>
                  <a:pt x="795993" y="493604"/>
                </a:lnTo>
                <a:lnTo>
                  <a:pt x="802579" y="482745"/>
                </a:lnTo>
                <a:lnTo>
                  <a:pt x="65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46458" y="3667914"/>
            <a:ext cx="99060" cy="476884"/>
          </a:xfrm>
          <a:custGeom>
            <a:avLst/>
            <a:gdLst/>
            <a:ahLst/>
            <a:cxnLst/>
            <a:rect l="l" t="t" r="r" b="b"/>
            <a:pathLst>
              <a:path w="99059" h="476885">
                <a:moveTo>
                  <a:pt x="54637" y="402236"/>
                </a:moveTo>
                <a:lnTo>
                  <a:pt x="23177" y="406528"/>
                </a:lnTo>
                <a:lnTo>
                  <a:pt x="71227" y="476878"/>
                </a:lnTo>
                <a:lnTo>
                  <a:pt x="92350" y="414820"/>
                </a:lnTo>
                <a:lnTo>
                  <a:pt x="56353" y="414820"/>
                </a:lnTo>
                <a:lnTo>
                  <a:pt x="54637" y="402236"/>
                </a:lnTo>
                <a:close/>
              </a:path>
              <a:path w="99059" h="476885">
                <a:moveTo>
                  <a:pt x="67220" y="400520"/>
                </a:moveTo>
                <a:lnTo>
                  <a:pt x="54637" y="402236"/>
                </a:lnTo>
                <a:lnTo>
                  <a:pt x="56353" y="414820"/>
                </a:lnTo>
                <a:lnTo>
                  <a:pt x="68936" y="413103"/>
                </a:lnTo>
                <a:lnTo>
                  <a:pt x="67220" y="400520"/>
                </a:lnTo>
                <a:close/>
              </a:path>
              <a:path w="99059" h="476885">
                <a:moveTo>
                  <a:pt x="98678" y="396228"/>
                </a:moveTo>
                <a:lnTo>
                  <a:pt x="67220" y="400520"/>
                </a:lnTo>
                <a:lnTo>
                  <a:pt x="68936" y="413103"/>
                </a:lnTo>
                <a:lnTo>
                  <a:pt x="56353" y="414820"/>
                </a:lnTo>
                <a:lnTo>
                  <a:pt x="92350" y="414820"/>
                </a:lnTo>
                <a:lnTo>
                  <a:pt x="98678" y="396228"/>
                </a:lnTo>
                <a:close/>
              </a:path>
              <a:path w="99059" h="476885">
                <a:moveTo>
                  <a:pt x="12583" y="0"/>
                </a:moveTo>
                <a:lnTo>
                  <a:pt x="0" y="1715"/>
                </a:lnTo>
                <a:lnTo>
                  <a:pt x="54637" y="402236"/>
                </a:lnTo>
                <a:lnTo>
                  <a:pt x="67220" y="400520"/>
                </a:lnTo>
                <a:lnTo>
                  <a:pt x="125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52365" y="3075432"/>
            <a:ext cx="8280400" cy="3307079"/>
            <a:chOff x="1952365" y="3075432"/>
            <a:chExt cx="8280400" cy="3307079"/>
          </a:xfrm>
        </p:grpSpPr>
        <p:sp>
          <p:nvSpPr>
            <p:cNvPr id="5" name="object 5"/>
            <p:cNvSpPr/>
            <p:nvPr/>
          </p:nvSpPr>
          <p:spPr>
            <a:xfrm>
              <a:off x="6962457" y="3536683"/>
              <a:ext cx="1743075" cy="591185"/>
            </a:xfrm>
            <a:custGeom>
              <a:avLst/>
              <a:gdLst/>
              <a:ahLst/>
              <a:cxnLst/>
              <a:rect l="l" t="t" r="r" b="b"/>
              <a:pathLst>
                <a:path w="1743075" h="591185">
                  <a:moveTo>
                    <a:pt x="640016" y="81686"/>
                  </a:moveTo>
                  <a:lnTo>
                    <a:pt x="632269" y="71615"/>
                  </a:lnTo>
                  <a:lnTo>
                    <a:pt x="56515" y="514515"/>
                  </a:lnTo>
                  <a:lnTo>
                    <a:pt x="37160" y="489343"/>
                  </a:lnTo>
                  <a:lnTo>
                    <a:pt x="0" y="566013"/>
                  </a:lnTo>
                  <a:lnTo>
                    <a:pt x="83629" y="549744"/>
                  </a:lnTo>
                  <a:lnTo>
                    <a:pt x="70218" y="532320"/>
                  </a:lnTo>
                  <a:lnTo>
                    <a:pt x="64262" y="524586"/>
                  </a:lnTo>
                  <a:lnTo>
                    <a:pt x="640016" y="81686"/>
                  </a:lnTo>
                  <a:close/>
                </a:path>
                <a:path w="1743075" h="591185">
                  <a:moveTo>
                    <a:pt x="1742948" y="11861"/>
                  </a:moveTo>
                  <a:lnTo>
                    <a:pt x="1738414" y="0"/>
                  </a:lnTo>
                  <a:lnTo>
                    <a:pt x="301599" y="549236"/>
                  </a:lnTo>
                  <a:lnTo>
                    <a:pt x="290271" y="519569"/>
                  </a:lnTo>
                  <a:lnTo>
                    <a:pt x="232689" y="582371"/>
                  </a:lnTo>
                  <a:lnTo>
                    <a:pt x="317474" y="590753"/>
                  </a:lnTo>
                  <a:lnTo>
                    <a:pt x="307873" y="565632"/>
                  </a:lnTo>
                  <a:lnTo>
                    <a:pt x="306133" y="561098"/>
                  </a:lnTo>
                  <a:lnTo>
                    <a:pt x="1742948" y="1186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95157" y="3530744"/>
              <a:ext cx="1510030" cy="596900"/>
            </a:xfrm>
            <a:custGeom>
              <a:avLst/>
              <a:gdLst/>
              <a:ahLst/>
              <a:cxnLst/>
              <a:rect l="l" t="t" r="r" b="b"/>
              <a:pathLst>
                <a:path w="1510029" h="596900">
                  <a:moveTo>
                    <a:pt x="57533" y="525471"/>
                  </a:moveTo>
                  <a:lnTo>
                    <a:pt x="0" y="588304"/>
                  </a:lnTo>
                  <a:lnTo>
                    <a:pt x="84785" y="596632"/>
                  </a:lnTo>
                  <a:lnTo>
                    <a:pt x="77440" y="577452"/>
                  </a:lnTo>
                  <a:lnTo>
                    <a:pt x="63842" y="577452"/>
                  </a:lnTo>
                  <a:lnTo>
                    <a:pt x="54758" y="553732"/>
                  </a:lnTo>
                  <a:lnTo>
                    <a:pt x="66617" y="549191"/>
                  </a:lnTo>
                  <a:lnTo>
                    <a:pt x="57533" y="525471"/>
                  </a:lnTo>
                  <a:close/>
                </a:path>
                <a:path w="1510029" h="596900">
                  <a:moveTo>
                    <a:pt x="66617" y="549191"/>
                  </a:moveTo>
                  <a:lnTo>
                    <a:pt x="54758" y="553732"/>
                  </a:lnTo>
                  <a:lnTo>
                    <a:pt x="63842" y="577452"/>
                  </a:lnTo>
                  <a:lnTo>
                    <a:pt x="75701" y="572911"/>
                  </a:lnTo>
                  <a:lnTo>
                    <a:pt x="66617" y="549191"/>
                  </a:lnTo>
                  <a:close/>
                </a:path>
                <a:path w="1510029" h="596900">
                  <a:moveTo>
                    <a:pt x="75701" y="572911"/>
                  </a:moveTo>
                  <a:lnTo>
                    <a:pt x="63842" y="577452"/>
                  </a:lnTo>
                  <a:lnTo>
                    <a:pt x="77440" y="577452"/>
                  </a:lnTo>
                  <a:lnTo>
                    <a:pt x="75701" y="572911"/>
                  </a:lnTo>
                  <a:close/>
                </a:path>
                <a:path w="1510029" h="596900">
                  <a:moveTo>
                    <a:pt x="1500628" y="0"/>
                  </a:moveTo>
                  <a:lnTo>
                    <a:pt x="66617" y="549191"/>
                  </a:lnTo>
                  <a:lnTo>
                    <a:pt x="75701" y="572911"/>
                  </a:lnTo>
                  <a:lnTo>
                    <a:pt x="1509712" y="23719"/>
                  </a:lnTo>
                  <a:lnTo>
                    <a:pt x="15006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26813" y="4148444"/>
              <a:ext cx="1353185" cy="671830"/>
            </a:xfrm>
            <a:custGeom>
              <a:avLst/>
              <a:gdLst/>
              <a:ahLst/>
              <a:cxnLst/>
              <a:rect l="l" t="t" r="r" b="b"/>
              <a:pathLst>
                <a:path w="1353184" h="671829">
                  <a:moveTo>
                    <a:pt x="0" y="13160"/>
                  </a:moveTo>
                  <a:lnTo>
                    <a:pt x="0" y="5892"/>
                  </a:lnTo>
                  <a:lnTo>
                    <a:pt x="5892" y="0"/>
                  </a:lnTo>
                  <a:lnTo>
                    <a:pt x="13160" y="0"/>
                  </a:lnTo>
                  <a:lnTo>
                    <a:pt x="1339578" y="0"/>
                  </a:lnTo>
                  <a:lnTo>
                    <a:pt x="1346847" y="0"/>
                  </a:lnTo>
                  <a:lnTo>
                    <a:pt x="1352739" y="5892"/>
                  </a:lnTo>
                  <a:lnTo>
                    <a:pt x="1352739" y="13160"/>
                  </a:lnTo>
                  <a:lnTo>
                    <a:pt x="1352739" y="658641"/>
                  </a:lnTo>
                  <a:lnTo>
                    <a:pt x="1352739" y="665909"/>
                  </a:lnTo>
                  <a:lnTo>
                    <a:pt x="1346847" y="671802"/>
                  </a:lnTo>
                  <a:lnTo>
                    <a:pt x="1339578" y="671802"/>
                  </a:lnTo>
                  <a:lnTo>
                    <a:pt x="13160" y="671802"/>
                  </a:lnTo>
                  <a:lnTo>
                    <a:pt x="5892" y="671802"/>
                  </a:lnTo>
                  <a:lnTo>
                    <a:pt x="0" y="665909"/>
                  </a:lnTo>
                  <a:lnTo>
                    <a:pt x="0" y="658641"/>
                  </a:lnTo>
                  <a:lnTo>
                    <a:pt x="0" y="1316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59589" y="4472909"/>
              <a:ext cx="2465705" cy="1656714"/>
            </a:xfrm>
            <a:custGeom>
              <a:avLst/>
              <a:gdLst/>
              <a:ahLst/>
              <a:cxnLst/>
              <a:rect l="l" t="t" r="r" b="b"/>
              <a:pathLst>
                <a:path w="2465704" h="1656714">
                  <a:moveTo>
                    <a:pt x="0" y="153451"/>
                  </a:moveTo>
                  <a:lnTo>
                    <a:pt x="7823" y="104948"/>
                  </a:lnTo>
                  <a:lnTo>
                    <a:pt x="29607" y="62824"/>
                  </a:lnTo>
                  <a:lnTo>
                    <a:pt x="62824" y="29607"/>
                  </a:lnTo>
                  <a:lnTo>
                    <a:pt x="104948" y="7823"/>
                  </a:lnTo>
                  <a:lnTo>
                    <a:pt x="153451" y="0"/>
                  </a:lnTo>
                  <a:lnTo>
                    <a:pt x="2311905" y="0"/>
                  </a:lnTo>
                  <a:lnTo>
                    <a:pt x="2360407" y="7823"/>
                  </a:lnTo>
                  <a:lnTo>
                    <a:pt x="2402531" y="29607"/>
                  </a:lnTo>
                  <a:lnTo>
                    <a:pt x="2435748" y="62824"/>
                  </a:lnTo>
                  <a:lnTo>
                    <a:pt x="2457533" y="104948"/>
                  </a:lnTo>
                  <a:lnTo>
                    <a:pt x="2465356" y="153451"/>
                  </a:lnTo>
                  <a:lnTo>
                    <a:pt x="2465356" y="1503160"/>
                  </a:lnTo>
                  <a:lnTo>
                    <a:pt x="2457533" y="1551662"/>
                  </a:lnTo>
                  <a:lnTo>
                    <a:pt x="2435748" y="1593786"/>
                  </a:lnTo>
                  <a:lnTo>
                    <a:pt x="2402531" y="1627003"/>
                  </a:lnTo>
                  <a:lnTo>
                    <a:pt x="2360407" y="1648788"/>
                  </a:lnTo>
                  <a:lnTo>
                    <a:pt x="2311905" y="1656611"/>
                  </a:lnTo>
                  <a:lnTo>
                    <a:pt x="153451" y="1656611"/>
                  </a:lnTo>
                  <a:lnTo>
                    <a:pt x="104948" y="1648788"/>
                  </a:lnTo>
                  <a:lnTo>
                    <a:pt x="62824" y="1627003"/>
                  </a:lnTo>
                  <a:lnTo>
                    <a:pt x="29607" y="1593786"/>
                  </a:lnTo>
                  <a:lnTo>
                    <a:pt x="7823" y="1551662"/>
                  </a:lnTo>
                  <a:lnTo>
                    <a:pt x="0" y="1503160"/>
                  </a:lnTo>
                  <a:lnTo>
                    <a:pt x="0" y="153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57128" y="3361603"/>
              <a:ext cx="8270875" cy="3016250"/>
            </a:xfrm>
            <a:custGeom>
              <a:avLst/>
              <a:gdLst/>
              <a:ahLst/>
              <a:cxnLst/>
              <a:rect l="l" t="t" r="r" b="b"/>
              <a:pathLst>
                <a:path w="8270875" h="3016250">
                  <a:moveTo>
                    <a:pt x="0" y="59073"/>
                  </a:moveTo>
                  <a:lnTo>
                    <a:pt x="4642" y="36079"/>
                  </a:lnTo>
                  <a:lnTo>
                    <a:pt x="17302" y="17302"/>
                  </a:lnTo>
                  <a:lnTo>
                    <a:pt x="36079" y="4642"/>
                  </a:lnTo>
                  <a:lnTo>
                    <a:pt x="59073" y="0"/>
                  </a:lnTo>
                  <a:lnTo>
                    <a:pt x="8211749" y="0"/>
                  </a:lnTo>
                  <a:lnTo>
                    <a:pt x="8234742" y="4642"/>
                  </a:lnTo>
                  <a:lnTo>
                    <a:pt x="8253519" y="17302"/>
                  </a:lnTo>
                  <a:lnTo>
                    <a:pt x="8266179" y="36079"/>
                  </a:lnTo>
                  <a:lnTo>
                    <a:pt x="8270822" y="59073"/>
                  </a:lnTo>
                  <a:lnTo>
                    <a:pt x="8270822" y="2956577"/>
                  </a:lnTo>
                  <a:lnTo>
                    <a:pt x="8266179" y="2979570"/>
                  </a:lnTo>
                  <a:lnTo>
                    <a:pt x="8253519" y="2998347"/>
                  </a:lnTo>
                  <a:lnTo>
                    <a:pt x="8234742" y="3011007"/>
                  </a:lnTo>
                  <a:lnTo>
                    <a:pt x="8211749" y="3015650"/>
                  </a:lnTo>
                  <a:lnTo>
                    <a:pt x="59073" y="3015650"/>
                  </a:lnTo>
                  <a:lnTo>
                    <a:pt x="36079" y="3011007"/>
                  </a:lnTo>
                  <a:lnTo>
                    <a:pt x="17302" y="2998347"/>
                  </a:lnTo>
                  <a:lnTo>
                    <a:pt x="4642" y="2979570"/>
                  </a:lnTo>
                  <a:lnTo>
                    <a:pt x="0" y="2956577"/>
                  </a:lnTo>
                  <a:lnTo>
                    <a:pt x="0" y="5907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3075432"/>
              <a:ext cx="627888" cy="6126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44397" y="3260661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44397" y="3260661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3545" y="5067980"/>
            <a:ext cx="1958975" cy="982344"/>
            <a:chOff x="7193545" y="5067980"/>
            <a:chExt cx="1958975" cy="98234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6431" y="5297423"/>
              <a:ext cx="594359" cy="594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8223" y="5297423"/>
              <a:ext cx="591312" cy="594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6967" y="5297423"/>
              <a:ext cx="594359" cy="5943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98307" y="5190214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36250" y="5067980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936250" y="5067980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0631" y="4102608"/>
            <a:ext cx="1798955" cy="762000"/>
            <a:chOff x="6580631" y="4102608"/>
            <a:chExt cx="1798955" cy="76200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0631" y="4102608"/>
              <a:ext cx="765048" cy="762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71907" y="4184464"/>
              <a:ext cx="1108075" cy="600710"/>
            </a:xfrm>
            <a:custGeom>
              <a:avLst/>
              <a:gdLst/>
              <a:ahLst/>
              <a:cxnLst/>
              <a:rect l="l" t="t" r="r" b="b"/>
              <a:pathLst>
                <a:path w="1108075" h="600710">
                  <a:moveTo>
                    <a:pt x="1107644" y="0"/>
                  </a:moveTo>
                  <a:lnTo>
                    <a:pt x="0" y="0"/>
                  </a:lnTo>
                  <a:lnTo>
                    <a:pt x="0" y="600163"/>
                  </a:lnTo>
                  <a:lnTo>
                    <a:pt x="1107644" y="600163"/>
                  </a:lnTo>
                  <a:lnTo>
                    <a:pt x="1107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350648" y="4197096"/>
            <a:ext cx="8674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">
              <a:lnSpc>
                <a:spcPct val="106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app1-svc </a:t>
            </a:r>
            <a:r>
              <a:rPr sz="1100" spc="-6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10.0.0.61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Port</a:t>
            </a:r>
            <a:r>
              <a:rPr sz="11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31545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89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42727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79091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90273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26639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37822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74186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785368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30001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82184" y="386527"/>
            <a:ext cx="4081779" cy="4966335"/>
            <a:chOff x="5282184" y="386527"/>
            <a:chExt cx="4081779" cy="496633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2184" y="2932175"/>
              <a:ext cx="722376" cy="7223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00" y="2932175"/>
              <a:ext cx="725424" cy="7223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2464" y="2932175"/>
              <a:ext cx="722376" cy="7223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41080" y="2932175"/>
              <a:ext cx="722376" cy="7223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6614" y="386527"/>
              <a:ext cx="868743" cy="85231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53237" y="1230121"/>
              <a:ext cx="1925320" cy="4123054"/>
            </a:xfrm>
            <a:custGeom>
              <a:avLst/>
              <a:gdLst/>
              <a:ahLst/>
              <a:cxnLst/>
              <a:rect l="l" t="t" r="r" b="b"/>
              <a:pathLst>
                <a:path w="1925320" h="4123054">
                  <a:moveTo>
                    <a:pt x="473392" y="4122534"/>
                  </a:moveTo>
                  <a:lnTo>
                    <a:pt x="462038" y="4085196"/>
                  </a:lnTo>
                  <a:lnTo>
                    <a:pt x="448602" y="4041025"/>
                  </a:lnTo>
                  <a:lnTo>
                    <a:pt x="430174" y="4058501"/>
                  </a:lnTo>
                  <a:lnTo>
                    <a:pt x="18427" y="3624427"/>
                  </a:lnTo>
                  <a:lnTo>
                    <a:pt x="0" y="3641902"/>
                  </a:lnTo>
                  <a:lnTo>
                    <a:pt x="411746" y="4075988"/>
                  </a:lnTo>
                  <a:lnTo>
                    <a:pt x="393319" y="4093464"/>
                  </a:lnTo>
                  <a:lnTo>
                    <a:pt x="473392" y="4122534"/>
                  </a:lnTo>
                  <a:close/>
                </a:path>
                <a:path w="1925320" h="4123054">
                  <a:moveTo>
                    <a:pt x="1925281" y="1475651"/>
                  </a:moveTo>
                  <a:lnTo>
                    <a:pt x="1913966" y="1438249"/>
                  </a:lnTo>
                  <a:lnTo>
                    <a:pt x="1900605" y="1394117"/>
                  </a:lnTo>
                  <a:lnTo>
                    <a:pt x="1882152" y="1411566"/>
                  </a:lnTo>
                  <a:lnTo>
                    <a:pt x="547141" y="0"/>
                  </a:lnTo>
                  <a:lnTo>
                    <a:pt x="528688" y="17449"/>
                  </a:lnTo>
                  <a:lnTo>
                    <a:pt x="1863699" y="1429016"/>
                  </a:lnTo>
                  <a:lnTo>
                    <a:pt x="1845246" y="1446466"/>
                  </a:lnTo>
                  <a:lnTo>
                    <a:pt x="1925281" y="147565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035868" y="1800859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/>
              <a:t>NodePort</a:t>
            </a:r>
            <a:endParaRPr sz="360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6334" y="3075432"/>
            <a:ext cx="5026660" cy="3307079"/>
            <a:chOff x="5206334" y="3075432"/>
            <a:chExt cx="5026660" cy="3307079"/>
          </a:xfrm>
        </p:grpSpPr>
        <p:sp>
          <p:nvSpPr>
            <p:cNvPr id="3" name="object 3"/>
            <p:cNvSpPr/>
            <p:nvPr/>
          </p:nvSpPr>
          <p:spPr>
            <a:xfrm>
              <a:off x="6759588" y="4472909"/>
              <a:ext cx="2465705" cy="1656714"/>
            </a:xfrm>
            <a:custGeom>
              <a:avLst/>
              <a:gdLst/>
              <a:ahLst/>
              <a:cxnLst/>
              <a:rect l="l" t="t" r="r" b="b"/>
              <a:pathLst>
                <a:path w="2465704" h="1656714">
                  <a:moveTo>
                    <a:pt x="0" y="153451"/>
                  </a:moveTo>
                  <a:lnTo>
                    <a:pt x="7823" y="104948"/>
                  </a:lnTo>
                  <a:lnTo>
                    <a:pt x="29607" y="62824"/>
                  </a:lnTo>
                  <a:lnTo>
                    <a:pt x="62824" y="29607"/>
                  </a:lnTo>
                  <a:lnTo>
                    <a:pt x="104948" y="7823"/>
                  </a:lnTo>
                  <a:lnTo>
                    <a:pt x="153451" y="0"/>
                  </a:lnTo>
                  <a:lnTo>
                    <a:pt x="2311905" y="0"/>
                  </a:lnTo>
                  <a:lnTo>
                    <a:pt x="2360407" y="7823"/>
                  </a:lnTo>
                  <a:lnTo>
                    <a:pt x="2402531" y="29607"/>
                  </a:lnTo>
                  <a:lnTo>
                    <a:pt x="2435748" y="62824"/>
                  </a:lnTo>
                  <a:lnTo>
                    <a:pt x="2457533" y="104948"/>
                  </a:lnTo>
                  <a:lnTo>
                    <a:pt x="2465356" y="153451"/>
                  </a:lnTo>
                  <a:lnTo>
                    <a:pt x="2465356" y="1503160"/>
                  </a:lnTo>
                  <a:lnTo>
                    <a:pt x="2457533" y="1551662"/>
                  </a:lnTo>
                  <a:lnTo>
                    <a:pt x="2435748" y="1593786"/>
                  </a:lnTo>
                  <a:lnTo>
                    <a:pt x="2402531" y="1627003"/>
                  </a:lnTo>
                  <a:lnTo>
                    <a:pt x="2360407" y="1648788"/>
                  </a:lnTo>
                  <a:lnTo>
                    <a:pt x="2311905" y="1656611"/>
                  </a:lnTo>
                  <a:lnTo>
                    <a:pt x="153451" y="1656611"/>
                  </a:lnTo>
                  <a:lnTo>
                    <a:pt x="104948" y="1648788"/>
                  </a:lnTo>
                  <a:lnTo>
                    <a:pt x="62824" y="1627003"/>
                  </a:lnTo>
                  <a:lnTo>
                    <a:pt x="29607" y="1593786"/>
                  </a:lnTo>
                  <a:lnTo>
                    <a:pt x="7823" y="1551662"/>
                  </a:lnTo>
                  <a:lnTo>
                    <a:pt x="0" y="1503160"/>
                  </a:lnTo>
                  <a:lnTo>
                    <a:pt x="0" y="153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11097" y="3361603"/>
              <a:ext cx="5017135" cy="3016250"/>
            </a:xfrm>
            <a:custGeom>
              <a:avLst/>
              <a:gdLst/>
              <a:ahLst/>
              <a:cxnLst/>
              <a:rect l="l" t="t" r="r" b="b"/>
              <a:pathLst>
                <a:path w="5017134" h="3016250">
                  <a:moveTo>
                    <a:pt x="0" y="59078"/>
                  </a:moveTo>
                  <a:lnTo>
                    <a:pt x="4642" y="36082"/>
                  </a:lnTo>
                  <a:lnTo>
                    <a:pt x="17303" y="17303"/>
                  </a:lnTo>
                  <a:lnTo>
                    <a:pt x="36082" y="4642"/>
                  </a:lnTo>
                  <a:lnTo>
                    <a:pt x="59078" y="0"/>
                  </a:lnTo>
                  <a:lnTo>
                    <a:pt x="4957775" y="0"/>
                  </a:lnTo>
                  <a:lnTo>
                    <a:pt x="4980771" y="4642"/>
                  </a:lnTo>
                  <a:lnTo>
                    <a:pt x="4999550" y="17303"/>
                  </a:lnTo>
                  <a:lnTo>
                    <a:pt x="5012211" y="36082"/>
                  </a:lnTo>
                  <a:lnTo>
                    <a:pt x="5016854" y="59078"/>
                  </a:lnTo>
                  <a:lnTo>
                    <a:pt x="5016854" y="2956571"/>
                  </a:lnTo>
                  <a:lnTo>
                    <a:pt x="5012211" y="2979567"/>
                  </a:lnTo>
                  <a:lnTo>
                    <a:pt x="4999550" y="2998346"/>
                  </a:lnTo>
                  <a:lnTo>
                    <a:pt x="4980771" y="3011007"/>
                  </a:lnTo>
                  <a:lnTo>
                    <a:pt x="4957775" y="3015650"/>
                  </a:lnTo>
                  <a:lnTo>
                    <a:pt x="59078" y="3015650"/>
                  </a:lnTo>
                  <a:lnTo>
                    <a:pt x="36082" y="3011007"/>
                  </a:lnTo>
                  <a:lnTo>
                    <a:pt x="17303" y="2998346"/>
                  </a:lnTo>
                  <a:lnTo>
                    <a:pt x="4642" y="2979567"/>
                  </a:lnTo>
                  <a:lnTo>
                    <a:pt x="0" y="2956571"/>
                  </a:lnTo>
                  <a:lnTo>
                    <a:pt x="0" y="59078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52288" y="3075432"/>
              <a:ext cx="630936" cy="6126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30056" y="3260661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30056" y="3260661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0" y="0"/>
                  </a:moveTo>
                  <a:lnTo>
                    <a:pt x="1461289" y="0"/>
                  </a:lnTo>
                  <a:lnTo>
                    <a:pt x="1461289" y="212400"/>
                  </a:lnTo>
                  <a:lnTo>
                    <a:pt x="0" y="21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108781" y="3235452"/>
            <a:ext cx="1195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02281" y="5080351"/>
            <a:ext cx="1958975" cy="982344"/>
            <a:chOff x="7002281" y="5080351"/>
            <a:chExt cx="1958975" cy="98234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455" y="5309615"/>
              <a:ext cx="591311" cy="594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99" y="5309615"/>
              <a:ext cx="591311" cy="594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943" y="5309615"/>
              <a:ext cx="594359" cy="5943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07044" y="5202585"/>
              <a:ext cx="1949450" cy="855344"/>
            </a:xfrm>
            <a:custGeom>
              <a:avLst/>
              <a:gdLst/>
              <a:ahLst/>
              <a:cxnLst/>
              <a:rect l="l" t="t" r="r" b="b"/>
              <a:pathLst>
                <a:path w="1949450" h="855345">
                  <a:moveTo>
                    <a:pt x="0" y="79209"/>
                  </a:moveTo>
                  <a:lnTo>
                    <a:pt x="6224" y="48377"/>
                  </a:lnTo>
                  <a:lnTo>
                    <a:pt x="23199" y="23199"/>
                  </a:lnTo>
                  <a:lnTo>
                    <a:pt x="48377" y="6224"/>
                  </a:lnTo>
                  <a:lnTo>
                    <a:pt x="79208" y="0"/>
                  </a:lnTo>
                  <a:lnTo>
                    <a:pt x="1869945" y="0"/>
                  </a:lnTo>
                  <a:lnTo>
                    <a:pt x="1900776" y="6224"/>
                  </a:lnTo>
                  <a:lnTo>
                    <a:pt x="1925954" y="23199"/>
                  </a:lnTo>
                  <a:lnTo>
                    <a:pt x="1942929" y="48377"/>
                  </a:lnTo>
                  <a:lnTo>
                    <a:pt x="1949154" y="79209"/>
                  </a:lnTo>
                  <a:lnTo>
                    <a:pt x="1949154" y="775891"/>
                  </a:lnTo>
                  <a:lnTo>
                    <a:pt x="1942929" y="806723"/>
                  </a:lnTo>
                  <a:lnTo>
                    <a:pt x="1925954" y="831901"/>
                  </a:lnTo>
                  <a:lnTo>
                    <a:pt x="1900776" y="848876"/>
                  </a:lnTo>
                  <a:lnTo>
                    <a:pt x="1869945" y="855101"/>
                  </a:lnTo>
                  <a:lnTo>
                    <a:pt x="79208" y="855101"/>
                  </a:lnTo>
                  <a:lnTo>
                    <a:pt x="48377" y="848876"/>
                  </a:lnTo>
                  <a:lnTo>
                    <a:pt x="23199" y="831901"/>
                  </a:lnTo>
                  <a:lnTo>
                    <a:pt x="6224" y="806723"/>
                  </a:lnTo>
                  <a:lnTo>
                    <a:pt x="0" y="775891"/>
                  </a:lnTo>
                  <a:lnTo>
                    <a:pt x="0" y="79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44988" y="5080351"/>
              <a:ext cx="534035" cy="212725"/>
            </a:xfrm>
            <a:custGeom>
              <a:avLst/>
              <a:gdLst/>
              <a:ahLst/>
              <a:cxnLst/>
              <a:rect l="l" t="t" r="r" b="b"/>
              <a:pathLst>
                <a:path w="534034" h="212725">
                  <a:moveTo>
                    <a:pt x="533544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533544" y="212399"/>
                  </a:lnTo>
                  <a:lnTo>
                    <a:pt x="53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44988" y="5080351"/>
            <a:ext cx="534035" cy="212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App1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41606" y="386527"/>
            <a:ext cx="1731645" cy="4478655"/>
            <a:chOff x="6641606" y="386527"/>
            <a:chExt cx="1731645" cy="447865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0856" y="4102607"/>
              <a:ext cx="762000" cy="762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6614" y="386527"/>
              <a:ext cx="868743" cy="8523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4392" y="2050121"/>
              <a:ext cx="806470" cy="5564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1606" y="2026451"/>
              <a:ext cx="647389" cy="6473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250887" y="1238846"/>
              <a:ext cx="577215" cy="2940050"/>
            </a:xfrm>
            <a:custGeom>
              <a:avLst/>
              <a:gdLst/>
              <a:ahLst/>
              <a:cxnLst/>
              <a:rect l="l" t="t" r="r" b="b"/>
              <a:pathLst>
                <a:path w="577215" h="2940050">
                  <a:moveTo>
                    <a:pt x="76200" y="808723"/>
                  </a:moveTo>
                  <a:lnTo>
                    <a:pt x="46037" y="808723"/>
                  </a:lnTo>
                  <a:lnTo>
                    <a:pt x="46037" y="0"/>
                  </a:lnTo>
                  <a:lnTo>
                    <a:pt x="30162" y="0"/>
                  </a:lnTo>
                  <a:lnTo>
                    <a:pt x="30162" y="808723"/>
                  </a:lnTo>
                  <a:lnTo>
                    <a:pt x="0" y="808723"/>
                  </a:lnTo>
                  <a:lnTo>
                    <a:pt x="38100" y="884923"/>
                  </a:lnTo>
                  <a:lnTo>
                    <a:pt x="69850" y="821423"/>
                  </a:lnTo>
                  <a:lnTo>
                    <a:pt x="76200" y="808723"/>
                  </a:lnTo>
                  <a:close/>
                </a:path>
                <a:path w="577215" h="2940050">
                  <a:moveTo>
                    <a:pt x="577176" y="2855442"/>
                  </a:moveTo>
                  <a:lnTo>
                    <a:pt x="548627" y="2865196"/>
                  </a:lnTo>
                  <a:lnTo>
                    <a:pt x="45618" y="1392593"/>
                  </a:lnTo>
                  <a:lnTo>
                    <a:pt x="30594" y="1397723"/>
                  </a:lnTo>
                  <a:lnTo>
                    <a:pt x="533603" y="2870327"/>
                  </a:lnTo>
                  <a:lnTo>
                    <a:pt x="505066" y="2880080"/>
                  </a:lnTo>
                  <a:lnTo>
                    <a:pt x="565746" y="2939872"/>
                  </a:lnTo>
                  <a:lnTo>
                    <a:pt x="573532" y="2882341"/>
                  </a:lnTo>
                  <a:lnTo>
                    <a:pt x="577176" y="285544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35868" y="1800859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/>
              <a:t>L</a:t>
            </a:r>
            <a:r>
              <a:rPr sz="3600" spc="170" dirty="0"/>
              <a:t>o</a:t>
            </a:r>
            <a:r>
              <a:rPr sz="3600" spc="-105" dirty="0"/>
              <a:t>a</a:t>
            </a:r>
            <a:r>
              <a:rPr sz="3600" spc="130" dirty="0"/>
              <a:t>d</a:t>
            </a:r>
            <a:r>
              <a:rPr sz="3600" spc="130" dirty="0"/>
              <a:t>B</a:t>
            </a:r>
            <a:r>
              <a:rPr sz="3600" spc="-105" dirty="0"/>
              <a:t>a</a:t>
            </a:r>
            <a:r>
              <a:rPr sz="3600" spc="-95" dirty="0"/>
              <a:t>l</a:t>
            </a:r>
            <a:r>
              <a:rPr sz="3600" spc="-105" dirty="0"/>
              <a:t>a</a:t>
            </a:r>
            <a:r>
              <a:rPr sz="3600" spc="-70" dirty="0"/>
              <a:t>n</a:t>
            </a:r>
            <a:r>
              <a:rPr sz="3600" spc="114" dirty="0"/>
              <a:t>c</a:t>
            </a:r>
            <a:r>
              <a:rPr sz="3600" spc="-50" dirty="0"/>
              <a:t>e</a:t>
            </a:r>
            <a:r>
              <a:rPr sz="3600" spc="-100" dirty="0"/>
              <a:t>r</a:t>
            </a:r>
            <a:endParaRPr sz="3600"/>
          </a:p>
        </p:txBody>
      </p:sp>
      <p:grpSp>
        <p:nvGrpSpPr>
          <p:cNvPr id="23" name="object 23"/>
          <p:cNvGrpSpPr/>
          <p:nvPr/>
        </p:nvGrpSpPr>
        <p:grpSpPr>
          <a:xfrm>
            <a:off x="844934" y="2567233"/>
            <a:ext cx="4097654" cy="3827779"/>
            <a:chOff x="844934" y="2567233"/>
            <a:chExt cx="4097654" cy="3827779"/>
          </a:xfrm>
        </p:grpSpPr>
        <p:sp>
          <p:nvSpPr>
            <p:cNvPr id="24" name="object 24"/>
            <p:cNvSpPr/>
            <p:nvPr/>
          </p:nvSpPr>
          <p:spPr>
            <a:xfrm>
              <a:off x="844934" y="2567233"/>
              <a:ext cx="4097654" cy="3827779"/>
            </a:xfrm>
            <a:custGeom>
              <a:avLst/>
              <a:gdLst/>
              <a:ahLst/>
              <a:cxnLst/>
              <a:rect l="l" t="t" r="r" b="b"/>
              <a:pathLst>
                <a:path w="4097654" h="3827779">
                  <a:moveTo>
                    <a:pt x="4012715" y="0"/>
                  </a:moveTo>
                  <a:lnTo>
                    <a:pt x="84699" y="0"/>
                  </a:lnTo>
                  <a:lnTo>
                    <a:pt x="51730" y="6656"/>
                  </a:lnTo>
                  <a:lnTo>
                    <a:pt x="24807" y="24807"/>
                  </a:lnTo>
                  <a:lnTo>
                    <a:pt x="6656" y="51730"/>
                  </a:lnTo>
                  <a:lnTo>
                    <a:pt x="0" y="84700"/>
                  </a:lnTo>
                  <a:lnTo>
                    <a:pt x="0" y="3742718"/>
                  </a:lnTo>
                  <a:lnTo>
                    <a:pt x="6656" y="3775687"/>
                  </a:lnTo>
                  <a:lnTo>
                    <a:pt x="24807" y="3802610"/>
                  </a:lnTo>
                  <a:lnTo>
                    <a:pt x="51730" y="3820761"/>
                  </a:lnTo>
                  <a:lnTo>
                    <a:pt x="84699" y="3827417"/>
                  </a:lnTo>
                  <a:lnTo>
                    <a:pt x="4012715" y="3827417"/>
                  </a:lnTo>
                  <a:lnTo>
                    <a:pt x="4045684" y="3820761"/>
                  </a:lnTo>
                  <a:lnTo>
                    <a:pt x="4072607" y="3802610"/>
                  </a:lnTo>
                  <a:lnTo>
                    <a:pt x="4090759" y="3775687"/>
                  </a:lnTo>
                  <a:lnTo>
                    <a:pt x="4097415" y="3742718"/>
                  </a:lnTo>
                  <a:lnTo>
                    <a:pt x="4097415" y="84700"/>
                  </a:lnTo>
                  <a:lnTo>
                    <a:pt x="4090759" y="51730"/>
                  </a:lnTo>
                  <a:lnTo>
                    <a:pt x="4072607" y="24807"/>
                  </a:lnTo>
                  <a:lnTo>
                    <a:pt x="4045684" y="6656"/>
                  </a:lnTo>
                  <a:lnTo>
                    <a:pt x="401271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069" y="2600139"/>
              <a:ext cx="80988" cy="809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563" y="2600138"/>
              <a:ext cx="80987" cy="8098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673" y="2600138"/>
              <a:ext cx="80988" cy="8098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13563" y="2714031"/>
            <a:ext cx="4029075" cy="368109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34290" rIns="0" bIns="0" rtlCol="0">
            <a:spAutoFit/>
          </a:bodyPr>
          <a:lstStyle/>
          <a:p>
            <a:pPr marL="50800" marR="183642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v1 </a:t>
            </a:r>
            <a:r>
              <a:rPr sz="2000" spc="-118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000" spc="-1190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metadata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0800" marR="1988820" indent="304800">
              <a:lnSpc>
                <a:spcPct val="100000"/>
              </a:lnSpc>
            </a:pP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6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ps-lb </a:t>
            </a:r>
            <a:r>
              <a:rPr sz="2000" spc="-1190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ts val="2865"/>
              </a:lnSpc>
            </a:pPr>
            <a:r>
              <a:rPr sz="2400" b="1" spc="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b="1" spc="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b="1" spc="-1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LoadBalancer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3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port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3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B5CEA8"/>
                </a:solidFill>
                <a:latin typeface="Courier New" panose="02070309020205020404"/>
                <a:cs typeface="Courier New" panose="02070309020205020404"/>
              </a:rPr>
              <a:t>80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 marR="922020" indent="304800">
              <a:lnSpc>
                <a:spcPct val="100000"/>
              </a:lnSpc>
            </a:pP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targetPort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4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B5CEA8"/>
                </a:solidFill>
                <a:latin typeface="Courier New" panose="02070309020205020404"/>
                <a:cs typeface="Courier New" panose="02070309020205020404"/>
              </a:rPr>
              <a:t>8080 </a:t>
            </a:r>
            <a:r>
              <a:rPr sz="2000" spc="-1185" dirty="0">
                <a:solidFill>
                  <a:srgbClr val="B5CEA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selector</a:t>
            </a:r>
            <a:r>
              <a:rPr sz="2000" spc="-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60400">
              <a:lnSpc>
                <a:spcPct val="100000"/>
              </a:lnSpc>
            </a:pPr>
            <a:r>
              <a:rPr sz="2000" dirty="0">
                <a:solidFill>
                  <a:srgbClr val="569CD6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65" dirty="0">
                <a:solidFill>
                  <a:srgbClr val="D4D4D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urier New" panose="02070309020205020404"/>
                <a:cs typeface="Courier New" panose="02070309020205020404"/>
              </a:rPr>
              <a:t>web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900684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Service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(the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45" dirty="0">
                <a:solidFill>
                  <a:srgbClr val="202020"/>
                </a:solidFill>
              </a:rPr>
              <a:t>imperative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way)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895" y="2718308"/>
            <a:ext cx="900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Service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(the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45" dirty="0">
                <a:solidFill>
                  <a:srgbClr val="202020"/>
                </a:solidFill>
              </a:rPr>
              <a:t>imperative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way)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0873" y="2718308"/>
            <a:ext cx="613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Kubernetes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Service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Theory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25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3445" y="2039216"/>
            <a:ext cx="1109980" cy="1109980"/>
          </a:xfrm>
          <a:custGeom>
            <a:avLst/>
            <a:gdLst/>
            <a:ahLst/>
            <a:cxnLst/>
            <a:rect l="l" t="t" r="r" b="b"/>
            <a:pathLst>
              <a:path w="1109980" h="1109980">
                <a:moveTo>
                  <a:pt x="554744" y="0"/>
                </a:moveTo>
                <a:lnTo>
                  <a:pt x="109875" y="219748"/>
                </a:lnTo>
                <a:lnTo>
                  <a:pt x="0" y="713516"/>
                </a:lnTo>
                <a:lnTo>
                  <a:pt x="307862" y="1109489"/>
                </a:lnTo>
                <a:lnTo>
                  <a:pt x="801626" y="1109489"/>
                </a:lnTo>
                <a:lnTo>
                  <a:pt x="1109489" y="713516"/>
                </a:lnTo>
                <a:lnTo>
                  <a:pt x="999612" y="219748"/>
                </a:lnTo>
                <a:lnTo>
                  <a:pt x="554744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728" y="2816859"/>
            <a:ext cx="382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dns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781" y="2299601"/>
            <a:ext cx="777240" cy="498475"/>
            <a:chOff x="531781" y="2299601"/>
            <a:chExt cx="777240" cy="4984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1781" y="2299601"/>
              <a:ext cx="500555" cy="4983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5880" y="2439580"/>
              <a:ext cx="320040" cy="339090"/>
            </a:xfrm>
            <a:custGeom>
              <a:avLst/>
              <a:gdLst/>
              <a:ahLst/>
              <a:cxnLst/>
              <a:rect l="l" t="t" r="r" b="b"/>
              <a:pathLst>
                <a:path w="320040" h="339089">
                  <a:moveTo>
                    <a:pt x="320040" y="40005"/>
                  </a:moveTo>
                  <a:lnTo>
                    <a:pt x="307467" y="24422"/>
                  </a:lnTo>
                  <a:lnTo>
                    <a:pt x="273177" y="11709"/>
                  </a:lnTo>
                  <a:lnTo>
                    <a:pt x="222313" y="3136"/>
                  </a:lnTo>
                  <a:lnTo>
                    <a:pt x="160020" y="0"/>
                  </a:lnTo>
                  <a:lnTo>
                    <a:pt x="97739" y="3136"/>
                  </a:lnTo>
                  <a:lnTo>
                    <a:pt x="46875" y="11709"/>
                  </a:lnTo>
                  <a:lnTo>
                    <a:pt x="12585" y="24422"/>
                  </a:lnTo>
                  <a:lnTo>
                    <a:pt x="0" y="40005"/>
                  </a:lnTo>
                  <a:lnTo>
                    <a:pt x="0" y="298538"/>
                  </a:lnTo>
                  <a:lnTo>
                    <a:pt x="12585" y="314121"/>
                  </a:lnTo>
                  <a:lnTo>
                    <a:pt x="46875" y="326834"/>
                  </a:lnTo>
                  <a:lnTo>
                    <a:pt x="97739" y="335407"/>
                  </a:lnTo>
                  <a:lnTo>
                    <a:pt x="160020" y="338543"/>
                  </a:lnTo>
                  <a:lnTo>
                    <a:pt x="222313" y="335407"/>
                  </a:lnTo>
                  <a:lnTo>
                    <a:pt x="273177" y="326834"/>
                  </a:lnTo>
                  <a:lnTo>
                    <a:pt x="307467" y="314121"/>
                  </a:lnTo>
                  <a:lnTo>
                    <a:pt x="320040" y="298538"/>
                  </a:lnTo>
                  <a:lnTo>
                    <a:pt x="320040" y="40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5892" y="2439569"/>
              <a:ext cx="320040" cy="339090"/>
            </a:xfrm>
            <a:custGeom>
              <a:avLst/>
              <a:gdLst/>
              <a:ahLst/>
              <a:cxnLst/>
              <a:rect l="l" t="t" r="r" b="b"/>
              <a:pathLst>
                <a:path w="320040" h="339089">
                  <a:moveTo>
                    <a:pt x="320038" y="40004"/>
                  </a:moveTo>
                  <a:lnTo>
                    <a:pt x="307463" y="55576"/>
                  </a:lnTo>
                  <a:lnTo>
                    <a:pt x="273170" y="68292"/>
                  </a:lnTo>
                  <a:lnTo>
                    <a:pt x="222306" y="76865"/>
                  </a:lnTo>
                  <a:lnTo>
                    <a:pt x="160019" y="80009"/>
                  </a:lnTo>
                  <a:lnTo>
                    <a:pt x="97732" y="76865"/>
                  </a:lnTo>
                  <a:lnTo>
                    <a:pt x="46868" y="68292"/>
                  </a:lnTo>
                  <a:lnTo>
                    <a:pt x="12575" y="55576"/>
                  </a:lnTo>
                  <a:lnTo>
                    <a:pt x="0" y="40004"/>
                  </a:lnTo>
                  <a:lnTo>
                    <a:pt x="12575" y="24433"/>
                  </a:lnTo>
                  <a:lnTo>
                    <a:pt x="46868" y="11717"/>
                  </a:lnTo>
                  <a:lnTo>
                    <a:pt x="97732" y="3143"/>
                  </a:lnTo>
                  <a:lnTo>
                    <a:pt x="160019" y="0"/>
                  </a:lnTo>
                  <a:lnTo>
                    <a:pt x="222306" y="3143"/>
                  </a:lnTo>
                  <a:lnTo>
                    <a:pt x="273170" y="11717"/>
                  </a:lnTo>
                  <a:lnTo>
                    <a:pt x="307463" y="24433"/>
                  </a:lnTo>
                  <a:lnTo>
                    <a:pt x="320038" y="40004"/>
                  </a:lnTo>
                  <a:close/>
                </a:path>
                <a:path w="320040" h="339089">
                  <a:moveTo>
                    <a:pt x="320038" y="40004"/>
                  </a:moveTo>
                  <a:lnTo>
                    <a:pt x="320038" y="298549"/>
                  </a:lnTo>
                  <a:lnTo>
                    <a:pt x="307463" y="314120"/>
                  </a:lnTo>
                  <a:lnTo>
                    <a:pt x="273170" y="326836"/>
                  </a:lnTo>
                  <a:lnTo>
                    <a:pt x="222306" y="335410"/>
                  </a:lnTo>
                  <a:lnTo>
                    <a:pt x="160019" y="338554"/>
                  </a:lnTo>
                  <a:lnTo>
                    <a:pt x="97732" y="335410"/>
                  </a:lnTo>
                  <a:lnTo>
                    <a:pt x="46868" y="326836"/>
                  </a:lnTo>
                  <a:lnTo>
                    <a:pt x="12575" y="314120"/>
                  </a:lnTo>
                  <a:lnTo>
                    <a:pt x="0" y="298549"/>
                  </a:lnTo>
                  <a:lnTo>
                    <a:pt x="0" y="40004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5959577" y="1425676"/>
            <a:ext cx="76200" cy="1323340"/>
          </a:xfrm>
          <a:custGeom>
            <a:avLst/>
            <a:gdLst/>
            <a:ahLst/>
            <a:cxnLst/>
            <a:rect l="l" t="t" r="r" b="b"/>
            <a:pathLst>
              <a:path w="76200" h="1323339">
                <a:moveTo>
                  <a:pt x="50800" y="63500"/>
                </a:moveTo>
                <a:lnTo>
                  <a:pt x="25400" y="63500"/>
                </a:lnTo>
                <a:lnTo>
                  <a:pt x="25398" y="1322913"/>
                </a:lnTo>
                <a:lnTo>
                  <a:pt x="50798" y="1322913"/>
                </a:lnTo>
                <a:lnTo>
                  <a:pt x="50800" y="63500"/>
                </a:lnTo>
                <a:close/>
              </a:path>
              <a:path w="76200" h="1323339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323339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88" y="3106967"/>
            <a:ext cx="788035" cy="79048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47012" y="2769108"/>
            <a:ext cx="1320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FFFFFF"/>
                </a:solidFill>
              </a:rPr>
              <a:t>Un</a:t>
            </a:r>
            <a:r>
              <a:rPr spc="-70" dirty="0">
                <a:solidFill>
                  <a:srgbClr val="FFFFFF"/>
                </a:solidFill>
              </a:rPr>
              <a:t>r</a:t>
            </a:r>
            <a:r>
              <a:rPr spc="15" dirty="0">
                <a:solidFill>
                  <a:srgbClr val="FFFFFF"/>
                </a:solidFill>
              </a:rPr>
              <a:t>e</a:t>
            </a:r>
            <a:r>
              <a:rPr spc="20" dirty="0">
                <a:solidFill>
                  <a:srgbClr val="FFFFFF"/>
                </a:solidFill>
              </a:rPr>
              <a:t>li</a:t>
            </a:r>
            <a:r>
              <a:rPr spc="-30" dirty="0">
                <a:solidFill>
                  <a:srgbClr val="FFFFFF"/>
                </a:solidFill>
              </a:rPr>
              <a:t>a</a:t>
            </a:r>
            <a:r>
              <a:rPr spc="85" dirty="0">
                <a:solidFill>
                  <a:srgbClr val="FFFFFF"/>
                </a:solidFill>
              </a:rPr>
              <a:t>b</a:t>
            </a:r>
            <a:r>
              <a:rPr spc="20" dirty="0">
                <a:solidFill>
                  <a:srgbClr val="FFFFFF"/>
                </a:solidFill>
              </a:rPr>
              <a:t>l</a:t>
            </a:r>
            <a:r>
              <a:rPr spc="15" dirty="0">
                <a:solidFill>
                  <a:srgbClr val="FFFFFF"/>
                </a:solidFill>
              </a:rPr>
              <a:t>e</a:t>
            </a:r>
            <a:endParaRPr spc="15" dirty="0">
              <a:solidFill>
                <a:srgbClr val="FFFFFF"/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03870" y="4751832"/>
            <a:ext cx="3925570" cy="1091565"/>
            <a:chOff x="2703870" y="4751832"/>
            <a:chExt cx="3925570" cy="10915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216" y="4751832"/>
              <a:ext cx="1091184" cy="10911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03870" y="5201264"/>
              <a:ext cx="2202815" cy="473709"/>
            </a:xfrm>
            <a:custGeom>
              <a:avLst/>
              <a:gdLst/>
              <a:ahLst/>
              <a:cxnLst/>
              <a:rect l="l" t="t" r="r" b="b"/>
              <a:pathLst>
                <a:path w="2202815" h="473710">
                  <a:moveTo>
                    <a:pt x="2123506" y="0"/>
                  </a:moveTo>
                  <a:lnTo>
                    <a:pt x="78920" y="0"/>
                  </a:lnTo>
                  <a:lnTo>
                    <a:pt x="48201" y="6201"/>
                  </a:lnTo>
                  <a:lnTo>
                    <a:pt x="23115" y="23115"/>
                  </a:lnTo>
                  <a:lnTo>
                    <a:pt x="6201" y="48201"/>
                  </a:lnTo>
                  <a:lnTo>
                    <a:pt x="0" y="78920"/>
                  </a:lnTo>
                  <a:lnTo>
                    <a:pt x="0" y="394588"/>
                  </a:lnTo>
                  <a:lnTo>
                    <a:pt x="6201" y="425308"/>
                  </a:lnTo>
                  <a:lnTo>
                    <a:pt x="23115" y="450393"/>
                  </a:lnTo>
                  <a:lnTo>
                    <a:pt x="48201" y="467307"/>
                  </a:lnTo>
                  <a:lnTo>
                    <a:pt x="78920" y="473509"/>
                  </a:lnTo>
                  <a:lnTo>
                    <a:pt x="2123506" y="473509"/>
                  </a:lnTo>
                  <a:lnTo>
                    <a:pt x="2154225" y="467307"/>
                  </a:lnTo>
                  <a:lnTo>
                    <a:pt x="2179311" y="450393"/>
                  </a:lnTo>
                  <a:lnTo>
                    <a:pt x="2196224" y="425308"/>
                  </a:lnTo>
                  <a:lnTo>
                    <a:pt x="2202426" y="394588"/>
                  </a:lnTo>
                  <a:lnTo>
                    <a:pt x="2202426" y="78920"/>
                  </a:lnTo>
                  <a:lnTo>
                    <a:pt x="2196224" y="48201"/>
                  </a:lnTo>
                  <a:lnTo>
                    <a:pt x="2179311" y="23115"/>
                  </a:lnTo>
                  <a:lnTo>
                    <a:pt x="2154225" y="6201"/>
                  </a:lnTo>
                  <a:lnTo>
                    <a:pt x="2123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07289" y="5275579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External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access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93597" y="5201263"/>
            <a:ext cx="4572635" cy="473709"/>
            <a:chOff x="4893597" y="5201263"/>
            <a:chExt cx="4572635" cy="473709"/>
          </a:xfrm>
        </p:grpSpPr>
        <p:sp>
          <p:nvSpPr>
            <p:cNvPr id="18" name="object 18"/>
            <p:cNvSpPr/>
            <p:nvPr/>
          </p:nvSpPr>
          <p:spPr>
            <a:xfrm>
              <a:off x="4906297" y="5438018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0" y="0"/>
                  </a:moveTo>
                  <a:lnTo>
                    <a:pt x="599768" y="1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63182" y="5201263"/>
              <a:ext cx="2202815" cy="473709"/>
            </a:xfrm>
            <a:custGeom>
              <a:avLst/>
              <a:gdLst/>
              <a:ahLst/>
              <a:cxnLst/>
              <a:rect l="l" t="t" r="r" b="b"/>
              <a:pathLst>
                <a:path w="2202815" h="473710">
                  <a:moveTo>
                    <a:pt x="2123506" y="0"/>
                  </a:moveTo>
                  <a:lnTo>
                    <a:pt x="78920" y="0"/>
                  </a:lnTo>
                  <a:lnTo>
                    <a:pt x="48201" y="6201"/>
                  </a:lnTo>
                  <a:lnTo>
                    <a:pt x="23115" y="23115"/>
                  </a:lnTo>
                  <a:lnTo>
                    <a:pt x="6201" y="48201"/>
                  </a:lnTo>
                  <a:lnTo>
                    <a:pt x="0" y="78920"/>
                  </a:lnTo>
                  <a:lnTo>
                    <a:pt x="0" y="394588"/>
                  </a:lnTo>
                  <a:lnTo>
                    <a:pt x="6201" y="425308"/>
                  </a:lnTo>
                  <a:lnTo>
                    <a:pt x="23115" y="450394"/>
                  </a:lnTo>
                  <a:lnTo>
                    <a:pt x="48201" y="467307"/>
                  </a:lnTo>
                  <a:lnTo>
                    <a:pt x="78920" y="473509"/>
                  </a:lnTo>
                  <a:lnTo>
                    <a:pt x="2123506" y="473509"/>
                  </a:lnTo>
                  <a:lnTo>
                    <a:pt x="2154225" y="467307"/>
                  </a:lnTo>
                  <a:lnTo>
                    <a:pt x="2179311" y="450394"/>
                  </a:lnTo>
                  <a:lnTo>
                    <a:pt x="2196224" y="425308"/>
                  </a:lnTo>
                  <a:lnTo>
                    <a:pt x="2202426" y="394588"/>
                  </a:lnTo>
                  <a:lnTo>
                    <a:pt x="2202426" y="78920"/>
                  </a:lnTo>
                  <a:lnTo>
                    <a:pt x="2196224" y="48201"/>
                  </a:lnTo>
                  <a:lnTo>
                    <a:pt x="2179311" y="23115"/>
                  </a:lnTo>
                  <a:lnTo>
                    <a:pt x="2154225" y="6201"/>
                  </a:lnTo>
                  <a:lnTo>
                    <a:pt x="2123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02318" y="5275579"/>
            <a:ext cx="172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cc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3413" y="5438018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768" y="1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909701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Service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(the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declarative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way)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407" y="2718308"/>
            <a:ext cx="909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Service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(the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declarative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way)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5295" y="381000"/>
            <a:ext cx="11281410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533400"/>
            <a:ext cx="1045908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304800"/>
            <a:ext cx="10968355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4400"/>
            <a:ext cx="1084707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4826" y="4668453"/>
            <a:ext cx="2785110" cy="1666239"/>
            <a:chOff x="6754826" y="4668453"/>
            <a:chExt cx="2785110" cy="1666239"/>
          </a:xfrm>
        </p:grpSpPr>
        <p:sp>
          <p:nvSpPr>
            <p:cNvPr id="3" name="object 3"/>
            <p:cNvSpPr/>
            <p:nvPr/>
          </p:nvSpPr>
          <p:spPr>
            <a:xfrm>
              <a:off x="6759588" y="4673216"/>
              <a:ext cx="2775585" cy="1656714"/>
            </a:xfrm>
            <a:custGeom>
              <a:avLst/>
              <a:gdLst/>
              <a:ahLst/>
              <a:cxnLst/>
              <a:rect l="l" t="t" r="r" b="b"/>
              <a:pathLst>
                <a:path w="2775584" h="1656714">
                  <a:moveTo>
                    <a:pt x="0" y="153452"/>
                  </a:moveTo>
                  <a:lnTo>
                    <a:pt x="7823" y="104949"/>
                  </a:lnTo>
                  <a:lnTo>
                    <a:pt x="29607" y="62825"/>
                  </a:lnTo>
                  <a:lnTo>
                    <a:pt x="62825" y="29607"/>
                  </a:lnTo>
                  <a:lnTo>
                    <a:pt x="104949" y="7823"/>
                  </a:lnTo>
                  <a:lnTo>
                    <a:pt x="153452" y="0"/>
                  </a:lnTo>
                  <a:lnTo>
                    <a:pt x="2622138" y="0"/>
                  </a:lnTo>
                  <a:lnTo>
                    <a:pt x="2670641" y="7823"/>
                  </a:lnTo>
                  <a:lnTo>
                    <a:pt x="2712765" y="29607"/>
                  </a:lnTo>
                  <a:lnTo>
                    <a:pt x="2745983" y="62825"/>
                  </a:lnTo>
                  <a:lnTo>
                    <a:pt x="2767767" y="104949"/>
                  </a:lnTo>
                  <a:lnTo>
                    <a:pt x="2775591" y="153452"/>
                  </a:lnTo>
                  <a:lnTo>
                    <a:pt x="2775591" y="1503158"/>
                  </a:lnTo>
                  <a:lnTo>
                    <a:pt x="2767767" y="1551661"/>
                  </a:lnTo>
                  <a:lnTo>
                    <a:pt x="2745983" y="1593785"/>
                  </a:lnTo>
                  <a:lnTo>
                    <a:pt x="2712765" y="1627003"/>
                  </a:lnTo>
                  <a:lnTo>
                    <a:pt x="2670641" y="1648787"/>
                  </a:lnTo>
                  <a:lnTo>
                    <a:pt x="2622138" y="1656611"/>
                  </a:lnTo>
                  <a:lnTo>
                    <a:pt x="153452" y="1656611"/>
                  </a:lnTo>
                  <a:lnTo>
                    <a:pt x="104949" y="1648787"/>
                  </a:lnTo>
                  <a:lnTo>
                    <a:pt x="62825" y="1627003"/>
                  </a:lnTo>
                  <a:lnTo>
                    <a:pt x="29607" y="1593785"/>
                  </a:lnTo>
                  <a:lnTo>
                    <a:pt x="7823" y="1551661"/>
                  </a:lnTo>
                  <a:lnTo>
                    <a:pt x="0" y="1503158"/>
                  </a:lnTo>
                  <a:lnTo>
                    <a:pt x="0" y="1534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23381" y="5562466"/>
              <a:ext cx="1908810" cy="643255"/>
            </a:xfrm>
            <a:custGeom>
              <a:avLst/>
              <a:gdLst/>
              <a:ahLst/>
              <a:cxnLst/>
              <a:rect l="l" t="t" r="r" b="b"/>
              <a:pathLst>
                <a:path w="1908809" h="643254">
                  <a:moveTo>
                    <a:pt x="0" y="33615"/>
                  </a:moveTo>
                  <a:lnTo>
                    <a:pt x="2641" y="20530"/>
                  </a:lnTo>
                  <a:lnTo>
                    <a:pt x="9845" y="9845"/>
                  </a:lnTo>
                  <a:lnTo>
                    <a:pt x="20530" y="2641"/>
                  </a:lnTo>
                  <a:lnTo>
                    <a:pt x="33615" y="0"/>
                  </a:lnTo>
                  <a:lnTo>
                    <a:pt x="1875105" y="0"/>
                  </a:lnTo>
                  <a:lnTo>
                    <a:pt x="1888189" y="2641"/>
                  </a:lnTo>
                  <a:lnTo>
                    <a:pt x="1898874" y="9845"/>
                  </a:lnTo>
                  <a:lnTo>
                    <a:pt x="1906078" y="20530"/>
                  </a:lnTo>
                  <a:lnTo>
                    <a:pt x="1908720" y="33615"/>
                  </a:lnTo>
                  <a:lnTo>
                    <a:pt x="1908720" y="609022"/>
                  </a:lnTo>
                  <a:lnTo>
                    <a:pt x="1906078" y="622107"/>
                  </a:lnTo>
                  <a:lnTo>
                    <a:pt x="1898874" y="632792"/>
                  </a:lnTo>
                  <a:lnTo>
                    <a:pt x="1888189" y="639996"/>
                  </a:lnTo>
                  <a:lnTo>
                    <a:pt x="1875105" y="642638"/>
                  </a:lnTo>
                  <a:lnTo>
                    <a:pt x="33615" y="642638"/>
                  </a:lnTo>
                  <a:lnTo>
                    <a:pt x="20530" y="639996"/>
                  </a:lnTo>
                  <a:lnTo>
                    <a:pt x="9845" y="632792"/>
                  </a:lnTo>
                  <a:lnTo>
                    <a:pt x="2641" y="622107"/>
                  </a:lnTo>
                  <a:lnTo>
                    <a:pt x="0" y="609022"/>
                  </a:lnTo>
                  <a:lnTo>
                    <a:pt x="0" y="33615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7123381" y="3531213"/>
            <a:ext cx="1583055" cy="789305"/>
          </a:xfrm>
          <a:custGeom>
            <a:avLst/>
            <a:gdLst/>
            <a:ahLst/>
            <a:cxnLst/>
            <a:rect l="l" t="t" r="r" b="b"/>
            <a:pathLst>
              <a:path w="1583054" h="789304">
                <a:moveTo>
                  <a:pt x="51511" y="720601"/>
                </a:moveTo>
                <a:lnTo>
                  <a:pt x="0" y="788459"/>
                </a:lnTo>
                <a:lnTo>
                  <a:pt x="85192" y="788953"/>
                </a:lnTo>
                <a:lnTo>
                  <a:pt x="76731" y="771782"/>
                </a:lnTo>
                <a:lnTo>
                  <a:pt x="62574" y="771782"/>
                </a:lnTo>
                <a:lnTo>
                  <a:pt x="51347" y="748999"/>
                </a:lnTo>
                <a:lnTo>
                  <a:pt x="62738" y="743385"/>
                </a:lnTo>
                <a:lnTo>
                  <a:pt x="51511" y="720601"/>
                </a:lnTo>
                <a:close/>
              </a:path>
              <a:path w="1583054" h="789304">
                <a:moveTo>
                  <a:pt x="62738" y="743385"/>
                </a:moveTo>
                <a:lnTo>
                  <a:pt x="51347" y="748999"/>
                </a:lnTo>
                <a:lnTo>
                  <a:pt x="62574" y="771782"/>
                </a:lnTo>
                <a:lnTo>
                  <a:pt x="73965" y="766169"/>
                </a:lnTo>
                <a:lnTo>
                  <a:pt x="62738" y="743385"/>
                </a:lnTo>
                <a:close/>
              </a:path>
              <a:path w="1583054" h="789304">
                <a:moveTo>
                  <a:pt x="73965" y="766169"/>
                </a:moveTo>
                <a:lnTo>
                  <a:pt x="62574" y="771782"/>
                </a:lnTo>
                <a:lnTo>
                  <a:pt x="76731" y="771782"/>
                </a:lnTo>
                <a:lnTo>
                  <a:pt x="73965" y="766169"/>
                </a:lnTo>
                <a:close/>
              </a:path>
              <a:path w="1583054" h="789304">
                <a:moveTo>
                  <a:pt x="1571334" y="0"/>
                </a:moveTo>
                <a:lnTo>
                  <a:pt x="62738" y="743385"/>
                </a:lnTo>
                <a:lnTo>
                  <a:pt x="73965" y="766169"/>
                </a:lnTo>
                <a:lnTo>
                  <a:pt x="1582560" y="22783"/>
                </a:lnTo>
                <a:lnTo>
                  <a:pt x="157133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260847" y="3054095"/>
            <a:ext cx="4387215" cy="3360420"/>
            <a:chOff x="5260847" y="3054095"/>
            <a:chExt cx="4387215" cy="3360420"/>
          </a:xfrm>
        </p:grpSpPr>
        <p:sp>
          <p:nvSpPr>
            <p:cNvPr id="7" name="object 7"/>
            <p:cNvSpPr/>
            <p:nvPr/>
          </p:nvSpPr>
          <p:spPr>
            <a:xfrm>
              <a:off x="7026813" y="4372714"/>
              <a:ext cx="2005330" cy="590550"/>
            </a:xfrm>
            <a:custGeom>
              <a:avLst/>
              <a:gdLst/>
              <a:ahLst/>
              <a:cxnLst/>
              <a:rect l="l" t="t" r="r" b="b"/>
              <a:pathLst>
                <a:path w="2005329" h="590550">
                  <a:moveTo>
                    <a:pt x="2000112" y="0"/>
                  </a:moveTo>
                  <a:lnTo>
                    <a:pt x="5176" y="0"/>
                  </a:lnTo>
                  <a:lnTo>
                    <a:pt x="0" y="5175"/>
                  </a:lnTo>
                  <a:lnTo>
                    <a:pt x="0" y="11559"/>
                  </a:lnTo>
                  <a:lnTo>
                    <a:pt x="0" y="584916"/>
                  </a:lnTo>
                  <a:lnTo>
                    <a:pt x="5176" y="590091"/>
                  </a:lnTo>
                  <a:lnTo>
                    <a:pt x="2000112" y="590091"/>
                  </a:lnTo>
                  <a:lnTo>
                    <a:pt x="2005288" y="584916"/>
                  </a:lnTo>
                  <a:lnTo>
                    <a:pt x="2005288" y="5175"/>
                  </a:lnTo>
                  <a:lnTo>
                    <a:pt x="200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26813" y="4372714"/>
              <a:ext cx="2005330" cy="590550"/>
            </a:xfrm>
            <a:custGeom>
              <a:avLst/>
              <a:gdLst/>
              <a:ahLst/>
              <a:cxnLst/>
              <a:rect l="l" t="t" r="r" b="b"/>
              <a:pathLst>
                <a:path w="2005329" h="590550">
                  <a:moveTo>
                    <a:pt x="0" y="11559"/>
                  </a:moveTo>
                  <a:lnTo>
                    <a:pt x="0" y="5175"/>
                  </a:lnTo>
                  <a:lnTo>
                    <a:pt x="5175" y="0"/>
                  </a:lnTo>
                  <a:lnTo>
                    <a:pt x="11559" y="0"/>
                  </a:lnTo>
                  <a:lnTo>
                    <a:pt x="1993729" y="0"/>
                  </a:lnTo>
                  <a:lnTo>
                    <a:pt x="2000113" y="0"/>
                  </a:lnTo>
                  <a:lnTo>
                    <a:pt x="2005288" y="5175"/>
                  </a:lnTo>
                  <a:lnTo>
                    <a:pt x="2005288" y="11559"/>
                  </a:lnTo>
                  <a:lnTo>
                    <a:pt x="2005288" y="578532"/>
                  </a:lnTo>
                  <a:lnTo>
                    <a:pt x="2005288" y="584916"/>
                  </a:lnTo>
                  <a:lnTo>
                    <a:pt x="2000113" y="590092"/>
                  </a:lnTo>
                  <a:lnTo>
                    <a:pt x="1993729" y="590092"/>
                  </a:lnTo>
                  <a:lnTo>
                    <a:pt x="11559" y="590092"/>
                  </a:lnTo>
                  <a:lnTo>
                    <a:pt x="5175" y="590092"/>
                  </a:lnTo>
                  <a:lnTo>
                    <a:pt x="0" y="584916"/>
                  </a:lnTo>
                  <a:lnTo>
                    <a:pt x="0" y="578532"/>
                  </a:lnTo>
                  <a:lnTo>
                    <a:pt x="0" y="11559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03273" y="3361603"/>
              <a:ext cx="4239895" cy="3048000"/>
            </a:xfrm>
            <a:custGeom>
              <a:avLst/>
              <a:gdLst/>
              <a:ahLst/>
              <a:cxnLst/>
              <a:rect l="l" t="t" r="r" b="b"/>
              <a:pathLst>
                <a:path w="4239895" h="3048000">
                  <a:moveTo>
                    <a:pt x="0" y="59707"/>
                  </a:moveTo>
                  <a:lnTo>
                    <a:pt x="4692" y="36466"/>
                  </a:lnTo>
                  <a:lnTo>
                    <a:pt x="17487" y="17487"/>
                  </a:lnTo>
                  <a:lnTo>
                    <a:pt x="36466" y="4692"/>
                  </a:lnTo>
                  <a:lnTo>
                    <a:pt x="59707" y="0"/>
                  </a:lnTo>
                  <a:lnTo>
                    <a:pt x="4179784" y="0"/>
                  </a:lnTo>
                  <a:lnTo>
                    <a:pt x="4203024" y="4692"/>
                  </a:lnTo>
                  <a:lnTo>
                    <a:pt x="4222003" y="17487"/>
                  </a:lnTo>
                  <a:lnTo>
                    <a:pt x="4234798" y="36466"/>
                  </a:lnTo>
                  <a:lnTo>
                    <a:pt x="4239491" y="59707"/>
                  </a:lnTo>
                  <a:lnTo>
                    <a:pt x="4239491" y="2988198"/>
                  </a:lnTo>
                  <a:lnTo>
                    <a:pt x="4234798" y="3011438"/>
                  </a:lnTo>
                  <a:lnTo>
                    <a:pt x="4222003" y="3030417"/>
                  </a:lnTo>
                  <a:lnTo>
                    <a:pt x="4203024" y="3043212"/>
                  </a:lnTo>
                  <a:lnTo>
                    <a:pt x="4179784" y="3047905"/>
                  </a:lnTo>
                  <a:lnTo>
                    <a:pt x="59707" y="3047905"/>
                  </a:lnTo>
                  <a:lnTo>
                    <a:pt x="36466" y="3043212"/>
                  </a:lnTo>
                  <a:lnTo>
                    <a:pt x="17487" y="3030417"/>
                  </a:lnTo>
                  <a:lnTo>
                    <a:pt x="4692" y="3011438"/>
                  </a:lnTo>
                  <a:lnTo>
                    <a:pt x="0" y="2988198"/>
                  </a:lnTo>
                  <a:lnTo>
                    <a:pt x="0" y="59707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0847" y="3054095"/>
              <a:ext cx="630936" cy="6126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3167" y="5288279"/>
              <a:ext cx="591312" cy="5943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0631" y="4300727"/>
              <a:ext cx="765048" cy="76504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50648" y="4445508"/>
            <a:ext cx="1621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ClusterIP:80 </a:t>
            </a:r>
            <a:r>
              <a:rPr sz="1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NodePort:</a:t>
            </a:r>
            <a:r>
              <a:rPr sz="1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9091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90276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26639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37822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74186" y="2717824"/>
            <a:ext cx="961390" cy="280035"/>
          </a:xfrm>
          <a:custGeom>
            <a:avLst/>
            <a:gdLst/>
            <a:ahLst/>
            <a:cxnLst/>
            <a:rect l="l" t="t" r="r" b="b"/>
            <a:pathLst>
              <a:path w="961390" h="280035">
                <a:moveTo>
                  <a:pt x="0" y="25889"/>
                </a:moveTo>
                <a:lnTo>
                  <a:pt x="2034" y="15811"/>
                </a:lnTo>
                <a:lnTo>
                  <a:pt x="7582" y="7582"/>
                </a:lnTo>
                <a:lnTo>
                  <a:pt x="15811" y="2034"/>
                </a:lnTo>
                <a:lnTo>
                  <a:pt x="25889" y="0"/>
                </a:lnTo>
                <a:lnTo>
                  <a:pt x="935104" y="0"/>
                </a:lnTo>
                <a:lnTo>
                  <a:pt x="945182" y="2034"/>
                </a:lnTo>
                <a:lnTo>
                  <a:pt x="953411" y="7582"/>
                </a:lnTo>
                <a:lnTo>
                  <a:pt x="958959" y="15811"/>
                </a:lnTo>
                <a:lnTo>
                  <a:pt x="960994" y="25889"/>
                </a:lnTo>
                <a:lnTo>
                  <a:pt x="960994" y="253597"/>
                </a:lnTo>
                <a:lnTo>
                  <a:pt x="958959" y="263675"/>
                </a:lnTo>
                <a:lnTo>
                  <a:pt x="953411" y="271904"/>
                </a:lnTo>
                <a:lnTo>
                  <a:pt x="945182" y="277452"/>
                </a:lnTo>
                <a:lnTo>
                  <a:pt x="935104" y="279487"/>
                </a:lnTo>
                <a:lnTo>
                  <a:pt x="25889" y="279487"/>
                </a:lnTo>
                <a:lnTo>
                  <a:pt x="15811" y="277452"/>
                </a:lnTo>
                <a:lnTo>
                  <a:pt x="7582" y="271904"/>
                </a:lnTo>
                <a:lnTo>
                  <a:pt x="2034" y="263675"/>
                </a:lnTo>
                <a:lnTo>
                  <a:pt x="0" y="253597"/>
                </a:lnTo>
                <a:lnTo>
                  <a:pt x="0" y="25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785368" y="2726435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00800" y="386527"/>
            <a:ext cx="2962910" cy="5735955"/>
            <a:chOff x="6400800" y="386527"/>
            <a:chExt cx="2962910" cy="573595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800" y="2932175"/>
              <a:ext cx="725424" cy="7223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2463" y="2932175"/>
              <a:ext cx="722376" cy="7223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79" y="2932175"/>
              <a:ext cx="722376" cy="7223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6614" y="386527"/>
              <a:ext cx="868743" cy="8523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72058" y="1230121"/>
              <a:ext cx="1706880" cy="4228465"/>
            </a:xfrm>
            <a:custGeom>
              <a:avLst/>
              <a:gdLst/>
              <a:ahLst/>
              <a:cxnLst/>
              <a:rect l="l" t="t" r="r" b="b"/>
              <a:pathLst>
                <a:path w="1706879" h="4228465">
                  <a:moveTo>
                    <a:pt x="1402118" y="4213187"/>
                  </a:moveTo>
                  <a:lnTo>
                    <a:pt x="1395742" y="4207205"/>
                  </a:lnTo>
                  <a:lnTo>
                    <a:pt x="1340002" y="4154894"/>
                  </a:lnTo>
                  <a:lnTo>
                    <a:pt x="1332738" y="4179227"/>
                  </a:lnTo>
                  <a:lnTo>
                    <a:pt x="7264" y="3783622"/>
                  </a:lnTo>
                  <a:lnTo>
                    <a:pt x="0" y="3807968"/>
                  </a:lnTo>
                  <a:lnTo>
                    <a:pt x="1325473" y="4203573"/>
                  </a:lnTo>
                  <a:lnTo>
                    <a:pt x="1318209" y="4227906"/>
                  </a:lnTo>
                  <a:lnTo>
                    <a:pt x="1402118" y="4213187"/>
                  </a:lnTo>
                  <a:close/>
                </a:path>
                <a:path w="1706879" h="4228465">
                  <a:moveTo>
                    <a:pt x="1706460" y="1475651"/>
                  </a:moveTo>
                  <a:lnTo>
                    <a:pt x="1695145" y="1438249"/>
                  </a:lnTo>
                  <a:lnTo>
                    <a:pt x="1681784" y="1394117"/>
                  </a:lnTo>
                  <a:lnTo>
                    <a:pt x="1663331" y="1411566"/>
                  </a:lnTo>
                  <a:lnTo>
                    <a:pt x="328320" y="0"/>
                  </a:lnTo>
                  <a:lnTo>
                    <a:pt x="309867" y="17449"/>
                  </a:lnTo>
                  <a:lnTo>
                    <a:pt x="1644878" y="1429016"/>
                  </a:lnTo>
                  <a:lnTo>
                    <a:pt x="1626425" y="1446466"/>
                  </a:lnTo>
                  <a:lnTo>
                    <a:pt x="1706460" y="147565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05032" y="5751532"/>
              <a:ext cx="1226185" cy="365760"/>
            </a:xfrm>
            <a:custGeom>
              <a:avLst/>
              <a:gdLst/>
              <a:ahLst/>
              <a:cxnLst/>
              <a:rect l="l" t="t" r="r" b="b"/>
              <a:pathLst>
                <a:path w="1226184" h="365760">
                  <a:moveTo>
                    <a:pt x="1206821" y="0"/>
                  </a:moveTo>
                  <a:lnTo>
                    <a:pt x="19124" y="0"/>
                  </a:lnTo>
                  <a:lnTo>
                    <a:pt x="11680" y="1502"/>
                  </a:lnTo>
                  <a:lnTo>
                    <a:pt x="5601" y="5601"/>
                  </a:lnTo>
                  <a:lnTo>
                    <a:pt x="1502" y="11680"/>
                  </a:lnTo>
                  <a:lnTo>
                    <a:pt x="0" y="19125"/>
                  </a:lnTo>
                  <a:lnTo>
                    <a:pt x="0" y="346490"/>
                  </a:lnTo>
                  <a:lnTo>
                    <a:pt x="1502" y="353935"/>
                  </a:lnTo>
                  <a:lnTo>
                    <a:pt x="5601" y="360014"/>
                  </a:lnTo>
                  <a:lnTo>
                    <a:pt x="11680" y="364113"/>
                  </a:lnTo>
                  <a:lnTo>
                    <a:pt x="19124" y="365615"/>
                  </a:lnTo>
                  <a:lnTo>
                    <a:pt x="1206821" y="365615"/>
                  </a:lnTo>
                  <a:lnTo>
                    <a:pt x="1214265" y="364113"/>
                  </a:lnTo>
                  <a:lnTo>
                    <a:pt x="1220344" y="360014"/>
                  </a:lnTo>
                  <a:lnTo>
                    <a:pt x="1224443" y="353935"/>
                  </a:lnTo>
                  <a:lnTo>
                    <a:pt x="1225946" y="346490"/>
                  </a:lnTo>
                  <a:lnTo>
                    <a:pt x="1225946" y="19125"/>
                  </a:lnTo>
                  <a:lnTo>
                    <a:pt x="1224443" y="11680"/>
                  </a:lnTo>
                  <a:lnTo>
                    <a:pt x="1220344" y="5601"/>
                  </a:lnTo>
                  <a:lnTo>
                    <a:pt x="1214265" y="1502"/>
                  </a:lnTo>
                  <a:lnTo>
                    <a:pt x="1206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05032" y="5751532"/>
              <a:ext cx="1226185" cy="365760"/>
            </a:xfrm>
            <a:custGeom>
              <a:avLst/>
              <a:gdLst/>
              <a:ahLst/>
              <a:cxnLst/>
              <a:rect l="l" t="t" r="r" b="b"/>
              <a:pathLst>
                <a:path w="1226184" h="365760">
                  <a:moveTo>
                    <a:pt x="0" y="19125"/>
                  </a:moveTo>
                  <a:lnTo>
                    <a:pt x="1502" y="11680"/>
                  </a:lnTo>
                  <a:lnTo>
                    <a:pt x="5601" y="5601"/>
                  </a:lnTo>
                  <a:lnTo>
                    <a:pt x="11680" y="1502"/>
                  </a:lnTo>
                  <a:lnTo>
                    <a:pt x="19125" y="0"/>
                  </a:lnTo>
                  <a:lnTo>
                    <a:pt x="1206822" y="0"/>
                  </a:lnTo>
                  <a:lnTo>
                    <a:pt x="1214266" y="1502"/>
                  </a:lnTo>
                  <a:lnTo>
                    <a:pt x="1220345" y="5601"/>
                  </a:lnTo>
                  <a:lnTo>
                    <a:pt x="1224444" y="11680"/>
                  </a:lnTo>
                  <a:lnTo>
                    <a:pt x="1225947" y="19125"/>
                  </a:lnTo>
                  <a:lnTo>
                    <a:pt x="1225947" y="346490"/>
                  </a:lnTo>
                  <a:lnTo>
                    <a:pt x="1224444" y="353935"/>
                  </a:lnTo>
                  <a:lnTo>
                    <a:pt x="1220345" y="360014"/>
                  </a:lnTo>
                  <a:lnTo>
                    <a:pt x="1214266" y="364113"/>
                  </a:lnTo>
                  <a:lnTo>
                    <a:pt x="1206822" y="365616"/>
                  </a:lnTo>
                  <a:lnTo>
                    <a:pt x="19125" y="365616"/>
                  </a:lnTo>
                  <a:lnTo>
                    <a:pt x="11680" y="364113"/>
                  </a:lnTo>
                  <a:lnTo>
                    <a:pt x="5601" y="360014"/>
                  </a:lnTo>
                  <a:lnTo>
                    <a:pt x="1502" y="353935"/>
                  </a:lnTo>
                  <a:lnTo>
                    <a:pt x="0" y="346490"/>
                  </a:lnTo>
                  <a:lnTo>
                    <a:pt x="0" y="19125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035868" y="1800859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/>
              <a:t>NodePort</a:t>
            </a:r>
            <a:endParaRPr sz="3600"/>
          </a:p>
        </p:txBody>
      </p:sp>
      <p:sp>
        <p:nvSpPr>
          <p:cNvPr id="29" name="object 29"/>
          <p:cNvSpPr txBox="1"/>
          <p:nvPr/>
        </p:nvSpPr>
        <p:spPr>
          <a:xfrm>
            <a:off x="7682031" y="5795772"/>
            <a:ext cx="876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app:8080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74992" y="5620511"/>
            <a:ext cx="460375" cy="460375"/>
            <a:chOff x="7174992" y="5620511"/>
            <a:chExt cx="460375" cy="46037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4992" y="5620511"/>
              <a:ext cx="460248" cy="4602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84736" y="5735831"/>
              <a:ext cx="243840" cy="266700"/>
            </a:xfrm>
            <a:custGeom>
              <a:avLst/>
              <a:gdLst/>
              <a:ahLst/>
              <a:cxnLst/>
              <a:rect l="l" t="t" r="r" b="b"/>
              <a:pathLst>
                <a:path w="243840" h="266700">
                  <a:moveTo>
                    <a:pt x="243616" y="0"/>
                  </a:moveTo>
                  <a:lnTo>
                    <a:pt x="0" y="0"/>
                  </a:lnTo>
                  <a:lnTo>
                    <a:pt x="0" y="266373"/>
                  </a:lnTo>
                  <a:lnTo>
                    <a:pt x="243616" y="266373"/>
                  </a:lnTo>
                  <a:lnTo>
                    <a:pt x="243616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84736" y="5735831"/>
              <a:ext cx="243840" cy="266700"/>
            </a:xfrm>
            <a:custGeom>
              <a:avLst/>
              <a:gdLst/>
              <a:ahLst/>
              <a:cxnLst/>
              <a:rect l="l" t="t" r="r" b="b"/>
              <a:pathLst>
                <a:path w="243840" h="266700">
                  <a:moveTo>
                    <a:pt x="0" y="0"/>
                  </a:moveTo>
                  <a:lnTo>
                    <a:pt x="243616" y="0"/>
                  </a:lnTo>
                  <a:lnTo>
                    <a:pt x="243616" y="266374"/>
                  </a:lnTo>
                  <a:lnTo>
                    <a:pt x="0" y="2663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68761" y="5794073"/>
              <a:ext cx="272415" cy="111760"/>
            </a:xfrm>
            <a:custGeom>
              <a:avLst/>
              <a:gdLst/>
              <a:ahLst/>
              <a:cxnLst/>
              <a:rect l="l" t="t" r="r" b="b"/>
              <a:pathLst>
                <a:path w="272415" h="111760">
                  <a:moveTo>
                    <a:pt x="272002" y="0"/>
                  </a:moveTo>
                  <a:lnTo>
                    <a:pt x="0" y="0"/>
                  </a:lnTo>
                  <a:lnTo>
                    <a:pt x="0" y="111465"/>
                  </a:lnTo>
                  <a:lnTo>
                    <a:pt x="272002" y="111465"/>
                  </a:lnTo>
                  <a:lnTo>
                    <a:pt x="272002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68761" y="5794073"/>
              <a:ext cx="272415" cy="111760"/>
            </a:xfrm>
            <a:custGeom>
              <a:avLst/>
              <a:gdLst/>
              <a:ahLst/>
              <a:cxnLst/>
              <a:rect l="l" t="t" r="r" b="b"/>
              <a:pathLst>
                <a:path w="272415" h="111760">
                  <a:moveTo>
                    <a:pt x="0" y="0"/>
                  </a:moveTo>
                  <a:lnTo>
                    <a:pt x="272002" y="0"/>
                  </a:lnTo>
                  <a:lnTo>
                    <a:pt x="272002" y="111466"/>
                  </a:lnTo>
                  <a:lnTo>
                    <a:pt x="0" y="1114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96850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24221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51593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78964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06335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33706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61078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88449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515820" y="581142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1" y="7675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908618" y="1857612"/>
            <a:ext cx="609600" cy="261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31111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23158" y="3822701"/>
            <a:ext cx="354965" cy="261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80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2689" y="5088582"/>
            <a:ext cx="524510" cy="261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8080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3163" y="2106366"/>
            <a:ext cx="255841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114" dirty="0">
                <a:solidFill>
                  <a:srgbClr val="D9D9D9"/>
                </a:solidFill>
              </a:rPr>
              <a:t>LoadBalancer</a:t>
            </a:r>
            <a:endParaRPr sz="27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60"/>
              </a:spcBef>
            </a:pPr>
            <a:r>
              <a:rPr dirty="0"/>
              <a:t>External</a:t>
            </a:r>
            <a:r>
              <a:rPr spc="-114" dirty="0"/>
              <a:t> </a:t>
            </a:r>
            <a:r>
              <a:rPr dirty="0"/>
              <a:t>access</a:t>
            </a:r>
            <a:r>
              <a:rPr spc="-110" dirty="0"/>
              <a:t> </a:t>
            </a:r>
            <a:r>
              <a:rPr spc="-5" dirty="0"/>
              <a:t>via</a:t>
            </a:r>
            <a:r>
              <a:rPr spc="-110" dirty="0"/>
              <a:t> </a:t>
            </a:r>
            <a:r>
              <a:rPr spc="55" dirty="0"/>
              <a:t>cloud</a:t>
            </a:r>
            <a:r>
              <a:rPr spc="-120" dirty="0"/>
              <a:t> </a:t>
            </a:r>
            <a:r>
              <a:rPr spc="10" dirty="0"/>
              <a:t>load-balancer</a:t>
            </a:r>
            <a:endParaRPr spc="10" dirty="0"/>
          </a:p>
          <a:p>
            <a:pPr marR="41275" algn="r">
              <a:lnSpc>
                <a:spcPct val="100000"/>
              </a:lnSpc>
              <a:spcBef>
                <a:spcPts val="1595"/>
              </a:spcBef>
            </a:pPr>
            <a:r>
              <a:rPr sz="2750" spc="165" dirty="0"/>
              <a:t>NodePort</a:t>
            </a:r>
            <a:endParaRPr sz="2750"/>
          </a:p>
          <a:p>
            <a:pPr marR="3429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</a:t>
            </a:r>
            <a:r>
              <a:rPr spc="-130" dirty="0"/>
              <a:t> </a:t>
            </a:r>
            <a:r>
              <a:rPr dirty="0"/>
              <a:t>access</a:t>
            </a:r>
            <a:r>
              <a:rPr spc="-125" dirty="0"/>
              <a:t> </a:t>
            </a:r>
            <a:r>
              <a:rPr spc="-5" dirty="0"/>
              <a:t>via</a:t>
            </a:r>
            <a:r>
              <a:rPr spc="-130" dirty="0"/>
              <a:t> </a:t>
            </a:r>
            <a:r>
              <a:rPr spc="25" dirty="0"/>
              <a:t>nodes</a:t>
            </a:r>
            <a:endParaRPr spc="2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/>
          </a:p>
          <a:p>
            <a:pPr marR="12700" algn="r">
              <a:lnSpc>
                <a:spcPct val="100000"/>
              </a:lnSpc>
              <a:spcBef>
                <a:spcPts val="5"/>
              </a:spcBef>
            </a:pPr>
            <a:r>
              <a:rPr sz="2750" spc="60" dirty="0"/>
              <a:t>ClusterIP</a:t>
            </a:r>
            <a:r>
              <a:rPr sz="2750" spc="-105" dirty="0"/>
              <a:t> </a:t>
            </a:r>
            <a:r>
              <a:rPr sz="2750" spc="85" dirty="0"/>
              <a:t>(default)</a:t>
            </a:r>
            <a:endParaRPr sz="2750"/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pc="-40" dirty="0"/>
              <a:t>Internal</a:t>
            </a:r>
            <a:r>
              <a:rPr spc="-105" dirty="0"/>
              <a:t> </a:t>
            </a:r>
            <a:r>
              <a:rPr dirty="0"/>
              <a:t>cluster</a:t>
            </a:r>
            <a:r>
              <a:rPr spc="-105" dirty="0"/>
              <a:t> </a:t>
            </a:r>
            <a:r>
              <a:rPr spc="25" dirty="0"/>
              <a:t>connectivity</a:t>
            </a:r>
            <a:endParaRPr spc="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2400" y="2718308"/>
            <a:ext cx="915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90" dirty="0">
                <a:solidFill>
                  <a:srgbClr val="202020"/>
                </a:solidFill>
              </a:rPr>
              <a:t>Internet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LoadBalancer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Services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913635"/>
            <a:ext cx="10539095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1800" spc="-5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cd</a:t>
            </a:r>
            <a:r>
              <a:rPr sz="1800" spc="-5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getting-started-k8s/Pods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1800" spc="-3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r>
              <a:rPr sz="1800" spc="-3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apply</a:t>
            </a:r>
            <a:r>
              <a:rPr sz="1800" spc="-3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–f</a:t>
            </a:r>
            <a:r>
              <a:rPr sz="1800" spc="-3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pod.yml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5"/>
              </a:spcBef>
            </a:pP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You’ll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git</a:t>
            </a:r>
            <a:r>
              <a:rPr sz="2000" b="1" spc="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installed,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r>
              <a:rPr sz="2000" b="1" spc="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configured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talk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K8s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1728" y="2043127"/>
            <a:ext cx="2911201" cy="27630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399" y="2860548"/>
            <a:ext cx="7285355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50" dirty="0"/>
              <a:t>Only</a:t>
            </a:r>
            <a:r>
              <a:rPr sz="3200" spc="-170" dirty="0"/>
              <a:t> </a:t>
            </a:r>
            <a:r>
              <a:rPr sz="3200" spc="10" dirty="0"/>
              <a:t>works</a:t>
            </a:r>
            <a:r>
              <a:rPr sz="3200" spc="-175" dirty="0"/>
              <a:t> </a:t>
            </a:r>
            <a:r>
              <a:rPr sz="3200" spc="55" dirty="0"/>
              <a:t>on</a:t>
            </a:r>
            <a:r>
              <a:rPr sz="3200" spc="-170" dirty="0"/>
              <a:t> </a:t>
            </a:r>
            <a:r>
              <a:rPr sz="3200" spc="50" dirty="0"/>
              <a:t>supported</a:t>
            </a:r>
            <a:r>
              <a:rPr sz="3200" spc="-165" dirty="0"/>
              <a:t> </a:t>
            </a:r>
            <a:r>
              <a:rPr sz="3200" spc="20" dirty="0"/>
              <a:t>platforms </a:t>
            </a:r>
            <a:r>
              <a:rPr sz="3200" spc="-1110" dirty="0"/>
              <a:t> </a:t>
            </a:r>
            <a:r>
              <a:rPr sz="3200" spc="20" dirty="0"/>
              <a:t>and</a:t>
            </a:r>
            <a:r>
              <a:rPr sz="3200" spc="-165" dirty="0"/>
              <a:t> </a:t>
            </a:r>
            <a:r>
              <a:rPr sz="3200" spc="50" dirty="0"/>
              <a:t>supported</a:t>
            </a:r>
            <a:r>
              <a:rPr sz="3200" spc="-160" dirty="0"/>
              <a:t> </a:t>
            </a:r>
            <a:r>
              <a:rPr sz="3200" spc="70" dirty="0"/>
              <a:t>load</a:t>
            </a:r>
            <a:r>
              <a:rPr sz="3200" spc="-165" dirty="0"/>
              <a:t> </a:t>
            </a:r>
            <a:r>
              <a:rPr sz="3200" spc="5" dirty="0"/>
              <a:t>balancers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838200"/>
            <a:ext cx="1172972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347281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3600" spc="120" dirty="0">
                <a:solidFill>
                  <a:srgbClr val="202020"/>
                </a:solidFill>
              </a:rPr>
              <a:t>Up </a:t>
            </a:r>
            <a:r>
              <a:rPr sz="3600" spc="-150" dirty="0">
                <a:solidFill>
                  <a:srgbClr val="202020"/>
                </a:solidFill>
              </a:rPr>
              <a:t>Next: </a:t>
            </a:r>
            <a:r>
              <a:rPr sz="3600" spc="-145" dirty="0">
                <a:solidFill>
                  <a:srgbClr val="202020"/>
                </a:solidFill>
              </a:rPr>
              <a:t> </a:t>
            </a:r>
            <a:r>
              <a:rPr sz="3600" spc="-100" dirty="0">
                <a:solidFill>
                  <a:srgbClr val="202020"/>
                </a:solidFill>
              </a:rPr>
              <a:t>S</a:t>
            </a:r>
            <a:r>
              <a:rPr sz="3600" spc="-90" dirty="0">
                <a:solidFill>
                  <a:srgbClr val="202020"/>
                </a:solidFill>
              </a:rPr>
              <a:t>e</a:t>
            </a:r>
            <a:r>
              <a:rPr sz="3600" spc="-80" dirty="0">
                <a:solidFill>
                  <a:srgbClr val="202020"/>
                </a:solidFill>
              </a:rPr>
              <a:t>r</a:t>
            </a:r>
            <a:r>
              <a:rPr sz="3600" spc="-25" dirty="0">
                <a:solidFill>
                  <a:srgbClr val="202020"/>
                </a:solidFill>
              </a:rPr>
              <a:t>v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114" dirty="0">
                <a:solidFill>
                  <a:srgbClr val="202020"/>
                </a:solidFill>
              </a:rPr>
              <a:t>c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R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145" dirty="0">
                <a:solidFill>
                  <a:srgbClr val="202020"/>
                </a:solidFill>
              </a:rPr>
              <a:t>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5393" y="2718308"/>
            <a:ext cx="145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R</a:t>
            </a:r>
            <a:r>
              <a:rPr sz="3600" spc="25" dirty="0">
                <a:solidFill>
                  <a:srgbClr val="202020"/>
                </a:solidFill>
              </a:rPr>
              <a:t>e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145" dirty="0">
                <a:solidFill>
                  <a:srgbClr val="202020"/>
                </a:solidFill>
              </a:rPr>
              <a:t>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329" y="1672615"/>
            <a:ext cx="5257800" cy="3488690"/>
          </a:xfrm>
          <a:custGeom>
            <a:avLst/>
            <a:gdLst/>
            <a:ahLst/>
            <a:cxnLst/>
            <a:rect l="l" t="t" r="r" b="b"/>
            <a:pathLst>
              <a:path w="5257800" h="3488690">
                <a:moveTo>
                  <a:pt x="5257800" y="0"/>
                </a:moveTo>
                <a:lnTo>
                  <a:pt x="0" y="0"/>
                </a:lnTo>
                <a:lnTo>
                  <a:pt x="0" y="3488265"/>
                </a:lnTo>
                <a:lnTo>
                  <a:pt x="5257800" y="3488265"/>
                </a:lnTo>
                <a:lnTo>
                  <a:pt x="52578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17329" y="1672615"/>
            <a:ext cx="5257800" cy="348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25"/>
              </a:spcBef>
            </a:pP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9410" marR="351155" algn="ctr">
              <a:lnSpc>
                <a:spcPct val="100000"/>
              </a:lnSpc>
              <a:spcBef>
                <a:spcPts val="176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Hides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unreliable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nature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4" y="1672615"/>
            <a:ext cx="5257800" cy="3488690"/>
          </a:xfrm>
          <a:custGeom>
            <a:avLst/>
            <a:gdLst/>
            <a:ahLst/>
            <a:cxnLst/>
            <a:rect l="l" t="t" r="r" b="b"/>
            <a:pathLst>
              <a:path w="5257800" h="3488690">
                <a:moveTo>
                  <a:pt x="5257800" y="0"/>
                </a:moveTo>
                <a:lnTo>
                  <a:pt x="0" y="0"/>
                </a:lnTo>
                <a:lnTo>
                  <a:pt x="0" y="3488265"/>
                </a:lnTo>
                <a:lnTo>
                  <a:pt x="5257800" y="3488265"/>
                </a:lnTo>
                <a:lnTo>
                  <a:pt x="52578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514" y="1672615"/>
            <a:ext cx="5257800" cy="348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25"/>
              </a:spcBef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Stable</a:t>
            </a:r>
            <a:r>
              <a:rPr sz="3200" spc="-1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Networking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21005" marR="413385" algn="ctr">
              <a:lnSpc>
                <a:spcPct val="100000"/>
              </a:lnSpc>
              <a:spcBef>
                <a:spcPts val="176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Reliable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networking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1264" y="2033016"/>
            <a:ext cx="1109471" cy="11064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7233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2482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601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85647" y="2449067"/>
            <a:ext cx="2037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51120" y="2604965"/>
            <a:ext cx="3869690" cy="1226820"/>
            <a:chOff x="5151120" y="2604965"/>
            <a:chExt cx="3869690" cy="12268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19474" y="2604965"/>
              <a:ext cx="2101215" cy="76200"/>
            </a:xfrm>
            <a:custGeom>
              <a:avLst/>
              <a:gdLst/>
              <a:ahLst/>
              <a:cxnLst/>
              <a:rect l="l" t="t" r="r" b="b"/>
              <a:pathLst>
                <a:path w="2101215" h="76200">
                  <a:moveTo>
                    <a:pt x="2062918" y="0"/>
                  </a:moveTo>
                  <a:lnTo>
                    <a:pt x="2048087" y="2994"/>
                  </a:lnTo>
                  <a:lnTo>
                    <a:pt x="2035977" y="11159"/>
                  </a:lnTo>
                  <a:lnTo>
                    <a:pt x="2027812" y="23270"/>
                  </a:lnTo>
                  <a:lnTo>
                    <a:pt x="2024818" y="38100"/>
                  </a:lnTo>
                  <a:lnTo>
                    <a:pt x="2027812" y="52930"/>
                  </a:lnTo>
                  <a:lnTo>
                    <a:pt x="2035977" y="65040"/>
                  </a:lnTo>
                  <a:lnTo>
                    <a:pt x="2048087" y="73205"/>
                  </a:lnTo>
                  <a:lnTo>
                    <a:pt x="2062918" y="76200"/>
                  </a:lnTo>
                  <a:lnTo>
                    <a:pt x="2077748" y="73205"/>
                  </a:lnTo>
                  <a:lnTo>
                    <a:pt x="2089858" y="65040"/>
                  </a:lnTo>
                  <a:lnTo>
                    <a:pt x="2098023" y="52930"/>
                  </a:lnTo>
                  <a:lnTo>
                    <a:pt x="2098454" y="50800"/>
                  </a:lnTo>
                  <a:lnTo>
                    <a:pt x="2062918" y="50800"/>
                  </a:lnTo>
                  <a:lnTo>
                    <a:pt x="2062918" y="25400"/>
                  </a:lnTo>
                  <a:lnTo>
                    <a:pt x="2098454" y="25400"/>
                  </a:lnTo>
                  <a:lnTo>
                    <a:pt x="2098023" y="23270"/>
                  </a:lnTo>
                  <a:lnTo>
                    <a:pt x="2089858" y="11159"/>
                  </a:lnTo>
                  <a:lnTo>
                    <a:pt x="2077748" y="2994"/>
                  </a:lnTo>
                  <a:lnTo>
                    <a:pt x="2062918" y="0"/>
                  </a:lnTo>
                  <a:close/>
                </a:path>
                <a:path w="2101215" h="76200">
                  <a:moveTo>
                    <a:pt x="202738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027382" y="50800"/>
                  </a:lnTo>
                  <a:lnTo>
                    <a:pt x="2024818" y="38100"/>
                  </a:lnTo>
                  <a:lnTo>
                    <a:pt x="2027382" y="25400"/>
                  </a:lnTo>
                  <a:close/>
                </a:path>
                <a:path w="2101215" h="76200">
                  <a:moveTo>
                    <a:pt x="2098454" y="25400"/>
                  </a:moveTo>
                  <a:lnTo>
                    <a:pt x="2062918" y="25400"/>
                  </a:lnTo>
                  <a:lnTo>
                    <a:pt x="2062918" y="50800"/>
                  </a:lnTo>
                  <a:lnTo>
                    <a:pt x="2098454" y="50800"/>
                  </a:lnTo>
                  <a:lnTo>
                    <a:pt x="2101018" y="38100"/>
                  </a:lnTo>
                  <a:lnTo>
                    <a:pt x="2098454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3" name="object 13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837688" y="4168307"/>
            <a:ext cx="2719705" cy="1973580"/>
            <a:chOff x="2837688" y="4168307"/>
            <a:chExt cx="2719705" cy="197358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7688" y="5029199"/>
              <a:ext cx="1112519" cy="11125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2" y="5029199"/>
              <a:ext cx="1112520" cy="11125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49090" y="416831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46"/>
                  </a:lnTo>
                  <a:lnTo>
                    <a:pt x="1152296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793392" y="4152958"/>
            <a:ext cx="1609090" cy="1988820"/>
            <a:chOff x="5793392" y="4152958"/>
            <a:chExt cx="1609090" cy="198882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504" y="5029200"/>
              <a:ext cx="1112520" cy="11125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93384" y="415296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53"/>
                  </a:lnTo>
                  <a:lnTo>
                    <a:pt x="1540827" y="843915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888" y="5029200"/>
            <a:ext cx="1112520" cy="11125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112908" y="2468371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7233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2482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601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5647" y="2449067"/>
            <a:ext cx="2037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</a:t>
            </a:r>
            <a:r>
              <a:rPr spc="-30" dirty="0"/>
              <a:t>a</a:t>
            </a:r>
            <a:r>
              <a:rPr spc="-20" dirty="0"/>
              <a:t>m</a:t>
            </a:r>
            <a:r>
              <a:rPr spc="-35" dirty="0"/>
              <a:t>e</a:t>
            </a:r>
            <a:r>
              <a:rPr spc="-190" dirty="0"/>
              <a:t>,</a:t>
            </a:r>
            <a:r>
              <a:rPr spc="-105" dirty="0"/>
              <a:t> </a:t>
            </a:r>
            <a:r>
              <a:rPr spc="-210" dirty="0"/>
              <a:t>I</a:t>
            </a:r>
            <a:r>
              <a:rPr spc="125" dirty="0"/>
              <a:t>P</a:t>
            </a:r>
            <a:r>
              <a:rPr spc="-105" dirty="0"/>
              <a:t> </a:t>
            </a:r>
            <a:r>
              <a:rPr spc="-65" dirty="0"/>
              <a:t>&amp;</a:t>
            </a:r>
            <a:r>
              <a:rPr spc="-110" dirty="0"/>
              <a:t> </a:t>
            </a:r>
            <a:r>
              <a:rPr spc="85" dirty="0"/>
              <a:t>p</a:t>
            </a:r>
            <a:r>
              <a:rPr spc="95" dirty="0"/>
              <a:t>o</a:t>
            </a:r>
            <a:r>
              <a:rPr spc="-35" dirty="0"/>
              <a:t>r</a:t>
            </a:r>
            <a:r>
              <a:rPr spc="30" dirty="0"/>
              <a:t>t</a:t>
            </a:r>
            <a:endParaRPr spc="30" dirty="0"/>
          </a:p>
        </p:txBody>
      </p:sp>
      <p:grpSp>
        <p:nvGrpSpPr>
          <p:cNvPr id="6" name="object 6"/>
          <p:cNvGrpSpPr/>
          <p:nvPr/>
        </p:nvGrpSpPr>
        <p:grpSpPr>
          <a:xfrm>
            <a:off x="5151120" y="2604965"/>
            <a:ext cx="3869690" cy="1226820"/>
            <a:chOff x="5151120" y="2604965"/>
            <a:chExt cx="3869690" cy="12268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51120" y="2721864"/>
              <a:ext cx="1109472" cy="1109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19474" y="2604965"/>
              <a:ext cx="2101215" cy="76200"/>
            </a:xfrm>
            <a:custGeom>
              <a:avLst/>
              <a:gdLst/>
              <a:ahLst/>
              <a:cxnLst/>
              <a:rect l="l" t="t" r="r" b="b"/>
              <a:pathLst>
                <a:path w="2101215" h="76200">
                  <a:moveTo>
                    <a:pt x="2062918" y="0"/>
                  </a:moveTo>
                  <a:lnTo>
                    <a:pt x="2048087" y="2994"/>
                  </a:lnTo>
                  <a:lnTo>
                    <a:pt x="2035977" y="11159"/>
                  </a:lnTo>
                  <a:lnTo>
                    <a:pt x="2027812" y="23270"/>
                  </a:lnTo>
                  <a:lnTo>
                    <a:pt x="2024818" y="38100"/>
                  </a:lnTo>
                  <a:lnTo>
                    <a:pt x="2027812" y="52930"/>
                  </a:lnTo>
                  <a:lnTo>
                    <a:pt x="2035977" y="65040"/>
                  </a:lnTo>
                  <a:lnTo>
                    <a:pt x="2048087" y="73205"/>
                  </a:lnTo>
                  <a:lnTo>
                    <a:pt x="2062918" y="76200"/>
                  </a:lnTo>
                  <a:lnTo>
                    <a:pt x="2077748" y="73205"/>
                  </a:lnTo>
                  <a:lnTo>
                    <a:pt x="2089858" y="65040"/>
                  </a:lnTo>
                  <a:lnTo>
                    <a:pt x="2098023" y="52930"/>
                  </a:lnTo>
                  <a:lnTo>
                    <a:pt x="2098454" y="50800"/>
                  </a:lnTo>
                  <a:lnTo>
                    <a:pt x="2062918" y="50800"/>
                  </a:lnTo>
                  <a:lnTo>
                    <a:pt x="2062918" y="25400"/>
                  </a:lnTo>
                  <a:lnTo>
                    <a:pt x="2098454" y="25400"/>
                  </a:lnTo>
                  <a:lnTo>
                    <a:pt x="2098023" y="23270"/>
                  </a:lnTo>
                  <a:lnTo>
                    <a:pt x="2089858" y="11159"/>
                  </a:lnTo>
                  <a:lnTo>
                    <a:pt x="2077748" y="2994"/>
                  </a:lnTo>
                  <a:lnTo>
                    <a:pt x="2062918" y="0"/>
                  </a:lnTo>
                  <a:close/>
                </a:path>
                <a:path w="2101215" h="76200">
                  <a:moveTo>
                    <a:pt x="202738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027382" y="50800"/>
                  </a:lnTo>
                  <a:lnTo>
                    <a:pt x="2024818" y="38100"/>
                  </a:lnTo>
                  <a:lnTo>
                    <a:pt x="2027382" y="25400"/>
                  </a:lnTo>
                  <a:close/>
                </a:path>
                <a:path w="2101215" h="76200">
                  <a:moveTo>
                    <a:pt x="2098454" y="25400"/>
                  </a:moveTo>
                  <a:lnTo>
                    <a:pt x="2062918" y="25400"/>
                  </a:lnTo>
                  <a:lnTo>
                    <a:pt x="2062918" y="50800"/>
                  </a:lnTo>
                  <a:lnTo>
                    <a:pt x="2098454" y="50800"/>
                  </a:lnTo>
                  <a:lnTo>
                    <a:pt x="2101018" y="38100"/>
                  </a:lnTo>
                  <a:lnTo>
                    <a:pt x="2098454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384" y="459753"/>
            <a:ext cx="868744" cy="85231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808085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0654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55601" y="672308"/>
            <a:ext cx="389890" cy="361950"/>
            <a:chOff x="6055601" y="672308"/>
            <a:chExt cx="389890" cy="361950"/>
          </a:xfrm>
        </p:grpSpPr>
        <p:sp>
          <p:nvSpPr>
            <p:cNvPr id="13" name="object 13"/>
            <p:cNvSpPr/>
            <p:nvPr/>
          </p:nvSpPr>
          <p:spPr>
            <a:xfrm>
              <a:off x="6066881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29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601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5668388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2" y="0"/>
                </a:moveTo>
                <a:lnTo>
                  <a:pt x="33337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2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12908" y="2468371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7688" y="4614877"/>
            <a:ext cx="2719705" cy="1975485"/>
            <a:chOff x="2837688" y="4614877"/>
            <a:chExt cx="2719705" cy="197548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7688" y="5477255"/>
              <a:ext cx="1112519" cy="11125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2" y="5477255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49090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63" y="8178"/>
                  </a:moveTo>
                  <a:lnTo>
                    <a:pt x="1427886" y="0"/>
                  </a:lnTo>
                  <a:lnTo>
                    <a:pt x="63017" y="813308"/>
                  </a:lnTo>
                  <a:lnTo>
                    <a:pt x="45948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67" y="827989"/>
                  </a:lnTo>
                  <a:lnTo>
                    <a:pt x="67894" y="821486"/>
                  </a:lnTo>
                  <a:lnTo>
                    <a:pt x="1432763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46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67" y="856399"/>
                  </a:lnTo>
                  <a:lnTo>
                    <a:pt x="1181138" y="809586"/>
                  </a:lnTo>
                  <a:lnTo>
                    <a:pt x="1171257" y="803846"/>
                  </a:lnTo>
                  <a:lnTo>
                    <a:pt x="1152296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793392" y="4599528"/>
            <a:ext cx="1609090" cy="1990725"/>
            <a:chOff x="5793392" y="4599528"/>
            <a:chExt cx="1609090" cy="19907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504" y="5477255"/>
              <a:ext cx="1112520" cy="1112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93384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53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94" y="0"/>
                  </a:lnTo>
                  <a:lnTo>
                    <a:pt x="154266" y="8153"/>
                  </a:lnTo>
                  <a:lnTo>
                    <a:pt x="1540827" y="843915"/>
                  </a:lnTo>
                  <a:lnTo>
                    <a:pt x="1523619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888" y="5477255"/>
            <a:ext cx="1112520" cy="11125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22038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5565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9685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</a:t>
            </a:r>
            <a:r>
              <a:rPr spc="-30" dirty="0"/>
              <a:t>a</a:t>
            </a:r>
            <a:r>
              <a:rPr spc="-20" dirty="0"/>
              <a:t>m</a:t>
            </a:r>
            <a:r>
              <a:rPr spc="-35" dirty="0"/>
              <a:t>e</a:t>
            </a:r>
            <a:r>
              <a:rPr spc="-190" dirty="0"/>
              <a:t>,</a:t>
            </a:r>
            <a:r>
              <a:rPr spc="-105" dirty="0"/>
              <a:t> </a:t>
            </a:r>
            <a:r>
              <a:rPr spc="-210" dirty="0"/>
              <a:t>I</a:t>
            </a:r>
            <a:r>
              <a:rPr spc="125" dirty="0"/>
              <a:t>P</a:t>
            </a:r>
            <a:r>
              <a:rPr spc="-105" dirty="0"/>
              <a:t> </a:t>
            </a:r>
            <a:r>
              <a:rPr spc="-65" dirty="0"/>
              <a:t>&amp;</a:t>
            </a:r>
            <a:r>
              <a:rPr spc="-110" dirty="0"/>
              <a:t> </a:t>
            </a:r>
            <a:r>
              <a:rPr spc="85" dirty="0"/>
              <a:t>p</a:t>
            </a:r>
            <a:r>
              <a:rPr spc="95" dirty="0"/>
              <a:t>o</a:t>
            </a:r>
            <a:r>
              <a:rPr spc="-35" dirty="0"/>
              <a:t>r</a:t>
            </a:r>
            <a:r>
              <a:rPr spc="30" dirty="0"/>
              <a:t>t</a:t>
            </a:r>
            <a:endParaRPr spc="30" dirty="0"/>
          </a:p>
        </p:txBody>
      </p:sp>
      <p:grpSp>
        <p:nvGrpSpPr>
          <p:cNvPr id="5" name="object 5"/>
          <p:cNvGrpSpPr/>
          <p:nvPr/>
        </p:nvGrpSpPr>
        <p:grpSpPr>
          <a:xfrm>
            <a:off x="7394447" y="2604965"/>
            <a:ext cx="3869690" cy="1226820"/>
            <a:chOff x="7394447" y="2604965"/>
            <a:chExt cx="3869690" cy="122682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94447" y="2721864"/>
              <a:ext cx="1109472" cy="1109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62558" y="2604965"/>
              <a:ext cx="2101215" cy="76200"/>
            </a:xfrm>
            <a:custGeom>
              <a:avLst/>
              <a:gdLst/>
              <a:ahLst/>
              <a:cxnLst/>
              <a:rect l="l" t="t" r="r" b="b"/>
              <a:pathLst>
                <a:path w="2101215" h="76200">
                  <a:moveTo>
                    <a:pt x="2062916" y="0"/>
                  </a:moveTo>
                  <a:lnTo>
                    <a:pt x="2048086" y="2994"/>
                  </a:lnTo>
                  <a:lnTo>
                    <a:pt x="2035976" y="11159"/>
                  </a:lnTo>
                  <a:lnTo>
                    <a:pt x="2027811" y="23270"/>
                  </a:lnTo>
                  <a:lnTo>
                    <a:pt x="2024816" y="38100"/>
                  </a:lnTo>
                  <a:lnTo>
                    <a:pt x="2027811" y="52930"/>
                  </a:lnTo>
                  <a:lnTo>
                    <a:pt x="2035976" y="65040"/>
                  </a:lnTo>
                  <a:lnTo>
                    <a:pt x="2048086" y="73205"/>
                  </a:lnTo>
                  <a:lnTo>
                    <a:pt x="2062916" y="76200"/>
                  </a:lnTo>
                  <a:lnTo>
                    <a:pt x="2077747" y="73205"/>
                  </a:lnTo>
                  <a:lnTo>
                    <a:pt x="2089857" y="65040"/>
                  </a:lnTo>
                  <a:lnTo>
                    <a:pt x="2098022" y="52930"/>
                  </a:lnTo>
                  <a:lnTo>
                    <a:pt x="2098452" y="50800"/>
                  </a:lnTo>
                  <a:lnTo>
                    <a:pt x="2062916" y="50800"/>
                  </a:lnTo>
                  <a:lnTo>
                    <a:pt x="2062916" y="25400"/>
                  </a:lnTo>
                  <a:lnTo>
                    <a:pt x="2098452" y="25400"/>
                  </a:lnTo>
                  <a:lnTo>
                    <a:pt x="2098022" y="23270"/>
                  </a:lnTo>
                  <a:lnTo>
                    <a:pt x="2089857" y="11159"/>
                  </a:lnTo>
                  <a:lnTo>
                    <a:pt x="2077747" y="2994"/>
                  </a:lnTo>
                  <a:lnTo>
                    <a:pt x="2062916" y="0"/>
                  </a:lnTo>
                  <a:close/>
                </a:path>
                <a:path w="2101215" h="76200">
                  <a:moveTo>
                    <a:pt x="2027381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027380" y="50800"/>
                  </a:lnTo>
                  <a:lnTo>
                    <a:pt x="2024816" y="38100"/>
                  </a:lnTo>
                  <a:lnTo>
                    <a:pt x="2027381" y="25400"/>
                  </a:lnTo>
                  <a:close/>
                </a:path>
                <a:path w="2101215" h="76200">
                  <a:moveTo>
                    <a:pt x="2098452" y="25400"/>
                  </a:moveTo>
                  <a:lnTo>
                    <a:pt x="2062916" y="25400"/>
                  </a:lnTo>
                  <a:lnTo>
                    <a:pt x="2062916" y="50800"/>
                  </a:lnTo>
                  <a:lnTo>
                    <a:pt x="2098452" y="50800"/>
                  </a:lnTo>
                  <a:lnTo>
                    <a:pt x="2101016" y="38100"/>
                  </a:lnTo>
                  <a:lnTo>
                    <a:pt x="2098452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468" y="459753"/>
            <a:ext cx="868743" cy="85231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51169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13739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98685" y="672308"/>
            <a:ext cx="389890" cy="361950"/>
            <a:chOff x="8298685" y="672308"/>
            <a:chExt cx="389890" cy="361950"/>
          </a:xfrm>
        </p:grpSpPr>
        <p:sp>
          <p:nvSpPr>
            <p:cNvPr id="12" name="object 12"/>
            <p:cNvSpPr/>
            <p:nvPr/>
          </p:nvSpPr>
          <p:spPr>
            <a:xfrm>
              <a:off x="8309965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4" h="113029">
                  <a:moveTo>
                    <a:pt x="181173" y="0"/>
                  </a:moveTo>
                  <a:lnTo>
                    <a:pt x="0" y="56286"/>
                  </a:lnTo>
                  <a:lnTo>
                    <a:pt x="181173" y="112572"/>
                  </a:lnTo>
                  <a:lnTo>
                    <a:pt x="362347" y="56286"/>
                  </a:lnTo>
                  <a:lnTo>
                    <a:pt x="18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685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911472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1" y="0"/>
                </a:moveTo>
                <a:lnTo>
                  <a:pt x="33336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1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355993" y="2468371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81015" y="4614877"/>
            <a:ext cx="2719705" cy="1975485"/>
            <a:chOff x="5081015" y="4614877"/>
            <a:chExt cx="2719705" cy="19754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1015" y="5477255"/>
              <a:ext cx="1112519" cy="11125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9" y="5477255"/>
              <a:ext cx="1112520" cy="11125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92164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75" y="8178"/>
                  </a:moveTo>
                  <a:lnTo>
                    <a:pt x="1427899" y="0"/>
                  </a:lnTo>
                  <a:lnTo>
                    <a:pt x="63030" y="813308"/>
                  </a:lnTo>
                  <a:lnTo>
                    <a:pt x="45961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80" y="827989"/>
                  </a:lnTo>
                  <a:lnTo>
                    <a:pt x="67906" y="821486"/>
                  </a:lnTo>
                  <a:lnTo>
                    <a:pt x="1432775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58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80" y="856399"/>
                  </a:lnTo>
                  <a:lnTo>
                    <a:pt x="1181150" y="809586"/>
                  </a:lnTo>
                  <a:lnTo>
                    <a:pt x="1171270" y="803846"/>
                  </a:lnTo>
                  <a:lnTo>
                    <a:pt x="1152309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036476" y="4599528"/>
            <a:ext cx="1609090" cy="1990725"/>
            <a:chOff x="8036476" y="4599528"/>
            <a:chExt cx="1609090" cy="19907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831" y="5477255"/>
              <a:ext cx="1112520" cy="11125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36471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40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81" y="0"/>
                  </a:lnTo>
                  <a:lnTo>
                    <a:pt x="154266" y="8153"/>
                  </a:lnTo>
                  <a:lnTo>
                    <a:pt x="1540814" y="843915"/>
                  </a:lnTo>
                  <a:lnTo>
                    <a:pt x="1523606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29216" y="5477255"/>
            <a:ext cx="1112520" cy="11125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865123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1223" y="4095198"/>
            <a:ext cx="32289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2350" spc="5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ClusterIP</a:t>
            </a:r>
            <a:r>
              <a:rPr sz="2350" spc="-8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7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3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Internal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connectivity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0318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65565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685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</a:t>
            </a:r>
            <a:r>
              <a:rPr spc="-30" dirty="0"/>
              <a:t>a</a:t>
            </a:r>
            <a:r>
              <a:rPr spc="-20" dirty="0"/>
              <a:t>m</a:t>
            </a:r>
            <a:r>
              <a:rPr spc="-35" dirty="0"/>
              <a:t>e</a:t>
            </a:r>
            <a:r>
              <a:rPr spc="-190" dirty="0"/>
              <a:t>,</a:t>
            </a:r>
            <a:r>
              <a:rPr spc="-105" dirty="0"/>
              <a:t> </a:t>
            </a:r>
            <a:r>
              <a:rPr spc="-210" dirty="0"/>
              <a:t>I</a:t>
            </a:r>
            <a:r>
              <a:rPr spc="125" dirty="0"/>
              <a:t>P</a:t>
            </a:r>
            <a:r>
              <a:rPr spc="-105" dirty="0"/>
              <a:t> </a:t>
            </a:r>
            <a:r>
              <a:rPr spc="-65" dirty="0"/>
              <a:t>&amp;</a:t>
            </a:r>
            <a:r>
              <a:rPr spc="-110" dirty="0"/>
              <a:t> </a:t>
            </a:r>
            <a:r>
              <a:rPr spc="85" dirty="0"/>
              <a:t>p</a:t>
            </a:r>
            <a:r>
              <a:rPr spc="95" dirty="0"/>
              <a:t>o</a:t>
            </a:r>
            <a:r>
              <a:rPr spc="-35" dirty="0"/>
              <a:t>r</a:t>
            </a:r>
            <a:r>
              <a:rPr spc="30" dirty="0"/>
              <a:t>t</a:t>
            </a:r>
            <a:endParaRPr spc="30" dirty="0"/>
          </a:p>
        </p:txBody>
      </p:sp>
      <p:grpSp>
        <p:nvGrpSpPr>
          <p:cNvPr id="6" name="object 6"/>
          <p:cNvGrpSpPr/>
          <p:nvPr/>
        </p:nvGrpSpPr>
        <p:grpSpPr>
          <a:xfrm>
            <a:off x="7394447" y="2604965"/>
            <a:ext cx="3869690" cy="1226820"/>
            <a:chOff x="7394447" y="2604965"/>
            <a:chExt cx="3869690" cy="12268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94447" y="2721864"/>
              <a:ext cx="1109472" cy="1109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62558" y="2604965"/>
              <a:ext cx="2101215" cy="76200"/>
            </a:xfrm>
            <a:custGeom>
              <a:avLst/>
              <a:gdLst/>
              <a:ahLst/>
              <a:cxnLst/>
              <a:rect l="l" t="t" r="r" b="b"/>
              <a:pathLst>
                <a:path w="2101215" h="76200">
                  <a:moveTo>
                    <a:pt x="2062916" y="0"/>
                  </a:moveTo>
                  <a:lnTo>
                    <a:pt x="2048086" y="2994"/>
                  </a:lnTo>
                  <a:lnTo>
                    <a:pt x="2035976" y="11159"/>
                  </a:lnTo>
                  <a:lnTo>
                    <a:pt x="2027811" y="23270"/>
                  </a:lnTo>
                  <a:lnTo>
                    <a:pt x="2024816" y="38100"/>
                  </a:lnTo>
                  <a:lnTo>
                    <a:pt x="2027811" y="52930"/>
                  </a:lnTo>
                  <a:lnTo>
                    <a:pt x="2035976" y="65040"/>
                  </a:lnTo>
                  <a:lnTo>
                    <a:pt x="2048086" y="73205"/>
                  </a:lnTo>
                  <a:lnTo>
                    <a:pt x="2062916" y="76200"/>
                  </a:lnTo>
                  <a:lnTo>
                    <a:pt x="2077747" y="73205"/>
                  </a:lnTo>
                  <a:lnTo>
                    <a:pt x="2089857" y="65040"/>
                  </a:lnTo>
                  <a:lnTo>
                    <a:pt x="2098022" y="52930"/>
                  </a:lnTo>
                  <a:lnTo>
                    <a:pt x="2098452" y="50800"/>
                  </a:lnTo>
                  <a:lnTo>
                    <a:pt x="2062916" y="50800"/>
                  </a:lnTo>
                  <a:lnTo>
                    <a:pt x="2062916" y="25400"/>
                  </a:lnTo>
                  <a:lnTo>
                    <a:pt x="2098452" y="25400"/>
                  </a:lnTo>
                  <a:lnTo>
                    <a:pt x="2098022" y="23270"/>
                  </a:lnTo>
                  <a:lnTo>
                    <a:pt x="2089857" y="11159"/>
                  </a:lnTo>
                  <a:lnTo>
                    <a:pt x="2077747" y="2994"/>
                  </a:lnTo>
                  <a:lnTo>
                    <a:pt x="2062916" y="0"/>
                  </a:lnTo>
                  <a:close/>
                </a:path>
                <a:path w="2101215" h="76200">
                  <a:moveTo>
                    <a:pt x="2027381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027380" y="50800"/>
                  </a:lnTo>
                  <a:lnTo>
                    <a:pt x="2024816" y="38100"/>
                  </a:lnTo>
                  <a:lnTo>
                    <a:pt x="2027381" y="25400"/>
                  </a:lnTo>
                  <a:close/>
                </a:path>
                <a:path w="2101215" h="76200">
                  <a:moveTo>
                    <a:pt x="2098452" y="25400"/>
                  </a:moveTo>
                  <a:lnTo>
                    <a:pt x="2062916" y="25400"/>
                  </a:lnTo>
                  <a:lnTo>
                    <a:pt x="2062916" y="50800"/>
                  </a:lnTo>
                  <a:lnTo>
                    <a:pt x="2098452" y="50800"/>
                  </a:lnTo>
                  <a:lnTo>
                    <a:pt x="2101016" y="38100"/>
                  </a:lnTo>
                  <a:lnTo>
                    <a:pt x="2098452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468" y="459753"/>
            <a:ext cx="868743" cy="85231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51169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13739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98685" y="672308"/>
            <a:ext cx="389890" cy="361950"/>
            <a:chOff x="8298685" y="672308"/>
            <a:chExt cx="389890" cy="361950"/>
          </a:xfrm>
        </p:grpSpPr>
        <p:sp>
          <p:nvSpPr>
            <p:cNvPr id="13" name="object 13"/>
            <p:cNvSpPr/>
            <p:nvPr/>
          </p:nvSpPr>
          <p:spPr>
            <a:xfrm>
              <a:off x="8309965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4" h="113029">
                  <a:moveTo>
                    <a:pt x="181173" y="0"/>
                  </a:moveTo>
                  <a:lnTo>
                    <a:pt x="0" y="56286"/>
                  </a:lnTo>
                  <a:lnTo>
                    <a:pt x="181173" y="112572"/>
                  </a:lnTo>
                  <a:lnTo>
                    <a:pt x="362347" y="56286"/>
                  </a:lnTo>
                  <a:lnTo>
                    <a:pt x="18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685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7911472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1" y="0"/>
                </a:moveTo>
                <a:lnTo>
                  <a:pt x="33336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1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55993" y="2468371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81015" y="4614877"/>
            <a:ext cx="2719705" cy="1975485"/>
            <a:chOff x="5081015" y="4614877"/>
            <a:chExt cx="2719705" cy="197548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1015" y="5477255"/>
              <a:ext cx="1112519" cy="11125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9" y="5477255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2164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75" y="8178"/>
                  </a:moveTo>
                  <a:lnTo>
                    <a:pt x="1427899" y="0"/>
                  </a:lnTo>
                  <a:lnTo>
                    <a:pt x="63030" y="813308"/>
                  </a:lnTo>
                  <a:lnTo>
                    <a:pt x="45961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80" y="827989"/>
                  </a:lnTo>
                  <a:lnTo>
                    <a:pt x="67906" y="821486"/>
                  </a:lnTo>
                  <a:lnTo>
                    <a:pt x="1432775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58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80" y="856399"/>
                  </a:lnTo>
                  <a:lnTo>
                    <a:pt x="1181150" y="809586"/>
                  </a:lnTo>
                  <a:lnTo>
                    <a:pt x="1171270" y="803846"/>
                  </a:lnTo>
                  <a:lnTo>
                    <a:pt x="1152309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36476" y="4599528"/>
            <a:ext cx="1609090" cy="1990725"/>
            <a:chOff x="8036476" y="4599528"/>
            <a:chExt cx="1609090" cy="19907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831" y="5477255"/>
              <a:ext cx="1112520" cy="1112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36471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40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81" y="0"/>
                  </a:lnTo>
                  <a:lnTo>
                    <a:pt x="154266" y="8153"/>
                  </a:lnTo>
                  <a:lnTo>
                    <a:pt x="1540814" y="843915"/>
                  </a:lnTo>
                  <a:lnTo>
                    <a:pt x="1523606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29216" y="5477255"/>
            <a:ext cx="1112520" cy="11125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65123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1223" y="4095198"/>
            <a:ext cx="32289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2350" spc="5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ClusterIP</a:t>
            </a:r>
            <a:r>
              <a:rPr sz="2350" spc="-8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7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3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Internal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connectivity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5867" y="3043638"/>
            <a:ext cx="296608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0495">
              <a:lnSpc>
                <a:spcPct val="100000"/>
              </a:lnSpc>
              <a:spcBef>
                <a:spcPts val="100"/>
              </a:spcBef>
            </a:pPr>
            <a:r>
              <a:rPr sz="2350" spc="14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NodePort</a:t>
            </a: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External</a:t>
            </a:r>
            <a:r>
              <a:rPr sz="1800" spc="-11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1800" spc="-1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0318" y="374064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29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65565" y="3738372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685" y="2452814"/>
            <a:ext cx="2415540" cy="354330"/>
          </a:xfrm>
          <a:custGeom>
            <a:avLst/>
            <a:gdLst/>
            <a:ahLst/>
            <a:cxnLst/>
            <a:rect l="l" t="t" r="r" b="b"/>
            <a:pathLst>
              <a:path w="2415540" h="354330">
                <a:moveTo>
                  <a:pt x="0" y="32785"/>
                </a:moveTo>
                <a:lnTo>
                  <a:pt x="2576" y="20023"/>
                </a:lnTo>
                <a:lnTo>
                  <a:pt x="9602" y="9602"/>
                </a:lnTo>
                <a:lnTo>
                  <a:pt x="20023" y="2576"/>
                </a:lnTo>
                <a:lnTo>
                  <a:pt x="32785" y="0"/>
                </a:lnTo>
                <a:lnTo>
                  <a:pt x="2382725" y="0"/>
                </a:lnTo>
                <a:lnTo>
                  <a:pt x="2395486" y="2576"/>
                </a:lnTo>
                <a:lnTo>
                  <a:pt x="2405907" y="9602"/>
                </a:lnTo>
                <a:lnTo>
                  <a:pt x="2412933" y="20023"/>
                </a:lnTo>
                <a:lnTo>
                  <a:pt x="2415510" y="32785"/>
                </a:lnTo>
                <a:lnTo>
                  <a:pt x="2415510" y="321157"/>
                </a:lnTo>
                <a:lnTo>
                  <a:pt x="2412933" y="333919"/>
                </a:lnTo>
                <a:lnTo>
                  <a:pt x="2405907" y="344340"/>
                </a:lnTo>
                <a:lnTo>
                  <a:pt x="2395486" y="351366"/>
                </a:lnTo>
                <a:lnTo>
                  <a:pt x="2382725" y="353943"/>
                </a:lnTo>
                <a:lnTo>
                  <a:pt x="32785" y="353943"/>
                </a:lnTo>
                <a:lnTo>
                  <a:pt x="20023" y="351366"/>
                </a:lnTo>
                <a:lnTo>
                  <a:pt x="9602" y="344340"/>
                </a:lnTo>
                <a:lnTo>
                  <a:pt x="2576" y="333919"/>
                </a:lnTo>
                <a:lnTo>
                  <a:pt x="0" y="321157"/>
                </a:lnTo>
                <a:lnTo>
                  <a:pt x="0" y="32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28729" y="2449067"/>
            <a:ext cx="2037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94447" y="2604965"/>
            <a:ext cx="3869690" cy="1226820"/>
            <a:chOff x="7394447" y="2604965"/>
            <a:chExt cx="3869690" cy="12268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94447" y="2721864"/>
              <a:ext cx="1109472" cy="1109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62558" y="2604965"/>
              <a:ext cx="2101215" cy="76200"/>
            </a:xfrm>
            <a:custGeom>
              <a:avLst/>
              <a:gdLst/>
              <a:ahLst/>
              <a:cxnLst/>
              <a:rect l="l" t="t" r="r" b="b"/>
              <a:pathLst>
                <a:path w="2101215" h="76200">
                  <a:moveTo>
                    <a:pt x="2062916" y="0"/>
                  </a:moveTo>
                  <a:lnTo>
                    <a:pt x="2048086" y="2994"/>
                  </a:lnTo>
                  <a:lnTo>
                    <a:pt x="2035976" y="11159"/>
                  </a:lnTo>
                  <a:lnTo>
                    <a:pt x="2027811" y="23270"/>
                  </a:lnTo>
                  <a:lnTo>
                    <a:pt x="2024816" y="38100"/>
                  </a:lnTo>
                  <a:lnTo>
                    <a:pt x="2027811" y="52930"/>
                  </a:lnTo>
                  <a:lnTo>
                    <a:pt x="2035976" y="65040"/>
                  </a:lnTo>
                  <a:lnTo>
                    <a:pt x="2048086" y="73205"/>
                  </a:lnTo>
                  <a:lnTo>
                    <a:pt x="2062916" y="76200"/>
                  </a:lnTo>
                  <a:lnTo>
                    <a:pt x="2077747" y="73205"/>
                  </a:lnTo>
                  <a:lnTo>
                    <a:pt x="2089857" y="65040"/>
                  </a:lnTo>
                  <a:lnTo>
                    <a:pt x="2098022" y="52930"/>
                  </a:lnTo>
                  <a:lnTo>
                    <a:pt x="2098452" y="50800"/>
                  </a:lnTo>
                  <a:lnTo>
                    <a:pt x="2062916" y="50800"/>
                  </a:lnTo>
                  <a:lnTo>
                    <a:pt x="2062916" y="25400"/>
                  </a:lnTo>
                  <a:lnTo>
                    <a:pt x="2098452" y="25400"/>
                  </a:lnTo>
                  <a:lnTo>
                    <a:pt x="2098022" y="23270"/>
                  </a:lnTo>
                  <a:lnTo>
                    <a:pt x="2089857" y="11159"/>
                  </a:lnTo>
                  <a:lnTo>
                    <a:pt x="2077747" y="2994"/>
                  </a:lnTo>
                  <a:lnTo>
                    <a:pt x="2062916" y="0"/>
                  </a:lnTo>
                  <a:close/>
                </a:path>
                <a:path w="2101215" h="76200">
                  <a:moveTo>
                    <a:pt x="2027381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027380" y="50800"/>
                  </a:lnTo>
                  <a:lnTo>
                    <a:pt x="2024816" y="38100"/>
                  </a:lnTo>
                  <a:lnTo>
                    <a:pt x="2027381" y="25400"/>
                  </a:lnTo>
                  <a:close/>
                </a:path>
                <a:path w="2101215" h="76200">
                  <a:moveTo>
                    <a:pt x="2098452" y="25400"/>
                  </a:moveTo>
                  <a:lnTo>
                    <a:pt x="2062916" y="25400"/>
                  </a:lnTo>
                  <a:lnTo>
                    <a:pt x="2062916" y="50800"/>
                  </a:lnTo>
                  <a:lnTo>
                    <a:pt x="2098452" y="50800"/>
                  </a:lnTo>
                  <a:lnTo>
                    <a:pt x="2101016" y="38100"/>
                  </a:lnTo>
                  <a:lnTo>
                    <a:pt x="2098452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468" y="459753"/>
            <a:ext cx="868743" cy="85231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51169" y="443118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6"/>
                </a:lnTo>
                <a:lnTo>
                  <a:pt x="245734" y="885590"/>
                </a:lnTo>
                <a:lnTo>
                  <a:pt x="639855" y="885590"/>
                </a:lnTo>
                <a:lnTo>
                  <a:pt x="885590" y="569526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13739" y="1049019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98685" y="672308"/>
            <a:ext cx="389890" cy="361950"/>
            <a:chOff x="8298685" y="672308"/>
            <a:chExt cx="389890" cy="361950"/>
          </a:xfrm>
        </p:grpSpPr>
        <p:sp>
          <p:nvSpPr>
            <p:cNvPr id="13" name="object 13"/>
            <p:cNvSpPr/>
            <p:nvPr/>
          </p:nvSpPr>
          <p:spPr>
            <a:xfrm>
              <a:off x="8309965" y="672308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4" h="113029">
                  <a:moveTo>
                    <a:pt x="181173" y="0"/>
                  </a:moveTo>
                  <a:lnTo>
                    <a:pt x="0" y="56286"/>
                  </a:lnTo>
                  <a:lnTo>
                    <a:pt x="181173" y="112572"/>
                  </a:lnTo>
                  <a:lnTo>
                    <a:pt x="362347" y="56286"/>
                  </a:lnTo>
                  <a:lnTo>
                    <a:pt x="18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685" y="748558"/>
              <a:ext cx="389583" cy="28536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7911472" y="1478843"/>
            <a:ext cx="76200" cy="845819"/>
          </a:xfrm>
          <a:custGeom>
            <a:avLst/>
            <a:gdLst/>
            <a:ahLst/>
            <a:cxnLst/>
            <a:rect l="l" t="t" r="r" b="b"/>
            <a:pathLst>
              <a:path w="76200" h="845819">
                <a:moveTo>
                  <a:pt x="33337" y="769056"/>
                </a:moveTo>
                <a:lnTo>
                  <a:pt x="0" y="769056"/>
                </a:lnTo>
                <a:lnTo>
                  <a:pt x="38100" y="845256"/>
                </a:lnTo>
                <a:lnTo>
                  <a:pt x="69850" y="781756"/>
                </a:lnTo>
                <a:lnTo>
                  <a:pt x="33337" y="781756"/>
                </a:lnTo>
                <a:lnTo>
                  <a:pt x="33337" y="769056"/>
                </a:lnTo>
                <a:close/>
              </a:path>
              <a:path w="76200" h="845819">
                <a:moveTo>
                  <a:pt x="42861" y="0"/>
                </a:moveTo>
                <a:lnTo>
                  <a:pt x="33336" y="0"/>
                </a:lnTo>
                <a:lnTo>
                  <a:pt x="33337" y="781756"/>
                </a:lnTo>
                <a:lnTo>
                  <a:pt x="42862" y="781756"/>
                </a:lnTo>
                <a:lnTo>
                  <a:pt x="42861" y="0"/>
                </a:lnTo>
                <a:close/>
              </a:path>
              <a:path w="76200" h="845819">
                <a:moveTo>
                  <a:pt x="76200" y="769056"/>
                </a:moveTo>
                <a:lnTo>
                  <a:pt x="42862" y="769056"/>
                </a:lnTo>
                <a:lnTo>
                  <a:pt x="42862" y="781756"/>
                </a:lnTo>
                <a:lnTo>
                  <a:pt x="69850" y="781756"/>
                </a:lnTo>
                <a:lnTo>
                  <a:pt x="76200" y="7690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55993" y="2468371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81015" y="4614877"/>
            <a:ext cx="2719705" cy="1975485"/>
            <a:chOff x="5081015" y="4614877"/>
            <a:chExt cx="2719705" cy="197548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1015" y="5477255"/>
              <a:ext cx="1112519" cy="11125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9" y="5477255"/>
              <a:ext cx="1112520" cy="11125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2164" y="4614887"/>
              <a:ext cx="1608455" cy="856615"/>
            </a:xfrm>
            <a:custGeom>
              <a:avLst/>
              <a:gdLst/>
              <a:ahLst/>
              <a:cxnLst/>
              <a:rect l="l" t="t" r="r" b="b"/>
              <a:pathLst>
                <a:path w="1608454" h="856614">
                  <a:moveTo>
                    <a:pt x="1432775" y="8178"/>
                  </a:moveTo>
                  <a:lnTo>
                    <a:pt x="1427899" y="0"/>
                  </a:lnTo>
                  <a:lnTo>
                    <a:pt x="63030" y="813308"/>
                  </a:lnTo>
                  <a:lnTo>
                    <a:pt x="45961" y="784669"/>
                  </a:lnTo>
                  <a:lnTo>
                    <a:pt x="0" y="856399"/>
                  </a:lnTo>
                  <a:lnTo>
                    <a:pt x="84963" y="850125"/>
                  </a:lnTo>
                  <a:lnTo>
                    <a:pt x="71780" y="827989"/>
                  </a:lnTo>
                  <a:lnTo>
                    <a:pt x="67906" y="821486"/>
                  </a:lnTo>
                  <a:lnTo>
                    <a:pt x="1432775" y="8178"/>
                  </a:lnTo>
                  <a:close/>
                </a:path>
                <a:path w="1608454" h="856614">
                  <a:moveTo>
                    <a:pt x="1608188" y="6477"/>
                  </a:moveTo>
                  <a:lnTo>
                    <a:pt x="1599958" y="1701"/>
                  </a:lnTo>
                  <a:lnTo>
                    <a:pt x="1144066" y="788085"/>
                  </a:lnTo>
                  <a:lnTo>
                    <a:pt x="1115225" y="771372"/>
                  </a:lnTo>
                  <a:lnTo>
                    <a:pt x="1109980" y="856399"/>
                  </a:lnTo>
                  <a:lnTo>
                    <a:pt x="1181150" y="809586"/>
                  </a:lnTo>
                  <a:lnTo>
                    <a:pt x="1171270" y="803846"/>
                  </a:lnTo>
                  <a:lnTo>
                    <a:pt x="1152309" y="792861"/>
                  </a:lnTo>
                  <a:lnTo>
                    <a:pt x="1608188" y="64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36476" y="4599528"/>
            <a:ext cx="1609090" cy="1990725"/>
            <a:chOff x="8036476" y="4599528"/>
            <a:chExt cx="1609090" cy="19907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831" y="5477255"/>
              <a:ext cx="1112520" cy="1112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36471" y="4599533"/>
              <a:ext cx="1609090" cy="884555"/>
            </a:xfrm>
            <a:custGeom>
              <a:avLst/>
              <a:gdLst/>
              <a:ahLst/>
              <a:cxnLst/>
              <a:rect l="l" t="t" r="r" b="b"/>
              <a:pathLst>
                <a:path w="1609090" h="884554">
                  <a:moveTo>
                    <a:pt x="335394" y="799325"/>
                  </a:moveTo>
                  <a:lnTo>
                    <a:pt x="304076" y="810755"/>
                  </a:lnTo>
                  <a:lnTo>
                    <a:pt x="8940" y="2451"/>
                  </a:lnTo>
                  <a:lnTo>
                    <a:pt x="0" y="5715"/>
                  </a:lnTo>
                  <a:lnTo>
                    <a:pt x="295135" y="814019"/>
                  </a:lnTo>
                  <a:lnTo>
                    <a:pt x="263817" y="825461"/>
                  </a:lnTo>
                  <a:lnTo>
                    <a:pt x="325742" y="883970"/>
                  </a:lnTo>
                  <a:lnTo>
                    <a:pt x="332359" y="825957"/>
                  </a:lnTo>
                  <a:lnTo>
                    <a:pt x="335394" y="799325"/>
                  </a:lnTo>
                  <a:close/>
                </a:path>
                <a:path w="1609090" h="884554">
                  <a:moveTo>
                    <a:pt x="1608543" y="879182"/>
                  </a:moveTo>
                  <a:lnTo>
                    <a:pt x="1590357" y="850480"/>
                  </a:lnTo>
                  <a:lnTo>
                    <a:pt x="1562950" y="807212"/>
                  </a:lnTo>
                  <a:lnTo>
                    <a:pt x="1545742" y="835761"/>
                  </a:lnTo>
                  <a:lnTo>
                    <a:pt x="159181" y="0"/>
                  </a:lnTo>
                  <a:lnTo>
                    <a:pt x="154266" y="8153"/>
                  </a:lnTo>
                  <a:lnTo>
                    <a:pt x="1540814" y="843915"/>
                  </a:lnTo>
                  <a:lnTo>
                    <a:pt x="1523606" y="872477"/>
                  </a:lnTo>
                  <a:lnTo>
                    <a:pt x="1608543" y="87918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29216" y="5477255"/>
            <a:ext cx="1112520" cy="11125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65123" y="4155028"/>
            <a:ext cx="4265930" cy="3454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1223" y="4095198"/>
            <a:ext cx="32289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2350" spc="5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ClusterIP</a:t>
            </a:r>
            <a:r>
              <a:rPr sz="2350" spc="-8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7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3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Internal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800" spc="-1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connectivity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5867" y="3043638"/>
            <a:ext cx="296608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0495">
              <a:lnSpc>
                <a:spcPct val="100000"/>
              </a:lnSpc>
              <a:spcBef>
                <a:spcPts val="100"/>
              </a:spcBef>
            </a:pPr>
            <a:r>
              <a:rPr sz="2350" spc="14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NodePort</a:t>
            </a: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External</a:t>
            </a:r>
            <a:r>
              <a:rPr sz="1800" spc="-11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1800" spc="-10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76CE5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9310" y="2104854"/>
            <a:ext cx="45618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1090">
              <a:lnSpc>
                <a:spcPct val="100000"/>
              </a:lnSpc>
              <a:spcBef>
                <a:spcPts val="100"/>
              </a:spcBef>
            </a:pPr>
            <a:r>
              <a:rPr sz="2350" spc="100" dirty="0">
                <a:solidFill>
                  <a:srgbClr val="376CE5"/>
                </a:solidFill>
              </a:rPr>
              <a:t>LoadBalancer</a:t>
            </a:r>
            <a:endParaRPr sz="2350"/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376CE5"/>
                </a:solidFill>
              </a:rPr>
              <a:t>External</a:t>
            </a:r>
            <a:r>
              <a:rPr sz="1800" spc="-100" dirty="0">
                <a:solidFill>
                  <a:srgbClr val="376CE5"/>
                </a:solidFill>
              </a:rPr>
              <a:t> </a:t>
            </a:r>
            <a:r>
              <a:rPr sz="1800" dirty="0">
                <a:solidFill>
                  <a:srgbClr val="376CE5"/>
                </a:solidFill>
              </a:rPr>
              <a:t>access</a:t>
            </a:r>
            <a:r>
              <a:rPr sz="1800" spc="-95" dirty="0">
                <a:solidFill>
                  <a:srgbClr val="376CE5"/>
                </a:solidFill>
              </a:rPr>
              <a:t> </a:t>
            </a:r>
            <a:r>
              <a:rPr sz="1800" spc="-5" dirty="0">
                <a:solidFill>
                  <a:srgbClr val="376CE5"/>
                </a:solidFill>
              </a:rPr>
              <a:t>via</a:t>
            </a:r>
            <a:r>
              <a:rPr sz="1800" spc="-90" dirty="0">
                <a:solidFill>
                  <a:srgbClr val="376CE5"/>
                </a:solidFill>
              </a:rPr>
              <a:t> </a:t>
            </a:r>
            <a:r>
              <a:rPr sz="1800" spc="45" dirty="0">
                <a:solidFill>
                  <a:srgbClr val="376CE5"/>
                </a:solidFill>
              </a:rPr>
              <a:t>cloud</a:t>
            </a:r>
            <a:r>
              <a:rPr sz="1800" spc="-100" dirty="0">
                <a:solidFill>
                  <a:srgbClr val="376CE5"/>
                </a:solidFill>
              </a:rPr>
              <a:t> </a:t>
            </a:r>
            <a:r>
              <a:rPr sz="1800" spc="10" dirty="0">
                <a:solidFill>
                  <a:srgbClr val="376CE5"/>
                </a:solidFill>
              </a:rPr>
              <a:t>load-balancer</a:t>
            </a:r>
            <a:endParaRPr sz="18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60" y="1282473"/>
            <a:ext cx="8206105" cy="5358765"/>
            <a:chOff x="260960" y="1282473"/>
            <a:chExt cx="8206105" cy="5358765"/>
          </a:xfrm>
        </p:grpSpPr>
        <p:sp>
          <p:nvSpPr>
            <p:cNvPr id="3" name="object 3"/>
            <p:cNvSpPr/>
            <p:nvPr/>
          </p:nvSpPr>
          <p:spPr>
            <a:xfrm>
              <a:off x="265723" y="1494058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7534" y="3972220"/>
            <a:ext cx="1603375" cy="503555"/>
            <a:chOff x="7847534" y="3972220"/>
            <a:chExt cx="1603375" cy="503555"/>
          </a:xfrm>
        </p:grpSpPr>
        <p:sp>
          <p:nvSpPr>
            <p:cNvPr id="9" name="object 9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1" y="491774"/>
                  </a:lnTo>
                  <a:lnTo>
                    <a:pt x="1586181" y="486238"/>
                  </a:lnTo>
                  <a:lnTo>
                    <a:pt x="1591717" y="478027"/>
                  </a:lnTo>
                  <a:lnTo>
                    <a:pt x="1593747" y="467973"/>
                  </a:lnTo>
                  <a:lnTo>
                    <a:pt x="1593747" y="25830"/>
                  </a:lnTo>
                  <a:lnTo>
                    <a:pt x="1591717" y="15776"/>
                  </a:lnTo>
                  <a:lnTo>
                    <a:pt x="1586181" y="7565"/>
                  </a:lnTo>
                  <a:lnTo>
                    <a:pt x="1577971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08438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564" y="2385584"/>
            <a:ext cx="1936750" cy="2045970"/>
            <a:chOff x="719564" y="2385584"/>
            <a:chExt cx="1936750" cy="204597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2687" y="2685287"/>
              <a:ext cx="603504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7" y="3605783"/>
              <a:ext cx="603504" cy="600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605783"/>
              <a:ext cx="603504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607" y="2685287"/>
              <a:ext cx="603504" cy="603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326" y="2486064"/>
              <a:ext cx="1927225" cy="1941195"/>
            </a:xfrm>
            <a:custGeom>
              <a:avLst/>
              <a:gdLst/>
              <a:ahLst/>
              <a:cxnLst/>
              <a:rect l="l" t="t" r="r" b="b"/>
              <a:pathLst>
                <a:path w="1927225" h="1941195">
                  <a:moveTo>
                    <a:pt x="0" y="78408"/>
                  </a:moveTo>
                  <a:lnTo>
                    <a:pt x="6161" y="47888"/>
                  </a:lnTo>
                  <a:lnTo>
                    <a:pt x="22965" y="22965"/>
                  </a:lnTo>
                  <a:lnTo>
                    <a:pt x="47888" y="6161"/>
                  </a:lnTo>
                  <a:lnTo>
                    <a:pt x="78408" y="0"/>
                  </a:lnTo>
                  <a:lnTo>
                    <a:pt x="1848549" y="0"/>
                  </a:lnTo>
                  <a:lnTo>
                    <a:pt x="1879068" y="6161"/>
                  </a:lnTo>
                  <a:lnTo>
                    <a:pt x="1903991" y="22965"/>
                  </a:lnTo>
                  <a:lnTo>
                    <a:pt x="1920795" y="47888"/>
                  </a:lnTo>
                  <a:lnTo>
                    <a:pt x="1926957" y="78408"/>
                  </a:lnTo>
                  <a:lnTo>
                    <a:pt x="1926957" y="1862215"/>
                  </a:lnTo>
                  <a:lnTo>
                    <a:pt x="1920795" y="1892735"/>
                  </a:lnTo>
                  <a:lnTo>
                    <a:pt x="1903991" y="1917658"/>
                  </a:lnTo>
                  <a:lnTo>
                    <a:pt x="1879068" y="1934461"/>
                  </a:lnTo>
                  <a:lnTo>
                    <a:pt x="1848549" y="1940623"/>
                  </a:lnTo>
                  <a:lnTo>
                    <a:pt x="78408" y="1940623"/>
                  </a:lnTo>
                  <a:lnTo>
                    <a:pt x="47888" y="1934461"/>
                  </a:lnTo>
                  <a:lnTo>
                    <a:pt x="22965" y="1917658"/>
                  </a:lnTo>
                  <a:lnTo>
                    <a:pt x="6161" y="1892735"/>
                  </a:lnTo>
                  <a:lnTo>
                    <a:pt x="0" y="1862215"/>
                  </a:lnTo>
                  <a:lnTo>
                    <a:pt x="0" y="784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423" y="2385584"/>
              <a:ext cx="659130" cy="205104"/>
            </a:xfrm>
            <a:custGeom>
              <a:avLst/>
              <a:gdLst/>
              <a:ahLst/>
              <a:cxnLst/>
              <a:rect l="l" t="t" r="r" b="b"/>
              <a:pathLst>
                <a:path w="659130" h="205105">
                  <a:moveTo>
                    <a:pt x="658629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658629" y="204910"/>
                  </a:lnTo>
                  <a:lnTo>
                    <a:pt x="65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5423" y="2385584"/>
            <a:ext cx="6591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711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1153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7184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1153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563" y="4596705"/>
            <a:ext cx="1936750" cy="1223645"/>
            <a:chOff x="719563" y="4596705"/>
            <a:chExt cx="1936750" cy="1223645"/>
          </a:xfrm>
        </p:grpSpPr>
        <p:sp>
          <p:nvSpPr>
            <p:cNvPr id="25" name="object 25"/>
            <p:cNvSpPr/>
            <p:nvPr/>
          </p:nvSpPr>
          <p:spPr>
            <a:xfrm>
              <a:off x="724325" y="4697187"/>
              <a:ext cx="1927225" cy="1118870"/>
            </a:xfrm>
            <a:custGeom>
              <a:avLst/>
              <a:gdLst/>
              <a:ahLst/>
              <a:cxnLst/>
              <a:rect l="l" t="t" r="r" b="b"/>
              <a:pathLst>
                <a:path w="1927225" h="1118870">
                  <a:moveTo>
                    <a:pt x="0" y="45503"/>
                  </a:moveTo>
                  <a:lnTo>
                    <a:pt x="3575" y="27791"/>
                  </a:lnTo>
                  <a:lnTo>
                    <a:pt x="13327" y="13327"/>
                  </a:lnTo>
                  <a:lnTo>
                    <a:pt x="27791" y="3575"/>
                  </a:lnTo>
                  <a:lnTo>
                    <a:pt x="45503" y="0"/>
                  </a:lnTo>
                  <a:lnTo>
                    <a:pt x="1881454" y="0"/>
                  </a:lnTo>
                  <a:lnTo>
                    <a:pt x="1899166" y="3575"/>
                  </a:lnTo>
                  <a:lnTo>
                    <a:pt x="1913630" y="13327"/>
                  </a:lnTo>
                  <a:lnTo>
                    <a:pt x="1923382" y="27791"/>
                  </a:lnTo>
                  <a:lnTo>
                    <a:pt x="1926958" y="45503"/>
                  </a:lnTo>
                  <a:lnTo>
                    <a:pt x="1926958" y="1072784"/>
                  </a:lnTo>
                  <a:lnTo>
                    <a:pt x="1923382" y="1090496"/>
                  </a:lnTo>
                  <a:lnTo>
                    <a:pt x="1913630" y="1104960"/>
                  </a:lnTo>
                  <a:lnTo>
                    <a:pt x="1899166" y="1114712"/>
                  </a:lnTo>
                  <a:lnTo>
                    <a:pt x="1881454" y="1118288"/>
                  </a:lnTo>
                  <a:lnTo>
                    <a:pt x="45503" y="1118288"/>
                  </a:lnTo>
                  <a:lnTo>
                    <a:pt x="27791" y="1114712"/>
                  </a:lnTo>
                  <a:lnTo>
                    <a:pt x="13327" y="1104960"/>
                  </a:lnTo>
                  <a:lnTo>
                    <a:pt x="3575" y="1090496"/>
                  </a:lnTo>
                  <a:lnTo>
                    <a:pt x="0" y="1072784"/>
                  </a:lnTo>
                  <a:lnTo>
                    <a:pt x="0" y="45503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40486" y="4596705"/>
              <a:ext cx="727075" cy="205104"/>
            </a:xfrm>
            <a:custGeom>
              <a:avLst/>
              <a:gdLst/>
              <a:ahLst/>
              <a:cxnLst/>
              <a:rect l="l" t="t" r="r" b="b"/>
              <a:pathLst>
                <a:path w="727075" h="205104">
                  <a:moveTo>
                    <a:pt x="726732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726732" y="204911"/>
                  </a:lnTo>
                  <a:lnTo>
                    <a:pt x="72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0486" y="4596705"/>
            <a:ext cx="72707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5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batch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7711" y="547979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4842" y="5476747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8783" y="2384869"/>
            <a:ext cx="4323080" cy="3114040"/>
            <a:chOff x="938783" y="2384869"/>
            <a:chExt cx="4323080" cy="311404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655" y="4895088"/>
              <a:ext cx="603504" cy="6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" y="4895088"/>
              <a:ext cx="603504" cy="6035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63115" y="2485351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13045" y="2384869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1819736" y="204911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213045" y="2384869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storage.k8s.io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21151" y="2685288"/>
            <a:ext cx="603503" cy="60350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317234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55607" y="3751983"/>
            <a:ext cx="2203450" cy="1226185"/>
            <a:chOff x="3055607" y="3751983"/>
            <a:chExt cx="2203450" cy="1226185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487" y="4056887"/>
              <a:ext cx="600456" cy="6004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60369" y="3852466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10300" y="3751983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4">
                  <a:moveTo>
                    <a:pt x="1819736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819736" y="204910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10300" y="3751983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15"/>
              </a:lnSpc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networking.k8s.io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67911" y="4056888"/>
            <a:ext cx="600456" cy="60045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13694" y="4638547"/>
            <a:ext cx="1148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</a:tabLst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	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6266" y="4515611"/>
            <a:ext cx="382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05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05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67911" y="2390579"/>
            <a:ext cx="2203450" cy="4167504"/>
            <a:chOff x="5467911" y="2390579"/>
            <a:chExt cx="2203450" cy="4167504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119" y="2682240"/>
              <a:ext cx="603503" cy="6035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5911" y="3681984"/>
              <a:ext cx="600455" cy="6004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5167" y="4675632"/>
              <a:ext cx="600456" cy="6004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0111" y="3688080"/>
              <a:ext cx="600456" cy="6004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3159" y="4675632"/>
              <a:ext cx="600456" cy="6035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15911" y="4657344"/>
              <a:ext cx="600455" cy="6004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4015" y="2682240"/>
              <a:ext cx="603504" cy="6035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28103" y="2685288"/>
              <a:ext cx="603503" cy="60045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472673" y="2491061"/>
              <a:ext cx="2193925" cy="4062729"/>
            </a:xfrm>
            <a:custGeom>
              <a:avLst/>
              <a:gdLst/>
              <a:ahLst/>
              <a:cxnLst/>
              <a:rect l="l" t="t" r="r" b="b"/>
              <a:pathLst>
                <a:path w="2193925" h="4062729">
                  <a:moveTo>
                    <a:pt x="0" y="89265"/>
                  </a:moveTo>
                  <a:lnTo>
                    <a:pt x="7014" y="54519"/>
                  </a:lnTo>
                  <a:lnTo>
                    <a:pt x="26145" y="26145"/>
                  </a:lnTo>
                  <a:lnTo>
                    <a:pt x="54519" y="7014"/>
                  </a:lnTo>
                  <a:lnTo>
                    <a:pt x="89265" y="0"/>
                  </a:lnTo>
                  <a:lnTo>
                    <a:pt x="2104512" y="0"/>
                  </a:lnTo>
                  <a:lnTo>
                    <a:pt x="2139258" y="7014"/>
                  </a:lnTo>
                  <a:lnTo>
                    <a:pt x="2167632" y="26145"/>
                  </a:lnTo>
                  <a:lnTo>
                    <a:pt x="2186763" y="54519"/>
                  </a:lnTo>
                  <a:lnTo>
                    <a:pt x="2193778" y="89265"/>
                  </a:lnTo>
                  <a:lnTo>
                    <a:pt x="2193778" y="3972872"/>
                  </a:lnTo>
                  <a:lnTo>
                    <a:pt x="2186763" y="4007618"/>
                  </a:lnTo>
                  <a:lnTo>
                    <a:pt x="2167632" y="4035992"/>
                  </a:lnTo>
                  <a:lnTo>
                    <a:pt x="2139258" y="4055123"/>
                  </a:lnTo>
                  <a:lnTo>
                    <a:pt x="2104512" y="4062138"/>
                  </a:lnTo>
                  <a:lnTo>
                    <a:pt x="89265" y="4062138"/>
                  </a:lnTo>
                  <a:lnTo>
                    <a:pt x="54519" y="4055123"/>
                  </a:lnTo>
                  <a:lnTo>
                    <a:pt x="26145" y="4035992"/>
                  </a:lnTo>
                  <a:lnTo>
                    <a:pt x="7014" y="4007618"/>
                  </a:lnTo>
                  <a:lnTo>
                    <a:pt x="0" y="3972872"/>
                  </a:lnTo>
                  <a:lnTo>
                    <a:pt x="0" y="8926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622604" y="2390579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09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1819736" y="204911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622604" y="2390579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core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‘’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6794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20543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4292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532120" y="3688079"/>
            <a:ext cx="1984375" cy="2557780"/>
            <a:chOff x="5532120" y="3688079"/>
            <a:chExt cx="1984375" cy="2557780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2120" y="3688079"/>
              <a:ext cx="603503" cy="60045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676322" y="3818155"/>
              <a:ext cx="314325" cy="325755"/>
            </a:xfrm>
            <a:custGeom>
              <a:avLst/>
              <a:gdLst/>
              <a:ahLst/>
              <a:cxnLst/>
              <a:rect l="l" t="t" r="r" b="b"/>
              <a:pathLst>
                <a:path w="314325" h="325754">
                  <a:moveTo>
                    <a:pt x="314074" y="0"/>
                  </a:moveTo>
                  <a:lnTo>
                    <a:pt x="0" y="0"/>
                  </a:lnTo>
                  <a:lnTo>
                    <a:pt x="0" y="325296"/>
                  </a:lnTo>
                  <a:lnTo>
                    <a:pt x="314074" y="325296"/>
                  </a:lnTo>
                  <a:lnTo>
                    <a:pt x="314074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1294" y="3894068"/>
              <a:ext cx="424125" cy="20986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33160" y="5644895"/>
              <a:ext cx="600456" cy="60045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15912" y="5644895"/>
              <a:ext cx="600455" cy="60045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5168" y="5644895"/>
              <a:ext cx="600456" cy="600456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5726794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20543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14292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21317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15065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08814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1317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15065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08814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50375" y="2119960"/>
            <a:ext cx="2286635" cy="3970654"/>
            <a:chOff x="550375" y="2119960"/>
            <a:chExt cx="2286635" cy="3970654"/>
          </a:xfrm>
        </p:grpSpPr>
        <p:sp>
          <p:nvSpPr>
            <p:cNvPr id="78" name="object 78"/>
            <p:cNvSpPr/>
            <p:nvPr/>
          </p:nvSpPr>
          <p:spPr>
            <a:xfrm>
              <a:off x="555137" y="2220441"/>
              <a:ext cx="2277110" cy="3865245"/>
            </a:xfrm>
            <a:custGeom>
              <a:avLst/>
              <a:gdLst/>
              <a:ahLst/>
              <a:cxnLst/>
              <a:rect l="l" t="t" r="r" b="b"/>
              <a:pathLst>
                <a:path w="2277110" h="3865245">
                  <a:moveTo>
                    <a:pt x="0" y="92645"/>
                  </a:moveTo>
                  <a:lnTo>
                    <a:pt x="7280" y="56583"/>
                  </a:lnTo>
                  <a:lnTo>
                    <a:pt x="27135" y="27135"/>
                  </a:lnTo>
                  <a:lnTo>
                    <a:pt x="56583" y="7280"/>
                  </a:lnTo>
                  <a:lnTo>
                    <a:pt x="92645" y="0"/>
                  </a:lnTo>
                  <a:lnTo>
                    <a:pt x="2184253" y="0"/>
                  </a:lnTo>
                  <a:lnTo>
                    <a:pt x="2220315" y="7280"/>
                  </a:lnTo>
                  <a:lnTo>
                    <a:pt x="2249763" y="27135"/>
                  </a:lnTo>
                  <a:lnTo>
                    <a:pt x="2269618" y="56583"/>
                  </a:lnTo>
                  <a:lnTo>
                    <a:pt x="2276899" y="92645"/>
                  </a:lnTo>
                  <a:lnTo>
                    <a:pt x="2276899" y="3772280"/>
                  </a:lnTo>
                  <a:lnTo>
                    <a:pt x="2269618" y="3808342"/>
                  </a:lnTo>
                  <a:lnTo>
                    <a:pt x="2249763" y="3837790"/>
                  </a:lnTo>
                  <a:lnTo>
                    <a:pt x="2220315" y="3857645"/>
                  </a:lnTo>
                  <a:lnTo>
                    <a:pt x="2184253" y="3864926"/>
                  </a:lnTo>
                  <a:lnTo>
                    <a:pt x="92645" y="3864926"/>
                  </a:lnTo>
                  <a:lnTo>
                    <a:pt x="56583" y="3857645"/>
                  </a:lnTo>
                  <a:lnTo>
                    <a:pt x="27135" y="3837790"/>
                  </a:lnTo>
                  <a:lnTo>
                    <a:pt x="7280" y="3808342"/>
                  </a:lnTo>
                  <a:lnTo>
                    <a:pt x="0" y="3772280"/>
                  </a:lnTo>
                  <a:lnTo>
                    <a:pt x="0" y="9264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05069" y="2119960"/>
              <a:ext cx="1674495" cy="205104"/>
            </a:xfrm>
            <a:custGeom>
              <a:avLst/>
              <a:gdLst/>
              <a:ahLst/>
              <a:cxnLst/>
              <a:rect l="l" t="t" r="r" b="b"/>
              <a:pathLst>
                <a:path w="1674495" h="205105">
                  <a:moveTo>
                    <a:pt x="1673901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673901" y="204910"/>
                  </a:lnTo>
                  <a:lnTo>
                    <a:pt x="1673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05069" y="2119960"/>
            <a:ext cx="167449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WORKLOADS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5748655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5" dirty="0">
                <a:solidFill>
                  <a:srgbClr val="202020"/>
                </a:solidFill>
              </a:rPr>
              <a:t>Kubernetes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Deployments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365248"/>
            <a:ext cx="969644" cy="966469"/>
            <a:chOff x="371856" y="2365248"/>
            <a:chExt cx="969644" cy="96646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4736" y="2538984"/>
              <a:ext cx="600456" cy="6004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2365248"/>
              <a:ext cx="969263" cy="966215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944" y="2673054"/>
            <a:ext cx="1139825" cy="1511935"/>
            <a:chOff x="1110944" y="2673054"/>
            <a:chExt cx="1139825" cy="1511935"/>
          </a:xfrm>
        </p:grpSpPr>
        <p:sp>
          <p:nvSpPr>
            <p:cNvPr id="3" name="object 3"/>
            <p:cNvSpPr/>
            <p:nvPr/>
          </p:nvSpPr>
          <p:spPr>
            <a:xfrm>
              <a:off x="2056494" y="2679405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0"/>
                  </a:moveTo>
                  <a:lnTo>
                    <a:pt x="37570" y="150274"/>
                  </a:lnTo>
                  <a:lnTo>
                    <a:pt x="187845" y="187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17294" y="2679404"/>
              <a:ext cx="1127125" cy="1499235"/>
            </a:xfrm>
            <a:custGeom>
              <a:avLst/>
              <a:gdLst/>
              <a:ahLst/>
              <a:cxnLst/>
              <a:rect l="l" t="t" r="r" b="b"/>
              <a:pathLst>
                <a:path w="1127125" h="1499235">
                  <a:moveTo>
                    <a:pt x="939200" y="0"/>
                  </a:moveTo>
                  <a:lnTo>
                    <a:pt x="976770" y="150275"/>
                  </a:lnTo>
                  <a:lnTo>
                    <a:pt x="1127045" y="187845"/>
                  </a:lnTo>
                  <a:lnTo>
                    <a:pt x="939200" y="0"/>
                  </a:lnTo>
                  <a:lnTo>
                    <a:pt x="0" y="0"/>
                  </a:lnTo>
                  <a:lnTo>
                    <a:pt x="0" y="1499190"/>
                  </a:lnTo>
                  <a:lnTo>
                    <a:pt x="1127045" y="1499190"/>
                  </a:lnTo>
                  <a:lnTo>
                    <a:pt x="1127045" y="187845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3617" y="307280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4932" y="317017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4932" y="326754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067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3617" y="3364906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0" y="0"/>
                  </a:moveTo>
                  <a:lnTo>
                    <a:pt x="14905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3617" y="3462272"/>
              <a:ext cx="513715" cy="0"/>
            </a:xfrm>
            <a:custGeom>
              <a:avLst/>
              <a:gdLst/>
              <a:ahLst/>
              <a:cxnLst/>
              <a:rect l="l" t="t" r="r" b="b"/>
              <a:pathLst>
                <a:path w="513714">
                  <a:moveTo>
                    <a:pt x="0" y="0"/>
                  </a:moveTo>
                  <a:lnTo>
                    <a:pt x="513116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3617" y="3559638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84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932" y="3657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04932" y="3754371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5">
                  <a:moveTo>
                    <a:pt x="0" y="0"/>
                  </a:moveTo>
                  <a:lnTo>
                    <a:pt x="202362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4932" y="3851737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69">
                  <a:moveTo>
                    <a:pt x="0" y="0"/>
                  </a:moveTo>
                  <a:lnTo>
                    <a:pt x="267583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04932" y="3949103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0" y="0"/>
                  </a:moveTo>
                  <a:lnTo>
                    <a:pt x="6773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3617" y="404646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3465" y="3364906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0" y="0"/>
                  </a:moveTo>
                  <a:lnTo>
                    <a:pt x="14905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90884" y="3462272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0" y="0"/>
                  </a:moveTo>
                  <a:lnTo>
                    <a:pt x="254883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72590" y="3559638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40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11407" y="3851737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40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96034" y="2705100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4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1856" y="2365248"/>
            <a:ext cx="969263" cy="96621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40000" y="3514436"/>
            <a:ext cx="4295775" cy="76200"/>
          </a:xfrm>
          <a:custGeom>
            <a:avLst/>
            <a:gdLst/>
            <a:ahLst/>
            <a:cxnLst/>
            <a:rect l="l" t="t" r="r" b="b"/>
            <a:pathLst>
              <a:path w="4295775" h="76200">
                <a:moveTo>
                  <a:pt x="4219497" y="50799"/>
                </a:moveTo>
                <a:lnTo>
                  <a:pt x="4219497" y="76200"/>
                </a:lnTo>
                <a:lnTo>
                  <a:pt x="4270297" y="50800"/>
                </a:lnTo>
                <a:lnTo>
                  <a:pt x="4219497" y="50799"/>
                </a:lnTo>
                <a:close/>
              </a:path>
              <a:path w="4295775" h="76200">
                <a:moveTo>
                  <a:pt x="4219497" y="25399"/>
                </a:moveTo>
                <a:lnTo>
                  <a:pt x="4219497" y="50799"/>
                </a:lnTo>
                <a:lnTo>
                  <a:pt x="4232193" y="50800"/>
                </a:lnTo>
                <a:lnTo>
                  <a:pt x="4232193" y="25400"/>
                </a:lnTo>
                <a:lnTo>
                  <a:pt x="4219497" y="25399"/>
                </a:lnTo>
                <a:close/>
              </a:path>
              <a:path w="4295775" h="76200">
                <a:moveTo>
                  <a:pt x="4219497" y="0"/>
                </a:moveTo>
                <a:lnTo>
                  <a:pt x="4219497" y="25399"/>
                </a:lnTo>
                <a:lnTo>
                  <a:pt x="4232193" y="25400"/>
                </a:lnTo>
                <a:lnTo>
                  <a:pt x="4232193" y="50800"/>
                </a:lnTo>
                <a:lnTo>
                  <a:pt x="4270300" y="50798"/>
                </a:lnTo>
                <a:lnTo>
                  <a:pt x="4295697" y="38100"/>
                </a:lnTo>
                <a:lnTo>
                  <a:pt x="4219497" y="0"/>
                </a:lnTo>
                <a:close/>
              </a:path>
              <a:path w="4295775" h="76200">
                <a:moveTo>
                  <a:pt x="0" y="25398"/>
                </a:moveTo>
                <a:lnTo>
                  <a:pt x="0" y="50798"/>
                </a:lnTo>
                <a:lnTo>
                  <a:pt x="4219497" y="50799"/>
                </a:lnTo>
                <a:lnTo>
                  <a:pt x="4219497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7375895" y="1926335"/>
            <a:ext cx="4107179" cy="2510790"/>
            <a:chOff x="7375895" y="1926335"/>
            <a:chExt cx="4107179" cy="2510790"/>
          </a:xfrm>
        </p:grpSpPr>
        <p:sp>
          <p:nvSpPr>
            <p:cNvPr id="24" name="object 24"/>
            <p:cNvSpPr/>
            <p:nvPr/>
          </p:nvSpPr>
          <p:spPr>
            <a:xfrm>
              <a:off x="7380658" y="2209799"/>
              <a:ext cx="4097654" cy="2222500"/>
            </a:xfrm>
            <a:custGeom>
              <a:avLst/>
              <a:gdLst/>
              <a:ahLst/>
              <a:cxnLst/>
              <a:rect l="l" t="t" r="r" b="b"/>
              <a:pathLst>
                <a:path w="4097654" h="2222500">
                  <a:moveTo>
                    <a:pt x="0" y="118746"/>
                  </a:moveTo>
                  <a:lnTo>
                    <a:pt x="9331" y="72524"/>
                  </a:lnTo>
                  <a:lnTo>
                    <a:pt x="34779" y="34779"/>
                  </a:lnTo>
                  <a:lnTo>
                    <a:pt x="72524" y="9331"/>
                  </a:lnTo>
                  <a:lnTo>
                    <a:pt x="118746" y="0"/>
                  </a:lnTo>
                  <a:lnTo>
                    <a:pt x="3978670" y="0"/>
                  </a:lnTo>
                  <a:lnTo>
                    <a:pt x="4024891" y="9331"/>
                  </a:lnTo>
                  <a:lnTo>
                    <a:pt x="4062635" y="34779"/>
                  </a:lnTo>
                  <a:lnTo>
                    <a:pt x="4088084" y="72524"/>
                  </a:lnTo>
                  <a:lnTo>
                    <a:pt x="4097416" y="118746"/>
                  </a:lnTo>
                  <a:lnTo>
                    <a:pt x="4097416" y="2103754"/>
                  </a:lnTo>
                  <a:lnTo>
                    <a:pt x="4088084" y="2149975"/>
                  </a:lnTo>
                  <a:lnTo>
                    <a:pt x="4062635" y="2187719"/>
                  </a:lnTo>
                  <a:lnTo>
                    <a:pt x="4024891" y="2213168"/>
                  </a:lnTo>
                  <a:lnTo>
                    <a:pt x="3978670" y="2222500"/>
                  </a:lnTo>
                  <a:lnTo>
                    <a:pt x="118746" y="2222500"/>
                  </a:lnTo>
                  <a:lnTo>
                    <a:pt x="72524" y="2213168"/>
                  </a:lnTo>
                  <a:lnTo>
                    <a:pt x="34779" y="2187719"/>
                  </a:lnTo>
                  <a:lnTo>
                    <a:pt x="9331" y="2149975"/>
                  </a:lnTo>
                  <a:lnTo>
                    <a:pt x="0" y="2103754"/>
                  </a:lnTo>
                  <a:lnTo>
                    <a:pt x="0" y="1187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19" y="1926335"/>
              <a:ext cx="630935" cy="6126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67925" y="2110695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267926" y="2110695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6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1151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46241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8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103565" y="3071198"/>
            <a:ext cx="5353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sr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37688" y="4992623"/>
            <a:ext cx="1112519" cy="1112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71" y="4992623"/>
            <a:ext cx="1112520" cy="1112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4992623"/>
            <a:ext cx="1112520" cy="1112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5888" y="4992623"/>
            <a:ext cx="1112520" cy="1112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1384" y="1911337"/>
            <a:ext cx="868744" cy="8523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08085" y="1894700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7"/>
                </a:lnTo>
                <a:lnTo>
                  <a:pt x="245734" y="885591"/>
                </a:lnTo>
                <a:lnTo>
                  <a:pt x="639855" y="885591"/>
                </a:lnTo>
                <a:lnTo>
                  <a:pt x="885590" y="569527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54" y="2499867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601" y="2123892"/>
            <a:ext cx="389890" cy="361950"/>
            <a:chOff x="6055601" y="2123892"/>
            <a:chExt cx="389890" cy="361950"/>
          </a:xfrm>
        </p:grpSpPr>
        <p:sp>
          <p:nvSpPr>
            <p:cNvPr id="10" name="object 10"/>
            <p:cNvSpPr/>
            <p:nvPr/>
          </p:nvSpPr>
          <p:spPr>
            <a:xfrm>
              <a:off x="6066881" y="2123892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30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5601" y="2200141"/>
              <a:ext cx="389583" cy="28535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45885" y="3042657"/>
            <a:ext cx="4004310" cy="1423035"/>
            <a:chOff x="3645885" y="3042657"/>
            <a:chExt cx="4004310" cy="1423035"/>
          </a:xfrm>
        </p:grpSpPr>
        <p:sp>
          <p:nvSpPr>
            <p:cNvPr id="13" name="object 13"/>
            <p:cNvSpPr/>
            <p:nvPr/>
          </p:nvSpPr>
          <p:spPr>
            <a:xfrm>
              <a:off x="3645878" y="3042665"/>
              <a:ext cx="4004310" cy="1423035"/>
            </a:xfrm>
            <a:custGeom>
              <a:avLst/>
              <a:gdLst/>
              <a:ahLst/>
              <a:cxnLst/>
              <a:rect l="l" t="t" r="r" b="b"/>
              <a:pathLst>
                <a:path w="4004309" h="1423035">
                  <a:moveTo>
                    <a:pt x="1567307" y="18910"/>
                  </a:moveTo>
                  <a:lnTo>
                    <a:pt x="1550352" y="0"/>
                  </a:lnTo>
                  <a:lnTo>
                    <a:pt x="48260" y="1346847"/>
                  </a:lnTo>
                  <a:lnTo>
                    <a:pt x="31305" y="1327937"/>
                  </a:lnTo>
                  <a:lnTo>
                    <a:pt x="0" y="1407172"/>
                  </a:lnTo>
                  <a:lnTo>
                    <a:pt x="82169" y="1384681"/>
                  </a:lnTo>
                  <a:lnTo>
                    <a:pt x="72809" y="1374241"/>
                  </a:lnTo>
                  <a:lnTo>
                    <a:pt x="65214" y="1365770"/>
                  </a:lnTo>
                  <a:lnTo>
                    <a:pt x="1567307" y="18910"/>
                  </a:lnTo>
                  <a:close/>
                </a:path>
                <a:path w="4004309" h="1423035">
                  <a:moveTo>
                    <a:pt x="1859203" y="13690"/>
                  </a:moveTo>
                  <a:lnTo>
                    <a:pt x="1835264" y="5219"/>
                  </a:lnTo>
                  <a:lnTo>
                    <a:pt x="1365897" y="1331112"/>
                  </a:lnTo>
                  <a:lnTo>
                    <a:pt x="1341945" y="1322628"/>
                  </a:lnTo>
                  <a:lnTo>
                    <a:pt x="1352435" y="1407172"/>
                  </a:lnTo>
                  <a:lnTo>
                    <a:pt x="1410157" y="1351559"/>
                  </a:lnTo>
                  <a:lnTo>
                    <a:pt x="1413789" y="1348066"/>
                  </a:lnTo>
                  <a:lnTo>
                    <a:pt x="1389837" y="1339583"/>
                  </a:lnTo>
                  <a:lnTo>
                    <a:pt x="1859203" y="13690"/>
                  </a:lnTo>
                  <a:close/>
                </a:path>
                <a:path w="4004309" h="1423035">
                  <a:moveTo>
                    <a:pt x="2714460" y="1338326"/>
                  </a:moveTo>
                  <a:lnTo>
                    <a:pt x="2690558" y="1346923"/>
                  </a:lnTo>
                  <a:lnTo>
                    <a:pt x="2207780" y="5156"/>
                  </a:lnTo>
                  <a:lnTo>
                    <a:pt x="2183879" y="13754"/>
                  </a:lnTo>
                  <a:lnTo>
                    <a:pt x="2666657" y="1355521"/>
                  </a:lnTo>
                  <a:lnTo>
                    <a:pt x="2642755" y="1364119"/>
                  </a:lnTo>
                  <a:lnTo>
                    <a:pt x="2704401" y="1422920"/>
                  </a:lnTo>
                  <a:lnTo>
                    <a:pt x="2710992" y="1367472"/>
                  </a:lnTo>
                  <a:lnTo>
                    <a:pt x="2714460" y="1338326"/>
                  </a:lnTo>
                  <a:close/>
                </a:path>
                <a:path w="4004309" h="1423035">
                  <a:moveTo>
                    <a:pt x="4003725" y="1422920"/>
                  </a:moveTo>
                  <a:lnTo>
                    <a:pt x="3991114" y="1388719"/>
                  </a:lnTo>
                  <a:lnTo>
                    <a:pt x="3974261" y="1342986"/>
                  </a:lnTo>
                  <a:lnTo>
                    <a:pt x="3956875" y="1361503"/>
                  </a:lnTo>
                  <a:lnTo>
                    <a:pt x="2516428" y="8750"/>
                  </a:lnTo>
                  <a:lnTo>
                    <a:pt x="2499042" y="27266"/>
                  </a:lnTo>
                  <a:lnTo>
                    <a:pt x="3939489" y="1380020"/>
                  </a:lnTo>
                  <a:lnTo>
                    <a:pt x="3922103" y="1398536"/>
                  </a:lnTo>
                  <a:lnTo>
                    <a:pt x="4003725" y="14229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02283" y="3339625"/>
              <a:ext cx="2344420" cy="240665"/>
            </a:xfrm>
            <a:custGeom>
              <a:avLst/>
              <a:gdLst/>
              <a:ahLst/>
              <a:cxnLst/>
              <a:rect l="l" t="t" r="r" b="b"/>
              <a:pathLst>
                <a:path w="2344420" h="240664">
                  <a:moveTo>
                    <a:pt x="2304031" y="0"/>
                  </a:moveTo>
                  <a:lnTo>
                    <a:pt x="40010" y="0"/>
                  </a:lnTo>
                  <a:lnTo>
                    <a:pt x="24436" y="3144"/>
                  </a:lnTo>
                  <a:lnTo>
                    <a:pt x="11718" y="11718"/>
                  </a:lnTo>
                  <a:lnTo>
                    <a:pt x="3144" y="24436"/>
                  </a:lnTo>
                  <a:lnTo>
                    <a:pt x="0" y="40011"/>
                  </a:lnTo>
                  <a:lnTo>
                    <a:pt x="0" y="200046"/>
                  </a:lnTo>
                  <a:lnTo>
                    <a:pt x="3144" y="215620"/>
                  </a:lnTo>
                  <a:lnTo>
                    <a:pt x="11718" y="228339"/>
                  </a:lnTo>
                  <a:lnTo>
                    <a:pt x="24436" y="236913"/>
                  </a:lnTo>
                  <a:lnTo>
                    <a:pt x="40010" y="240057"/>
                  </a:lnTo>
                  <a:lnTo>
                    <a:pt x="2304031" y="240057"/>
                  </a:lnTo>
                  <a:lnTo>
                    <a:pt x="2319605" y="236913"/>
                  </a:lnTo>
                  <a:lnTo>
                    <a:pt x="2332323" y="228339"/>
                  </a:lnTo>
                  <a:lnTo>
                    <a:pt x="2340898" y="215620"/>
                  </a:lnTo>
                  <a:lnTo>
                    <a:pt x="2344042" y="200046"/>
                  </a:lnTo>
                  <a:lnTo>
                    <a:pt x="2344042" y="40011"/>
                  </a:lnTo>
                  <a:lnTo>
                    <a:pt x="2340898" y="24436"/>
                  </a:lnTo>
                  <a:lnTo>
                    <a:pt x="2332323" y="11718"/>
                  </a:lnTo>
                  <a:lnTo>
                    <a:pt x="2319605" y="3144"/>
                  </a:lnTo>
                  <a:lnTo>
                    <a:pt x="2304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2283" y="3339625"/>
              <a:ext cx="2344420" cy="240665"/>
            </a:xfrm>
            <a:custGeom>
              <a:avLst/>
              <a:gdLst/>
              <a:ahLst/>
              <a:cxnLst/>
              <a:rect l="l" t="t" r="r" b="b"/>
              <a:pathLst>
                <a:path w="2344420" h="240664">
                  <a:moveTo>
                    <a:pt x="0" y="40010"/>
                  </a:moveTo>
                  <a:lnTo>
                    <a:pt x="3144" y="24436"/>
                  </a:lnTo>
                  <a:lnTo>
                    <a:pt x="11718" y="11718"/>
                  </a:lnTo>
                  <a:lnTo>
                    <a:pt x="24436" y="3144"/>
                  </a:lnTo>
                  <a:lnTo>
                    <a:pt x="40010" y="0"/>
                  </a:lnTo>
                  <a:lnTo>
                    <a:pt x="2304032" y="0"/>
                  </a:lnTo>
                  <a:lnTo>
                    <a:pt x="2319606" y="3144"/>
                  </a:lnTo>
                  <a:lnTo>
                    <a:pt x="2332324" y="11718"/>
                  </a:lnTo>
                  <a:lnTo>
                    <a:pt x="2340898" y="24436"/>
                  </a:lnTo>
                  <a:lnTo>
                    <a:pt x="2344043" y="40010"/>
                  </a:lnTo>
                  <a:lnTo>
                    <a:pt x="2344043" y="200047"/>
                  </a:lnTo>
                  <a:lnTo>
                    <a:pt x="2340898" y="215621"/>
                  </a:lnTo>
                  <a:lnTo>
                    <a:pt x="2332324" y="228339"/>
                  </a:lnTo>
                  <a:lnTo>
                    <a:pt x="2319606" y="236913"/>
                  </a:lnTo>
                  <a:lnTo>
                    <a:pt x="2304032" y="240058"/>
                  </a:lnTo>
                  <a:lnTo>
                    <a:pt x="40010" y="240058"/>
                  </a:lnTo>
                  <a:lnTo>
                    <a:pt x="24436" y="236913"/>
                  </a:lnTo>
                  <a:lnTo>
                    <a:pt x="11718" y="228339"/>
                  </a:lnTo>
                  <a:lnTo>
                    <a:pt x="3144" y="215621"/>
                  </a:lnTo>
                  <a:lnTo>
                    <a:pt x="0" y="200047"/>
                  </a:lnTo>
                  <a:lnTo>
                    <a:pt x="0" y="40010"/>
                  </a:lnTo>
                  <a:close/>
                </a:path>
              </a:pathLst>
            </a:custGeom>
            <a:ln w="25400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28916" y="3313684"/>
            <a:ext cx="1891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Unreliable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IPs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4688" y="3033759"/>
            <a:ext cx="788034" cy="790481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37688" y="4992623"/>
            <a:ext cx="1112519" cy="1112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71" y="4992623"/>
            <a:ext cx="1112520" cy="1112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4992623"/>
            <a:ext cx="1112520" cy="1112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1384" y="1911337"/>
            <a:ext cx="868744" cy="85231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08085" y="1894700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94" y="0"/>
                </a:moveTo>
                <a:lnTo>
                  <a:pt x="87702" y="175402"/>
                </a:lnTo>
                <a:lnTo>
                  <a:pt x="0" y="569527"/>
                </a:lnTo>
                <a:lnTo>
                  <a:pt x="245734" y="885591"/>
                </a:lnTo>
                <a:lnTo>
                  <a:pt x="639855" y="885591"/>
                </a:lnTo>
                <a:lnTo>
                  <a:pt x="885590" y="569527"/>
                </a:lnTo>
                <a:lnTo>
                  <a:pt x="797887" y="175402"/>
                </a:lnTo>
                <a:lnTo>
                  <a:pt x="44279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54" y="2499867"/>
            <a:ext cx="34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od</a:t>
            </a:r>
            <a:endParaRPr sz="16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5601" y="2123892"/>
            <a:ext cx="389890" cy="361950"/>
            <a:chOff x="6055601" y="2123892"/>
            <a:chExt cx="389890" cy="361950"/>
          </a:xfrm>
        </p:grpSpPr>
        <p:sp>
          <p:nvSpPr>
            <p:cNvPr id="10" name="object 10"/>
            <p:cNvSpPr/>
            <p:nvPr/>
          </p:nvSpPr>
          <p:spPr>
            <a:xfrm>
              <a:off x="6066881" y="2123892"/>
              <a:ext cx="362585" cy="113030"/>
            </a:xfrm>
            <a:custGeom>
              <a:avLst/>
              <a:gdLst/>
              <a:ahLst/>
              <a:cxnLst/>
              <a:rect l="l" t="t" r="r" b="b"/>
              <a:pathLst>
                <a:path w="362585" h="113030">
                  <a:moveTo>
                    <a:pt x="181174" y="0"/>
                  </a:moveTo>
                  <a:lnTo>
                    <a:pt x="0" y="56286"/>
                  </a:lnTo>
                  <a:lnTo>
                    <a:pt x="181174" y="112572"/>
                  </a:lnTo>
                  <a:lnTo>
                    <a:pt x="362347" y="56286"/>
                  </a:lnTo>
                  <a:lnTo>
                    <a:pt x="181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5601" y="2200141"/>
              <a:ext cx="389583" cy="28535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45885" y="3042657"/>
            <a:ext cx="4004310" cy="1423035"/>
            <a:chOff x="3645885" y="3042657"/>
            <a:chExt cx="4004310" cy="1423035"/>
          </a:xfrm>
        </p:grpSpPr>
        <p:sp>
          <p:nvSpPr>
            <p:cNvPr id="13" name="object 13"/>
            <p:cNvSpPr/>
            <p:nvPr/>
          </p:nvSpPr>
          <p:spPr>
            <a:xfrm>
              <a:off x="3645878" y="3042665"/>
              <a:ext cx="4004310" cy="1423035"/>
            </a:xfrm>
            <a:custGeom>
              <a:avLst/>
              <a:gdLst/>
              <a:ahLst/>
              <a:cxnLst/>
              <a:rect l="l" t="t" r="r" b="b"/>
              <a:pathLst>
                <a:path w="4004309" h="1423035">
                  <a:moveTo>
                    <a:pt x="1567307" y="18910"/>
                  </a:moveTo>
                  <a:lnTo>
                    <a:pt x="1550352" y="0"/>
                  </a:lnTo>
                  <a:lnTo>
                    <a:pt x="48260" y="1346847"/>
                  </a:lnTo>
                  <a:lnTo>
                    <a:pt x="31305" y="1327937"/>
                  </a:lnTo>
                  <a:lnTo>
                    <a:pt x="0" y="1407172"/>
                  </a:lnTo>
                  <a:lnTo>
                    <a:pt x="82169" y="1384681"/>
                  </a:lnTo>
                  <a:lnTo>
                    <a:pt x="72809" y="1374241"/>
                  </a:lnTo>
                  <a:lnTo>
                    <a:pt x="65214" y="1365770"/>
                  </a:lnTo>
                  <a:lnTo>
                    <a:pt x="1567307" y="18910"/>
                  </a:lnTo>
                  <a:close/>
                </a:path>
                <a:path w="4004309" h="1423035">
                  <a:moveTo>
                    <a:pt x="1859203" y="13690"/>
                  </a:moveTo>
                  <a:lnTo>
                    <a:pt x="1835264" y="5219"/>
                  </a:lnTo>
                  <a:lnTo>
                    <a:pt x="1365897" y="1331112"/>
                  </a:lnTo>
                  <a:lnTo>
                    <a:pt x="1341945" y="1322628"/>
                  </a:lnTo>
                  <a:lnTo>
                    <a:pt x="1352435" y="1407172"/>
                  </a:lnTo>
                  <a:lnTo>
                    <a:pt x="1410157" y="1351559"/>
                  </a:lnTo>
                  <a:lnTo>
                    <a:pt x="1413789" y="1348066"/>
                  </a:lnTo>
                  <a:lnTo>
                    <a:pt x="1389837" y="1339583"/>
                  </a:lnTo>
                  <a:lnTo>
                    <a:pt x="1859203" y="13690"/>
                  </a:lnTo>
                  <a:close/>
                </a:path>
                <a:path w="4004309" h="1423035">
                  <a:moveTo>
                    <a:pt x="2714460" y="1338326"/>
                  </a:moveTo>
                  <a:lnTo>
                    <a:pt x="2690558" y="1346923"/>
                  </a:lnTo>
                  <a:lnTo>
                    <a:pt x="2207780" y="5156"/>
                  </a:lnTo>
                  <a:lnTo>
                    <a:pt x="2183879" y="13754"/>
                  </a:lnTo>
                  <a:lnTo>
                    <a:pt x="2666657" y="1355521"/>
                  </a:lnTo>
                  <a:lnTo>
                    <a:pt x="2642755" y="1364119"/>
                  </a:lnTo>
                  <a:lnTo>
                    <a:pt x="2704401" y="1422920"/>
                  </a:lnTo>
                  <a:lnTo>
                    <a:pt x="2710992" y="1367472"/>
                  </a:lnTo>
                  <a:lnTo>
                    <a:pt x="2714460" y="1338326"/>
                  </a:lnTo>
                  <a:close/>
                </a:path>
                <a:path w="4004309" h="1423035">
                  <a:moveTo>
                    <a:pt x="4003725" y="1422920"/>
                  </a:moveTo>
                  <a:lnTo>
                    <a:pt x="3991114" y="1388719"/>
                  </a:lnTo>
                  <a:lnTo>
                    <a:pt x="3974261" y="1342986"/>
                  </a:lnTo>
                  <a:lnTo>
                    <a:pt x="3956875" y="1361503"/>
                  </a:lnTo>
                  <a:lnTo>
                    <a:pt x="2516428" y="8750"/>
                  </a:lnTo>
                  <a:lnTo>
                    <a:pt x="2499042" y="27266"/>
                  </a:lnTo>
                  <a:lnTo>
                    <a:pt x="3939489" y="1380020"/>
                  </a:lnTo>
                  <a:lnTo>
                    <a:pt x="3922103" y="1398536"/>
                  </a:lnTo>
                  <a:lnTo>
                    <a:pt x="4003725" y="14229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02283" y="3339625"/>
              <a:ext cx="2344420" cy="240665"/>
            </a:xfrm>
            <a:custGeom>
              <a:avLst/>
              <a:gdLst/>
              <a:ahLst/>
              <a:cxnLst/>
              <a:rect l="l" t="t" r="r" b="b"/>
              <a:pathLst>
                <a:path w="2344420" h="240664">
                  <a:moveTo>
                    <a:pt x="2304031" y="0"/>
                  </a:moveTo>
                  <a:lnTo>
                    <a:pt x="40010" y="0"/>
                  </a:lnTo>
                  <a:lnTo>
                    <a:pt x="24436" y="3144"/>
                  </a:lnTo>
                  <a:lnTo>
                    <a:pt x="11718" y="11718"/>
                  </a:lnTo>
                  <a:lnTo>
                    <a:pt x="3144" y="24436"/>
                  </a:lnTo>
                  <a:lnTo>
                    <a:pt x="0" y="40011"/>
                  </a:lnTo>
                  <a:lnTo>
                    <a:pt x="0" y="200046"/>
                  </a:lnTo>
                  <a:lnTo>
                    <a:pt x="3144" y="215620"/>
                  </a:lnTo>
                  <a:lnTo>
                    <a:pt x="11718" y="228339"/>
                  </a:lnTo>
                  <a:lnTo>
                    <a:pt x="24436" y="236913"/>
                  </a:lnTo>
                  <a:lnTo>
                    <a:pt x="40010" y="240057"/>
                  </a:lnTo>
                  <a:lnTo>
                    <a:pt x="2304031" y="240057"/>
                  </a:lnTo>
                  <a:lnTo>
                    <a:pt x="2319605" y="236913"/>
                  </a:lnTo>
                  <a:lnTo>
                    <a:pt x="2332323" y="228339"/>
                  </a:lnTo>
                  <a:lnTo>
                    <a:pt x="2340898" y="215620"/>
                  </a:lnTo>
                  <a:lnTo>
                    <a:pt x="2344042" y="200046"/>
                  </a:lnTo>
                  <a:lnTo>
                    <a:pt x="2344042" y="40011"/>
                  </a:lnTo>
                  <a:lnTo>
                    <a:pt x="2340898" y="24436"/>
                  </a:lnTo>
                  <a:lnTo>
                    <a:pt x="2332323" y="11718"/>
                  </a:lnTo>
                  <a:lnTo>
                    <a:pt x="2319605" y="3144"/>
                  </a:lnTo>
                  <a:lnTo>
                    <a:pt x="2304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2283" y="3339625"/>
              <a:ext cx="2344420" cy="240665"/>
            </a:xfrm>
            <a:custGeom>
              <a:avLst/>
              <a:gdLst/>
              <a:ahLst/>
              <a:cxnLst/>
              <a:rect l="l" t="t" r="r" b="b"/>
              <a:pathLst>
                <a:path w="2344420" h="240664">
                  <a:moveTo>
                    <a:pt x="0" y="40010"/>
                  </a:moveTo>
                  <a:lnTo>
                    <a:pt x="3144" y="24436"/>
                  </a:lnTo>
                  <a:lnTo>
                    <a:pt x="11718" y="11718"/>
                  </a:lnTo>
                  <a:lnTo>
                    <a:pt x="24436" y="3144"/>
                  </a:lnTo>
                  <a:lnTo>
                    <a:pt x="40010" y="0"/>
                  </a:lnTo>
                  <a:lnTo>
                    <a:pt x="2304032" y="0"/>
                  </a:lnTo>
                  <a:lnTo>
                    <a:pt x="2319606" y="3144"/>
                  </a:lnTo>
                  <a:lnTo>
                    <a:pt x="2332324" y="11718"/>
                  </a:lnTo>
                  <a:lnTo>
                    <a:pt x="2340898" y="24436"/>
                  </a:lnTo>
                  <a:lnTo>
                    <a:pt x="2344043" y="40010"/>
                  </a:lnTo>
                  <a:lnTo>
                    <a:pt x="2344043" y="200047"/>
                  </a:lnTo>
                  <a:lnTo>
                    <a:pt x="2340898" y="215621"/>
                  </a:lnTo>
                  <a:lnTo>
                    <a:pt x="2332324" y="228339"/>
                  </a:lnTo>
                  <a:lnTo>
                    <a:pt x="2319606" y="236913"/>
                  </a:lnTo>
                  <a:lnTo>
                    <a:pt x="2304032" y="240058"/>
                  </a:lnTo>
                  <a:lnTo>
                    <a:pt x="40010" y="240058"/>
                  </a:lnTo>
                  <a:lnTo>
                    <a:pt x="24436" y="236913"/>
                  </a:lnTo>
                  <a:lnTo>
                    <a:pt x="11718" y="228339"/>
                  </a:lnTo>
                  <a:lnTo>
                    <a:pt x="3144" y="215621"/>
                  </a:lnTo>
                  <a:lnTo>
                    <a:pt x="0" y="200047"/>
                  </a:lnTo>
                  <a:lnTo>
                    <a:pt x="0" y="40010"/>
                  </a:lnTo>
                  <a:close/>
                </a:path>
              </a:pathLst>
            </a:custGeom>
            <a:ln w="25400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28916" y="3313684"/>
            <a:ext cx="1891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Unreliable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IPs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14688" y="3033759"/>
            <a:ext cx="788034" cy="790481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3319</Words>
  <Application>WPS Presentation</Application>
  <PresentationFormat>On-screen Show (4:3)</PresentationFormat>
  <Paragraphs>543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SimSun</vt:lpstr>
      <vt:lpstr>Wingdings</vt:lpstr>
      <vt:lpstr>Verdana</vt:lpstr>
      <vt:lpstr>Courier New</vt:lpstr>
      <vt:lpstr>Consolas</vt:lpstr>
      <vt:lpstr>Calibri Light</vt:lpstr>
      <vt:lpstr>Calibri</vt:lpstr>
      <vt:lpstr>Microsoft YaHei</vt:lpstr>
      <vt:lpstr>Arial Unicode MS</vt:lpstr>
      <vt:lpstr>Times New Roman</vt:lpstr>
      <vt:lpstr>Office Theme</vt:lpstr>
      <vt:lpstr>Kubernetes Networking with Services</vt:lpstr>
      <vt:lpstr>Overview</vt:lpstr>
      <vt:lpstr>Kubernetes Service Theory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Front end</vt:lpstr>
      <vt:lpstr>PowerPoint 演示文稿</vt:lpstr>
      <vt:lpstr>PowerPoint 演示文稿</vt:lpstr>
      <vt:lpstr>Name and 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NodePort</vt:lpstr>
      <vt:lpstr>LoadBalancer</vt:lpstr>
      <vt:lpstr>Creating a Service (the imperative way)</vt:lpstr>
      <vt:lpstr>Creating a Service (the imperative way)</vt:lpstr>
      <vt:lpstr>Unreliable</vt:lpstr>
      <vt:lpstr>Creating a Service (the declarative way)</vt:lpstr>
      <vt:lpstr>Creating a Service (the declarative way)</vt:lpstr>
      <vt:lpstr>PowerPoint 演示文稿</vt:lpstr>
      <vt:lpstr>PowerPoint 演示文稿</vt:lpstr>
      <vt:lpstr>PowerPoint 演示文稿</vt:lpstr>
      <vt:lpstr>PowerPoint 演示文稿</vt:lpstr>
      <vt:lpstr>NodePort</vt:lpstr>
      <vt:lpstr>LoadBalancer</vt:lpstr>
      <vt:lpstr>Creating Internet LoadBalancer Services</vt:lpstr>
      <vt:lpstr>Only works on supported platforms  and supported load balancers</vt:lpstr>
      <vt:lpstr>PowerPoint 演示文稿</vt:lpstr>
      <vt:lpstr>Up Next:  Services Recap</vt:lpstr>
      <vt:lpstr>Recap</vt:lpstr>
      <vt:lpstr>PowerPoint 演示文稿</vt:lpstr>
      <vt:lpstr>PowerPoint 演示文稿</vt:lpstr>
      <vt:lpstr>Name, IP &amp; port</vt:lpstr>
      <vt:lpstr>Name, IP &amp; port</vt:lpstr>
      <vt:lpstr>Name, IP &amp; port</vt:lpstr>
      <vt:lpstr>External access via cloud load-balancer</vt:lpstr>
      <vt:lpstr>Kubernetes Deployments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Networking with Services</dc:title>
  <dc:creator/>
  <cp:lastModifiedBy>Steve Sam</cp:lastModifiedBy>
  <cp:revision>6</cp:revision>
  <dcterms:created xsi:type="dcterms:W3CDTF">2022-11-13T10:27:00Z</dcterms:created>
  <dcterms:modified xsi:type="dcterms:W3CDTF">2022-11-16T20:08:21Z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2020-07-30T16:30:00Z</vt:filetime>
  </property>
  <property fmtid="{D5CDD505-2E9C-101B-9397-08002B2CF9AE}" pid="3" name="LastSaved">
    <vt:filetime>2022-11-13T16:30:00Z</vt:filetime>
  </property>
  <property fmtid="{D5CDD505-2E9C-101B-9397-08002B2CF9AE}" pid="4" name="ICV">
    <vt:lpwstr>EE32853ABE004771AEC679D0907C8BF7</vt:lpwstr>
  </property>
  <property fmtid="{D5CDD505-2E9C-101B-9397-08002B2CF9AE}" pid="5" name="KSOProductBuildVer">
    <vt:lpwstr>1033-11.2.0.11380</vt:lpwstr>
  </property>
</Properties>
</file>