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2056494" y="267940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0" y="0"/>
                </a:moveTo>
                <a:lnTo>
                  <a:pt x="37570" y="150274"/>
                </a:lnTo>
                <a:lnTo>
                  <a:pt x="187845" y="187844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7294" y="2679404"/>
            <a:ext cx="1127125" cy="1499235"/>
          </a:xfrm>
          <a:custGeom>
            <a:avLst/>
            <a:gdLst/>
            <a:ahLst/>
            <a:cxnLst/>
            <a:rect l="l" t="t" r="r" b="b"/>
            <a:pathLst>
              <a:path w="1127125" h="1499235">
                <a:moveTo>
                  <a:pt x="939200" y="0"/>
                </a:moveTo>
                <a:lnTo>
                  <a:pt x="976770" y="150275"/>
                </a:lnTo>
                <a:lnTo>
                  <a:pt x="1127045" y="187845"/>
                </a:lnTo>
                <a:lnTo>
                  <a:pt x="939200" y="0"/>
                </a:lnTo>
                <a:lnTo>
                  <a:pt x="0" y="0"/>
                </a:lnTo>
                <a:lnTo>
                  <a:pt x="0" y="1499190"/>
                </a:lnTo>
                <a:lnTo>
                  <a:pt x="1127045" y="1499190"/>
                </a:lnTo>
                <a:lnTo>
                  <a:pt x="1127045" y="187845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23617" y="307280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04932" y="3170175"/>
            <a:ext cx="375920" cy="0"/>
          </a:xfrm>
          <a:custGeom>
            <a:avLst/>
            <a:gdLst/>
            <a:ahLst/>
            <a:cxnLst/>
            <a:rect l="l" t="t" r="r" b="b"/>
            <a:pathLst>
              <a:path w="375919">
                <a:moveTo>
                  <a:pt x="0" y="0"/>
                </a:moveTo>
                <a:lnTo>
                  <a:pt x="375884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04932" y="3267541"/>
            <a:ext cx="237490" cy="0"/>
          </a:xfrm>
          <a:custGeom>
            <a:avLst/>
            <a:gdLst/>
            <a:ahLst/>
            <a:cxnLst/>
            <a:rect l="l" t="t" r="r" b="b"/>
            <a:pathLst>
              <a:path w="237490">
                <a:moveTo>
                  <a:pt x="0" y="0"/>
                </a:moveTo>
                <a:lnTo>
                  <a:pt x="237067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23617" y="3364907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9050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23617" y="3462272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116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223617" y="3559638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49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04932" y="3657004"/>
            <a:ext cx="375920" cy="0"/>
          </a:xfrm>
          <a:custGeom>
            <a:avLst/>
            <a:gdLst/>
            <a:ahLst/>
            <a:cxnLst/>
            <a:rect l="l" t="t" r="r" b="b"/>
            <a:pathLst>
              <a:path w="375919">
                <a:moveTo>
                  <a:pt x="0" y="0"/>
                </a:moveTo>
                <a:lnTo>
                  <a:pt x="375884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04932" y="3754371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362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304932" y="3851737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>
                <a:moveTo>
                  <a:pt x="0" y="0"/>
                </a:moveTo>
                <a:lnTo>
                  <a:pt x="267583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04932" y="3949103"/>
            <a:ext cx="67945" cy="0"/>
          </a:xfrm>
          <a:custGeom>
            <a:avLst/>
            <a:gdLst/>
            <a:ahLst/>
            <a:cxnLst/>
            <a:rect l="l" t="t" r="r" b="b"/>
            <a:pathLst>
              <a:path w="67944">
                <a:moveTo>
                  <a:pt x="0" y="0"/>
                </a:moveTo>
                <a:lnTo>
                  <a:pt x="67734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223617" y="404646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423465" y="3364907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9050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790884" y="3462272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4883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472590" y="355963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409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611407" y="385173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409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2300" y="3250691"/>
            <a:ext cx="7874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4.png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4.png"/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9.png"/><Relationship Id="rId13" Type="http://schemas.openxmlformats.org/officeDocument/2006/relationships/image" Target="../media/image38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9.png"/><Relationship Id="rId13" Type="http://schemas.openxmlformats.org/officeDocument/2006/relationships/image" Target="../media/image38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9.png"/><Relationship Id="rId13" Type="http://schemas.openxmlformats.org/officeDocument/2006/relationships/image" Target="../media/image38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9.png"/><Relationship Id="rId13" Type="http://schemas.openxmlformats.org/officeDocument/2006/relationships/image" Target="../media/image38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5.png"/><Relationship Id="rId13" Type="http://schemas.openxmlformats.org/officeDocument/2006/relationships/image" Target="../media/image49.png"/><Relationship Id="rId12" Type="http://schemas.openxmlformats.org/officeDocument/2006/relationships/image" Target="../media/image38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49.png"/><Relationship Id="rId11" Type="http://schemas.openxmlformats.org/officeDocument/2006/relationships/image" Target="../media/image38.png"/><Relationship Id="rId10" Type="http://schemas.openxmlformats.org/officeDocument/2006/relationships/image" Target="../media/image54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49.png"/><Relationship Id="rId10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5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5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5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49.png"/><Relationship Id="rId10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49.png"/><Relationship Id="rId11" Type="http://schemas.openxmlformats.org/officeDocument/2006/relationships/image" Target="../media/image38.png"/><Relationship Id="rId10" Type="http://schemas.openxmlformats.org/officeDocument/2006/relationships/image" Target="../media/image54.png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5.png"/><Relationship Id="rId13" Type="http://schemas.openxmlformats.org/officeDocument/2006/relationships/image" Target="../media/image49.png"/><Relationship Id="rId12" Type="http://schemas.openxmlformats.org/officeDocument/2006/relationships/image" Target="../media/image38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49.png"/><Relationship Id="rId13" Type="http://schemas.openxmlformats.org/officeDocument/2006/relationships/image" Target="../media/image38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8872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50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2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450506"/>
            <a:ext cx="5212715" cy="1233805"/>
            <a:chOff x="6255715" y="1450506"/>
            <a:chExt cx="5212715" cy="1233805"/>
          </a:xfrm>
        </p:grpSpPr>
        <p:sp>
          <p:nvSpPr>
            <p:cNvPr id="14" name="object 14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8608" y="1795272"/>
            <a:ext cx="697991" cy="694943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450506"/>
            <a:ext cx="5212715" cy="1233805"/>
            <a:chOff x="6255715" y="1450506"/>
            <a:chExt cx="5212715" cy="1233805"/>
          </a:xfrm>
        </p:grpSpPr>
        <p:sp>
          <p:nvSpPr>
            <p:cNvPr id="14" name="object 14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88608" y="1795272"/>
            <a:ext cx="5080000" cy="4197350"/>
            <a:chOff x="6388608" y="1795272"/>
            <a:chExt cx="5080000" cy="4197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608" y="1795272"/>
              <a:ext cx="697991" cy="69494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63455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504" y="5391911"/>
              <a:ext cx="600455" cy="6004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70379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8392" y="5391911"/>
              <a:ext cx="600455" cy="6004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577304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4232" y="5391911"/>
              <a:ext cx="600455" cy="6004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84230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0072" y="5391911"/>
              <a:ext cx="600455" cy="6004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591155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8960" y="5391911"/>
              <a:ext cx="600455" cy="600456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450506"/>
            <a:ext cx="5212715" cy="1233805"/>
            <a:chOff x="6255715" y="1450506"/>
            <a:chExt cx="5212715" cy="1233805"/>
          </a:xfrm>
        </p:grpSpPr>
        <p:sp>
          <p:nvSpPr>
            <p:cNvPr id="14" name="object 14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88608" y="1795272"/>
            <a:ext cx="5080000" cy="4197350"/>
            <a:chOff x="6388608" y="1795272"/>
            <a:chExt cx="5080000" cy="4197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608" y="1795272"/>
              <a:ext cx="697991" cy="6949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3408" y="4620767"/>
              <a:ext cx="603503" cy="6035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63455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9504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70379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8392" y="5391911"/>
              <a:ext cx="600455" cy="6004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577304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4232" y="5391911"/>
              <a:ext cx="600455" cy="6004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584230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072" y="5391911"/>
              <a:ext cx="600455" cy="6004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91155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28960" y="5391911"/>
              <a:ext cx="600455" cy="6004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2296" y="4620767"/>
              <a:ext cx="603503" cy="6004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1184" y="4620767"/>
              <a:ext cx="600455" cy="603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13976" y="4620767"/>
              <a:ext cx="603503" cy="6035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22864" y="4620767"/>
              <a:ext cx="603503" cy="603504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450506"/>
            <a:ext cx="5212715" cy="1233805"/>
            <a:chOff x="6255715" y="1450506"/>
            <a:chExt cx="5212715" cy="1233805"/>
          </a:xfrm>
        </p:grpSpPr>
        <p:sp>
          <p:nvSpPr>
            <p:cNvPr id="14" name="object 14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88608" y="1795272"/>
            <a:ext cx="5080000" cy="4197350"/>
            <a:chOff x="6388608" y="1795272"/>
            <a:chExt cx="5080000" cy="4197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608" y="1795272"/>
              <a:ext cx="697991" cy="6949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3408" y="4620767"/>
              <a:ext cx="603503" cy="6035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63455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9504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70379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08392" y="5391911"/>
              <a:ext cx="600455" cy="6004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577304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4232" y="5391911"/>
              <a:ext cx="600455" cy="6004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584230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072" y="5391911"/>
              <a:ext cx="600455" cy="6004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91155" y="5314287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28960" y="5391911"/>
              <a:ext cx="600455" cy="6004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2296" y="4620767"/>
              <a:ext cx="603503" cy="6004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1184" y="4620767"/>
              <a:ext cx="600455" cy="603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13976" y="4620767"/>
              <a:ext cx="603503" cy="6035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22864" y="4620767"/>
              <a:ext cx="603503" cy="6035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85304" y="1795272"/>
            <a:ext cx="694944" cy="694943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10944" y="2673054"/>
            <a:ext cx="1139825" cy="1511935"/>
            <a:chOff x="1110944" y="2673054"/>
            <a:chExt cx="1139825" cy="1511935"/>
          </a:xfrm>
        </p:grpSpPr>
        <p:sp>
          <p:nvSpPr>
            <p:cNvPr id="4" name="object 4"/>
            <p:cNvSpPr/>
            <p:nvPr/>
          </p:nvSpPr>
          <p:spPr>
            <a:xfrm>
              <a:off x="2056494" y="2679405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0"/>
                  </a:moveTo>
                  <a:lnTo>
                    <a:pt x="37570" y="150274"/>
                  </a:lnTo>
                  <a:lnTo>
                    <a:pt x="187845" y="187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7294" y="2679404"/>
              <a:ext cx="1127125" cy="1499235"/>
            </a:xfrm>
            <a:custGeom>
              <a:avLst/>
              <a:gdLst/>
              <a:ahLst/>
              <a:cxnLst/>
              <a:rect l="l" t="t" r="r" b="b"/>
              <a:pathLst>
                <a:path w="1127125" h="1499235">
                  <a:moveTo>
                    <a:pt x="939200" y="0"/>
                  </a:moveTo>
                  <a:lnTo>
                    <a:pt x="976770" y="150275"/>
                  </a:lnTo>
                  <a:lnTo>
                    <a:pt x="1127045" y="187845"/>
                  </a:lnTo>
                  <a:lnTo>
                    <a:pt x="939200" y="0"/>
                  </a:lnTo>
                  <a:lnTo>
                    <a:pt x="0" y="0"/>
                  </a:lnTo>
                  <a:lnTo>
                    <a:pt x="0" y="1499190"/>
                  </a:lnTo>
                  <a:lnTo>
                    <a:pt x="1127045" y="1499190"/>
                  </a:lnTo>
                  <a:lnTo>
                    <a:pt x="1127045" y="187845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8" name="object 8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6" name="object 16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9503" y="4620768"/>
              <a:ext cx="603503" cy="6035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385304" y="1450506"/>
            <a:ext cx="2124710" cy="1040130"/>
            <a:chOff x="7385304" y="1450506"/>
            <a:chExt cx="2124710" cy="104013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4" name="object 4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2" name="object 12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9503" y="4620768"/>
              <a:ext cx="603503" cy="603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85304" y="1450506"/>
            <a:ext cx="2124710" cy="1040130"/>
            <a:chOff x="7385304" y="1450506"/>
            <a:chExt cx="2124710" cy="1040130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9503" y="4620768"/>
              <a:ext cx="6035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85304" y="1450506"/>
            <a:ext cx="2124710" cy="1040130"/>
            <a:chOff x="7385304" y="1450506"/>
            <a:chExt cx="2124710" cy="1040130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470471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0020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YAML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Self-healing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Rolling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Rollbacks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9503" y="4620768"/>
              <a:ext cx="6035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85304" y="1450506"/>
            <a:ext cx="2124710" cy="1040130"/>
            <a:chOff x="7385304" y="1450506"/>
            <a:chExt cx="2124710" cy="1040130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61236" y="1920011"/>
            <a:ext cx="1387475" cy="429259"/>
          </a:xfrm>
          <a:custGeom>
            <a:avLst/>
            <a:gdLst/>
            <a:ahLst/>
            <a:cxnLst/>
            <a:rect l="l" t="t" r="r" b="b"/>
            <a:pathLst>
              <a:path w="1387475" h="429260">
                <a:moveTo>
                  <a:pt x="0" y="7246"/>
                </a:moveTo>
                <a:lnTo>
                  <a:pt x="0" y="3244"/>
                </a:lnTo>
                <a:lnTo>
                  <a:pt x="3244" y="0"/>
                </a:lnTo>
                <a:lnTo>
                  <a:pt x="7246" y="0"/>
                </a:lnTo>
                <a:lnTo>
                  <a:pt x="1380135" y="0"/>
                </a:lnTo>
                <a:lnTo>
                  <a:pt x="1384137" y="0"/>
                </a:lnTo>
                <a:lnTo>
                  <a:pt x="1387381" y="3244"/>
                </a:lnTo>
                <a:lnTo>
                  <a:pt x="1387381" y="7246"/>
                </a:lnTo>
                <a:lnTo>
                  <a:pt x="1387381" y="421543"/>
                </a:lnTo>
                <a:lnTo>
                  <a:pt x="1387381" y="425545"/>
                </a:lnTo>
                <a:lnTo>
                  <a:pt x="1384137" y="428790"/>
                </a:lnTo>
                <a:lnTo>
                  <a:pt x="1380135" y="428790"/>
                </a:lnTo>
                <a:lnTo>
                  <a:pt x="7246" y="428790"/>
                </a:lnTo>
                <a:lnTo>
                  <a:pt x="3244" y="428790"/>
                </a:lnTo>
                <a:lnTo>
                  <a:pt x="0" y="425545"/>
                </a:lnTo>
                <a:lnTo>
                  <a:pt x="0" y="421543"/>
                </a:lnTo>
                <a:lnTo>
                  <a:pt x="0" y="7246"/>
                </a:lnTo>
                <a:close/>
              </a:path>
            </a:pathLst>
          </a:custGeom>
          <a:ln w="952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0" name="object 40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4" name="object 44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61236" y="1920011"/>
            <a:ext cx="1387475" cy="429259"/>
          </a:xfrm>
          <a:custGeom>
            <a:avLst/>
            <a:gdLst/>
            <a:ahLst/>
            <a:cxnLst/>
            <a:rect l="l" t="t" r="r" b="b"/>
            <a:pathLst>
              <a:path w="1387475" h="429260">
                <a:moveTo>
                  <a:pt x="0" y="7246"/>
                </a:moveTo>
                <a:lnTo>
                  <a:pt x="0" y="3244"/>
                </a:lnTo>
                <a:lnTo>
                  <a:pt x="3244" y="0"/>
                </a:lnTo>
                <a:lnTo>
                  <a:pt x="7246" y="0"/>
                </a:lnTo>
                <a:lnTo>
                  <a:pt x="1380135" y="0"/>
                </a:lnTo>
                <a:lnTo>
                  <a:pt x="1384137" y="0"/>
                </a:lnTo>
                <a:lnTo>
                  <a:pt x="1387381" y="3244"/>
                </a:lnTo>
                <a:lnTo>
                  <a:pt x="1387381" y="7246"/>
                </a:lnTo>
                <a:lnTo>
                  <a:pt x="1387381" y="421543"/>
                </a:lnTo>
                <a:lnTo>
                  <a:pt x="1387381" y="425545"/>
                </a:lnTo>
                <a:lnTo>
                  <a:pt x="1384137" y="428790"/>
                </a:lnTo>
                <a:lnTo>
                  <a:pt x="1380135" y="428790"/>
                </a:lnTo>
                <a:lnTo>
                  <a:pt x="7246" y="428790"/>
                </a:lnTo>
                <a:lnTo>
                  <a:pt x="3244" y="428790"/>
                </a:lnTo>
                <a:lnTo>
                  <a:pt x="0" y="425545"/>
                </a:lnTo>
                <a:lnTo>
                  <a:pt x="0" y="421543"/>
                </a:lnTo>
                <a:lnTo>
                  <a:pt x="0" y="7246"/>
                </a:lnTo>
                <a:close/>
              </a:path>
            </a:pathLst>
          </a:custGeom>
          <a:ln w="952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0" name="object 40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4" name="object 44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61236" y="1920011"/>
            <a:ext cx="1387475" cy="429259"/>
          </a:xfrm>
          <a:custGeom>
            <a:avLst/>
            <a:gdLst/>
            <a:ahLst/>
            <a:cxnLst/>
            <a:rect l="l" t="t" r="r" b="b"/>
            <a:pathLst>
              <a:path w="1387475" h="429260">
                <a:moveTo>
                  <a:pt x="0" y="7246"/>
                </a:moveTo>
                <a:lnTo>
                  <a:pt x="0" y="3244"/>
                </a:lnTo>
                <a:lnTo>
                  <a:pt x="3244" y="0"/>
                </a:lnTo>
                <a:lnTo>
                  <a:pt x="7246" y="0"/>
                </a:lnTo>
                <a:lnTo>
                  <a:pt x="1380135" y="0"/>
                </a:lnTo>
                <a:lnTo>
                  <a:pt x="1384137" y="0"/>
                </a:lnTo>
                <a:lnTo>
                  <a:pt x="1387381" y="3244"/>
                </a:lnTo>
                <a:lnTo>
                  <a:pt x="1387381" y="7246"/>
                </a:lnTo>
                <a:lnTo>
                  <a:pt x="1387381" y="421543"/>
                </a:lnTo>
                <a:lnTo>
                  <a:pt x="1387381" y="425545"/>
                </a:lnTo>
                <a:lnTo>
                  <a:pt x="1384137" y="428790"/>
                </a:lnTo>
                <a:lnTo>
                  <a:pt x="1380135" y="428790"/>
                </a:lnTo>
                <a:lnTo>
                  <a:pt x="7246" y="428790"/>
                </a:lnTo>
                <a:lnTo>
                  <a:pt x="3244" y="428790"/>
                </a:lnTo>
                <a:lnTo>
                  <a:pt x="0" y="425545"/>
                </a:lnTo>
                <a:lnTo>
                  <a:pt x="0" y="421543"/>
                </a:lnTo>
                <a:lnTo>
                  <a:pt x="0" y="7246"/>
                </a:lnTo>
                <a:close/>
              </a:path>
            </a:pathLst>
          </a:custGeom>
          <a:ln w="952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0" name="object 40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4" name="object 44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14231" y="1915248"/>
            <a:ext cx="2539365" cy="3312160"/>
            <a:chOff x="8714231" y="1915248"/>
            <a:chExt cx="2539365" cy="331216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4231" y="4612479"/>
              <a:ext cx="603503" cy="61484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861235" y="1920011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1" name="object 41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14231" y="1915248"/>
            <a:ext cx="2539365" cy="3312160"/>
            <a:chOff x="8714231" y="1915248"/>
            <a:chExt cx="2539365" cy="331216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4231" y="4612479"/>
              <a:ext cx="603503" cy="6148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61235" y="1920011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0071" y="4612479"/>
              <a:ext cx="603503" cy="6148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1" name="object 41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14231" y="1915248"/>
            <a:ext cx="2539365" cy="3312160"/>
            <a:chOff x="8714231" y="1915248"/>
            <a:chExt cx="2539365" cy="331216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4231" y="4612479"/>
              <a:ext cx="603503" cy="6148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61235" y="1920011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0071" y="4612479"/>
              <a:ext cx="603503" cy="6148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1" name="object 41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502829" y="2015492"/>
            <a:ext cx="1807210" cy="3198495"/>
            <a:chOff x="9502829" y="2015492"/>
            <a:chExt cx="1807210" cy="3198495"/>
          </a:xfrm>
        </p:grpSpPr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31351" y="4612479"/>
              <a:ext cx="578499" cy="600984"/>
            </a:xfrm>
            <a:prstGeom prst="rect">
              <a:avLst/>
            </a:prstGeom>
          </p:spPr>
        </p:pic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14231" y="1915248"/>
            <a:ext cx="2539365" cy="3312160"/>
            <a:chOff x="8714231" y="1915248"/>
            <a:chExt cx="2539365" cy="331216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4231" y="4612479"/>
              <a:ext cx="603503" cy="6148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61235" y="1920011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0071" y="4612479"/>
              <a:ext cx="603503" cy="6148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1" name="object 41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14231" y="1915248"/>
            <a:ext cx="2539365" cy="3312160"/>
            <a:chOff x="8714231" y="1915248"/>
            <a:chExt cx="2539365" cy="331216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4231" y="4612479"/>
              <a:ext cx="603503" cy="61484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861235" y="1920011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1" name="object 41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08392" y="4612479"/>
              <a:ext cx="600455" cy="61179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61236" y="1920011"/>
            <a:ext cx="1387475" cy="429259"/>
          </a:xfrm>
          <a:custGeom>
            <a:avLst/>
            <a:gdLst/>
            <a:ahLst/>
            <a:cxnLst/>
            <a:rect l="l" t="t" r="r" b="b"/>
            <a:pathLst>
              <a:path w="1387475" h="429260">
                <a:moveTo>
                  <a:pt x="0" y="7246"/>
                </a:moveTo>
                <a:lnTo>
                  <a:pt x="0" y="3244"/>
                </a:lnTo>
                <a:lnTo>
                  <a:pt x="3244" y="0"/>
                </a:lnTo>
                <a:lnTo>
                  <a:pt x="7246" y="0"/>
                </a:lnTo>
                <a:lnTo>
                  <a:pt x="1380135" y="0"/>
                </a:lnTo>
                <a:lnTo>
                  <a:pt x="1384137" y="0"/>
                </a:lnTo>
                <a:lnTo>
                  <a:pt x="1387381" y="3244"/>
                </a:lnTo>
                <a:lnTo>
                  <a:pt x="1387381" y="7246"/>
                </a:lnTo>
                <a:lnTo>
                  <a:pt x="1387381" y="421543"/>
                </a:lnTo>
                <a:lnTo>
                  <a:pt x="1387381" y="425545"/>
                </a:lnTo>
                <a:lnTo>
                  <a:pt x="1384137" y="428790"/>
                </a:lnTo>
                <a:lnTo>
                  <a:pt x="1380135" y="428790"/>
                </a:lnTo>
                <a:lnTo>
                  <a:pt x="7246" y="428790"/>
                </a:lnTo>
                <a:lnTo>
                  <a:pt x="3244" y="428790"/>
                </a:lnTo>
                <a:lnTo>
                  <a:pt x="0" y="425545"/>
                </a:lnTo>
                <a:lnTo>
                  <a:pt x="0" y="421543"/>
                </a:lnTo>
                <a:lnTo>
                  <a:pt x="0" y="7246"/>
                </a:lnTo>
                <a:close/>
              </a:path>
            </a:pathLst>
          </a:custGeom>
          <a:ln w="952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0" name="object 40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4" name="object 44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99504" y="1450506"/>
            <a:ext cx="2810510" cy="3773804"/>
            <a:chOff x="6699504" y="1450506"/>
            <a:chExt cx="2810510" cy="3773804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9504" y="4612479"/>
              <a:ext cx="603503" cy="61179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61236" y="1920011"/>
            <a:ext cx="1387475" cy="429259"/>
          </a:xfrm>
          <a:custGeom>
            <a:avLst/>
            <a:gdLst/>
            <a:ahLst/>
            <a:cxnLst/>
            <a:rect l="l" t="t" r="r" b="b"/>
            <a:pathLst>
              <a:path w="1387475" h="429260">
                <a:moveTo>
                  <a:pt x="0" y="7246"/>
                </a:moveTo>
                <a:lnTo>
                  <a:pt x="0" y="3244"/>
                </a:lnTo>
                <a:lnTo>
                  <a:pt x="3244" y="0"/>
                </a:lnTo>
                <a:lnTo>
                  <a:pt x="7246" y="0"/>
                </a:lnTo>
                <a:lnTo>
                  <a:pt x="1380135" y="0"/>
                </a:lnTo>
                <a:lnTo>
                  <a:pt x="1384137" y="0"/>
                </a:lnTo>
                <a:lnTo>
                  <a:pt x="1387381" y="3244"/>
                </a:lnTo>
                <a:lnTo>
                  <a:pt x="1387381" y="7246"/>
                </a:lnTo>
                <a:lnTo>
                  <a:pt x="1387381" y="421543"/>
                </a:lnTo>
                <a:lnTo>
                  <a:pt x="1387381" y="425545"/>
                </a:lnTo>
                <a:lnTo>
                  <a:pt x="1384137" y="428790"/>
                </a:lnTo>
                <a:lnTo>
                  <a:pt x="1380135" y="428790"/>
                </a:lnTo>
                <a:lnTo>
                  <a:pt x="7246" y="428790"/>
                </a:lnTo>
                <a:lnTo>
                  <a:pt x="3244" y="428790"/>
                </a:lnTo>
                <a:lnTo>
                  <a:pt x="0" y="425545"/>
                </a:lnTo>
                <a:lnTo>
                  <a:pt x="0" y="421543"/>
                </a:lnTo>
                <a:lnTo>
                  <a:pt x="0" y="7246"/>
                </a:lnTo>
                <a:close/>
              </a:path>
            </a:pathLst>
          </a:custGeom>
          <a:ln w="952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0" name="object 40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4" name="object 44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8543" y="2718308"/>
            <a:ext cx="7247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Kubernetes</a:t>
            </a:r>
            <a:r>
              <a:rPr sz="3600" spc="-204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3600" spc="-2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Theory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034" y="2704084"/>
            <a:ext cx="868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AML</a:t>
            </a:r>
            <a:r>
              <a:rPr sz="16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0" y="3514436"/>
            <a:ext cx="2801620" cy="76200"/>
          </a:xfrm>
          <a:custGeom>
            <a:avLst/>
            <a:gdLst/>
            <a:ahLst/>
            <a:cxnLst/>
            <a:rect l="l" t="t" r="r" b="b"/>
            <a:pathLst>
              <a:path w="2801620" h="76200">
                <a:moveTo>
                  <a:pt x="2725233" y="50799"/>
                </a:moveTo>
                <a:lnTo>
                  <a:pt x="2725233" y="76200"/>
                </a:lnTo>
                <a:lnTo>
                  <a:pt x="2776033" y="50800"/>
                </a:lnTo>
                <a:lnTo>
                  <a:pt x="2725233" y="50799"/>
                </a:lnTo>
                <a:close/>
              </a:path>
              <a:path w="2801620" h="76200">
                <a:moveTo>
                  <a:pt x="2725233" y="25399"/>
                </a:moveTo>
                <a:lnTo>
                  <a:pt x="2725233" y="50799"/>
                </a:lnTo>
                <a:lnTo>
                  <a:pt x="2737933" y="50800"/>
                </a:lnTo>
                <a:lnTo>
                  <a:pt x="2737933" y="25400"/>
                </a:lnTo>
                <a:lnTo>
                  <a:pt x="2725233" y="25399"/>
                </a:lnTo>
                <a:close/>
              </a:path>
              <a:path w="2801620" h="76200">
                <a:moveTo>
                  <a:pt x="2725233" y="0"/>
                </a:moveTo>
                <a:lnTo>
                  <a:pt x="2725233" y="25399"/>
                </a:lnTo>
                <a:lnTo>
                  <a:pt x="2737933" y="25400"/>
                </a:lnTo>
                <a:lnTo>
                  <a:pt x="2737933" y="50800"/>
                </a:lnTo>
                <a:lnTo>
                  <a:pt x="2776035" y="50798"/>
                </a:lnTo>
                <a:lnTo>
                  <a:pt x="2801433" y="38100"/>
                </a:lnTo>
                <a:lnTo>
                  <a:pt x="2725233" y="0"/>
                </a:lnTo>
                <a:close/>
              </a:path>
              <a:path w="2801620" h="76200">
                <a:moveTo>
                  <a:pt x="0" y="25398"/>
                </a:moveTo>
                <a:lnTo>
                  <a:pt x="0" y="50798"/>
                </a:lnTo>
                <a:lnTo>
                  <a:pt x="2725233" y="50799"/>
                </a:lnTo>
                <a:lnTo>
                  <a:pt x="2725233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37027" y="780287"/>
            <a:ext cx="6000750" cy="5346700"/>
            <a:chOff x="5837027" y="780287"/>
            <a:chExt cx="6000750" cy="5346700"/>
          </a:xfrm>
        </p:grpSpPr>
        <p:sp>
          <p:nvSpPr>
            <p:cNvPr id="5" name="object 5"/>
            <p:cNvSpPr/>
            <p:nvPr/>
          </p:nvSpPr>
          <p:spPr>
            <a:xfrm>
              <a:off x="5841790" y="1064870"/>
              <a:ext cx="5991225" cy="5057775"/>
            </a:xfrm>
            <a:custGeom>
              <a:avLst/>
              <a:gdLst/>
              <a:ahLst/>
              <a:cxnLst/>
              <a:rect l="l" t="t" r="r" b="b"/>
              <a:pathLst>
                <a:path w="5991225" h="5057775">
                  <a:moveTo>
                    <a:pt x="0" y="85463"/>
                  </a:moveTo>
                  <a:lnTo>
                    <a:pt x="6716" y="52197"/>
                  </a:lnTo>
                  <a:lnTo>
                    <a:pt x="25031" y="25031"/>
                  </a:lnTo>
                  <a:lnTo>
                    <a:pt x="52197" y="6716"/>
                  </a:lnTo>
                  <a:lnTo>
                    <a:pt x="85463" y="0"/>
                  </a:lnTo>
                  <a:lnTo>
                    <a:pt x="5905654" y="0"/>
                  </a:lnTo>
                  <a:lnTo>
                    <a:pt x="5938920" y="6716"/>
                  </a:lnTo>
                  <a:lnTo>
                    <a:pt x="5966086" y="25031"/>
                  </a:lnTo>
                  <a:lnTo>
                    <a:pt x="5984401" y="52197"/>
                  </a:lnTo>
                  <a:lnTo>
                    <a:pt x="5991118" y="85463"/>
                  </a:lnTo>
                  <a:lnTo>
                    <a:pt x="5991118" y="4971685"/>
                  </a:lnTo>
                  <a:lnTo>
                    <a:pt x="5984401" y="5004951"/>
                  </a:lnTo>
                  <a:lnTo>
                    <a:pt x="5966086" y="5032117"/>
                  </a:lnTo>
                  <a:lnTo>
                    <a:pt x="5938920" y="5050432"/>
                  </a:lnTo>
                  <a:lnTo>
                    <a:pt x="5905654" y="5057149"/>
                  </a:lnTo>
                  <a:lnTo>
                    <a:pt x="85463" y="5057149"/>
                  </a:lnTo>
                  <a:lnTo>
                    <a:pt x="52197" y="5050432"/>
                  </a:lnTo>
                  <a:lnTo>
                    <a:pt x="25031" y="5032117"/>
                  </a:lnTo>
                  <a:lnTo>
                    <a:pt x="6716" y="5004951"/>
                  </a:lnTo>
                  <a:lnTo>
                    <a:pt x="0" y="4971685"/>
                  </a:lnTo>
                  <a:lnTo>
                    <a:pt x="0" y="85463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50279" y="780287"/>
              <a:ext cx="630935" cy="612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29058" y="964806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29058" y="964806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060" y="3171444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0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(HTTPS)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373" y="3033841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3"/>
                </a:lnTo>
                <a:lnTo>
                  <a:pt x="630254" y="872303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71047" y="3071198"/>
            <a:ext cx="5226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2325623"/>
            <a:ext cx="999744" cy="99669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55715" y="1547648"/>
            <a:ext cx="5212715" cy="4445000"/>
            <a:chOff x="6255715" y="1547648"/>
            <a:chExt cx="5212715" cy="4445000"/>
          </a:xfrm>
        </p:grpSpPr>
        <p:sp>
          <p:nvSpPr>
            <p:cNvPr id="14" name="object 14"/>
            <p:cNvSpPr/>
            <p:nvPr/>
          </p:nvSpPr>
          <p:spPr>
            <a:xfrm>
              <a:off x="6563455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3" y="5391911"/>
              <a:ext cx="600455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0379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391" y="5391911"/>
              <a:ext cx="600455" cy="6004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7730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4231" y="5391911"/>
              <a:ext cx="600455" cy="600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84230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0071" y="5391911"/>
              <a:ext cx="600455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91154" y="5314286"/>
              <a:ext cx="872490" cy="283845"/>
            </a:xfrm>
            <a:custGeom>
              <a:avLst/>
              <a:gdLst/>
              <a:ahLst/>
              <a:cxnLst/>
              <a:rect l="l" t="t" r="r" b="b"/>
              <a:pathLst>
                <a:path w="872490" h="283845">
                  <a:moveTo>
                    <a:pt x="0" y="26275"/>
                  </a:moveTo>
                  <a:lnTo>
                    <a:pt x="2064" y="16048"/>
                  </a:lnTo>
                  <a:lnTo>
                    <a:pt x="7695" y="7696"/>
                  </a:lnTo>
                  <a:lnTo>
                    <a:pt x="16048" y="2064"/>
                  </a:lnTo>
                  <a:lnTo>
                    <a:pt x="26275" y="0"/>
                  </a:lnTo>
                  <a:lnTo>
                    <a:pt x="846022" y="0"/>
                  </a:lnTo>
                  <a:lnTo>
                    <a:pt x="856249" y="2064"/>
                  </a:lnTo>
                  <a:lnTo>
                    <a:pt x="864602" y="7696"/>
                  </a:lnTo>
                  <a:lnTo>
                    <a:pt x="870233" y="16048"/>
                  </a:lnTo>
                  <a:lnTo>
                    <a:pt x="872298" y="26275"/>
                  </a:lnTo>
                  <a:lnTo>
                    <a:pt x="872298" y="257391"/>
                  </a:lnTo>
                  <a:lnTo>
                    <a:pt x="870233" y="267618"/>
                  </a:lnTo>
                  <a:lnTo>
                    <a:pt x="864602" y="275970"/>
                  </a:lnTo>
                  <a:lnTo>
                    <a:pt x="856249" y="281602"/>
                  </a:lnTo>
                  <a:lnTo>
                    <a:pt x="846022" y="283667"/>
                  </a:lnTo>
                  <a:lnTo>
                    <a:pt x="26275" y="283667"/>
                  </a:lnTo>
                  <a:lnTo>
                    <a:pt x="16048" y="281602"/>
                  </a:lnTo>
                  <a:lnTo>
                    <a:pt x="7695" y="275970"/>
                  </a:lnTo>
                  <a:lnTo>
                    <a:pt x="2064" y="267618"/>
                  </a:lnTo>
                  <a:lnTo>
                    <a:pt x="0" y="257391"/>
                  </a:lnTo>
                  <a:lnTo>
                    <a:pt x="0" y="26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5391911"/>
              <a:ext cx="600455" cy="6004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9503" y="4620768"/>
              <a:ext cx="603503" cy="6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8391" y="4623815"/>
              <a:ext cx="600455" cy="6004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4231" y="4623815"/>
              <a:ext cx="603503" cy="6035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0071" y="4626863"/>
              <a:ext cx="603503" cy="6004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59" y="4626863"/>
              <a:ext cx="603503" cy="6035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60477" y="1552411"/>
              <a:ext cx="5203190" cy="1127125"/>
            </a:xfrm>
            <a:custGeom>
              <a:avLst/>
              <a:gdLst/>
              <a:ahLst/>
              <a:cxnLst/>
              <a:rect l="l" t="t" r="r" b="b"/>
              <a:pathLst>
                <a:path w="5203190" h="1127125">
                  <a:moveTo>
                    <a:pt x="0" y="104395"/>
                  </a:moveTo>
                  <a:lnTo>
                    <a:pt x="8203" y="63759"/>
                  </a:lnTo>
                  <a:lnTo>
                    <a:pt x="30576" y="30576"/>
                  </a:lnTo>
                  <a:lnTo>
                    <a:pt x="63759" y="8203"/>
                  </a:lnTo>
                  <a:lnTo>
                    <a:pt x="104395" y="0"/>
                  </a:lnTo>
                  <a:lnTo>
                    <a:pt x="5098580" y="0"/>
                  </a:lnTo>
                  <a:lnTo>
                    <a:pt x="5139214" y="8203"/>
                  </a:lnTo>
                  <a:lnTo>
                    <a:pt x="5172398" y="30576"/>
                  </a:lnTo>
                  <a:lnTo>
                    <a:pt x="5194771" y="63759"/>
                  </a:lnTo>
                  <a:lnTo>
                    <a:pt x="5202975" y="104395"/>
                  </a:lnTo>
                  <a:lnTo>
                    <a:pt x="5202975" y="1022598"/>
                  </a:lnTo>
                  <a:lnTo>
                    <a:pt x="5194771" y="1063233"/>
                  </a:lnTo>
                  <a:lnTo>
                    <a:pt x="5172398" y="1096416"/>
                  </a:lnTo>
                  <a:lnTo>
                    <a:pt x="5139214" y="1118789"/>
                  </a:lnTo>
                  <a:lnTo>
                    <a:pt x="5098580" y="1126993"/>
                  </a:lnTo>
                  <a:lnTo>
                    <a:pt x="104395" y="1126993"/>
                  </a:lnTo>
                  <a:lnTo>
                    <a:pt x="63759" y="1118789"/>
                  </a:lnTo>
                  <a:lnTo>
                    <a:pt x="30576" y="1096416"/>
                  </a:lnTo>
                  <a:lnTo>
                    <a:pt x="8203" y="1063233"/>
                  </a:lnTo>
                  <a:lnTo>
                    <a:pt x="0" y="1022598"/>
                  </a:lnTo>
                  <a:lnTo>
                    <a:pt x="0" y="104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8607" y="1795271"/>
              <a:ext cx="697991" cy="6949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39532" y="1925294"/>
              <a:ext cx="1387475" cy="429259"/>
            </a:xfrm>
            <a:custGeom>
              <a:avLst/>
              <a:gdLst/>
              <a:ahLst/>
              <a:cxnLst/>
              <a:rect l="l" t="t" r="r" b="b"/>
              <a:pathLst>
                <a:path w="1387475" h="429260">
                  <a:moveTo>
                    <a:pt x="0" y="7246"/>
                  </a:moveTo>
                  <a:lnTo>
                    <a:pt x="0" y="3244"/>
                  </a:lnTo>
                  <a:lnTo>
                    <a:pt x="3244" y="0"/>
                  </a:lnTo>
                  <a:lnTo>
                    <a:pt x="7246" y="0"/>
                  </a:lnTo>
                  <a:lnTo>
                    <a:pt x="1380135" y="0"/>
                  </a:lnTo>
                  <a:lnTo>
                    <a:pt x="1384137" y="0"/>
                  </a:lnTo>
                  <a:lnTo>
                    <a:pt x="1387381" y="3244"/>
                  </a:lnTo>
                  <a:lnTo>
                    <a:pt x="1387381" y="7246"/>
                  </a:lnTo>
                  <a:lnTo>
                    <a:pt x="1387381" y="421543"/>
                  </a:lnTo>
                  <a:lnTo>
                    <a:pt x="1387381" y="425545"/>
                  </a:lnTo>
                  <a:lnTo>
                    <a:pt x="1384137" y="428790"/>
                  </a:lnTo>
                  <a:lnTo>
                    <a:pt x="1380135" y="428790"/>
                  </a:lnTo>
                  <a:lnTo>
                    <a:pt x="7246" y="428790"/>
                  </a:lnTo>
                  <a:lnTo>
                    <a:pt x="3244" y="428790"/>
                  </a:lnTo>
                  <a:lnTo>
                    <a:pt x="0" y="425545"/>
                  </a:lnTo>
                  <a:lnTo>
                    <a:pt x="0" y="421543"/>
                  </a:lnTo>
                  <a:lnTo>
                    <a:pt x="0" y="724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98260" y="1992376"/>
            <a:ext cx="99821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</a:t>
            </a:r>
            <a:r>
              <a:rPr sz="13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85304" y="1450506"/>
            <a:ext cx="2124710" cy="1040130"/>
            <a:chOff x="7385304" y="1450506"/>
            <a:chExt cx="2124710" cy="1040130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85304" y="1795271"/>
              <a:ext cx="694944" cy="6949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15948" y="1450506"/>
              <a:ext cx="1294130" cy="211454"/>
            </a:xfrm>
            <a:custGeom>
              <a:avLst/>
              <a:gdLst/>
              <a:ahLst/>
              <a:cxnLst/>
              <a:rect l="l" t="t" r="r" b="b"/>
              <a:pathLst>
                <a:path w="1294129" h="211455">
                  <a:moveTo>
                    <a:pt x="1293892" y="0"/>
                  </a:moveTo>
                  <a:lnTo>
                    <a:pt x="0" y="0"/>
                  </a:lnTo>
                  <a:lnTo>
                    <a:pt x="0" y="211023"/>
                  </a:lnTo>
                  <a:lnTo>
                    <a:pt x="1293892" y="211023"/>
                  </a:lnTo>
                  <a:lnTo>
                    <a:pt x="1293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215948" y="1450506"/>
            <a:ext cx="1294130" cy="2114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5"/>
              </a:spcBef>
            </a:pP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Control</a:t>
            </a:r>
            <a:r>
              <a:rPr sz="11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plane</a:t>
            </a:r>
            <a:endParaRPr sz="11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61236" y="1920011"/>
            <a:ext cx="1387475" cy="429259"/>
          </a:xfrm>
          <a:custGeom>
            <a:avLst/>
            <a:gdLst/>
            <a:ahLst/>
            <a:cxnLst/>
            <a:rect l="l" t="t" r="r" b="b"/>
            <a:pathLst>
              <a:path w="1387475" h="429260">
                <a:moveTo>
                  <a:pt x="0" y="7246"/>
                </a:moveTo>
                <a:lnTo>
                  <a:pt x="0" y="3244"/>
                </a:lnTo>
                <a:lnTo>
                  <a:pt x="3244" y="0"/>
                </a:lnTo>
                <a:lnTo>
                  <a:pt x="7246" y="0"/>
                </a:lnTo>
                <a:lnTo>
                  <a:pt x="1380135" y="0"/>
                </a:lnTo>
                <a:lnTo>
                  <a:pt x="1384137" y="0"/>
                </a:lnTo>
                <a:lnTo>
                  <a:pt x="1387381" y="3244"/>
                </a:lnTo>
                <a:lnTo>
                  <a:pt x="1387381" y="7246"/>
                </a:lnTo>
                <a:lnTo>
                  <a:pt x="1387381" y="421543"/>
                </a:lnTo>
                <a:lnTo>
                  <a:pt x="1387381" y="425545"/>
                </a:lnTo>
                <a:lnTo>
                  <a:pt x="1384137" y="428790"/>
                </a:lnTo>
                <a:lnTo>
                  <a:pt x="1380135" y="428790"/>
                </a:lnTo>
                <a:lnTo>
                  <a:pt x="7246" y="428790"/>
                </a:lnTo>
                <a:lnTo>
                  <a:pt x="3244" y="428790"/>
                </a:lnTo>
                <a:lnTo>
                  <a:pt x="0" y="425545"/>
                </a:lnTo>
                <a:lnTo>
                  <a:pt x="0" y="421543"/>
                </a:lnTo>
                <a:lnTo>
                  <a:pt x="0" y="7246"/>
                </a:lnTo>
                <a:close/>
              </a:path>
            </a:pathLst>
          </a:custGeom>
          <a:ln w="9525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073660" y="1986279"/>
            <a:ext cx="111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3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3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3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70749" y="1802894"/>
            <a:ext cx="673735" cy="673735"/>
            <a:chOff x="9370749" y="1802894"/>
            <a:chExt cx="673735" cy="673735"/>
          </a:xfrm>
        </p:grpSpPr>
        <p:sp>
          <p:nvSpPr>
            <p:cNvPr id="40" name="object 40"/>
            <p:cNvSpPr/>
            <p:nvPr/>
          </p:nvSpPr>
          <p:spPr>
            <a:xfrm>
              <a:off x="9370749" y="1802894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4" h="673735">
                  <a:moveTo>
                    <a:pt x="336795" y="0"/>
                  </a:moveTo>
                  <a:lnTo>
                    <a:pt x="66706" y="133412"/>
                  </a:lnTo>
                  <a:lnTo>
                    <a:pt x="0" y="433189"/>
                  </a:lnTo>
                  <a:lnTo>
                    <a:pt x="186908" y="673591"/>
                  </a:lnTo>
                  <a:lnTo>
                    <a:pt x="486681" y="673591"/>
                  </a:lnTo>
                  <a:lnTo>
                    <a:pt x="673591" y="433189"/>
                  </a:lnTo>
                  <a:lnTo>
                    <a:pt x="606883" y="133412"/>
                  </a:lnTo>
                  <a:lnTo>
                    <a:pt x="33679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51920" y="1966772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35335" y="2274315"/>
            <a:ext cx="1397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502829" y="2015492"/>
            <a:ext cx="328295" cy="254000"/>
            <a:chOff x="9502829" y="2015492"/>
            <a:chExt cx="328295" cy="254000"/>
          </a:xfrm>
        </p:grpSpPr>
        <p:sp>
          <p:nvSpPr>
            <p:cNvPr id="44" name="object 44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225818" y="0"/>
                  </a:moveTo>
                  <a:lnTo>
                    <a:pt x="4213" y="0"/>
                  </a:lnTo>
                  <a:lnTo>
                    <a:pt x="0" y="4212"/>
                  </a:lnTo>
                  <a:lnTo>
                    <a:pt x="0" y="9409"/>
                  </a:lnTo>
                  <a:lnTo>
                    <a:pt x="0" y="168701"/>
                  </a:lnTo>
                  <a:lnTo>
                    <a:pt x="4213" y="172914"/>
                  </a:lnTo>
                  <a:lnTo>
                    <a:pt x="225818" y="172914"/>
                  </a:lnTo>
                  <a:lnTo>
                    <a:pt x="230032" y="168701"/>
                  </a:lnTo>
                  <a:lnTo>
                    <a:pt x="230032" y="4212"/>
                  </a:lnTo>
                  <a:lnTo>
                    <a:pt x="2258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91170" y="2025017"/>
              <a:ext cx="230504" cy="173355"/>
            </a:xfrm>
            <a:custGeom>
              <a:avLst/>
              <a:gdLst/>
              <a:ahLst/>
              <a:cxnLst/>
              <a:rect l="l" t="t" r="r" b="b"/>
              <a:pathLst>
                <a:path w="230504" h="173355">
                  <a:moveTo>
                    <a:pt x="0" y="9410"/>
                  </a:moveTo>
                  <a:lnTo>
                    <a:pt x="0" y="4213"/>
                  </a:lnTo>
                  <a:lnTo>
                    <a:pt x="4213" y="0"/>
                  </a:lnTo>
                  <a:lnTo>
                    <a:pt x="9410" y="0"/>
                  </a:lnTo>
                  <a:lnTo>
                    <a:pt x="220621" y="0"/>
                  </a:lnTo>
                  <a:lnTo>
                    <a:pt x="225819" y="0"/>
                  </a:lnTo>
                  <a:lnTo>
                    <a:pt x="230032" y="4213"/>
                  </a:lnTo>
                  <a:lnTo>
                    <a:pt x="230032" y="9410"/>
                  </a:lnTo>
                  <a:lnTo>
                    <a:pt x="230032" y="163504"/>
                  </a:lnTo>
                  <a:lnTo>
                    <a:pt x="230032" y="168702"/>
                  </a:lnTo>
                  <a:lnTo>
                    <a:pt x="225819" y="172915"/>
                  </a:lnTo>
                  <a:lnTo>
                    <a:pt x="220621" y="172915"/>
                  </a:lnTo>
                  <a:lnTo>
                    <a:pt x="9410" y="172915"/>
                  </a:lnTo>
                  <a:lnTo>
                    <a:pt x="4213" y="172915"/>
                  </a:lnTo>
                  <a:lnTo>
                    <a:pt x="0" y="168702"/>
                  </a:lnTo>
                  <a:lnTo>
                    <a:pt x="0" y="163504"/>
                  </a:lnTo>
                  <a:lnTo>
                    <a:pt x="0" y="941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502829" y="2071334"/>
              <a:ext cx="276860" cy="198120"/>
            </a:xfrm>
            <a:custGeom>
              <a:avLst/>
              <a:gdLst/>
              <a:ahLst/>
              <a:cxnLst/>
              <a:rect l="l" t="t" r="r" b="b"/>
              <a:pathLst>
                <a:path w="276859" h="198119">
                  <a:moveTo>
                    <a:pt x="271744" y="0"/>
                  </a:moveTo>
                  <a:lnTo>
                    <a:pt x="4824" y="0"/>
                  </a:lnTo>
                  <a:lnTo>
                    <a:pt x="0" y="4823"/>
                  </a:lnTo>
                  <a:lnTo>
                    <a:pt x="0" y="10774"/>
                  </a:lnTo>
                  <a:lnTo>
                    <a:pt x="0" y="193175"/>
                  </a:lnTo>
                  <a:lnTo>
                    <a:pt x="4824" y="197999"/>
                  </a:lnTo>
                  <a:lnTo>
                    <a:pt x="271744" y="197999"/>
                  </a:lnTo>
                  <a:lnTo>
                    <a:pt x="276567" y="193175"/>
                  </a:lnTo>
                  <a:lnTo>
                    <a:pt x="276567" y="4823"/>
                  </a:lnTo>
                  <a:lnTo>
                    <a:pt x="271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672719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3600" spc="-23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Next: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YAML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413503" y="2215895"/>
            <a:ext cx="3032760" cy="2104390"/>
            <a:chOff x="4413503" y="2215895"/>
            <a:chExt cx="3032760" cy="2104390"/>
          </a:xfrm>
        </p:grpSpPr>
        <p:sp>
          <p:nvSpPr>
            <p:cNvPr id="5" name="object 5"/>
            <p:cNvSpPr/>
            <p:nvPr/>
          </p:nvSpPr>
          <p:spPr>
            <a:xfrm>
              <a:off x="4637968" y="2539952"/>
              <a:ext cx="2802255" cy="1774189"/>
            </a:xfrm>
            <a:custGeom>
              <a:avLst/>
              <a:gdLst/>
              <a:ahLst/>
              <a:cxnLst/>
              <a:rect l="l" t="t" r="r" b="b"/>
              <a:pathLst>
                <a:path w="2802254" h="1774189">
                  <a:moveTo>
                    <a:pt x="0" y="92796"/>
                  </a:moveTo>
                  <a:lnTo>
                    <a:pt x="7292" y="56676"/>
                  </a:lnTo>
                  <a:lnTo>
                    <a:pt x="27179" y="27179"/>
                  </a:lnTo>
                  <a:lnTo>
                    <a:pt x="56676" y="7292"/>
                  </a:lnTo>
                  <a:lnTo>
                    <a:pt x="92796" y="0"/>
                  </a:lnTo>
                  <a:lnTo>
                    <a:pt x="2709124" y="0"/>
                  </a:lnTo>
                  <a:lnTo>
                    <a:pt x="2745244" y="7292"/>
                  </a:lnTo>
                  <a:lnTo>
                    <a:pt x="2774741" y="27179"/>
                  </a:lnTo>
                  <a:lnTo>
                    <a:pt x="2794628" y="56676"/>
                  </a:lnTo>
                  <a:lnTo>
                    <a:pt x="2801921" y="92796"/>
                  </a:lnTo>
                  <a:lnTo>
                    <a:pt x="2801921" y="1681169"/>
                  </a:lnTo>
                  <a:lnTo>
                    <a:pt x="2794628" y="1717289"/>
                  </a:lnTo>
                  <a:lnTo>
                    <a:pt x="2774741" y="1746786"/>
                  </a:lnTo>
                  <a:lnTo>
                    <a:pt x="2745244" y="1766673"/>
                  </a:lnTo>
                  <a:lnTo>
                    <a:pt x="2709124" y="1773966"/>
                  </a:lnTo>
                  <a:lnTo>
                    <a:pt x="92796" y="1773966"/>
                  </a:lnTo>
                  <a:lnTo>
                    <a:pt x="56676" y="1766673"/>
                  </a:lnTo>
                  <a:lnTo>
                    <a:pt x="27179" y="1746786"/>
                  </a:lnTo>
                  <a:lnTo>
                    <a:pt x="7292" y="1717289"/>
                  </a:lnTo>
                  <a:lnTo>
                    <a:pt x="0" y="1681169"/>
                  </a:lnTo>
                  <a:lnTo>
                    <a:pt x="0" y="927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13503" y="2215895"/>
              <a:ext cx="996696" cy="9997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52286" y="3316933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73682" y="3497579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&lt;app&gt;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81984" y="1423416"/>
            <a:ext cx="4081779" cy="3119755"/>
            <a:chOff x="3681984" y="1423416"/>
            <a:chExt cx="4081779" cy="31197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064" y="3066288"/>
              <a:ext cx="853439" cy="8503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8214" y="3280227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8564" y="3388323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58564" y="3388323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06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614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122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630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38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646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154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66294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7095" y="342053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26629" y="1841916"/>
              <a:ext cx="3823970" cy="2688590"/>
            </a:xfrm>
            <a:custGeom>
              <a:avLst/>
              <a:gdLst/>
              <a:ahLst/>
              <a:cxnLst/>
              <a:rect l="l" t="t" r="r" b="b"/>
              <a:pathLst>
                <a:path w="3823970" h="2688590">
                  <a:moveTo>
                    <a:pt x="0" y="68209"/>
                  </a:moveTo>
                  <a:lnTo>
                    <a:pt x="5360" y="41659"/>
                  </a:lnTo>
                  <a:lnTo>
                    <a:pt x="19978" y="19978"/>
                  </a:lnTo>
                  <a:lnTo>
                    <a:pt x="41659" y="5360"/>
                  </a:lnTo>
                  <a:lnTo>
                    <a:pt x="68209" y="0"/>
                  </a:lnTo>
                  <a:lnTo>
                    <a:pt x="3755645" y="0"/>
                  </a:lnTo>
                  <a:lnTo>
                    <a:pt x="3782195" y="5360"/>
                  </a:lnTo>
                  <a:lnTo>
                    <a:pt x="3803876" y="19978"/>
                  </a:lnTo>
                  <a:lnTo>
                    <a:pt x="3818494" y="41659"/>
                  </a:lnTo>
                  <a:lnTo>
                    <a:pt x="3823855" y="68209"/>
                  </a:lnTo>
                  <a:lnTo>
                    <a:pt x="3823855" y="2620310"/>
                  </a:lnTo>
                  <a:lnTo>
                    <a:pt x="3818494" y="2646860"/>
                  </a:lnTo>
                  <a:lnTo>
                    <a:pt x="3803876" y="2668541"/>
                  </a:lnTo>
                  <a:lnTo>
                    <a:pt x="3782195" y="2683159"/>
                  </a:lnTo>
                  <a:lnTo>
                    <a:pt x="3755645" y="2688520"/>
                  </a:lnTo>
                  <a:lnTo>
                    <a:pt x="68209" y="2688520"/>
                  </a:lnTo>
                  <a:lnTo>
                    <a:pt x="41659" y="2683159"/>
                  </a:lnTo>
                  <a:lnTo>
                    <a:pt x="19978" y="2668541"/>
                  </a:lnTo>
                  <a:lnTo>
                    <a:pt x="5360" y="2646860"/>
                  </a:lnTo>
                  <a:lnTo>
                    <a:pt x="0" y="2620310"/>
                  </a:lnTo>
                  <a:lnTo>
                    <a:pt x="0" y="6820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1984" y="1423416"/>
              <a:ext cx="996696" cy="996696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8862" y="2718308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YAML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564388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3600" spc="-23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Next: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Deploying</a:t>
            </a:r>
            <a:r>
              <a:rPr sz="3600" spc="-22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1855" y="2718308"/>
            <a:ext cx="564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Deploying</a:t>
            </a:r>
            <a:r>
              <a:rPr sz="3600" spc="-22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546989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3600" spc="-23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Next: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4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Self-healing</a:t>
            </a:r>
            <a:r>
              <a:rPr sz="3600" spc="-2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34448" y="2718308"/>
            <a:ext cx="5469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Self-healing</a:t>
            </a:r>
            <a:r>
              <a:rPr sz="3600" spc="-2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249428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3600" spc="12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3600" spc="-15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Next: </a:t>
            </a:r>
            <a:r>
              <a:rPr sz="3600" spc="-14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3600" spc="-270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202020"/>
                </a:solidFill>
                <a:latin typeface="Verdana" panose="020B0604030504040204"/>
                <a:cs typeface="Verdana" panose="020B0604030504040204"/>
              </a:rPr>
              <a:t>Steps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62808" y="868220"/>
            <a:ext cx="8206105" cy="5358765"/>
            <a:chOff x="1462808" y="868220"/>
            <a:chExt cx="8206105" cy="5358765"/>
          </a:xfrm>
        </p:grpSpPr>
        <p:sp>
          <p:nvSpPr>
            <p:cNvPr id="4" name="object 4"/>
            <p:cNvSpPr/>
            <p:nvPr/>
          </p:nvSpPr>
          <p:spPr>
            <a:xfrm>
              <a:off x="1467571" y="1079803"/>
              <a:ext cx="8196580" cy="5142865"/>
            </a:xfrm>
            <a:custGeom>
              <a:avLst/>
              <a:gdLst/>
              <a:ahLst/>
              <a:cxnLst/>
              <a:rect l="l" t="t" r="r" b="b"/>
              <a:pathLst>
                <a:path w="8196580" h="5142865">
                  <a:moveTo>
                    <a:pt x="0" y="152111"/>
                  </a:moveTo>
                  <a:lnTo>
                    <a:pt x="7754" y="104032"/>
                  </a:lnTo>
                  <a:lnTo>
                    <a:pt x="29348" y="62276"/>
                  </a:lnTo>
                  <a:lnTo>
                    <a:pt x="62276" y="29348"/>
                  </a:lnTo>
                  <a:lnTo>
                    <a:pt x="104032" y="7754"/>
                  </a:lnTo>
                  <a:lnTo>
                    <a:pt x="152111" y="0"/>
                  </a:lnTo>
                  <a:lnTo>
                    <a:pt x="8044143" y="0"/>
                  </a:lnTo>
                  <a:lnTo>
                    <a:pt x="8092221" y="7754"/>
                  </a:lnTo>
                  <a:lnTo>
                    <a:pt x="8133977" y="29348"/>
                  </a:lnTo>
                  <a:lnTo>
                    <a:pt x="8166905" y="62276"/>
                  </a:lnTo>
                  <a:lnTo>
                    <a:pt x="8188499" y="104032"/>
                  </a:lnTo>
                  <a:lnTo>
                    <a:pt x="8196254" y="152111"/>
                  </a:lnTo>
                  <a:lnTo>
                    <a:pt x="8196254" y="4990158"/>
                  </a:lnTo>
                  <a:lnTo>
                    <a:pt x="8188499" y="5038236"/>
                  </a:lnTo>
                  <a:lnTo>
                    <a:pt x="8166905" y="5079992"/>
                  </a:lnTo>
                  <a:lnTo>
                    <a:pt x="8133977" y="5112920"/>
                  </a:lnTo>
                  <a:lnTo>
                    <a:pt x="8092221" y="5134514"/>
                  </a:lnTo>
                  <a:lnTo>
                    <a:pt x="8044143" y="5142269"/>
                  </a:lnTo>
                  <a:lnTo>
                    <a:pt x="152111" y="5142269"/>
                  </a:lnTo>
                  <a:lnTo>
                    <a:pt x="104032" y="5134514"/>
                  </a:lnTo>
                  <a:lnTo>
                    <a:pt x="62276" y="5112920"/>
                  </a:lnTo>
                  <a:lnTo>
                    <a:pt x="29348" y="5079992"/>
                  </a:lnTo>
                  <a:lnTo>
                    <a:pt x="7754" y="5038236"/>
                  </a:lnTo>
                  <a:lnTo>
                    <a:pt x="0" y="4990158"/>
                  </a:lnTo>
                  <a:lnTo>
                    <a:pt x="0" y="152111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00964" y="868220"/>
              <a:ext cx="1097915" cy="387350"/>
            </a:xfrm>
            <a:custGeom>
              <a:avLst/>
              <a:gdLst/>
              <a:ahLst/>
              <a:cxnLst/>
              <a:rect l="l" t="t" r="r" b="b"/>
              <a:pathLst>
                <a:path w="1097914" h="387350">
                  <a:moveTo>
                    <a:pt x="1097812" y="0"/>
                  </a:moveTo>
                  <a:lnTo>
                    <a:pt x="0" y="0"/>
                  </a:lnTo>
                  <a:lnTo>
                    <a:pt x="0" y="387007"/>
                  </a:lnTo>
                  <a:lnTo>
                    <a:pt x="1097812" y="387007"/>
                  </a:lnTo>
                  <a:lnTo>
                    <a:pt x="1097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800964" y="868220"/>
            <a:ext cx="1097915" cy="387350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4253" y="635927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89" h="872490">
                <a:moveTo>
                  <a:pt x="436151" y="0"/>
                </a:moveTo>
                <a:lnTo>
                  <a:pt x="86386" y="172769"/>
                </a:lnTo>
                <a:lnTo>
                  <a:pt x="0" y="560980"/>
                </a:lnTo>
                <a:lnTo>
                  <a:pt x="242048" y="872302"/>
                </a:lnTo>
                <a:lnTo>
                  <a:pt x="630255" y="872302"/>
                </a:lnTo>
                <a:lnTo>
                  <a:pt x="872302" y="560980"/>
                </a:lnTo>
                <a:lnTo>
                  <a:pt x="785915" y="172769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03182" y="661810"/>
            <a:ext cx="415925" cy="80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9050">
              <a:lnSpc>
                <a:spcPct val="100000"/>
              </a:lnSpc>
              <a:spcBef>
                <a:spcPts val="23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49382" y="3557965"/>
            <a:ext cx="1603375" cy="503555"/>
            <a:chOff x="9049382" y="3557965"/>
            <a:chExt cx="1603375" cy="503555"/>
          </a:xfrm>
        </p:grpSpPr>
        <p:sp>
          <p:nvSpPr>
            <p:cNvPr id="10" name="object 10"/>
            <p:cNvSpPr/>
            <p:nvPr/>
          </p:nvSpPr>
          <p:spPr>
            <a:xfrm>
              <a:off x="9054145" y="3562728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1567917" y="0"/>
                  </a:moveTo>
                  <a:lnTo>
                    <a:pt x="25830" y="0"/>
                  </a:lnTo>
                  <a:lnTo>
                    <a:pt x="15776" y="2030"/>
                  </a:lnTo>
                  <a:lnTo>
                    <a:pt x="7565" y="7566"/>
                  </a:lnTo>
                  <a:lnTo>
                    <a:pt x="2029" y="15776"/>
                  </a:lnTo>
                  <a:lnTo>
                    <a:pt x="0" y="25830"/>
                  </a:lnTo>
                  <a:lnTo>
                    <a:pt x="0" y="467974"/>
                  </a:lnTo>
                  <a:lnTo>
                    <a:pt x="2029" y="478029"/>
                  </a:lnTo>
                  <a:lnTo>
                    <a:pt x="7565" y="486239"/>
                  </a:lnTo>
                  <a:lnTo>
                    <a:pt x="15776" y="491775"/>
                  </a:lnTo>
                  <a:lnTo>
                    <a:pt x="25830" y="493805"/>
                  </a:lnTo>
                  <a:lnTo>
                    <a:pt x="1567917" y="493805"/>
                  </a:lnTo>
                  <a:lnTo>
                    <a:pt x="1577972" y="491775"/>
                  </a:lnTo>
                  <a:lnTo>
                    <a:pt x="1586182" y="486239"/>
                  </a:lnTo>
                  <a:lnTo>
                    <a:pt x="1591718" y="478029"/>
                  </a:lnTo>
                  <a:lnTo>
                    <a:pt x="1593748" y="467974"/>
                  </a:lnTo>
                  <a:lnTo>
                    <a:pt x="1593748" y="25830"/>
                  </a:lnTo>
                  <a:lnTo>
                    <a:pt x="1591718" y="15776"/>
                  </a:lnTo>
                  <a:lnTo>
                    <a:pt x="1586182" y="7566"/>
                  </a:lnTo>
                  <a:lnTo>
                    <a:pt x="1577972" y="2030"/>
                  </a:lnTo>
                  <a:lnTo>
                    <a:pt x="1567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54145" y="3562728"/>
              <a:ext cx="1593850" cy="494030"/>
            </a:xfrm>
            <a:custGeom>
              <a:avLst/>
              <a:gdLst/>
              <a:ahLst/>
              <a:cxnLst/>
              <a:rect l="l" t="t" r="r" b="b"/>
              <a:pathLst>
                <a:path w="1593850" h="494029">
                  <a:moveTo>
                    <a:pt x="0" y="25830"/>
                  </a:moveTo>
                  <a:lnTo>
                    <a:pt x="2029" y="15776"/>
                  </a:lnTo>
                  <a:lnTo>
                    <a:pt x="7565" y="7565"/>
                  </a:lnTo>
                  <a:lnTo>
                    <a:pt x="15776" y="2029"/>
                  </a:lnTo>
                  <a:lnTo>
                    <a:pt x="25830" y="0"/>
                  </a:lnTo>
                  <a:lnTo>
                    <a:pt x="1567918" y="0"/>
                  </a:lnTo>
                  <a:lnTo>
                    <a:pt x="1577972" y="2029"/>
                  </a:lnTo>
                  <a:lnTo>
                    <a:pt x="1586182" y="7565"/>
                  </a:lnTo>
                  <a:lnTo>
                    <a:pt x="1591718" y="15776"/>
                  </a:lnTo>
                  <a:lnTo>
                    <a:pt x="1593748" y="25830"/>
                  </a:lnTo>
                  <a:lnTo>
                    <a:pt x="1593748" y="467974"/>
                  </a:lnTo>
                  <a:lnTo>
                    <a:pt x="1591718" y="478028"/>
                  </a:lnTo>
                  <a:lnTo>
                    <a:pt x="1586182" y="486239"/>
                  </a:lnTo>
                  <a:lnTo>
                    <a:pt x="1577972" y="491775"/>
                  </a:lnTo>
                  <a:lnTo>
                    <a:pt x="1567918" y="493805"/>
                  </a:lnTo>
                  <a:lnTo>
                    <a:pt x="25830" y="493805"/>
                  </a:lnTo>
                  <a:lnTo>
                    <a:pt x="15776" y="491775"/>
                  </a:lnTo>
                  <a:lnTo>
                    <a:pt x="7565" y="486239"/>
                  </a:lnTo>
                  <a:lnTo>
                    <a:pt x="2029" y="478028"/>
                  </a:lnTo>
                  <a:lnTo>
                    <a:pt x="0" y="467974"/>
                  </a:lnTo>
                  <a:lnTo>
                    <a:pt x="0" y="2583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110286" y="3654044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26DE6"/>
                </a:solidFill>
                <a:latin typeface="Courier New" panose="02070309020205020404"/>
                <a:cs typeface="Courier New" panose="02070309020205020404"/>
              </a:rPr>
              <a:t>apiserver{}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21412" y="1971329"/>
            <a:ext cx="1936750" cy="2045970"/>
            <a:chOff x="1921412" y="1971329"/>
            <a:chExt cx="1936750" cy="204597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33599" y="2270759"/>
              <a:ext cx="603504" cy="6035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99" y="3191255"/>
              <a:ext cx="603504" cy="6035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19" y="3191255"/>
              <a:ext cx="603504" cy="6035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519" y="2270759"/>
              <a:ext cx="603504" cy="6035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26174" y="2071810"/>
              <a:ext cx="1927225" cy="1941195"/>
            </a:xfrm>
            <a:custGeom>
              <a:avLst/>
              <a:gdLst/>
              <a:ahLst/>
              <a:cxnLst/>
              <a:rect l="l" t="t" r="r" b="b"/>
              <a:pathLst>
                <a:path w="1927225" h="1941195">
                  <a:moveTo>
                    <a:pt x="0" y="78408"/>
                  </a:moveTo>
                  <a:lnTo>
                    <a:pt x="6161" y="47888"/>
                  </a:lnTo>
                  <a:lnTo>
                    <a:pt x="22965" y="22965"/>
                  </a:lnTo>
                  <a:lnTo>
                    <a:pt x="47888" y="6161"/>
                  </a:lnTo>
                  <a:lnTo>
                    <a:pt x="78408" y="0"/>
                  </a:lnTo>
                  <a:lnTo>
                    <a:pt x="1848549" y="0"/>
                  </a:lnTo>
                  <a:lnTo>
                    <a:pt x="1879068" y="6161"/>
                  </a:lnTo>
                  <a:lnTo>
                    <a:pt x="1903991" y="22965"/>
                  </a:lnTo>
                  <a:lnTo>
                    <a:pt x="1920795" y="47888"/>
                  </a:lnTo>
                  <a:lnTo>
                    <a:pt x="1926957" y="78408"/>
                  </a:lnTo>
                  <a:lnTo>
                    <a:pt x="1926957" y="1862215"/>
                  </a:lnTo>
                  <a:lnTo>
                    <a:pt x="1920795" y="1892735"/>
                  </a:lnTo>
                  <a:lnTo>
                    <a:pt x="1903991" y="1917658"/>
                  </a:lnTo>
                  <a:lnTo>
                    <a:pt x="1879068" y="1934461"/>
                  </a:lnTo>
                  <a:lnTo>
                    <a:pt x="1848549" y="1940623"/>
                  </a:lnTo>
                  <a:lnTo>
                    <a:pt x="78408" y="1940623"/>
                  </a:lnTo>
                  <a:lnTo>
                    <a:pt x="47888" y="1934461"/>
                  </a:lnTo>
                  <a:lnTo>
                    <a:pt x="22965" y="1917658"/>
                  </a:lnTo>
                  <a:lnTo>
                    <a:pt x="6161" y="1892735"/>
                  </a:lnTo>
                  <a:lnTo>
                    <a:pt x="0" y="1862215"/>
                  </a:lnTo>
                  <a:lnTo>
                    <a:pt x="0" y="78408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7271" y="1971329"/>
              <a:ext cx="659130" cy="205104"/>
            </a:xfrm>
            <a:custGeom>
              <a:avLst/>
              <a:gdLst/>
              <a:ahLst/>
              <a:cxnLst/>
              <a:rect l="l" t="t" r="r" b="b"/>
              <a:pathLst>
                <a:path w="659130" h="205105">
                  <a:moveTo>
                    <a:pt x="658629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658629" y="204911"/>
                  </a:lnTo>
                  <a:lnTo>
                    <a:pt x="65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057271" y="1971329"/>
            <a:ext cx="65913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6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9558" y="28524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3000" y="28524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9032" y="378205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000" y="3782059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21411" y="4182451"/>
            <a:ext cx="1936750" cy="1223645"/>
            <a:chOff x="1921411" y="4182451"/>
            <a:chExt cx="1936750" cy="1223645"/>
          </a:xfrm>
        </p:grpSpPr>
        <p:sp>
          <p:nvSpPr>
            <p:cNvPr id="26" name="object 26"/>
            <p:cNvSpPr/>
            <p:nvPr/>
          </p:nvSpPr>
          <p:spPr>
            <a:xfrm>
              <a:off x="1926173" y="4282934"/>
              <a:ext cx="1927225" cy="1118870"/>
            </a:xfrm>
            <a:custGeom>
              <a:avLst/>
              <a:gdLst/>
              <a:ahLst/>
              <a:cxnLst/>
              <a:rect l="l" t="t" r="r" b="b"/>
              <a:pathLst>
                <a:path w="1927225" h="1118870">
                  <a:moveTo>
                    <a:pt x="0" y="45503"/>
                  </a:moveTo>
                  <a:lnTo>
                    <a:pt x="3575" y="27791"/>
                  </a:lnTo>
                  <a:lnTo>
                    <a:pt x="13327" y="13327"/>
                  </a:lnTo>
                  <a:lnTo>
                    <a:pt x="27791" y="3575"/>
                  </a:lnTo>
                  <a:lnTo>
                    <a:pt x="45503" y="0"/>
                  </a:lnTo>
                  <a:lnTo>
                    <a:pt x="1881454" y="0"/>
                  </a:lnTo>
                  <a:lnTo>
                    <a:pt x="1899166" y="3575"/>
                  </a:lnTo>
                  <a:lnTo>
                    <a:pt x="1913630" y="13327"/>
                  </a:lnTo>
                  <a:lnTo>
                    <a:pt x="1923382" y="27791"/>
                  </a:lnTo>
                  <a:lnTo>
                    <a:pt x="1926958" y="45503"/>
                  </a:lnTo>
                  <a:lnTo>
                    <a:pt x="1926958" y="1072784"/>
                  </a:lnTo>
                  <a:lnTo>
                    <a:pt x="1923382" y="1090496"/>
                  </a:lnTo>
                  <a:lnTo>
                    <a:pt x="1913630" y="1104960"/>
                  </a:lnTo>
                  <a:lnTo>
                    <a:pt x="1899166" y="1114712"/>
                  </a:lnTo>
                  <a:lnTo>
                    <a:pt x="1881454" y="1118288"/>
                  </a:lnTo>
                  <a:lnTo>
                    <a:pt x="45503" y="1118288"/>
                  </a:lnTo>
                  <a:lnTo>
                    <a:pt x="27791" y="1114712"/>
                  </a:lnTo>
                  <a:lnTo>
                    <a:pt x="13327" y="1104960"/>
                  </a:lnTo>
                  <a:lnTo>
                    <a:pt x="3575" y="1090496"/>
                  </a:lnTo>
                  <a:lnTo>
                    <a:pt x="0" y="1072784"/>
                  </a:lnTo>
                  <a:lnTo>
                    <a:pt x="0" y="45503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42335" y="4182451"/>
              <a:ext cx="727075" cy="205104"/>
            </a:xfrm>
            <a:custGeom>
              <a:avLst/>
              <a:gdLst/>
              <a:ahLst/>
              <a:cxnLst/>
              <a:rect l="l" t="t" r="r" b="b"/>
              <a:pathLst>
                <a:path w="727075" h="205104">
                  <a:moveTo>
                    <a:pt x="726732" y="0"/>
                  </a:moveTo>
                  <a:lnTo>
                    <a:pt x="0" y="0"/>
                  </a:lnTo>
                  <a:lnTo>
                    <a:pt x="0" y="204911"/>
                  </a:lnTo>
                  <a:lnTo>
                    <a:pt x="726732" y="204911"/>
                  </a:lnTo>
                  <a:lnTo>
                    <a:pt x="726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142335" y="4182451"/>
            <a:ext cx="72707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batch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9558" y="5065267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6690" y="5062220"/>
            <a:ext cx="670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60201" y="1970615"/>
            <a:ext cx="2203450" cy="1226185"/>
            <a:chOff x="4260201" y="1970615"/>
            <a:chExt cx="2203450" cy="1226185"/>
          </a:xfrm>
        </p:grpSpPr>
        <p:sp>
          <p:nvSpPr>
            <p:cNvPr id="32" name="object 32"/>
            <p:cNvSpPr/>
            <p:nvPr/>
          </p:nvSpPr>
          <p:spPr>
            <a:xfrm>
              <a:off x="4264963" y="2071098"/>
              <a:ext cx="2193925" cy="1121410"/>
            </a:xfrm>
            <a:custGeom>
              <a:avLst/>
              <a:gdLst/>
              <a:ahLst/>
              <a:cxnLst/>
              <a:rect l="l" t="t" r="r" b="b"/>
              <a:pathLst>
                <a:path w="2193925" h="1121410">
                  <a:moveTo>
                    <a:pt x="0" y="45610"/>
                  </a:moveTo>
                  <a:lnTo>
                    <a:pt x="3584" y="27856"/>
                  </a:lnTo>
                  <a:lnTo>
                    <a:pt x="13358" y="13358"/>
                  </a:lnTo>
                  <a:lnTo>
                    <a:pt x="27856" y="3584"/>
                  </a:lnTo>
                  <a:lnTo>
                    <a:pt x="45610" y="0"/>
                  </a:lnTo>
                  <a:lnTo>
                    <a:pt x="2148168" y="0"/>
                  </a:lnTo>
                  <a:lnTo>
                    <a:pt x="2165921" y="3584"/>
                  </a:lnTo>
                  <a:lnTo>
                    <a:pt x="2180419" y="13358"/>
                  </a:lnTo>
                  <a:lnTo>
                    <a:pt x="2190193" y="27856"/>
                  </a:lnTo>
                  <a:lnTo>
                    <a:pt x="2193778" y="45610"/>
                  </a:lnTo>
                  <a:lnTo>
                    <a:pt x="2193778" y="1075331"/>
                  </a:lnTo>
                  <a:lnTo>
                    <a:pt x="2190193" y="1093084"/>
                  </a:lnTo>
                  <a:lnTo>
                    <a:pt x="2180419" y="1107582"/>
                  </a:lnTo>
                  <a:lnTo>
                    <a:pt x="2165921" y="1117356"/>
                  </a:lnTo>
                  <a:lnTo>
                    <a:pt x="2148168" y="1120941"/>
                  </a:lnTo>
                  <a:lnTo>
                    <a:pt x="45610" y="1120941"/>
                  </a:lnTo>
                  <a:lnTo>
                    <a:pt x="27856" y="1117356"/>
                  </a:lnTo>
                  <a:lnTo>
                    <a:pt x="13358" y="1107582"/>
                  </a:lnTo>
                  <a:lnTo>
                    <a:pt x="3584" y="1093084"/>
                  </a:lnTo>
                  <a:lnTo>
                    <a:pt x="0" y="1075331"/>
                  </a:lnTo>
                  <a:lnTo>
                    <a:pt x="0" y="4561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14893" y="1970615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10" h="205105">
                  <a:moveTo>
                    <a:pt x="1819736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819736" y="204910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1752222" y="1705706"/>
            <a:ext cx="2286635" cy="3970654"/>
            <a:chOff x="1752222" y="1705706"/>
            <a:chExt cx="2286635" cy="3970654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3616" y="4480560"/>
              <a:ext cx="600456" cy="6035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9696" y="4480560"/>
              <a:ext cx="603504" cy="6035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56985" y="1806186"/>
              <a:ext cx="2277110" cy="3865245"/>
            </a:xfrm>
            <a:custGeom>
              <a:avLst/>
              <a:gdLst/>
              <a:ahLst/>
              <a:cxnLst/>
              <a:rect l="l" t="t" r="r" b="b"/>
              <a:pathLst>
                <a:path w="2277110" h="3865245">
                  <a:moveTo>
                    <a:pt x="0" y="92645"/>
                  </a:moveTo>
                  <a:lnTo>
                    <a:pt x="7280" y="56583"/>
                  </a:lnTo>
                  <a:lnTo>
                    <a:pt x="27135" y="27135"/>
                  </a:lnTo>
                  <a:lnTo>
                    <a:pt x="56583" y="7280"/>
                  </a:lnTo>
                  <a:lnTo>
                    <a:pt x="92645" y="0"/>
                  </a:lnTo>
                  <a:lnTo>
                    <a:pt x="2184253" y="0"/>
                  </a:lnTo>
                  <a:lnTo>
                    <a:pt x="2220315" y="7280"/>
                  </a:lnTo>
                  <a:lnTo>
                    <a:pt x="2249763" y="27135"/>
                  </a:lnTo>
                  <a:lnTo>
                    <a:pt x="2269618" y="56583"/>
                  </a:lnTo>
                  <a:lnTo>
                    <a:pt x="2276899" y="92645"/>
                  </a:lnTo>
                  <a:lnTo>
                    <a:pt x="2276899" y="3772280"/>
                  </a:lnTo>
                  <a:lnTo>
                    <a:pt x="2269618" y="3808342"/>
                  </a:lnTo>
                  <a:lnTo>
                    <a:pt x="2249763" y="3837790"/>
                  </a:lnTo>
                  <a:lnTo>
                    <a:pt x="2220315" y="3857645"/>
                  </a:lnTo>
                  <a:lnTo>
                    <a:pt x="2184253" y="3864926"/>
                  </a:lnTo>
                  <a:lnTo>
                    <a:pt x="92645" y="3864926"/>
                  </a:lnTo>
                  <a:lnTo>
                    <a:pt x="56583" y="3857645"/>
                  </a:lnTo>
                  <a:lnTo>
                    <a:pt x="27135" y="3837790"/>
                  </a:lnTo>
                  <a:lnTo>
                    <a:pt x="7280" y="3808342"/>
                  </a:lnTo>
                  <a:lnTo>
                    <a:pt x="0" y="3772280"/>
                  </a:lnTo>
                  <a:lnTo>
                    <a:pt x="0" y="92645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06917" y="1705706"/>
              <a:ext cx="1674495" cy="205104"/>
            </a:xfrm>
            <a:custGeom>
              <a:avLst/>
              <a:gdLst/>
              <a:ahLst/>
              <a:cxnLst/>
              <a:rect l="l" t="t" r="r" b="b"/>
              <a:pathLst>
                <a:path w="1674495" h="205105">
                  <a:moveTo>
                    <a:pt x="1673901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673901" y="204910"/>
                  </a:lnTo>
                  <a:lnTo>
                    <a:pt x="1673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414893" y="1970615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storage.k8s.io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111" y="2270760"/>
            <a:ext cx="600456" cy="60350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519083" y="2852420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57455" y="3337729"/>
            <a:ext cx="2203450" cy="1226185"/>
            <a:chOff x="4257455" y="3337729"/>
            <a:chExt cx="2203450" cy="1226185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6447" y="3642359"/>
              <a:ext cx="600455" cy="60045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262217" y="3438212"/>
              <a:ext cx="2193925" cy="1121410"/>
            </a:xfrm>
            <a:custGeom>
              <a:avLst/>
              <a:gdLst/>
              <a:ahLst/>
              <a:cxnLst/>
              <a:rect l="l" t="t" r="r" b="b"/>
              <a:pathLst>
                <a:path w="2193925" h="1121410">
                  <a:moveTo>
                    <a:pt x="0" y="45610"/>
                  </a:moveTo>
                  <a:lnTo>
                    <a:pt x="3584" y="27856"/>
                  </a:lnTo>
                  <a:lnTo>
                    <a:pt x="13358" y="13358"/>
                  </a:lnTo>
                  <a:lnTo>
                    <a:pt x="27856" y="3584"/>
                  </a:lnTo>
                  <a:lnTo>
                    <a:pt x="45610" y="0"/>
                  </a:lnTo>
                  <a:lnTo>
                    <a:pt x="2148168" y="0"/>
                  </a:lnTo>
                  <a:lnTo>
                    <a:pt x="2165921" y="3584"/>
                  </a:lnTo>
                  <a:lnTo>
                    <a:pt x="2180419" y="13358"/>
                  </a:lnTo>
                  <a:lnTo>
                    <a:pt x="2190193" y="27856"/>
                  </a:lnTo>
                  <a:lnTo>
                    <a:pt x="2193778" y="45610"/>
                  </a:lnTo>
                  <a:lnTo>
                    <a:pt x="2193778" y="1075331"/>
                  </a:lnTo>
                  <a:lnTo>
                    <a:pt x="2190193" y="1093084"/>
                  </a:lnTo>
                  <a:lnTo>
                    <a:pt x="2180419" y="1107582"/>
                  </a:lnTo>
                  <a:lnTo>
                    <a:pt x="2165921" y="1117356"/>
                  </a:lnTo>
                  <a:lnTo>
                    <a:pt x="2148168" y="1120941"/>
                  </a:lnTo>
                  <a:lnTo>
                    <a:pt x="45610" y="1120941"/>
                  </a:lnTo>
                  <a:lnTo>
                    <a:pt x="27856" y="1117356"/>
                  </a:lnTo>
                  <a:lnTo>
                    <a:pt x="13358" y="1107582"/>
                  </a:lnTo>
                  <a:lnTo>
                    <a:pt x="3584" y="1093084"/>
                  </a:lnTo>
                  <a:lnTo>
                    <a:pt x="0" y="1075331"/>
                  </a:lnTo>
                  <a:lnTo>
                    <a:pt x="0" y="4561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2148" y="3337729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10" h="205104">
                  <a:moveTo>
                    <a:pt x="1819736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819736" y="204910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412148" y="3337729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440"/>
              </a:lnSpc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networking.k8s.io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71871" y="3642359"/>
            <a:ext cx="600455" cy="60045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4315541" y="4224020"/>
            <a:ext cx="1148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960" algn="l"/>
              </a:tabLst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v1beta1	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58114" y="4101084"/>
            <a:ext cx="382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26DE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000" spc="20" dirty="0">
                <a:solidFill>
                  <a:srgbClr val="326D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solidFill>
                  <a:srgbClr val="326DE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000" spc="20" dirty="0">
                <a:solidFill>
                  <a:srgbClr val="326D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solidFill>
                  <a:srgbClr val="326DE6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669759" y="1976325"/>
            <a:ext cx="2203450" cy="4167504"/>
            <a:chOff x="6669759" y="1976325"/>
            <a:chExt cx="2203450" cy="4167504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3032" y="2267711"/>
              <a:ext cx="603503" cy="6035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9872" y="3267455"/>
              <a:ext cx="600455" cy="60045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6080" y="4261103"/>
              <a:ext cx="600455" cy="60045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34072" y="3273551"/>
              <a:ext cx="600455" cy="60045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34072" y="4261103"/>
              <a:ext cx="603503" cy="60350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16824" y="4242816"/>
              <a:ext cx="603503" cy="60045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7976" y="2267711"/>
              <a:ext cx="600455" cy="6035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29016" y="2270759"/>
              <a:ext cx="603503" cy="6004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674522" y="2076808"/>
              <a:ext cx="2193925" cy="4062729"/>
            </a:xfrm>
            <a:custGeom>
              <a:avLst/>
              <a:gdLst/>
              <a:ahLst/>
              <a:cxnLst/>
              <a:rect l="l" t="t" r="r" b="b"/>
              <a:pathLst>
                <a:path w="2193925" h="4062729">
                  <a:moveTo>
                    <a:pt x="0" y="89265"/>
                  </a:moveTo>
                  <a:lnTo>
                    <a:pt x="7014" y="54519"/>
                  </a:lnTo>
                  <a:lnTo>
                    <a:pt x="26145" y="26145"/>
                  </a:lnTo>
                  <a:lnTo>
                    <a:pt x="54519" y="7014"/>
                  </a:lnTo>
                  <a:lnTo>
                    <a:pt x="89265" y="0"/>
                  </a:lnTo>
                  <a:lnTo>
                    <a:pt x="2104512" y="0"/>
                  </a:lnTo>
                  <a:lnTo>
                    <a:pt x="2139258" y="7014"/>
                  </a:lnTo>
                  <a:lnTo>
                    <a:pt x="2167632" y="26145"/>
                  </a:lnTo>
                  <a:lnTo>
                    <a:pt x="2186763" y="54519"/>
                  </a:lnTo>
                  <a:lnTo>
                    <a:pt x="2193778" y="89265"/>
                  </a:lnTo>
                  <a:lnTo>
                    <a:pt x="2193778" y="3972872"/>
                  </a:lnTo>
                  <a:lnTo>
                    <a:pt x="2186763" y="4007618"/>
                  </a:lnTo>
                  <a:lnTo>
                    <a:pt x="2167632" y="4035992"/>
                  </a:lnTo>
                  <a:lnTo>
                    <a:pt x="2139258" y="4055123"/>
                  </a:lnTo>
                  <a:lnTo>
                    <a:pt x="2104512" y="4062138"/>
                  </a:lnTo>
                  <a:lnTo>
                    <a:pt x="89265" y="4062138"/>
                  </a:lnTo>
                  <a:lnTo>
                    <a:pt x="54519" y="4055123"/>
                  </a:lnTo>
                  <a:lnTo>
                    <a:pt x="26145" y="4035992"/>
                  </a:lnTo>
                  <a:lnTo>
                    <a:pt x="7014" y="4007618"/>
                  </a:lnTo>
                  <a:lnTo>
                    <a:pt x="0" y="3972872"/>
                  </a:lnTo>
                  <a:lnTo>
                    <a:pt x="0" y="89265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824453" y="1976325"/>
              <a:ext cx="1819910" cy="205104"/>
            </a:xfrm>
            <a:custGeom>
              <a:avLst/>
              <a:gdLst/>
              <a:ahLst/>
              <a:cxnLst/>
              <a:rect l="l" t="t" r="r" b="b"/>
              <a:pathLst>
                <a:path w="1819909" h="205105">
                  <a:moveTo>
                    <a:pt x="1819736" y="0"/>
                  </a:moveTo>
                  <a:lnTo>
                    <a:pt x="0" y="0"/>
                  </a:lnTo>
                  <a:lnTo>
                    <a:pt x="0" y="204910"/>
                  </a:lnTo>
                  <a:lnTo>
                    <a:pt x="1819736" y="204910"/>
                  </a:lnTo>
                  <a:lnTo>
                    <a:pt x="1819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824453" y="1976325"/>
            <a:ext cx="1819910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40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core</a:t>
            </a:r>
            <a:r>
              <a:rPr sz="1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‘’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28642" y="2858515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22391" y="2858515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16140" y="2858515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33031" y="3273552"/>
            <a:ext cx="1984375" cy="2557780"/>
            <a:chOff x="6733031" y="3273552"/>
            <a:chExt cx="1984375" cy="2557780"/>
          </a:xfrm>
        </p:grpSpPr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3031" y="3273552"/>
              <a:ext cx="603503" cy="60045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878169" y="3403902"/>
              <a:ext cx="314325" cy="325755"/>
            </a:xfrm>
            <a:custGeom>
              <a:avLst/>
              <a:gdLst/>
              <a:ahLst/>
              <a:cxnLst/>
              <a:rect l="l" t="t" r="r" b="b"/>
              <a:pathLst>
                <a:path w="314325" h="325754">
                  <a:moveTo>
                    <a:pt x="314074" y="0"/>
                  </a:moveTo>
                  <a:lnTo>
                    <a:pt x="0" y="0"/>
                  </a:lnTo>
                  <a:lnTo>
                    <a:pt x="0" y="325295"/>
                  </a:lnTo>
                  <a:lnTo>
                    <a:pt x="314074" y="325295"/>
                  </a:lnTo>
                  <a:lnTo>
                    <a:pt x="314074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23141" y="3479815"/>
              <a:ext cx="424125" cy="20986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37119" y="5230367"/>
              <a:ext cx="600455" cy="6004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16823" y="5230367"/>
              <a:ext cx="600455" cy="60045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36079" y="5230367"/>
              <a:ext cx="600455" cy="600456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28642" y="4870195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22391" y="4870195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316140" y="4870195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23165" y="5851652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16914" y="5851652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310662" y="5851652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3165" y="3885692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16914" y="3885692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310662" y="3885692"/>
            <a:ext cx="210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06917" y="1705706"/>
            <a:ext cx="1674495" cy="205104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35"/>
              </a:lnSpc>
            </a:pP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WORKLOADS</a:t>
            </a:r>
            <a:r>
              <a:rPr sz="1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APIS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567" y="2020823"/>
            <a:ext cx="1115568" cy="11155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567" y="2020823"/>
            <a:ext cx="1115568" cy="11155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1534" y="2474467"/>
            <a:ext cx="71348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Verdana" panose="020B0604030504040204"/>
                <a:cs typeface="Verdana" panose="020B0604030504040204"/>
              </a:rPr>
              <a:t>Self-healing,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scaling,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rolling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updates,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rollbacks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9144" y="2008632"/>
            <a:ext cx="3189605" cy="2112645"/>
            <a:chOff x="3819144" y="2008632"/>
            <a:chExt cx="3189605" cy="2112645"/>
          </a:xfrm>
        </p:grpSpPr>
        <p:sp>
          <p:nvSpPr>
            <p:cNvPr id="3" name="object 3"/>
            <p:cNvSpPr/>
            <p:nvPr/>
          </p:nvSpPr>
          <p:spPr>
            <a:xfrm>
              <a:off x="4045689" y="2341962"/>
              <a:ext cx="2957830" cy="1774189"/>
            </a:xfrm>
            <a:custGeom>
              <a:avLst/>
              <a:gdLst/>
              <a:ahLst/>
              <a:cxnLst/>
              <a:rect l="l" t="t" r="r" b="b"/>
              <a:pathLst>
                <a:path w="2957829" h="1774189">
                  <a:moveTo>
                    <a:pt x="0" y="92796"/>
                  </a:moveTo>
                  <a:lnTo>
                    <a:pt x="7292" y="56675"/>
                  </a:lnTo>
                  <a:lnTo>
                    <a:pt x="27179" y="27179"/>
                  </a:lnTo>
                  <a:lnTo>
                    <a:pt x="56675" y="7292"/>
                  </a:lnTo>
                  <a:lnTo>
                    <a:pt x="92796" y="0"/>
                  </a:lnTo>
                  <a:lnTo>
                    <a:pt x="2864987" y="0"/>
                  </a:lnTo>
                  <a:lnTo>
                    <a:pt x="2901107" y="7292"/>
                  </a:lnTo>
                  <a:lnTo>
                    <a:pt x="2930603" y="27179"/>
                  </a:lnTo>
                  <a:lnTo>
                    <a:pt x="2950490" y="56675"/>
                  </a:lnTo>
                  <a:lnTo>
                    <a:pt x="2957783" y="92796"/>
                  </a:lnTo>
                  <a:lnTo>
                    <a:pt x="2957783" y="1681170"/>
                  </a:lnTo>
                  <a:lnTo>
                    <a:pt x="2950490" y="1717290"/>
                  </a:lnTo>
                  <a:lnTo>
                    <a:pt x="2930603" y="1746786"/>
                  </a:lnTo>
                  <a:lnTo>
                    <a:pt x="2901107" y="1766673"/>
                  </a:lnTo>
                  <a:lnTo>
                    <a:pt x="2864987" y="1773966"/>
                  </a:lnTo>
                  <a:lnTo>
                    <a:pt x="92796" y="1773966"/>
                  </a:lnTo>
                  <a:lnTo>
                    <a:pt x="56675" y="1766673"/>
                  </a:lnTo>
                  <a:lnTo>
                    <a:pt x="27179" y="1746786"/>
                  </a:lnTo>
                  <a:lnTo>
                    <a:pt x="7292" y="1717290"/>
                  </a:lnTo>
                  <a:lnTo>
                    <a:pt x="0" y="1681170"/>
                  </a:lnTo>
                  <a:lnTo>
                    <a:pt x="0" y="9279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19144" y="2008632"/>
              <a:ext cx="996696" cy="996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&lt;app&gt;</a:t>
            </a:r>
            <a:endParaRPr spc="-5" dirty="0"/>
          </a:p>
        </p:txBody>
      </p:sp>
      <p:grpSp>
        <p:nvGrpSpPr>
          <p:cNvPr id="6" name="object 6"/>
          <p:cNvGrpSpPr/>
          <p:nvPr/>
        </p:nvGrpSpPr>
        <p:grpSpPr>
          <a:xfrm>
            <a:off x="2913888" y="1188719"/>
            <a:ext cx="4302760" cy="3221990"/>
            <a:chOff x="2913888" y="1188719"/>
            <a:chExt cx="4302760" cy="3221990"/>
          </a:xfrm>
        </p:grpSpPr>
        <p:sp>
          <p:nvSpPr>
            <p:cNvPr id="7" name="object 7"/>
            <p:cNvSpPr/>
            <p:nvPr/>
          </p:nvSpPr>
          <p:spPr>
            <a:xfrm>
              <a:off x="4982226" y="3067225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2" y="2816352"/>
              <a:ext cx="856488" cy="8534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18152" y="3030518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88504" y="3138614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88504" y="3138614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406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914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422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930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438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946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54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962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470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03232" y="1605051"/>
              <a:ext cx="4208145" cy="2800985"/>
            </a:xfrm>
            <a:custGeom>
              <a:avLst/>
              <a:gdLst/>
              <a:ahLst/>
              <a:cxnLst/>
              <a:rect l="l" t="t" r="r" b="b"/>
              <a:pathLst>
                <a:path w="4208145" h="2800985">
                  <a:moveTo>
                    <a:pt x="0" y="146504"/>
                  </a:moveTo>
                  <a:lnTo>
                    <a:pt x="7468" y="100197"/>
                  </a:lnTo>
                  <a:lnTo>
                    <a:pt x="28266" y="59980"/>
                  </a:lnTo>
                  <a:lnTo>
                    <a:pt x="59980" y="28266"/>
                  </a:lnTo>
                  <a:lnTo>
                    <a:pt x="100197" y="7468"/>
                  </a:lnTo>
                  <a:lnTo>
                    <a:pt x="146504" y="0"/>
                  </a:lnTo>
                  <a:lnTo>
                    <a:pt x="4061554" y="0"/>
                  </a:lnTo>
                  <a:lnTo>
                    <a:pt x="4107860" y="7468"/>
                  </a:lnTo>
                  <a:lnTo>
                    <a:pt x="4148077" y="28266"/>
                  </a:lnTo>
                  <a:lnTo>
                    <a:pt x="4179791" y="59980"/>
                  </a:lnTo>
                  <a:lnTo>
                    <a:pt x="4200589" y="100197"/>
                  </a:lnTo>
                  <a:lnTo>
                    <a:pt x="4208058" y="146504"/>
                  </a:lnTo>
                  <a:lnTo>
                    <a:pt x="4208058" y="2654189"/>
                  </a:lnTo>
                  <a:lnTo>
                    <a:pt x="4200589" y="2700495"/>
                  </a:lnTo>
                  <a:lnTo>
                    <a:pt x="4179791" y="2740712"/>
                  </a:lnTo>
                  <a:lnTo>
                    <a:pt x="4148077" y="2772426"/>
                  </a:lnTo>
                  <a:lnTo>
                    <a:pt x="4107860" y="2793224"/>
                  </a:lnTo>
                  <a:lnTo>
                    <a:pt x="4061554" y="2800693"/>
                  </a:lnTo>
                  <a:lnTo>
                    <a:pt x="146504" y="2800693"/>
                  </a:lnTo>
                  <a:lnTo>
                    <a:pt x="100197" y="2793224"/>
                  </a:lnTo>
                  <a:lnTo>
                    <a:pt x="59980" y="2772426"/>
                  </a:lnTo>
                  <a:lnTo>
                    <a:pt x="28266" y="2740712"/>
                  </a:lnTo>
                  <a:lnTo>
                    <a:pt x="7468" y="2700495"/>
                  </a:lnTo>
                  <a:lnTo>
                    <a:pt x="0" y="2654189"/>
                  </a:lnTo>
                  <a:lnTo>
                    <a:pt x="0" y="146504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8" y="1188719"/>
              <a:ext cx="996696" cy="9966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9144" y="2008632"/>
            <a:ext cx="3189605" cy="2112645"/>
            <a:chOff x="3819144" y="2008632"/>
            <a:chExt cx="3189605" cy="2112645"/>
          </a:xfrm>
        </p:grpSpPr>
        <p:sp>
          <p:nvSpPr>
            <p:cNvPr id="3" name="object 3"/>
            <p:cNvSpPr/>
            <p:nvPr/>
          </p:nvSpPr>
          <p:spPr>
            <a:xfrm>
              <a:off x="4045689" y="2341962"/>
              <a:ext cx="2957830" cy="1774189"/>
            </a:xfrm>
            <a:custGeom>
              <a:avLst/>
              <a:gdLst/>
              <a:ahLst/>
              <a:cxnLst/>
              <a:rect l="l" t="t" r="r" b="b"/>
              <a:pathLst>
                <a:path w="2957829" h="1774189">
                  <a:moveTo>
                    <a:pt x="0" y="92796"/>
                  </a:moveTo>
                  <a:lnTo>
                    <a:pt x="7292" y="56675"/>
                  </a:lnTo>
                  <a:lnTo>
                    <a:pt x="27179" y="27179"/>
                  </a:lnTo>
                  <a:lnTo>
                    <a:pt x="56675" y="7292"/>
                  </a:lnTo>
                  <a:lnTo>
                    <a:pt x="92796" y="0"/>
                  </a:lnTo>
                  <a:lnTo>
                    <a:pt x="2864987" y="0"/>
                  </a:lnTo>
                  <a:lnTo>
                    <a:pt x="2901107" y="7292"/>
                  </a:lnTo>
                  <a:lnTo>
                    <a:pt x="2930603" y="27179"/>
                  </a:lnTo>
                  <a:lnTo>
                    <a:pt x="2950490" y="56675"/>
                  </a:lnTo>
                  <a:lnTo>
                    <a:pt x="2957783" y="92796"/>
                  </a:lnTo>
                  <a:lnTo>
                    <a:pt x="2957783" y="1681170"/>
                  </a:lnTo>
                  <a:lnTo>
                    <a:pt x="2950490" y="1717290"/>
                  </a:lnTo>
                  <a:lnTo>
                    <a:pt x="2930603" y="1746786"/>
                  </a:lnTo>
                  <a:lnTo>
                    <a:pt x="2901107" y="1766673"/>
                  </a:lnTo>
                  <a:lnTo>
                    <a:pt x="2864987" y="1773966"/>
                  </a:lnTo>
                  <a:lnTo>
                    <a:pt x="92796" y="1773966"/>
                  </a:lnTo>
                  <a:lnTo>
                    <a:pt x="56675" y="1766673"/>
                  </a:lnTo>
                  <a:lnTo>
                    <a:pt x="27179" y="1746786"/>
                  </a:lnTo>
                  <a:lnTo>
                    <a:pt x="7292" y="1717290"/>
                  </a:lnTo>
                  <a:lnTo>
                    <a:pt x="0" y="1681170"/>
                  </a:lnTo>
                  <a:lnTo>
                    <a:pt x="0" y="9279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19144" y="2008632"/>
              <a:ext cx="996696" cy="996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&lt;app&gt;</a:t>
            </a:r>
            <a:endParaRPr spc="-5" dirty="0"/>
          </a:p>
        </p:txBody>
      </p:sp>
      <p:grpSp>
        <p:nvGrpSpPr>
          <p:cNvPr id="6" name="object 6"/>
          <p:cNvGrpSpPr/>
          <p:nvPr/>
        </p:nvGrpSpPr>
        <p:grpSpPr>
          <a:xfrm>
            <a:off x="2005583" y="381000"/>
            <a:ext cx="5526405" cy="4352290"/>
            <a:chOff x="2005583" y="381000"/>
            <a:chExt cx="5526405" cy="4352290"/>
          </a:xfrm>
        </p:grpSpPr>
        <p:sp>
          <p:nvSpPr>
            <p:cNvPr id="7" name="object 7"/>
            <p:cNvSpPr/>
            <p:nvPr/>
          </p:nvSpPr>
          <p:spPr>
            <a:xfrm>
              <a:off x="4982226" y="3067225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1" y="2816351"/>
              <a:ext cx="856488" cy="8534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18152" y="3030518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0"/>
                  </a:lnTo>
                  <a:lnTo>
                    <a:pt x="452142" y="494380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88504" y="3138614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88504" y="3138614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406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914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422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930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438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946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54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962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47033" y="317082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03232" y="1605051"/>
              <a:ext cx="4208145" cy="2800985"/>
            </a:xfrm>
            <a:custGeom>
              <a:avLst/>
              <a:gdLst/>
              <a:ahLst/>
              <a:cxnLst/>
              <a:rect l="l" t="t" r="r" b="b"/>
              <a:pathLst>
                <a:path w="4208145" h="2800985">
                  <a:moveTo>
                    <a:pt x="0" y="113061"/>
                  </a:moveTo>
                  <a:lnTo>
                    <a:pt x="8884" y="69052"/>
                  </a:lnTo>
                  <a:lnTo>
                    <a:pt x="33114" y="33115"/>
                  </a:lnTo>
                  <a:lnTo>
                    <a:pt x="69052" y="8884"/>
                  </a:lnTo>
                  <a:lnTo>
                    <a:pt x="113061" y="0"/>
                  </a:lnTo>
                  <a:lnTo>
                    <a:pt x="4094996" y="0"/>
                  </a:lnTo>
                  <a:lnTo>
                    <a:pt x="4139005" y="8884"/>
                  </a:lnTo>
                  <a:lnTo>
                    <a:pt x="4174943" y="33115"/>
                  </a:lnTo>
                  <a:lnTo>
                    <a:pt x="4199173" y="69052"/>
                  </a:lnTo>
                  <a:lnTo>
                    <a:pt x="4208058" y="113061"/>
                  </a:lnTo>
                  <a:lnTo>
                    <a:pt x="4208058" y="2687631"/>
                  </a:lnTo>
                  <a:lnTo>
                    <a:pt x="4199173" y="2731640"/>
                  </a:lnTo>
                  <a:lnTo>
                    <a:pt x="4174943" y="2767578"/>
                  </a:lnTo>
                  <a:lnTo>
                    <a:pt x="4139005" y="2791808"/>
                  </a:lnTo>
                  <a:lnTo>
                    <a:pt x="4094996" y="2800693"/>
                  </a:lnTo>
                  <a:lnTo>
                    <a:pt x="113061" y="2800693"/>
                  </a:lnTo>
                  <a:lnTo>
                    <a:pt x="69052" y="2791808"/>
                  </a:lnTo>
                  <a:lnTo>
                    <a:pt x="33114" y="2767578"/>
                  </a:lnTo>
                  <a:lnTo>
                    <a:pt x="8884" y="2731640"/>
                  </a:lnTo>
                  <a:lnTo>
                    <a:pt x="0" y="2687631"/>
                  </a:lnTo>
                  <a:lnTo>
                    <a:pt x="0" y="11306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7" y="1188719"/>
              <a:ext cx="996696" cy="9966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14401" y="687363"/>
              <a:ext cx="5313045" cy="4041140"/>
            </a:xfrm>
            <a:custGeom>
              <a:avLst/>
              <a:gdLst/>
              <a:ahLst/>
              <a:cxnLst/>
              <a:rect l="l" t="t" r="r" b="b"/>
              <a:pathLst>
                <a:path w="5313045" h="4041140">
                  <a:moveTo>
                    <a:pt x="0" y="77540"/>
                  </a:moveTo>
                  <a:lnTo>
                    <a:pt x="6093" y="47358"/>
                  </a:lnTo>
                  <a:lnTo>
                    <a:pt x="22711" y="22711"/>
                  </a:lnTo>
                  <a:lnTo>
                    <a:pt x="47358" y="6093"/>
                  </a:lnTo>
                  <a:lnTo>
                    <a:pt x="77540" y="0"/>
                  </a:lnTo>
                  <a:lnTo>
                    <a:pt x="5235131" y="0"/>
                  </a:lnTo>
                  <a:lnTo>
                    <a:pt x="5265313" y="6093"/>
                  </a:lnTo>
                  <a:lnTo>
                    <a:pt x="5289960" y="22711"/>
                  </a:lnTo>
                  <a:lnTo>
                    <a:pt x="5306577" y="47358"/>
                  </a:lnTo>
                  <a:lnTo>
                    <a:pt x="5312671" y="77540"/>
                  </a:lnTo>
                  <a:lnTo>
                    <a:pt x="5312671" y="3963212"/>
                  </a:lnTo>
                  <a:lnTo>
                    <a:pt x="5306577" y="3993394"/>
                  </a:lnTo>
                  <a:lnTo>
                    <a:pt x="5289960" y="4018041"/>
                  </a:lnTo>
                  <a:lnTo>
                    <a:pt x="5265313" y="4034659"/>
                  </a:lnTo>
                  <a:lnTo>
                    <a:pt x="5235131" y="4040753"/>
                  </a:lnTo>
                  <a:lnTo>
                    <a:pt x="77540" y="4040753"/>
                  </a:lnTo>
                  <a:lnTo>
                    <a:pt x="47358" y="4034659"/>
                  </a:lnTo>
                  <a:lnTo>
                    <a:pt x="22711" y="4018041"/>
                  </a:lnTo>
                  <a:lnTo>
                    <a:pt x="6093" y="3993394"/>
                  </a:lnTo>
                  <a:lnTo>
                    <a:pt x="0" y="3963212"/>
                  </a:lnTo>
                  <a:lnTo>
                    <a:pt x="0" y="7754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583" y="381000"/>
              <a:ext cx="999744" cy="99974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148071" y="2880360"/>
            <a:ext cx="3188970" cy="2113915"/>
            <a:chOff x="5148071" y="2880360"/>
            <a:chExt cx="3188970" cy="2113915"/>
          </a:xfrm>
        </p:grpSpPr>
        <p:sp>
          <p:nvSpPr>
            <p:cNvPr id="4" name="object 4"/>
            <p:cNvSpPr/>
            <p:nvPr/>
          </p:nvSpPr>
          <p:spPr>
            <a:xfrm>
              <a:off x="5373882" y="3214923"/>
              <a:ext cx="2957830" cy="1774189"/>
            </a:xfrm>
            <a:custGeom>
              <a:avLst/>
              <a:gdLst/>
              <a:ahLst/>
              <a:cxnLst/>
              <a:rect l="l" t="t" r="r" b="b"/>
              <a:pathLst>
                <a:path w="2957829" h="1774189">
                  <a:moveTo>
                    <a:pt x="0" y="92796"/>
                  </a:moveTo>
                  <a:lnTo>
                    <a:pt x="7292" y="56675"/>
                  </a:lnTo>
                  <a:lnTo>
                    <a:pt x="27179" y="27179"/>
                  </a:lnTo>
                  <a:lnTo>
                    <a:pt x="56675" y="7292"/>
                  </a:lnTo>
                  <a:lnTo>
                    <a:pt x="92796" y="0"/>
                  </a:lnTo>
                  <a:lnTo>
                    <a:pt x="2864987" y="0"/>
                  </a:lnTo>
                  <a:lnTo>
                    <a:pt x="2901107" y="7292"/>
                  </a:lnTo>
                  <a:lnTo>
                    <a:pt x="2930603" y="27179"/>
                  </a:lnTo>
                  <a:lnTo>
                    <a:pt x="2950490" y="56675"/>
                  </a:lnTo>
                  <a:lnTo>
                    <a:pt x="2957783" y="92796"/>
                  </a:lnTo>
                  <a:lnTo>
                    <a:pt x="2957783" y="1681170"/>
                  </a:lnTo>
                  <a:lnTo>
                    <a:pt x="2950490" y="1717290"/>
                  </a:lnTo>
                  <a:lnTo>
                    <a:pt x="2930603" y="1746786"/>
                  </a:lnTo>
                  <a:lnTo>
                    <a:pt x="2901107" y="1766673"/>
                  </a:lnTo>
                  <a:lnTo>
                    <a:pt x="2864987" y="1773966"/>
                  </a:lnTo>
                  <a:lnTo>
                    <a:pt x="92796" y="1773966"/>
                  </a:lnTo>
                  <a:lnTo>
                    <a:pt x="56675" y="1766673"/>
                  </a:lnTo>
                  <a:lnTo>
                    <a:pt x="27179" y="1746786"/>
                  </a:lnTo>
                  <a:lnTo>
                    <a:pt x="7292" y="1717290"/>
                  </a:lnTo>
                  <a:lnTo>
                    <a:pt x="0" y="1681170"/>
                  </a:lnTo>
                  <a:lnTo>
                    <a:pt x="0" y="92796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48071" y="2880360"/>
              <a:ext cx="996696" cy="9997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30494" y="4122420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&lt;app&gt;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34511" y="1255775"/>
            <a:ext cx="5525770" cy="4350385"/>
            <a:chOff x="3334511" y="1255775"/>
            <a:chExt cx="5525770" cy="4350385"/>
          </a:xfrm>
        </p:grpSpPr>
        <p:sp>
          <p:nvSpPr>
            <p:cNvPr id="8" name="object 8"/>
            <p:cNvSpPr/>
            <p:nvPr/>
          </p:nvSpPr>
          <p:spPr>
            <a:xfrm>
              <a:off x="6310419" y="3940186"/>
              <a:ext cx="1791335" cy="723900"/>
            </a:xfrm>
            <a:custGeom>
              <a:avLst/>
              <a:gdLst/>
              <a:ahLst/>
              <a:cxnLst/>
              <a:rect l="l" t="t" r="r" b="b"/>
              <a:pathLst>
                <a:path w="1791334" h="723900">
                  <a:moveTo>
                    <a:pt x="0" y="37848"/>
                  </a:moveTo>
                  <a:lnTo>
                    <a:pt x="2974" y="23116"/>
                  </a:lnTo>
                  <a:lnTo>
                    <a:pt x="11085" y="11085"/>
                  </a:lnTo>
                  <a:lnTo>
                    <a:pt x="23115" y="2974"/>
                  </a:lnTo>
                  <a:lnTo>
                    <a:pt x="37848" y="0"/>
                  </a:lnTo>
                  <a:lnTo>
                    <a:pt x="1753478" y="0"/>
                  </a:lnTo>
                  <a:lnTo>
                    <a:pt x="1768210" y="2974"/>
                  </a:lnTo>
                  <a:lnTo>
                    <a:pt x="1780240" y="11085"/>
                  </a:lnTo>
                  <a:lnTo>
                    <a:pt x="1788351" y="23116"/>
                  </a:lnTo>
                  <a:lnTo>
                    <a:pt x="1791326" y="37848"/>
                  </a:lnTo>
                  <a:lnTo>
                    <a:pt x="1791326" y="685700"/>
                  </a:lnTo>
                  <a:lnTo>
                    <a:pt x="1788351" y="700433"/>
                  </a:lnTo>
                  <a:lnTo>
                    <a:pt x="1780240" y="712463"/>
                  </a:lnTo>
                  <a:lnTo>
                    <a:pt x="1768210" y="720574"/>
                  </a:lnTo>
                  <a:lnTo>
                    <a:pt x="1753478" y="723549"/>
                  </a:lnTo>
                  <a:lnTo>
                    <a:pt x="37848" y="723549"/>
                  </a:lnTo>
                  <a:lnTo>
                    <a:pt x="23115" y="720574"/>
                  </a:lnTo>
                  <a:lnTo>
                    <a:pt x="11085" y="712463"/>
                  </a:lnTo>
                  <a:lnTo>
                    <a:pt x="2974" y="700433"/>
                  </a:lnTo>
                  <a:lnTo>
                    <a:pt x="0" y="685700"/>
                  </a:lnTo>
                  <a:lnTo>
                    <a:pt x="0" y="37848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1719" y="3688080"/>
              <a:ext cx="856487" cy="8534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46346" y="3903479"/>
              <a:ext cx="452755" cy="494665"/>
            </a:xfrm>
            <a:custGeom>
              <a:avLst/>
              <a:gdLst/>
              <a:ahLst/>
              <a:cxnLst/>
              <a:rect l="l" t="t" r="r" b="b"/>
              <a:pathLst>
                <a:path w="452754" h="494664">
                  <a:moveTo>
                    <a:pt x="452142" y="0"/>
                  </a:moveTo>
                  <a:lnTo>
                    <a:pt x="0" y="0"/>
                  </a:lnTo>
                  <a:lnTo>
                    <a:pt x="0" y="494381"/>
                  </a:lnTo>
                  <a:lnTo>
                    <a:pt x="452142" y="494381"/>
                  </a:lnTo>
                  <a:lnTo>
                    <a:pt x="452142" y="0"/>
                  </a:lnTo>
                  <a:close/>
                </a:path>
              </a:pathLst>
            </a:custGeom>
            <a:solidFill>
              <a:srgbClr val="32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16697" y="4011575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504825" y="0"/>
                  </a:moveTo>
                  <a:lnTo>
                    <a:pt x="0" y="0"/>
                  </a:lnTo>
                  <a:lnTo>
                    <a:pt x="0" y="206877"/>
                  </a:lnTo>
                  <a:lnTo>
                    <a:pt x="504825" y="206877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376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16697" y="4011575"/>
              <a:ext cx="504825" cy="207010"/>
            </a:xfrm>
            <a:custGeom>
              <a:avLst/>
              <a:gdLst/>
              <a:ahLst/>
              <a:cxnLst/>
              <a:rect l="l" t="t" r="r" b="b"/>
              <a:pathLst>
                <a:path w="504825" h="207010">
                  <a:moveTo>
                    <a:pt x="0" y="0"/>
                  </a:moveTo>
                  <a:lnTo>
                    <a:pt x="504825" y="0"/>
                  </a:lnTo>
                  <a:lnTo>
                    <a:pt x="504825" y="206878"/>
                  </a:lnTo>
                  <a:lnTo>
                    <a:pt x="0" y="2068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688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196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704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212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720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228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736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244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75227" y="404378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1" y="142456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31426" y="2478012"/>
              <a:ext cx="4208145" cy="2800985"/>
            </a:xfrm>
            <a:custGeom>
              <a:avLst/>
              <a:gdLst/>
              <a:ahLst/>
              <a:cxnLst/>
              <a:rect l="l" t="t" r="r" b="b"/>
              <a:pathLst>
                <a:path w="4208145" h="2800985">
                  <a:moveTo>
                    <a:pt x="0" y="113061"/>
                  </a:moveTo>
                  <a:lnTo>
                    <a:pt x="8884" y="69052"/>
                  </a:lnTo>
                  <a:lnTo>
                    <a:pt x="33114" y="33115"/>
                  </a:lnTo>
                  <a:lnTo>
                    <a:pt x="69052" y="8884"/>
                  </a:lnTo>
                  <a:lnTo>
                    <a:pt x="113061" y="0"/>
                  </a:lnTo>
                  <a:lnTo>
                    <a:pt x="4094996" y="0"/>
                  </a:lnTo>
                  <a:lnTo>
                    <a:pt x="4139005" y="8884"/>
                  </a:lnTo>
                  <a:lnTo>
                    <a:pt x="4174943" y="33115"/>
                  </a:lnTo>
                  <a:lnTo>
                    <a:pt x="4199173" y="69052"/>
                  </a:lnTo>
                  <a:lnTo>
                    <a:pt x="4208058" y="113061"/>
                  </a:lnTo>
                  <a:lnTo>
                    <a:pt x="4208058" y="2687631"/>
                  </a:lnTo>
                  <a:lnTo>
                    <a:pt x="4199173" y="2731640"/>
                  </a:lnTo>
                  <a:lnTo>
                    <a:pt x="4174943" y="2767578"/>
                  </a:lnTo>
                  <a:lnTo>
                    <a:pt x="4139005" y="2791808"/>
                  </a:lnTo>
                  <a:lnTo>
                    <a:pt x="4094996" y="2800693"/>
                  </a:lnTo>
                  <a:lnTo>
                    <a:pt x="113061" y="2800693"/>
                  </a:lnTo>
                  <a:lnTo>
                    <a:pt x="69052" y="2791808"/>
                  </a:lnTo>
                  <a:lnTo>
                    <a:pt x="33114" y="2767578"/>
                  </a:lnTo>
                  <a:lnTo>
                    <a:pt x="8884" y="2731640"/>
                  </a:lnTo>
                  <a:lnTo>
                    <a:pt x="0" y="2687631"/>
                  </a:lnTo>
                  <a:lnTo>
                    <a:pt x="0" y="113061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2060447"/>
              <a:ext cx="996696" cy="9966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42595" y="1560325"/>
              <a:ext cx="5313045" cy="4041140"/>
            </a:xfrm>
            <a:custGeom>
              <a:avLst/>
              <a:gdLst/>
              <a:ahLst/>
              <a:cxnLst/>
              <a:rect l="l" t="t" r="r" b="b"/>
              <a:pathLst>
                <a:path w="5313045" h="4041140">
                  <a:moveTo>
                    <a:pt x="0" y="77540"/>
                  </a:moveTo>
                  <a:lnTo>
                    <a:pt x="6093" y="47358"/>
                  </a:lnTo>
                  <a:lnTo>
                    <a:pt x="22711" y="22711"/>
                  </a:lnTo>
                  <a:lnTo>
                    <a:pt x="47358" y="6093"/>
                  </a:lnTo>
                  <a:lnTo>
                    <a:pt x="77540" y="0"/>
                  </a:lnTo>
                  <a:lnTo>
                    <a:pt x="5235131" y="0"/>
                  </a:lnTo>
                  <a:lnTo>
                    <a:pt x="5265313" y="6093"/>
                  </a:lnTo>
                  <a:lnTo>
                    <a:pt x="5289960" y="22711"/>
                  </a:lnTo>
                  <a:lnTo>
                    <a:pt x="5306577" y="47358"/>
                  </a:lnTo>
                  <a:lnTo>
                    <a:pt x="5312671" y="77540"/>
                  </a:lnTo>
                  <a:lnTo>
                    <a:pt x="5312671" y="3963212"/>
                  </a:lnTo>
                  <a:lnTo>
                    <a:pt x="5306577" y="3993394"/>
                  </a:lnTo>
                  <a:lnTo>
                    <a:pt x="5289960" y="4018041"/>
                  </a:lnTo>
                  <a:lnTo>
                    <a:pt x="5265313" y="4034659"/>
                  </a:lnTo>
                  <a:lnTo>
                    <a:pt x="5235131" y="4040753"/>
                  </a:lnTo>
                  <a:lnTo>
                    <a:pt x="77540" y="4040753"/>
                  </a:lnTo>
                  <a:lnTo>
                    <a:pt x="47358" y="4034659"/>
                  </a:lnTo>
                  <a:lnTo>
                    <a:pt x="22711" y="4018041"/>
                  </a:lnTo>
                  <a:lnTo>
                    <a:pt x="6093" y="3993394"/>
                  </a:lnTo>
                  <a:lnTo>
                    <a:pt x="0" y="3963212"/>
                  </a:lnTo>
                  <a:lnTo>
                    <a:pt x="0" y="77540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4511" y="1255775"/>
              <a:ext cx="999743" cy="9966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74740" y="3309111"/>
            <a:ext cx="19780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Scheduling,</a:t>
            </a:r>
            <a:r>
              <a:rPr sz="13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execution…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8709" y="2544064"/>
            <a:ext cx="30321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Scalability,</a:t>
            </a:r>
            <a:r>
              <a:rPr sz="13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reliability,</a:t>
            </a:r>
            <a:r>
              <a:rPr sz="13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desired</a:t>
            </a:r>
            <a:r>
              <a:rPr sz="13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state…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5283" y="1638808"/>
            <a:ext cx="200596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13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rollbacks…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Presentation</Application>
  <PresentationFormat>On-screen Show (4:3)</PresentationFormat>
  <Paragraphs>459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SimSun</vt:lpstr>
      <vt:lpstr>Wingdings</vt:lpstr>
      <vt:lpstr>Courier New</vt:lpstr>
      <vt:lpstr>Verdana</vt:lpstr>
      <vt:lpstr>Consolas</vt:lpstr>
      <vt:lpstr>Microsoft Sans Serif</vt:lpstr>
      <vt:lpstr>Microsoft YaHei</vt:lpstr>
      <vt:lpstr>Arial Unicode MS</vt:lpstr>
      <vt:lpstr>Calibri</vt:lpstr>
      <vt:lpstr>Tahoma</vt:lpstr>
      <vt:lpstr>Office Theme</vt:lpstr>
      <vt:lpstr>Kubernetes Deployments</vt:lpstr>
      <vt:lpstr>Overview</vt:lpstr>
      <vt:lpstr>Kubernetes Deployment Theory</vt:lpstr>
      <vt:lpstr>PowerPoint 演示文稿</vt:lpstr>
      <vt:lpstr>PowerPoint 演示文稿</vt:lpstr>
      <vt:lpstr>Self-healing, scaling, rolling updates, rollbacks</vt:lpstr>
      <vt:lpstr>&lt;app&gt;</vt:lpstr>
      <vt:lpstr>&lt;app&gt;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Creating a Deployment YAML</vt:lpstr>
      <vt:lpstr>PowerPoint 演示文稿</vt:lpstr>
      <vt:lpstr>Creating a Deployment YAML</vt:lpstr>
      <vt:lpstr>Deploying a Deployment</vt:lpstr>
      <vt:lpstr>Deploying a Deployment</vt:lpstr>
      <vt:lpstr>Self-healing and Scaling</vt:lpstr>
      <vt:lpstr>Self-healing and Scaling</vt:lpstr>
      <vt:lpstr>Up Next: 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Deployments</dc:title>
  <dc:creator/>
  <cp:lastModifiedBy>Steve Sam</cp:lastModifiedBy>
  <cp:revision>4</cp:revision>
  <dcterms:created xsi:type="dcterms:W3CDTF">2022-11-17T19:33:55Z</dcterms:created>
  <dcterms:modified xsi:type="dcterms:W3CDTF">2022-11-18T02:52:49Z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2020-07-30T05:30:00Z</vt:filetime>
  </property>
  <property fmtid="{D5CDD505-2E9C-101B-9397-08002B2CF9AE}" pid="3" name="LastSaved">
    <vt:filetime>2022-11-13T05:30:00Z</vt:filetime>
  </property>
  <property fmtid="{D5CDD505-2E9C-101B-9397-08002B2CF9AE}" pid="4" name="ICV">
    <vt:lpwstr>831FD6174D0B493198D2E0B2A16A9070</vt:lpwstr>
  </property>
  <property fmtid="{D5CDD505-2E9C-101B-9397-08002B2CF9AE}" pid="5" name="KSOProductBuildVer">
    <vt:lpwstr>1033-11.2.0.11380</vt:lpwstr>
  </property>
</Properties>
</file>