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2" r:id="rId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262" y="2108707"/>
            <a:ext cx="10739474" cy="118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78874" y="6103416"/>
            <a:ext cx="222186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@nigelpoulton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2949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171717"/>
                </a:solidFill>
              </a:rPr>
              <a:t>W</a:t>
            </a:r>
            <a:r>
              <a:rPr sz="4500" spc="65" dirty="0">
                <a:solidFill>
                  <a:srgbClr val="171717"/>
                </a:solidFill>
              </a:rPr>
              <a:t>h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N</a:t>
            </a:r>
            <a:r>
              <a:rPr sz="4500" spc="-270" dirty="0">
                <a:solidFill>
                  <a:srgbClr val="171717"/>
                </a:solidFill>
              </a:rPr>
              <a:t>e</a:t>
            </a:r>
            <a:r>
              <a:rPr sz="4500" spc="-195" dirty="0">
                <a:solidFill>
                  <a:srgbClr val="171717"/>
                </a:solidFill>
              </a:rPr>
              <a:t>x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087371"/>
            <a:ext cx="605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981451"/>
            <a:ext cx="7591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theory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bunch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hands-on…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78390" y="1988103"/>
            <a:ext cx="1855470" cy="2132330"/>
            <a:chOff x="5178390" y="1988103"/>
            <a:chExt cx="1855470" cy="21323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9192" y="3111218"/>
              <a:ext cx="1051852" cy="10087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8390" y="1988103"/>
              <a:ext cx="1855212" cy="144089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13579" y="4624323"/>
            <a:ext cx="158432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195580">
              <a:lnSpc>
                <a:spcPct val="104000"/>
              </a:lnSpc>
              <a:spcBef>
                <a:spcPts val="25"/>
              </a:spcBef>
            </a:pP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Feel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free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s!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6142355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120" dirty="0"/>
              <a:t>Up</a:t>
            </a:r>
            <a:r>
              <a:rPr spc="-235" dirty="0"/>
              <a:t> </a:t>
            </a:r>
            <a:r>
              <a:rPr spc="-150" dirty="0"/>
              <a:t>Next:</a:t>
            </a:r>
            <a:endParaRPr spc="-150" dirty="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40" dirty="0"/>
              <a:t>future</a:t>
            </a:r>
            <a:r>
              <a:rPr spc="-204" dirty="0"/>
              <a:t> </a:t>
            </a:r>
            <a:r>
              <a:rPr spc="-25" dirty="0"/>
              <a:t>full</a:t>
            </a:r>
            <a:r>
              <a:rPr spc="-204" dirty="0"/>
              <a:t> </a:t>
            </a:r>
            <a:r>
              <a:rPr spc="95" dirty="0"/>
              <a:t>of</a:t>
            </a:r>
            <a:r>
              <a:rPr spc="-200" dirty="0"/>
              <a:t> </a:t>
            </a:r>
            <a:r>
              <a:rPr spc="-45" dirty="0"/>
              <a:t>containers…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Presentation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What Next</vt:lpstr>
      <vt:lpstr>PowerPoint 演示文稿</vt:lpstr>
      <vt:lpstr>PowerPoint 演示文稿</vt:lpstr>
      <vt:lpstr>A future full of containers…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</dc:title>
  <dc:creator/>
  <cp:lastModifiedBy>Steve Sam</cp:lastModifiedBy>
  <cp:revision>2</cp:revision>
  <dcterms:created xsi:type="dcterms:W3CDTF">2022-11-18T02:55:53Z</dcterms:created>
  <dcterms:modified xsi:type="dcterms:W3CDTF">2022-11-18T03:05:04Z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2020-07-30T05:30:00Z</vt:filetime>
  </property>
  <property fmtid="{D5CDD505-2E9C-101B-9397-08002B2CF9AE}" pid="3" name="LastSaved">
    <vt:filetime>2022-11-13T05:30:00Z</vt:filetime>
  </property>
  <property fmtid="{D5CDD505-2E9C-101B-9397-08002B2CF9AE}" pid="4" name="ICV">
    <vt:lpwstr>D4037EB6903C4572A983D42EEC300E03</vt:lpwstr>
  </property>
  <property fmtid="{D5CDD505-2E9C-101B-9397-08002B2CF9AE}" pid="5" name="KSOProductBuildVer">
    <vt:lpwstr>1033-11.2.0.11380</vt:lpwstr>
  </property>
</Properties>
</file>