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0" r:id="rId27"/>
    <p:sldId id="287" r:id="rId28"/>
    <p:sldId id="286" r:id="rId29"/>
    <p:sldId id="281" r:id="rId30"/>
    <p:sldId id="288" r:id="rId31"/>
    <p:sldId id="289" r:id="rId32"/>
    <p:sldId id="290" r:id="rId33"/>
    <p:sldId id="291" r:id="rId34"/>
    <p:sldId id="282" r:id="rId35"/>
    <p:sldId id="283" r:id="rId36"/>
    <p:sldId id="284" r:id="rId3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726" y="1118108"/>
            <a:ext cx="84645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75" y="3267964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1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gg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437261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free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account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Explain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9830" y="2718308"/>
            <a:ext cx="431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Swagger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Tools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4107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7000"/>
              </a:lnSpc>
              <a:spcBef>
                <a:spcPts val="23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1069" y="2668524"/>
            <a:ext cx="76047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325" dirty="0">
                <a:solidFill>
                  <a:srgbClr val="FFFFFF"/>
                </a:solidFill>
              </a:rPr>
              <a:t>i</a:t>
            </a:r>
            <a:r>
              <a:rPr sz="8000" spc="-19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760" y="517651"/>
            <a:ext cx="3516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Editor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821" y="1432354"/>
            <a:ext cx="9208770" cy="5188585"/>
            <a:chOff x="1491821" y="1432354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345" y="1441879"/>
              <a:ext cx="9189308" cy="51689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583" y="1437116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8832" y="0"/>
                  </a:lnTo>
                  <a:lnTo>
                    <a:pt x="9198832" y="5178510"/>
                  </a:lnTo>
                  <a:lnTo>
                    <a:pt x="0" y="51785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776" y="2668524"/>
            <a:ext cx="56699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00" dirty="0">
                <a:solidFill>
                  <a:srgbClr val="FFFFFF"/>
                </a:solidFill>
              </a:rPr>
              <a:t>U</a:t>
            </a:r>
            <a:r>
              <a:rPr sz="8000" spc="-1180" dirty="0">
                <a:solidFill>
                  <a:srgbClr val="FFFFFF"/>
                </a:solidFill>
              </a:rPr>
              <a:t>I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1275" y="517651"/>
            <a:ext cx="262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215" dirty="0">
                <a:solidFill>
                  <a:srgbClr val="404040"/>
                </a:solidFill>
              </a:rPr>
              <a:t>UI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37359"/>
            <a:ext cx="9208770" cy="5188585"/>
            <a:chOff x="1491615" y="1337359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140" y="1346885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42122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351" y="2150364"/>
            <a:ext cx="460883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125095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-635" dirty="0">
                <a:solidFill>
                  <a:srgbClr val="FFFFFF"/>
                </a:solidFill>
              </a:rPr>
              <a:t>In</a:t>
            </a:r>
            <a:r>
              <a:rPr sz="8000" spc="-615" dirty="0">
                <a:solidFill>
                  <a:srgbClr val="FFFFFF"/>
                </a:solidFill>
              </a:rPr>
              <a:t>s</a:t>
            </a:r>
            <a:r>
              <a:rPr sz="8000" spc="-20" dirty="0">
                <a:solidFill>
                  <a:srgbClr val="FFFFFF"/>
                </a:solidFill>
              </a:rPr>
              <a:t>p</a:t>
            </a:r>
            <a:r>
              <a:rPr sz="8000" spc="-15" dirty="0">
                <a:solidFill>
                  <a:srgbClr val="FFFFFF"/>
                </a:solidFill>
              </a:rPr>
              <a:t>e</a:t>
            </a:r>
            <a:r>
              <a:rPr sz="8000" spc="280" dirty="0">
                <a:solidFill>
                  <a:srgbClr val="FFFFFF"/>
                </a:solidFill>
              </a:rPr>
              <a:t>c</a:t>
            </a:r>
            <a:r>
              <a:rPr sz="8000" spc="-18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587" y="517651"/>
            <a:ext cx="426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Inspector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74432"/>
            <a:ext cx="9208770" cy="5188585"/>
            <a:chOff x="1491615" y="1374432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140" y="1383957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79194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3549" y="2150364"/>
            <a:ext cx="448056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60960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C</a:t>
            </a:r>
            <a:r>
              <a:rPr sz="8000" spc="160" dirty="0">
                <a:solidFill>
                  <a:srgbClr val="FFFFFF"/>
                </a:solidFill>
              </a:rPr>
              <a:t>o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160" dirty="0">
                <a:solidFill>
                  <a:srgbClr val="FFFFFF"/>
                </a:solidFill>
              </a:rPr>
              <a:t>n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163" y="517651"/>
            <a:ext cx="419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Codegen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26150"/>
            <a:ext cx="9208770" cy="5188585"/>
            <a:chOff x="1491615" y="122615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140" y="123567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3091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3818" y="1692036"/>
          <a:ext cx="3573144" cy="3544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Editor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001">
                <a:tc gridSpan="2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 marR="39370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UI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Inspector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Codegen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1295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06517" y="5360768"/>
            <a:ext cx="3528060" cy="90424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67765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98" y="1816295"/>
            <a:ext cx="487026" cy="5392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6778" y="3654950"/>
            <a:ext cx="337646" cy="63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1184" y="3126740"/>
            <a:ext cx="300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3600" spc="-2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Source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1184" y="5415788"/>
            <a:ext cx="277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Commercial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3971" y="2668524"/>
            <a:ext cx="6380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5" dirty="0">
                <a:solidFill>
                  <a:srgbClr val="FFFFFF"/>
                </a:solidFill>
              </a:rPr>
              <a:t>SwaggerHub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939" y="517651"/>
            <a:ext cx="294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SwaggerHub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63220"/>
            <a:ext cx="9208770" cy="5188585"/>
            <a:chOff x="1491615" y="126322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140" y="127274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6798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6043" y="2718308"/>
            <a:ext cx="667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202020"/>
                </a:solidFill>
              </a:rPr>
              <a:t>Setup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Free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Swagger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80" dirty="0">
                <a:solidFill>
                  <a:srgbClr val="202020"/>
                </a:solidFill>
              </a:rPr>
              <a:t>Account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381000"/>
            <a:ext cx="10823575" cy="5455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0070" y="2150364"/>
            <a:ext cx="682625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351280" marR="5080" indent="-1339215">
              <a:lnSpc>
                <a:spcPts val="8210"/>
              </a:lnSpc>
              <a:spcBef>
                <a:spcPts val="153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540" dirty="0">
                <a:solidFill>
                  <a:srgbClr val="FFFFFF"/>
                </a:solidFill>
              </a:rPr>
              <a:t>F</a:t>
            </a:r>
            <a:r>
              <a:rPr sz="8000" spc="-535" dirty="0">
                <a:solidFill>
                  <a:srgbClr val="FFFFFF"/>
                </a:solidFill>
              </a:rPr>
              <a:t>r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70" dirty="0">
                <a:solidFill>
                  <a:srgbClr val="FFFFFF"/>
                </a:solidFill>
              </a:rPr>
              <a:t>e  </a:t>
            </a:r>
            <a:r>
              <a:rPr sz="8000" spc="70" dirty="0">
                <a:solidFill>
                  <a:srgbClr val="FFFFFF"/>
                </a:solidFill>
              </a:rPr>
              <a:t>Account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762000"/>
            <a:ext cx="10714355" cy="4987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228600"/>
            <a:ext cx="11285855" cy="59455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8073" y="2150364"/>
            <a:ext cx="6251575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946150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125" dirty="0">
                <a:solidFill>
                  <a:srgbClr val="FFFFFF"/>
                </a:solidFill>
              </a:rPr>
              <a:t> </a:t>
            </a:r>
            <a:r>
              <a:rPr sz="8000" spc="75" dirty="0">
                <a:solidFill>
                  <a:srgbClr val="FFFFFF"/>
                </a:solidFill>
              </a:rPr>
              <a:t>O</a:t>
            </a:r>
            <a:r>
              <a:rPr sz="8000" spc="30" dirty="0">
                <a:solidFill>
                  <a:srgbClr val="FFFFFF"/>
                </a:solidFill>
              </a:rPr>
              <a:t>n</a:t>
            </a:r>
            <a:r>
              <a:rPr sz="8000" spc="-484" dirty="0">
                <a:solidFill>
                  <a:srgbClr val="FFFFFF"/>
                </a:solidFill>
              </a:rPr>
              <a:t>-</a:t>
            </a:r>
            <a:r>
              <a:rPr sz="8000" spc="175" dirty="0">
                <a:solidFill>
                  <a:srgbClr val="FFFFFF"/>
                </a:solidFill>
              </a:rPr>
              <a:t>p</a:t>
            </a:r>
            <a:r>
              <a:rPr sz="8000" spc="-525" dirty="0">
                <a:solidFill>
                  <a:srgbClr val="FFFFFF"/>
                </a:solidFill>
              </a:rPr>
              <a:t>r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85" dirty="0">
                <a:solidFill>
                  <a:srgbClr val="FFFFFF"/>
                </a:solidFill>
              </a:rPr>
              <a:t>m</a:t>
            </a:r>
            <a:r>
              <a:rPr sz="8000" spc="-260" dirty="0">
                <a:solidFill>
                  <a:srgbClr val="FFFFFF"/>
                </a:solidFill>
              </a:rPr>
              <a:t>i</a:t>
            </a:r>
            <a:r>
              <a:rPr sz="8000" spc="-370" dirty="0">
                <a:solidFill>
                  <a:srgbClr val="FFFFFF"/>
                </a:solidFill>
              </a:rPr>
              <a:t>s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195" dirty="0">
                <a:solidFill>
                  <a:srgbClr val="FFFFFF"/>
                </a:solidFill>
              </a:rPr>
              <a:t>s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8690" y="4721859"/>
            <a:ext cx="33483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Swagger</a:t>
            </a:r>
            <a:r>
              <a:rPr sz="4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1604" y="4721859"/>
            <a:ext cx="2339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40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000" b="1" spc="2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0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7725" y="517651"/>
            <a:ext cx="608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3881" y="1683063"/>
            <a:ext cx="2468295" cy="246829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94096" y="2789015"/>
            <a:ext cx="1003935" cy="510540"/>
            <a:chOff x="5594096" y="2789015"/>
            <a:chExt cx="1003935" cy="510540"/>
          </a:xfrm>
        </p:grpSpPr>
        <p:sp>
          <p:nvSpPr>
            <p:cNvPr id="8" name="object 8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1" y="0"/>
                  </a:moveTo>
                  <a:lnTo>
                    <a:pt x="736091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6091" y="363474"/>
                  </a:lnTo>
                  <a:lnTo>
                    <a:pt x="736091" y="484631"/>
                  </a:lnTo>
                  <a:lnTo>
                    <a:pt x="978407" y="242315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4F6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0" y="122555"/>
            <a:ext cx="9132570" cy="66135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" y="0"/>
            <a:ext cx="11767820" cy="62560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585470"/>
            <a:ext cx="10781030" cy="55181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152400"/>
            <a:ext cx="9264650" cy="65512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6860" y="2718308"/>
            <a:ext cx="369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15" dirty="0">
                <a:solidFill>
                  <a:srgbClr val="202020"/>
                </a:solidFill>
              </a:rPr>
              <a:t>Demo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90" dirty="0">
                <a:solidFill>
                  <a:srgbClr val="202020"/>
                </a:solidFill>
              </a:rPr>
              <a:t>Code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273811"/>
            <a:ext cx="523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2A9FBC"/>
                </a:solidFill>
              </a:rPr>
              <a:t>Globalmantics:</a:t>
            </a:r>
            <a:r>
              <a:rPr spc="-110" dirty="0">
                <a:solidFill>
                  <a:srgbClr val="2A9FBC"/>
                </a:solidFill>
              </a:rPr>
              <a:t> </a:t>
            </a:r>
            <a:r>
              <a:rPr spc="70" dirty="0">
                <a:solidFill>
                  <a:srgbClr val="2A9FBC"/>
                </a:solidFill>
              </a:rPr>
              <a:t>CRM</a:t>
            </a:r>
            <a:r>
              <a:rPr spc="-105" dirty="0">
                <a:solidFill>
                  <a:srgbClr val="2A9FBC"/>
                </a:solidFill>
              </a:rPr>
              <a:t> </a:t>
            </a:r>
            <a:r>
              <a:rPr spc="65" dirty="0">
                <a:solidFill>
                  <a:srgbClr val="2A9FBC"/>
                </a:solidFill>
              </a:rPr>
              <a:t>cloud</a:t>
            </a:r>
            <a:r>
              <a:rPr spc="-105" dirty="0">
                <a:solidFill>
                  <a:srgbClr val="2A9FBC"/>
                </a:solidFill>
              </a:rPr>
              <a:t> </a:t>
            </a:r>
            <a:r>
              <a:rPr spc="5" dirty="0">
                <a:solidFill>
                  <a:srgbClr val="2A9FBC"/>
                </a:solidFill>
              </a:rPr>
              <a:t>service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6050" y="871219"/>
            <a:ext cx="5414010" cy="548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Address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Contacts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History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15" dirty="0"/>
              <a:t>Swagger</a:t>
            </a:r>
            <a:r>
              <a:rPr spc="-13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5" dirty="0"/>
              <a:t>OpenAPI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48" y="1715515"/>
            <a:ext cx="4477385" cy="378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	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	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15515">
              <a:lnSpc>
                <a:spcPct val="160000"/>
              </a:lnSpc>
              <a:spcBef>
                <a:spcPts val="9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3.0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015" y="517651"/>
            <a:ext cx="858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RESTful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Services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Documentation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483218" y="2738225"/>
            <a:ext cx="1328420" cy="1371600"/>
            <a:chOff x="4483218" y="2738225"/>
            <a:chExt cx="1328420" cy="1371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3218" y="2738225"/>
              <a:ext cx="1235799" cy="137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1494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393261" y="2738225"/>
            <a:ext cx="1361440" cy="1371600"/>
            <a:chOff x="6393261" y="2738225"/>
            <a:chExt cx="1361440" cy="1371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3261" y="2738225"/>
              <a:ext cx="1238865" cy="137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4803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06370" y="2738225"/>
            <a:ext cx="1303655" cy="1371600"/>
            <a:chOff x="8306370" y="2738225"/>
            <a:chExt cx="1303655" cy="1371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6370" y="2738225"/>
              <a:ext cx="1235798" cy="137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19965" y="3171915"/>
              <a:ext cx="489764" cy="4572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570110" y="2738225"/>
            <a:ext cx="1331595" cy="1371600"/>
            <a:chOff x="2570110" y="2738225"/>
            <a:chExt cx="1331595" cy="13716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0110" y="2738225"/>
              <a:ext cx="1238864" cy="1371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1451" y="3195425"/>
              <a:ext cx="489764" cy="457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450120" y="4274820"/>
            <a:ext cx="1518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6422" y="4274820"/>
            <a:ext cx="1501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2368" y="4274820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13525" y="4274820"/>
            <a:ext cx="1516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4396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5973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1128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41548" y="2356611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4312" y="4814857"/>
            <a:ext cx="7245984" cy="655320"/>
          </a:xfrm>
          <a:custGeom>
            <a:avLst/>
            <a:gdLst/>
            <a:ahLst/>
            <a:cxnLst/>
            <a:rect l="l" t="t" r="r" b="b"/>
            <a:pathLst>
              <a:path w="7245984" h="655320">
                <a:moveTo>
                  <a:pt x="7245417" y="7"/>
                </a:moveTo>
                <a:lnTo>
                  <a:pt x="7243976" y="75072"/>
                </a:lnTo>
                <a:lnTo>
                  <a:pt x="7239871" y="143980"/>
                </a:lnTo>
                <a:lnTo>
                  <a:pt x="7233430" y="204766"/>
                </a:lnTo>
                <a:lnTo>
                  <a:pt x="7224980" y="255465"/>
                </a:lnTo>
                <a:lnTo>
                  <a:pt x="7214850" y="294111"/>
                </a:lnTo>
                <a:lnTo>
                  <a:pt x="7190855" y="327386"/>
                </a:lnTo>
                <a:lnTo>
                  <a:pt x="3677271" y="327378"/>
                </a:lnTo>
                <a:lnTo>
                  <a:pt x="3664760" y="336024"/>
                </a:lnTo>
                <a:lnTo>
                  <a:pt x="3643145" y="399299"/>
                </a:lnTo>
                <a:lnTo>
                  <a:pt x="3634695" y="449998"/>
                </a:lnTo>
                <a:lnTo>
                  <a:pt x="3628254" y="510784"/>
                </a:lnTo>
                <a:lnTo>
                  <a:pt x="3624150" y="579692"/>
                </a:lnTo>
                <a:lnTo>
                  <a:pt x="3622709" y="654756"/>
                </a:lnTo>
                <a:lnTo>
                  <a:pt x="3621267" y="579692"/>
                </a:lnTo>
                <a:lnTo>
                  <a:pt x="3617163" y="510784"/>
                </a:lnTo>
                <a:lnTo>
                  <a:pt x="3610722" y="449998"/>
                </a:lnTo>
                <a:lnTo>
                  <a:pt x="3602272" y="399299"/>
                </a:lnTo>
                <a:lnTo>
                  <a:pt x="3592141" y="360653"/>
                </a:lnTo>
                <a:lnTo>
                  <a:pt x="3568146" y="327378"/>
                </a:lnTo>
                <a:lnTo>
                  <a:pt x="54562" y="327378"/>
                </a:lnTo>
                <a:lnTo>
                  <a:pt x="42051" y="318732"/>
                </a:lnTo>
                <a:lnTo>
                  <a:pt x="20436" y="255457"/>
                </a:lnTo>
                <a:lnTo>
                  <a:pt x="11986" y="204758"/>
                </a:lnTo>
                <a:lnTo>
                  <a:pt x="5545" y="143972"/>
                </a:lnTo>
                <a:lnTo>
                  <a:pt x="1441" y="75064"/>
                </a:lnTo>
                <a:lnTo>
                  <a:pt x="0" y="0"/>
                </a:lnTo>
              </a:path>
            </a:pathLst>
          </a:custGeom>
          <a:ln w="254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08993" y="5577332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4370" y="2000731"/>
            <a:ext cx="2804795" cy="1549400"/>
            <a:chOff x="794370" y="2000731"/>
            <a:chExt cx="2804795" cy="1549400"/>
          </a:xfrm>
        </p:grpSpPr>
        <p:sp>
          <p:nvSpPr>
            <p:cNvPr id="3" name="object 3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2766643" y="0"/>
                  </a:moveTo>
                  <a:lnTo>
                    <a:pt x="0" y="0"/>
                  </a:lnTo>
                  <a:lnTo>
                    <a:pt x="0" y="1326516"/>
                  </a:lnTo>
                  <a:lnTo>
                    <a:pt x="461106" y="1326516"/>
                  </a:lnTo>
                  <a:lnTo>
                    <a:pt x="798620" y="1511075"/>
                  </a:lnTo>
                  <a:lnTo>
                    <a:pt x="1152767" y="1326516"/>
                  </a:lnTo>
                  <a:lnTo>
                    <a:pt x="2766643" y="1326516"/>
                  </a:lnTo>
                  <a:lnTo>
                    <a:pt x="276664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0" y="0"/>
                  </a:moveTo>
                  <a:lnTo>
                    <a:pt x="461107" y="0"/>
                  </a:lnTo>
                  <a:lnTo>
                    <a:pt x="1152768" y="0"/>
                  </a:lnTo>
                  <a:lnTo>
                    <a:pt x="2766643" y="0"/>
                  </a:lnTo>
                  <a:lnTo>
                    <a:pt x="2766643" y="773801"/>
                  </a:lnTo>
                  <a:lnTo>
                    <a:pt x="2766643" y="1105430"/>
                  </a:lnTo>
                  <a:lnTo>
                    <a:pt x="2766643" y="1326517"/>
                  </a:lnTo>
                  <a:lnTo>
                    <a:pt x="1152768" y="1326517"/>
                  </a:lnTo>
                  <a:lnTo>
                    <a:pt x="798620" y="1511075"/>
                  </a:lnTo>
                  <a:lnTo>
                    <a:pt x="461107" y="1326517"/>
                  </a:lnTo>
                  <a:lnTo>
                    <a:pt x="0" y="1326517"/>
                  </a:lnTo>
                  <a:lnTo>
                    <a:pt x="0" y="1105430"/>
                  </a:lnTo>
                  <a:lnTo>
                    <a:pt x="0" y="7738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798" y="3664840"/>
            <a:ext cx="10025380" cy="217804"/>
            <a:chOff x="964798" y="3664840"/>
            <a:chExt cx="10025380" cy="217804"/>
          </a:xfrm>
        </p:grpSpPr>
        <p:sp>
          <p:nvSpPr>
            <p:cNvPr id="7" name="object 7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4345" y="2209808"/>
            <a:ext cx="836863" cy="91507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22461"/>
            <a:ext cx="10025380" cy="260350"/>
            <a:chOff x="964798" y="3622461"/>
            <a:chExt cx="10025380" cy="26035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9377" y="3622461"/>
              <a:ext cx="219125" cy="2191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4128719" y="4003563"/>
            <a:ext cx="2503170" cy="1858645"/>
            <a:chOff x="4128719" y="4003563"/>
            <a:chExt cx="2503170" cy="1858645"/>
          </a:xfrm>
        </p:grpSpPr>
        <p:sp>
          <p:nvSpPr>
            <p:cNvPr id="10" name="object 10"/>
            <p:cNvSpPr/>
            <p:nvPr/>
          </p:nvSpPr>
          <p:spPr>
            <a:xfrm>
              <a:off x="4147769" y="4022614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716446" y="0"/>
                  </a:moveTo>
                  <a:lnTo>
                    <a:pt x="410845" y="300222"/>
                  </a:lnTo>
                  <a:lnTo>
                    <a:pt x="0" y="300222"/>
                  </a:lnTo>
                  <a:lnTo>
                    <a:pt x="0" y="1820031"/>
                  </a:lnTo>
                  <a:lnTo>
                    <a:pt x="2465064" y="1820031"/>
                  </a:lnTo>
                  <a:lnTo>
                    <a:pt x="2465064" y="300222"/>
                  </a:lnTo>
                  <a:lnTo>
                    <a:pt x="1027109" y="300222"/>
                  </a:lnTo>
                  <a:lnTo>
                    <a:pt x="716446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769" y="4022613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0" y="300223"/>
                  </a:moveTo>
                  <a:lnTo>
                    <a:pt x="410844" y="300223"/>
                  </a:lnTo>
                  <a:lnTo>
                    <a:pt x="716445" y="0"/>
                  </a:lnTo>
                  <a:lnTo>
                    <a:pt x="1027110" y="300223"/>
                  </a:lnTo>
                  <a:lnTo>
                    <a:pt x="2465064" y="300223"/>
                  </a:lnTo>
                  <a:lnTo>
                    <a:pt x="2465064" y="553526"/>
                  </a:lnTo>
                  <a:lnTo>
                    <a:pt x="2465064" y="933476"/>
                  </a:lnTo>
                  <a:lnTo>
                    <a:pt x="2465064" y="1820031"/>
                  </a:lnTo>
                  <a:lnTo>
                    <a:pt x="1027110" y="1820031"/>
                  </a:lnTo>
                  <a:lnTo>
                    <a:pt x="410844" y="1820031"/>
                  </a:lnTo>
                  <a:lnTo>
                    <a:pt x="0" y="1820031"/>
                  </a:lnTo>
                  <a:lnTo>
                    <a:pt x="0" y="933476"/>
                  </a:lnTo>
                  <a:lnTo>
                    <a:pt x="0" y="553526"/>
                  </a:lnTo>
                  <a:lnTo>
                    <a:pt x="0" y="300223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7160" y="4670170"/>
            <a:ext cx="213995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31237"/>
            <a:ext cx="10025380" cy="251460"/>
            <a:chOff x="964798" y="3631237"/>
            <a:chExt cx="10025380" cy="25146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032" y="3631237"/>
              <a:ext cx="219125" cy="21912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45169" y="1984026"/>
            <a:ext cx="2686050" cy="1528445"/>
            <a:chOff x="5945169" y="1984026"/>
            <a:chExt cx="2686050" cy="1528445"/>
          </a:xfrm>
        </p:grpSpPr>
        <p:sp>
          <p:nvSpPr>
            <p:cNvPr id="13" name="object 13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2647717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441286" y="1309813"/>
                  </a:lnTo>
                  <a:lnTo>
                    <a:pt x="755022" y="1489990"/>
                  </a:lnTo>
                  <a:lnTo>
                    <a:pt x="1103215" y="1309813"/>
                  </a:lnTo>
                  <a:lnTo>
                    <a:pt x="2647717" y="1309813"/>
                  </a:lnTo>
                  <a:lnTo>
                    <a:pt x="2647717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0" y="0"/>
                  </a:moveTo>
                  <a:lnTo>
                    <a:pt x="441286" y="0"/>
                  </a:lnTo>
                  <a:lnTo>
                    <a:pt x="1103216" y="0"/>
                  </a:lnTo>
                  <a:lnTo>
                    <a:pt x="2647718" y="0"/>
                  </a:lnTo>
                  <a:lnTo>
                    <a:pt x="2647718" y="764056"/>
                  </a:lnTo>
                  <a:lnTo>
                    <a:pt x="2647718" y="1091512"/>
                  </a:lnTo>
                  <a:lnTo>
                    <a:pt x="2647718" y="1309813"/>
                  </a:lnTo>
                  <a:lnTo>
                    <a:pt x="1103216" y="1309813"/>
                  </a:lnTo>
                  <a:lnTo>
                    <a:pt x="755022" y="1489990"/>
                  </a:lnTo>
                  <a:lnTo>
                    <a:pt x="441286" y="1309813"/>
                  </a:lnTo>
                  <a:lnTo>
                    <a:pt x="0" y="1309813"/>
                  </a:lnTo>
                  <a:lnTo>
                    <a:pt x="0" y="1091512"/>
                  </a:lnTo>
                  <a:lnTo>
                    <a:pt x="0" y="7640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1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798" y="3648135"/>
            <a:ext cx="10025380" cy="219710"/>
            <a:chOff x="964798" y="3648135"/>
            <a:chExt cx="10025380" cy="219710"/>
          </a:xfrm>
        </p:grpSpPr>
        <p:sp>
          <p:nvSpPr>
            <p:cNvPr id="3" name="object 3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5964219" y="2003076"/>
            <a:ext cx="2651760" cy="1490345"/>
          </a:xfrm>
          <a:custGeom>
            <a:avLst/>
            <a:gdLst/>
            <a:ahLst/>
            <a:cxnLst/>
            <a:rect l="l" t="t" r="r" b="b"/>
            <a:pathLst>
              <a:path w="2651759" h="1490345">
                <a:moveTo>
                  <a:pt x="0" y="0"/>
                </a:moveTo>
                <a:lnTo>
                  <a:pt x="441960" y="0"/>
                </a:lnTo>
                <a:lnTo>
                  <a:pt x="1104900" y="0"/>
                </a:lnTo>
                <a:lnTo>
                  <a:pt x="2651760" y="0"/>
                </a:lnTo>
                <a:lnTo>
                  <a:pt x="2651760" y="764058"/>
                </a:lnTo>
                <a:lnTo>
                  <a:pt x="2651760" y="1091512"/>
                </a:lnTo>
                <a:lnTo>
                  <a:pt x="2651760" y="1309813"/>
                </a:lnTo>
                <a:lnTo>
                  <a:pt x="1104900" y="1309813"/>
                </a:lnTo>
                <a:lnTo>
                  <a:pt x="756175" y="1489990"/>
                </a:lnTo>
                <a:lnTo>
                  <a:pt x="441960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-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7032" y="3631237"/>
            <a:ext cx="219125" cy="2191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514102" y="4044726"/>
            <a:ext cx="2440940" cy="1840864"/>
            <a:chOff x="7514102" y="4044726"/>
            <a:chExt cx="2440940" cy="1840864"/>
          </a:xfrm>
        </p:grpSpPr>
        <p:sp>
          <p:nvSpPr>
            <p:cNvPr id="12" name="object 12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691643" y="0"/>
                  </a:moveTo>
                  <a:lnTo>
                    <a:pt x="400437" y="289295"/>
                  </a:lnTo>
                  <a:lnTo>
                    <a:pt x="0" y="289295"/>
                  </a:lnTo>
                  <a:lnTo>
                    <a:pt x="0" y="1802588"/>
                  </a:lnTo>
                  <a:lnTo>
                    <a:pt x="2402629" y="1802588"/>
                  </a:lnTo>
                  <a:lnTo>
                    <a:pt x="2402629" y="289295"/>
                  </a:lnTo>
                  <a:lnTo>
                    <a:pt x="1001095" y="289295"/>
                  </a:lnTo>
                  <a:lnTo>
                    <a:pt x="691643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0" y="289295"/>
                  </a:moveTo>
                  <a:lnTo>
                    <a:pt x="400438" y="289295"/>
                  </a:lnTo>
                  <a:lnTo>
                    <a:pt x="691644" y="0"/>
                  </a:lnTo>
                  <a:lnTo>
                    <a:pt x="1001096" y="289295"/>
                  </a:lnTo>
                  <a:lnTo>
                    <a:pt x="2402630" y="289295"/>
                  </a:lnTo>
                  <a:lnTo>
                    <a:pt x="2402630" y="541511"/>
                  </a:lnTo>
                  <a:lnTo>
                    <a:pt x="2402630" y="919834"/>
                  </a:lnTo>
                  <a:lnTo>
                    <a:pt x="2402630" y="1802588"/>
                  </a:lnTo>
                  <a:lnTo>
                    <a:pt x="1001096" y="1802588"/>
                  </a:lnTo>
                  <a:lnTo>
                    <a:pt x="400438" y="1802588"/>
                  </a:lnTo>
                  <a:lnTo>
                    <a:pt x="0" y="1802588"/>
                  </a:lnTo>
                  <a:lnTo>
                    <a:pt x="0" y="919834"/>
                  </a:lnTo>
                  <a:lnTo>
                    <a:pt x="0" y="541511"/>
                  </a:lnTo>
                  <a:lnTo>
                    <a:pt x="0" y="289295"/>
                  </a:lnTo>
                  <a:close/>
                </a:path>
              </a:pathLst>
            </a:custGeom>
            <a:ln w="381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32541" y="4697603"/>
            <a:ext cx="151003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9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1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15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2017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6198" y="3646181"/>
            <a:ext cx="219125" cy="2191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6946" y="3664840"/>
            <a:ext cx="217424" cy="2174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273</Words>
  <Application>Microsoft Office PowerPoint</Application>
  <PresentationFormat>Widescreen</PresentationFormat>
  <Paragraphs>141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Lucida Sans Unicode</vt:lpstr>
      <vt:lpstr>Times New Roman</vt:lpstr>
      <vt:lpstr>Verdana</vt:lpstr>
      <vt:lpstr>Office Theme</vt:lpstr>
      <vt:lpstr>Getting Started with Swagger Tools</vt:lpstr>
      <vt:lpstr>Swagger Tools</vt:lpstr>
      <vt:lpstr>Swagger API and OpenAPI</vt:lpstr>
      <vt:lpstr>RESTful Web Services Documentation</vt:lpstr>
      <vt:lpstr>Swagger API and OpenAPI Timeline</vt:lpstr>
      <vt:lpstr>Swagger API and OpenAPI Timeline</vt:lpstr>
      <vt:lpstr>Swagger API and OpenAPI Timeline</vt:lpstr>
      <vt:lpstr>Swagger API and OpenAPI Timeline</vt:lpstr>
      <vt:lpstr>Swagger Tools</vt:lpstr>
      <vt:lpstr>Overview</vt:lpstr>
      <vt:lpstr>The Swagger Tools</vt:lpstr>
      <vt:lpstr>Swagger Tools</vt:lpstr>
      <vt:lpstr>Swagger Editor</vt:lpstr>
      <vt:lpstr>Swagger Editor</vt:lpstr>
      <vt:lpstr>Swagger UI</vt:lpstr>
      <vt:lpstr>Swagger UI</vt:lpstr>
      <vt:lpstr>Swagger  Inspector</vt:lpstr>
      <vt:lpstr>Swagger Inspector</vt:lpstr>
      <vt:lpstr>Swagger  Codegen</vt:lpstr>
      <vt:lpstr>Swagger Codegen</vt:lpstr>
      <vt:lpstr>Swagger Tools</vt:lpstr>
      <vt:lpstr>SwaggerHub</vt:lpstr>
      <vt:lpstr>SwaggerHub</vt:lpstr>
      <vt:lpstr>Setup Free Swagger Account</vt:lpstr>
      <vt:lpstr>PowerPoint Presentation</vt:lpstr>
      <vt:lpstr>Swagger Free  Account</vt:lpstr>
      <vt:lpstr>PowerPoint Presentation</vt:lpstr>
      <vt:lpstr>PowerPoint Presentation</vt:lpstr>
      <vt:lpstr>Swagger  On-premises</vt:lpstr>
      <vt:lpstr>PowerPoint Presentation</vt:lpstr>
      <vt:lpstr>PowerPoint Presentation</vt:lpstr>
      <vt:lpstr>PowerPoint Presentation</vt:lpstr>
      <vt:lpstr>PowerPoint Presentation</vt:lpstr>
      <vt:lpstr>The Demo Code</vt:lpstr>
      <vt:lpstr>Globalmantics: CRM cloud service</vt:lpstr>
      <vt:lpstr>History of Swagger and OpenAPI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Steve Steve</cp:lastModifiedBy>
  <cp:revision>11</cp:revision>
  <dcterms:created xsi:type="dcterms:W3CDTF">2021-08-22T16:15:00Z</dcterms:created>
  <dcterms:modified xsi:type="dcterms:W3CDTF">2024-12-08T18:43:42Z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2020-08-18T03:30:00Z</vt:filetime>
  </property>
  <property fmtid="{D5CDD505-2E9C-101B-9397-08002B2CF9AE}" pid="3" name="LastSaved">
    <vt:filetime>2021-08-23T03:30:00Z</vt:filetime>
  </property>
  <property fmtid="{D5CDD505-2E9C-101B-9397-08002B2CF9AE}" pid="4" name="ICV">
    <vt:lpwstr>0D38606A34744C33A9A7A8AC7D536648</vt:lpwstr>
  </property>
  <property fmtid="{D5CDD505-2E9C-101B-9397-08002B2CF9AE}" pid="5" name="KSOProductBuildVer">
    <vt:lpwstr>1033-11.2.0.11156</vt:lpwstr>
  </property>
</Properties>
</file>