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55D-0AB6-456A-94A5-49B7DDAC4AB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0B6-BE18-4FDD-AFFE-F450C23C48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4D22-D464-4588-B7A6-32E0CD95641A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00C4-F9DA-49B7-BD5B-47D22D0702D1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DF9-BD5D-4FB2-B133-481E226569CC}" type="datetime1">
              <a:rPr lang="en-US" smtClean="0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9129-A036-4166-88D7-DFF05711C4B1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98A8-5E8A-4DB3-943B-2D67597EF99F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994" y="2148332"/>
            <a:ext cx="10794010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714" y="2789574"/>
            <a:ext cx="11381740" cy="277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4D13-C02D-4786-8F49-ADAE66B3F83D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039734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20" dirty="0">
                <a:solidFill>
                  <a:srgbClr val="171717"/>
                </a:solidFill>
              </a:rPr>
              <a:t>Wr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00" dirty="0">
                <a:solidFill>
                  <a:srgbClr val="171717"/>
                </a:solidFill>
              </a:rPr>
              <a:t>TypeScript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/>
                <a:cs typeface="Verdana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/>
                <a:cs typeface="Verdana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</a:p>
        </p:txBody>
      </p:sp>
      <p:sp>
        <p:nvSpPr>
          <p:cNvPr id="4" name="object 4"/>
          <p:cNvSpPr/>
          <p:nvPr/>
        </p:nvSpPr>
        <p:spPr>
          <a:xfrm>
            <a:off x="5183990" y="11408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714" y="2789574"/>
          <a:ext cx="11387449" cy="27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436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1984">
                <a:tc gridSpan="2"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CC81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"I'm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boring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difficult.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Don't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like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/>
                          <a:cs typeface="Courier New"/>
                        </a:rPr>
                        <a:t>me."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9748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TS7006: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Parameter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'value1'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implicitly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'any'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TS7006: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Parameter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'value2'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implicitly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'any'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/>
                <a:cs typeface="Verdana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6293694" y="230001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7109704" y="229363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11046015" y="23000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12700" marR="2560955">
              <a:lnSpc>
                <a:spcPct val="1633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afternoon!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12700" marR="2560955">
              <a:lnSpc>
                <a:spcPct val="1633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afternoon!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027" y="4052355"/>
            <a:ext cx="703911" cy="703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6642" y="4628704"/>
            <a:ext cx="703911" cy="703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909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parameters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return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77024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annotations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</a:t>
            </a:r>
            <a:endParaRPr sz="2400">
              <a:latin typeface="Verdana"/>
              <a:cs typeface="Verdana"/>
            </a:endParaRPr>
          </a:p>
          <a:p>
            <a:pPr marL="12700" marR="1978025">
              <a:lnSpc>
                <a:spcPct val="1633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arrow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Declaring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56851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default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parameter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39" y="2864611"/>
            <a:ext cx="9884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DCDCAA"/>
                </a:solidFill>
                <a:latin typeface="Courier New"/>
                <a:cs typeface="Courier New"/>
              </a:rPr>
              <a:t>parameters</a:t>
            </a:r>
            <a:r>
              <a:rPr sz="4800" spc="-3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48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/>
                <a:cs typeface="Courier New"/>
              </a:rPr>
              <a:t>function</a:t>
            </a:r>
            <a:r>
              <a:rPr sz="4800" spc="-3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/>
                <a:cs typeface="Courier New"/>
              </a:rPr>
              <a:t>body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1777" y="366749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5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528" y="1546975"/>
            <a:ext cx="2174875" cy="5524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4297" y="204429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149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701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212151" y="392282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551815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839210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839210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359406" y="5648457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16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839210">
              <a:lnSpc>
                <a:spcPct val="16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ct val="16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 World!'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Hello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World!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23213" y="3038434"/>
            <a:ext cx="4213860" cy="552450"/>
          </a:xfrm>
          <a:custGeom>
            <a:avLst/>
            <a:gdLst/>
            <a:ahLst/>
            <a:cxnLst/>
            <a:rect l="l" t="t" r="r" b="b"/>
            <a:pathLst>
              <a:path w="4213859" h="552450">
                <a:moveTo>
                  <a:pt x="0" y="0"/>
                </a:moveTo>
                <a:lnTo>
                  <a:pt x="4213246" y="0"/>
                </a:lnTo>
                <a:lnTo>
                  <a:pt x="4213246" y="551935"/>
                </a:lnTo>
                <a:lnTo>
                  <a:pt x="0" y="551935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20602" y="35814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674" y="591412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[];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462761" y="47251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8809" y="2937764"/>
            <a:ext cx="639699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Converting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traditional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arrow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function…</a:t>
            </a:r>
            <a:r>
              <a:rPr sz="3600" spc="15" baseline="1157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3600" spc="-195" baseline="1157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600" spc="60" baseline="1157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3600" spc="-195" baseline="1157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600" spc="-15" baseline="1157" dirty="0">
                <a:solidFill>
                  <a:srgbClr val="2A9FBC"/>
                </a:solidFill>
                <a:latin typeface="Verdana"/>
                <a:cs typeface="Verdana"/>
              </a:rPr>
              <a:t>annotations!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544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Taking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advantage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80" y="28249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3890648" y="20552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1102" y="20552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1698" y="2940811"/>
            <a:ext cx="520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Implicitly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assigned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“any”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8089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TypeScript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easier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endParaRPr sz="2400">
              <a:latin typeface="Verdana"/>
              <a:cs typeface="Verdana"/>
            </a:endParaRPr>
          </a:p>
          <a:p>
            <a:pPr marL="12700" marR="2877185">
              <a:lnSpc>
                <a:spcPct val="163300"/>
              </a:lnSpc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Flexibility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included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Clean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71461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Creating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10" dirty="0"/>
              <a:t>Using</a:t>
            </a:r>
            <a:r>
              <a:rPr spc="-200" dirty="0"/>
              <a:t> </a:t>
            </a:r>
            <a:r>
              <a:rPr spc="-5" dirty="0"/>
              <a:t>Custom</a:t>
            </a:r>
            <a:r>
              <a:rPr spc="-195" dirty="0"/>
              <a:t> </a:t>
            </a:r>
            <a:r>
              <a:rPr spc="-35" dirty="0"/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04324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188014" y="443638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815" y="443638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286814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/>
              <a:cs typeface="Courier New"/>
            </a:endParaRPr>
          </a:p>
          <a:p>
            <a:pPr marL="742315" marR="5080" indent="-73025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117957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32615" y="44363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1246</Words>
  <Application>Microsoft Office PowerPoint</Application>
  <PresentationFormat>Widescreen</PresentationFormat>
  <Paragraphs>261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Courier New</vt:lpstr>
      <vt:lpstr>Times New Roman</vt:lpstr>
      <vt:lpstr>Verdana</vt:lpstr>
      <vt:lpstr>Office Theme</vt:lpstr>
      <vt:lpstr>Writing Better Functions with  TypeScript</vt:lpstr>
      <vt:lpstr>PowerPoint Presentation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Using the --noImplicitAny Compiler Option</vt:lpstr>
      <vt:lpstr>Using the --noImplicitAny Compiler Option</vt:lpstr>
      <vt:lpstr>Using the --noImplicitAny Compiler Option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PowerPoint Presentation</vt:lpstr>
      <vt:lpstr>PowerPoint Presentation</vt:lpstr>
      <vt:lpstr>PowerPoint Presentation</vt:lpstr>
      <vt:lpstr>PowerPoint Presentation</vt:lpstr>
      <vt:lpstr>Anatomy of an Arrow Function</vt:lpstr>
      <vt:lpstr>PowerPoint Presentation</vt:lpstr>
      <vt:lpstr>PowerPoint Presentation</vt:lpstr>
      <vt:lpstr>PowerPoint Presentation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Demo</vt:lpstr>
      <vt:lpstr>PowerPoint Presentation</vt:lpstr>
      <vt:lpstr>PowerPoint Presentation</vt:lpstr>
      <vt:lpstr>Up Next: Creating and Using Custom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Functions with  TypeScript</dc:title>
  <cp:lastModifiedBy>Steve Steve</cp:lastModifiedBy>
  <cp:revision>3</cp:revision>
  <dcterms:created xsi:type="dcterms:W3CDTF">2021-07-27T03:18:47Z</dcterms:created>
  <dcterms:modified xsi:type="dcterms:W3CDTF">2024-12-19T17:34:39Z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