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344929" y="837437"/>
            <a:ext cx="2016760" cy="3672840"/>
          </a:xfrm>
          <a:custGeom>
            <a:avLst/>
            <a:gdLst/>
            <a:ahLst/>
            <a:cxnLst/>
            <a:rect l="l" t="t" r="r" b="b"/>
            <a:pathLst>
              <a:path w="2016760" h="3672840">
                <a:moveTo>
                  <a:pt x="0" y="3672840"/>
                </a:moveTo>
                <a:lnTo>
                  <a:pt x="2016251" y="3672840"/>
                </a:lnTo>
                <a:lnTo>
                  <a:pt x="2016251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2" y="1019809"/>
            <a:ext cx="427481" cy="304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412" y="1400505"/>
            <a:ext cx="509777" cy="3051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6412" y="1782191"/>
            <a:ext cx="512063" cy="304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953506" y="837437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487" y="1118869"/>
            <a:ext cx="427481" cy="304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055" y="1652650"/>
            <a:ext cx="509777" cy="30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055" y="2186050"/>
            <a:ext cx="512064" cy="3048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035" y="4747386"/>
            <a:ext cx="1034592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2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17" Type="http://schemas.openxmlformats.org/officeDocument/2006/relationships/image" Target="../media/image134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5" Type="http://schemas.openxmlformats.org/officeDocument/2006/relationships/image" Target="../media/image43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openxmlformats.org/officeDocument/2006/relationships/image" Target="../media/image36.png"/><Relationship Id="rId14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44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5.png"/><Relationship Id="rId21" Type="http://schemas.openxmlformats.org/officeDocument/2006/relationships/image" Target="../media/image150.png"/><Relationship Id="rId7" Type="http://schemas.openxmlformats.org/officeDocument/2006/relationships/image" Target="../media/image139.png"/><Relationship Id="rId12" Type="http://schemas.openxmlformats.org/officeDocument/2006/relationships/image" Target="../media/image43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2" Type="http://schemas.openxmlformats.org/officeDocument/2006/relationships/image" Target="../media/image27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3.png"/><Relationship Id="rId5" Type="http://schemas.openxmlformats.org/officeDocument/2006/relationships/image" Target="../media/image137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42.png"/><Relationship Id="rId19" Type="http://schemas.openxmlformats.org/officeDocument/2006/relationships/image" Target="../media/image148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81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52.png"/><Relationship Id="rId18" Type="http://schemas.openxmlformats.org/officeDocument/2006/relationships/image" Target="../media/image174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" Type="http://schemas.openxmlformats.org/officeDocument/2006/relationships/image" Target="../media/image27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1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1.png"/><Relationship Id="rId18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80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42.png"/><Relationship Id="rId5" Type="http://schemas.openxmlformats.org/officeDocument/2006/relationships/image" Target="../media/image175.png"/><Relationship Id="rId15" Type="http://schemas.openxmlformats.org/officeDocument/2006/relationships/image" Target="../media/image182.png"/><Relationship Id="rId10" Type="http://schemas.openxmlformats.org/officeDocument/2006/relationships/image" Target="../media/image179.png"/><Relationship Id="rId19" Type="http://schemas.openxmlformats.org/officeDocument/2006/relationships/image" Target="../media/image174.png"/><Relationship Id="rId4" Type="http://schemas.openxmlformats.org/officeDocument/2006/relationships/image" Target="../media/image161.png"/><Relationship Id="rId9" Type="http://schemas.openxmlformats.org/officeDocument/2006/relationships/image" Target="../media/image178.png"/><Relationship Id="rId1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42.png"/><Relationship Id="rId18" Type="http://schemas.openxmlformats.org/officeDocument/2006/relationships/image" Target="../media/image169.png"/><Relationship Id="rId3" Type="http://schemas.openxmlformats.org/officeDocument/2006/relationships/image" Target="../media/image160.png"/><Relationship Id="rId21" Type="http://schemas.openxmlformats.org/officeDocument/2006/relationships/image" Target="../media/image174.png"/><Relationship Id="rId7" Type="http://schemas.openxmlformats.org/officeDocument/2006/relationships/image" Target="../media/image40.png"/><Relationship Id="rId12" Type="http://schemas.openxmlformats.org/officeDocument/2006/relationships/image" Target="../media/image187.png"/><Relationship Id="rId17" Type="http://schemas.openxmlformats.org/officeDocument/2006/relationships/image" Target="../media/image182.png"/><Relationship Id="rId2" Type="http://schemas.openxmlformats.org/officeDocument/2006/relationships/image" Target="../media/image27.png"/><Relationship Id="rId16" Type="http://schemas.openxmlformats.org/officeDocument/2006/relationships/image" Target="../media/image99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1" Type="http://schemas.openxmlformats.org/officeDocument/2006/relationships/image" Target="../media/image178.png"/><Relationship Id="rId5" Type="http://schemas.openxmlformats.org/officeDocument/2006/relationships/image" Target="../media/image183.png"/><Relationship Id="rId15" Type="http://schemas.openxmlformats.org/officeDocument/2006/relationships/image" Target="../media/image181.png"/><Relationship Id="rId10" Type="http://schemas.openxmlformats.org/officeDocument/2006/relationships/image" Target="../media/image177.png"/><Relationship Id="rId19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186.png"/><Relationship Id="rId1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63.png"/><Relationship Id="rId7" Type="http://schemas.openxmlformats.org/officeDocument/2006/relationships/image" Target="../media/image185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27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193.png"/><Relationship Id="rId5" Type="http://schemas.openxmlformats.org/officeDocument/2006/relationships/image" Target="../media/image184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19.png"/><Relationship Id="rId3" Type="http://schemas.openxmlformats.org/officeDocument/2006/relationships/image" Target="../media/image81.png"/><Relationship Id="rId21" Type="http://schemas.openxmlformats.org/officeDocument/2006/relationships/image" Target="../media/image78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8.png"/><Relationship Id="rId2" Type="http://schemas.openxmlformats.org/officeDocument/2006/relationships/image" Target="../media/image27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205.png"/><Relationship Id="rId24" Type="http://schemas.openxmlformats.org/officeDocument/2006/relationships/image" Target="../media/image217.png"/><Relationship Id="rId5" Type="http://schemas.openxmlformats.org/officeDocument/2006/relationships/image" Target="../media/image200.png"/><Relationship Id="rId15" Type="http://schemas.openxmlformats.org/officeDocument/2006/relationships/image" Target="../media/image209.png"/><Relationship Id="rId23" Type="http://schemas.openxmlformats.org/officeDocument/2006/relationships/image" Target="../media/image216.png"/><Relationship Id="rId28" Type="http://schemas.openxmlformats.org/officeDocument/2006/relationships/image" Target="../media/image221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63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5.png"/><Relationship Id="rId27" Type="http://schemas.openxmlformats.org/officeDocument/2006/relationships/image" Target="../media/image220.png"/><Relationship Id="rId30" Type="http://schemas.openxmlformats.org/officeDocument/2006/relationships/image" Target="../media/image1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5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20.png"/><Relationship Id="rId2" Type="http://schemas.openxmlformats.org/officeDocument/2006/relationships/image" Target="../media/image27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10" Type="http://schemas.openxmlformats.org/officeDocument/2006/relationships/image" Target="../media/image229.png"/><Relationship Id="rId19" Type="http://schemas.openxmlformats.org/officeDocument/2006/relationships/image" Target="../media/image174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194.png"/><Relationship Id="rId3" Type="http://schemas.openxmlformats.org/officeDocument/2006/relationships/image" Target="../media/image237.png"/><Relationship Id="rId21" Type="http://schemas.openxmlformats.org/officeDocument/2006/relationships/image" Target="../media/image19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193.png"/><Relationship Id="rId2" Type="http://schemas.openxmlformats.org/officeDocument/2006/relationships/image" Target="../media/image27.png"/><Relationship Id="rId16" Type="http://schemas.openxmlformats.org/officeDocument/2006/relationships/image" Target="../media/image192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24" Type="http://schemas.openxmlformats.org/officeDocument/2006/relationships/image" Target="../media/image154.png"/><Relationship Id="rId5" Type="http://schemas.openxmlformats.org/officeDocument/2006/relationships/image" Target="../media/image239.png"/><Relationship Id="rId15" Type="http://schemas.openxmlformats.org/officeDocument/2006/relationships/image" Target="../media/image191.png"/><Relationship Id="rId23" Type="http://schemas.openxmlformats.org/officeDocument/2006/relationships/image" Target="../media/image251.png"/><Relationship Id="rId10" Type="http://schemas.openxmlformats.org/officeDocument/2006/relationships/image" Target="../media/image244.png"/><Relationship Id="rId19" Type="http://schemas.openxmlformats.org/officeDocument/2006/relationships/image" Target="../media/image249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Relationship Id="rId22" Type="http://schemas.openxmlformats.org/officeDocument/2006/relationships/image" Target="../media/image1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81.png"/><Relationship Id="rId21" Type="http://schemas.openxmlformats.org/officeDocument/2006/relationships/image" Target="../media/image266.png"/><Relationship Id="rId7" Type="http://schemas.openxmlformats.org/officeDocument/2006/relationships/image" Target="../media/image36.png"/><Relationship Id="rId12" Type="http://schemas.openxmlformats.org/officeDocument/2006/relationships/image" Target="../media/image130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2" Type="http://schemas.openxmlformats.org/officeDocument/2006/relationships/image" Target="../media/image2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4.png"/><Relationship Id="rId11" Type="http://schemas.openxmlformats.org/officeDocument/2006/relationships/image" Target="../media/image257.png"/><Relationship Id="rId24" Type="http://schemas.openxmlformats.org/officeDocument/2006/relationships/image" Target="../media/image269.png"/><Relationship Id="rId5" Type="http://schemas.openxmlformats.org/officeDocument/2006/relationships/image" Target="../media/image253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199.png"/><Relationship Id="rId10" Type="http://schemas.openxmlformats.org/officeDocument/2006/relationships/image" Target="../media/image256.png"/><Relationship Id="rId19" Type="http://schemas.openxmlformats.org/officeDocument/2006/relationships/image" Target="../media/image264.png"/><Relationship Id="rId4" Type="http://schemas.openxmlformats.org/officeDocument/2006/relationships/image" Target="../media/image252.png"/><Relationship Id="rId9" Type="http://schemas.openxmlformats.org/officeDocument/2006/relationships/image" Target="../media/image255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" Type="http://schemas.openxmlformats.org/officeDocument/2006/relationships/image" Target="../media/image8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image" Target="../media/image27.png"/><Relationship Id="rId16" Type="http://schemas.openxmlformats.org/officeDocument/2006/relationships/image" Target="../media/image284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10" Type="http://schemas.openxmlformats.org/officeDocument/2006/relationships/image" Target="../media/image278.png"/><Relationship Id="rId19" Type="http://schemas.openxmlformats.org/officeDocument/2006/relationships/image" Target="../media/image287.png"/><Relationship Id="rId4" Type="http://schemas.openxmlformats.org/officeDocument/2006/relationships/image" Target="../media/image25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95.png"/><Relationship Id="rId18" Type="http://schemas.openxmlformats.org/officeDocument/2006/relationships/image" Target="../media/image299.png"/><Relationship Id="rId26" Type="http://schemas.openxmlformats.org/officeDocument/2006/relationships/image" Target="../media/image305.png"/><Relationship Id="rId3" Type="http://schemas.openxmlformats.org/officeDocument/2006/relationships/image" Target="../media/image81.png"/><Relationship Id="rId21" Type="http://schemas.openxmlformats.org/officeDocument/2006/relationships/image" Target="../media/image301.png"/><Relationship Id="rId7" Type="http://schemas.openxmlformats.org/officeDocument/2006/relationships/image" Target="../media/image290.png"/><Relationship Id="rId12" Type="http://schemas.openxmlformats.org/officeDocument/2006/relationships/image" Target="../media/image294.png"/><Relationship Id="rId17" Type="http://schemas.openxmlformats.org/officeDocument/2006/relationships/image" Target="../media/image275.png"/><Relationship Id="rId25" Type="http://schemas.openxmlformats.org/officeDocument/2006/relationships/image" Target="../media/image304.png"/><Relationship Id="rId2" Type="http://schemas.openxmlformats.org/officeDocument/2006/relationships/image" Target="../media/image27.png"/><Relationship Id="rId16" Type="http://schemas.openxmlformats.org/officeDocument/2006/relationships/image" Target="../media/image298.png"/><Relationship Id="rId20" Type="http://schemas.openxmlformats.org/officeDocument/2006/relationships/image" Target="../media/image267.png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9.png"/><Relationship Id="rId11" Type="http://schemas.openxmlformats.org/officeDocument/2006/relationships/image" Target="../media/image293.png"/><Relationship Id="rId24" Type="http://schemas.openxmlformats.org/officeDocument/2006/relationships/image" Target="../media/image303.png"/><Relationship Id="rId5" Type="http://schemas.openxmlformats.org/officeDocument/2006/relationships/image" Target="../media/image288.png"/><Relationship Id="rId15" Type="http://schemas.openxmlformats.org/officeDocument/2006/relationships/image" Target="../media/image297.png"/><Relationship Id="rId23" Type="http://schemas.openxmlformats.org/officeDocument/2006/relationships/image" Target="../media/image302.png"/><Relationship Id="rId28" Type="http://schemas.openxmlformats.org/officeDocument/2006/relationships/image" Target="../media/image307.png"/><Relationship Id="rId10" Type="http://schemas.openxmlformats.org/officeDocument/2006/relationships/image" Target="../media/image292.png"/><Relationship Id="rId19" Type="http://schemas.openxmlformats.org/officeDocument/2006/relationships/image" Target="../media/image300.png"/><Relationship Id="rId4" Type="http://schemas.openxmlformats.org/officeDocument/2006/relationships/image" Target="../media/image252.png"/><Relationship Id="rId9" Type="http://schemas.openxmlformats.org/officeDocument/2006/relationships/image" Target="../media/image291.png"/><Relationship Id="rId14" Type="http://schemas.openxmlformats.org/officeDocument/2006/relationships/image" Target="../media/image296.png"/><Relationship Id="rId22" Type="http://schemas.openxmlformats.org/officeDocument/2006/relationships/image" Target="../media/image40.png"/><Relationship Id="rId27" Type="http://schemas.openxmlformats.org/officeDocument/2006/relationships/image" Target="../media/image3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165.png"/><Relationship Id="rId18" Type="http://schemas.openxmlformats.org/officeDocument/2006/relationships/image" Target="../media/image319.png"/><Relationship Id="rId26" Type="http://schemas.openxmlformats.org/officeDocument/2006/relationships/image" Target="../media/image327.png"/><Relationship Id="rId3" Type="http://schemas.openxmlformats.org/officeDocument/2006/relationships/image" Target="../media/image309.png"/><Relationship Id="rId21" Type="http://schemas.openxmlformats.org/officeDocument/2006/relationships/image" Target="../media/image322.png"/><Relationship Id="rId7" Type="http://schemas.openxmlformats.org/officeDocument/2006/relationships/image" Target="../media/image311.png"/><Relationship Id="rId12" Type="http://schemas.openxmlformats.org/officeDocument/2006/relationships/image" Target="../media/image315.png"/><Relationship Id="rId17" Type="http://schemas.openxmlformats.org/officeDocument/2006/relationships/image" Target="../media/image318.png"/><Relationship Id="rId25" Type="http://schemas.openxmlformats.org/officeDocument/2006/relationships/image" Target="../media/image326.png"/><Relationship Id="rId2" Type="http://schemas.openxmlformats.org/officeDocument/2006/relationships/image" Target="../media/image27.png"/><Relationship Id="rId16" Type="http://schemas.openxmlformats.org/officeDocument/2006/relationships/image" Target="../media/image317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232.png"/><Relationship Id="rId24" Type="http://schemas.openxmlformats.org/officeDocument/2006/relationships/image" Target="../media/image325.png"/><Relationship Id="rId5" Type="http://schemas.openxmlformats.org/officeDocument/2006/relationships/image" Target="../media/image310.png"/><Relationship Id="rId15" Type="http://schemas.openxmlformats.org/officeDocument/2006/relationships/image" Target="../media/image316.png"/><Relationship Id="rId23" Type="http://schemas.openxmlformats.org/officeDocument/2006/relationships/image" Target="../media/image324.png"/><Relationship Id="rId28" Type="http://schemas.openxmlformats.org/officeDocument/2006/relationships/image" Target="../media/image328.png"/><Relationship Id="rId10" Type="http://schemas.openxmlformats.org/officeDocument/2006/relationships/image" Target="../media/image314.png"/><Relationship Id="rId19" Type="http://schemas.openxmlformats.org/officeDocument/2006/relationships/image" Target="../media/image320.png"/><Relationship Id="rId4" Type="http://schemas.openxmlformats.org/officeDocument/2006/relationships/image" Target="../media/image252.png"/><Relationship Id="rId9" Type="http://schemas.openxmlformats.org/officeDocument/2006/relationships/image" Target="../media/image313.png"/><Relationship Id="rId14" Type="http://schemas.openxmlformats.org/officeDocument/2006/relationships/image" Target="../media/image81.png"/><Relationship Id="rId22" Type="http://schemas.openxmlformats.org/officeDocument/2006/relationships/image" Target="../media/image323.png"/><Relationship Id="rId27" Type="http://schemas.openxmlformats.org/officeDocument/2006/relationships/image" Target="../media/image2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image" Target="../media/image320.png"/><Relationship Id="rId3" Type="http://schemas.openxmlformats.org/officeDocument/2006/relationships/image" Target="../media/image329.png"/><Relationship Id="rId7" Type="http://schemas.openxmlformats.org/officeDocument/2006/relationships/image" Target="../media/image332.png"/><Relationship Id="rId12" Type="http://schemas.openxmlformats.org/officeDocument/2006/relationships/image" Target="../media/image337.png"/><Relationship Id="rId2" Type="http://schemas.openxmlformats.org/officeDocument/2006/relationships/image" Target="../media/image27.png"/><Relationship Id="rId16" Type="http://schemas.openxmlformats.org/officeDocument/2006/relationships/image" Target="../media/image3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11" Type="http://schemas.openxmlformats.org/officeDocument/2006/relationships/image" Target="../media/image336.png"/><Relationship Id="rId5" Type="http://schemas.openxmlformats.org/officeDocument/2006/relationships/image" Target="../media/image331.png"/><Relationship Id="rId15" Type="http://schemas.openxmlformats.org/officeDocument/2006/relationships/image" Target="../media/image339.png"/><Relationship Id="rId10" Type="http://schemas.openxmlformats.org/officeDocument/2006/relationships/image" Target="../media/image335.png"/><Relationship Id="rId4" Type="http://schemas.openxmlformats.org/officeDocument/2006/relationships/image" Target="../media/image330.png"/><Relationship Id="rId9" Type="http://schemas.openxmlformats.org/officeDocument/2006/relationships/image" Target="../media/image334.png"/><Relationship Id="rId14" Type="http://schemas.openxmlformats.org/officeDocument/2006/relationships/image" Target="../media/image3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3.png"/><Relationship Id="rId4" Type="http://schemas.openxmlformats.org/officeDocument/2006/relationships/image" Target="../media/image3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165.png"/><Relationship Id="rId18" Type="http://schemas.openxmlformats.org/officeDocument/2006/relationships/image" Target="../media/image252.png"/><Relationship Id="rId3" Type="http://schemas.openxmlformats.org/officeDocument/2006/relationships/image" Target="../media/image345.png"/><Relationship Id="rId21" Type="http://schemas.openxmlformats.org/officeDocument/2006/relationships/image" Target="../media/image359.png"/><Relationship Id="rId7" Type="http://schemas.openxmlformats.org/officeDocument/2006/relationships/image" Target="../media/image349.png"/><Relationship Id="rId12" Type="http://schemas.openxmlformats.org/officeDocument/2006/relationships/image" Target="../media/image353.png"/><Relationship Id="rId17" Type="http://schemas.openxmlformats.org/officeDocument/2006/relationships/image" Target="../media/image356.png"/><Relationship Id="rId2" Type="http://schemas.openxmlformats.org/officeDocument/2006/relationships/image" Target="../media/image27.png"/><Relationship Id="rId16" Type="http://schemas.openxmlformats.org/officeDocument/2006/relationships/image" Target="../media/image355.png"/><Relationship Id="rId20" Type="http://schemas.openxmlformats.org/officeDocument/2006/relationships/image" Target="../media/image3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8.png"/><Relationship Id="rId11" Type="http://schemas.openxmlformats.org/officeDocument/2006/relationships/image" Target="../media/image232.png"/><Relationship Id="rId5" Type="http://schemas.openxmlformats.org/officeDocument/2006/relationships/image" Target="../media/image347.png"/><Relationship Id="rId15" Type="http://schemas.openxmlformats.org/officeDocument/2006/relationships/image" Target="../media/image149.png"/><Relationship Id="rId10" Type="http://schemas.openxmlformats.org/officeDocument/2006/relationships/image" Target="../media/image352.png"/><Relationship Id="rId19" Type="http://schemas.openxmlformats.org/officeDocument/2006/relationships/image" Target="../media/image357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4.png"/><Relationship Id="rId22" Type="http://schemas.openxmlformats.org/officeDocument/2006/relationships/image" Target="../media/image1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64.png"/><Relationship Id="rId5" Type="http://schemas.openxmlformats.org/officeDocument/2006/relationships/image" Target="../media/image4.png"/><Relationship Id="rId10" Type="http://schemas.openxmlformats.org/officeDocument/2006/relationships/image" Target="../media/image363.png"/><Relationship Id="rId4" Type="http://schemas.openxmlformats.org/officeDocument/2006/relationships/image" Target="../media/image3.png"/><Relationship Id="rId9" Type="http://schemas.openxmlformats.org/officeDocument/2006/relationships/image" Target="../media/image3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66.png"/><Relationship Id="rId7" Type="http://schemas.openxmlformats.org/officeDocument/2006/relationships/image" Target="../media/image370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" Type="http://schemas.openxmlformats.org/officeDocument/2006/relationships/image" Target="../media/image372.png"/><Relationship Id="rId16" Type="http://schemas.openxmlformats.org/officeDocument/2006/relationships/image" Target="../media/image3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204.png"/><Relationship Id="rId18" Type="http://schemas.openxmlformats.org/officeDocument/2006/relationships/image" Target="../media/image401.png"/><Relationship Id="rId26" Type="http://schemas.openxmlformats.org/officeDocument/2006/relationships/image" Target="../media/image409.png"/><Relationship Id="rId3" Type="http://schemas.openxmlformats.org/officeDocument/2006/relationships/image" Target="../media/image69.png"/><Relationship Id="rId21" Type="http://schemas.openxmlformats.org/officeDocument/2006/relationships/image" Target="../media/image404.png"/><Relationship Id="rId7" Type="http://schemas.openxmlformats.org/officeDocument/2006/relationships/image" Target="../media/image393.png"/><Relationship Id="rId12" Type="http://schemas.openxmlformats.org/officeDocument/2006/relationships/image" Target="../media/image39.png"/><Relationship Id="rId17" Type="http://schemas.openxmlformats.org/officeDocument/2006/relationships/image" Target="../media/image400.png"/><Relationship Id="rId25" Type="http://schemas.openxmlformats.org/officeDocument/2006/relationships/image" Target="../media/image408.png"/><Relationship Id="rId2" Type="http://schemas.openxmlformats.org/officeDocument/2006/relationships/image" Target="../media/image27.png"/><Relationship Id="rId16" Type="http://schemas.openxmlformats.org/officeDocument/2006/relationships/image" Target="../media/image399.png"/><Relationship Id="rId20" Type="http://schemas.openxmlformats.org/officeDocument/2006/relationships/image" Target="../media/image4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76.png"/><Relationship Id="rId24" Type="http://schemas.openxmlformats.org/officeDocument/2006/relationships/image" Target="../media/image407.png"/><Relationship Id="rId5" Type="http://schemas.openxmlformats.org/officeDocument/2006/relationships/image" Target="../media/image392.png"/><Relationship Id="rId15" Type="http://schemas.openxmlformats.org/officeDocument/2006/relationships/image" Target="../media/image398.png"/><Relationship Id="rId23" Type="http://schemas.openxmlformats.org/officeDocument/2006/relationships/image" Target="../media/image406.png"/><Relationship Id="rId10" Type="http://schemas.openxmlformats.org/officeDocument/2006/relationships/image" Target="../media/image396.png"/><Relationship Id="rId19" Type="http://schemas.openxmlformats.org/officeDocument/2006/relationships/image" Target="../media/image402.png"/><Relationship Id="rId4" Type="http://schemas.openxmlformats.org/officeDocument/2006/relationships/image" Target="../media/image391.png"/><Relationship Id="rId9" Type="http://schemas.openxmlformats.org/officeDocument/2006/relationships/image" Target="../media/image395.png"/><Relationship Id="rId14" Type="http://schemas.openxmlformats.org/officeDocument/2006/relationships/image" Target="../media/image397.png"/><Relationship Id="rId22" Type="http://schemas.openxmlformats.org/officeDocument/2006/relationships/image" Target="../media/image4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5.png"/><Relationship Id="rId18" Type="http://schemas.openxmlformats.org/officeDocument/2006/relationships/image" Target="../media/image418.png"/><Relationship Id="rId3" Type="http://schemas.openxmlformats.org/officeDocument/2006/relationships/image" Target="../media/image69.png"/><Relationship Id="rId21" Type="http://schemas.openxmlformats.org/officeDocument/2006/relationships/image" Target="../media/image420.png"/><Relationship Id="rId7" Type="http://schemas.openxmlformats.org/officeDocument/2006/relationships/image" Target="../media/image413.png"/><Relationship Id="rId12" Type="http://schemas.openxmlformats.org/officeDocument/2006/relationships/image" Target="../media/image414.png"/><Relationship Id="rId17" Type="http://schemas.openxmlformats.org/officeDocument/2006/relationships/image" Target="../media/image417.png"/><Relationship Id="rId2" Type="http://schemas.openxmlformats.org/officeDocument/2006/relationships/image" Target="../media/image27.png"/><Relationship Id="rId16" Type="http://schemas.openxmlformats.org/officeDocument/2006/relationships/image" Target="../media/image416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2.png"/><Relationship Id="rId11" Type="http://schemas.openxmlformats.org/officeDocument/2006/relationships/image" Target="../media/image310.png"/><Relationship Id="rId5" Type="http://schemas.openxmlformats.org/officeDocument/2006/relationships/image" Target="../media/image411.png"/><Relationship Id="rId15" Type="http://schemas.openxmlformats.org/officeDocument/2006/relationships/image" Target="../media/image400.png"/><Relationship Id="rId23" Type="http://schemas.openxmlformats.org/officeDocument/2006/relationships/image" Target="../media/image409.png"/><Relationship Id="rId10" Type="http://schemas.openxmlformats.org/officeDocument/2006/relationships/image" Target="../media/image39.png"/><Relationship Id="rId19" Type="http://schemas.openxmlformats.org/officeDocument/2006/relationships/image" Target="../media/image405.png"/><Relationship Id="rId4" Type="http://schemas.openxmlformats.org/officeDocument/2006/relationships/image" Target="../media/image410.png"/><Relationship Id="rId9" Type="http://schemas.openxmlformats.org/officeDocument/2006/relationships/image" Target="../media/image76.png"/><Relationship Id="rId14" Type="http://schemas.openxmlformats.org/officeDocument/2006/relationships/image" Target="../media/image399.png"/><Relationship Id="rId22" Type="http://schemas.openxmlformats.org/officeDocument/2006/relationships/image" Target="../media/image4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9.png"/><Relationship Id="rId3" Type="http://schemas.openxmlformats.org/officeDocument/2006/relationships/image" Target="../media/image69.png"/><Relationship Id="rId7" Type="http://schemas.openxmlformats.org/officeDocument/2006/relationships/image" Target="../media/image425.png"/><Relationship Id="rId12" Type="http://schemas.openxmlformats.org/officeDocument/2006/relationships/image" Target="../media/image428.png"/><Relationship Id="rId17" Type="http://schemas.openxmlformats.org/officeDocument/2006/relationships/image" Target="../media/image328.png"/><Relationship Id="rId2" Type="http://schemas.openxmlformats.org/officeDocument/2006/relationships/image" Target="../media/image27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4.png"/><Relationship Id="rId11" Type="http://schemas.openxmlformats.org/officeDocument/2006/relationships/image" Target="../media/image427.png"/><Relationship Id="rId5" Type="http://schemas.openxmlformats.org/officeDocument/2006/relationships/image" Target="../media/image423.png"/><Relationship Id="rId15" Type="http://schemas.openxmlformats.org/officeDocument/2006/relationships/image" Target="../media/image431.png"/><Relationship Id="rId10" Type="http://schemas.openxmlformats.org/officeDocument/2006/relationships/image" Target="../media/image263.png"/><Relationship Id="rId4" Type="http://schemas.openxmlformats.org/officeDocument/2006/relationships/image" Target="../media/image422.png"/><Relationship Id="rId9" Type="http://schemas.openxmlformats.org/officeDocument/2006/relationships/image" Target="../media/image426.png"/><Relationship Id="rId14" Type="http://schemas.openxmlformats.org/officeDocument/2006/relationships/image" Target="../media/image4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39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0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1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5.png"/><Relationship Id="rId4" Type="http://schemas.openxmlformats.org/officeDocument/2006/relationships/image" Target="../media/image4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png"/><Relationship Id="rId13" Type="http://schemas.openxmlformats.org/officeDocument/2006/relationships/image" Target="../media/image460.png"/><Relationship Id="rId18" Type="http://schemas.openxmlformats.org/officeDocument/2006/relationships/image" Target="../media/image465.png"/><Relationship Id="rId3" Type="http://schemas.openxmlformats.org/officeDocument/2006/relationships/image" Target="../media/image450.png"/><Relationship Id="rId21" Type="http://schemas.openxmlformats.org/officeDocument/2006/relationships/image" Target="../media/image468.png"/><Relationship Id="rId7" Type="http://schemas.openxmlformats.org/officeDocument/2006/relationships/image" Target="../media/image454.png"/><Relationship Id="rId12" Type="http://schemas.openxmlformats.org/officeDocument/2006/relationships/image" Target="../media/image459.png"/><Relationship Id="rId17" Type="http://schemas.openxmlformats.org/officeDocument/2006/relationships/image" Target="../media/image464.png"/><Relationship Id="rId2" Type="http://schemas.openxmlformats.org/officeDocument/2006/relationships/image" Target="../media/image449.png"/><Relationship Id="rId16" Type="http://schemas.openxmlformats.org/officeDocument/2006/relationships/image" Target="../media/image463.png"/><Relationship Id="rId20" Type="http://schemas.openxmlformats.org/officeDocument/2006/relationships/image" Target="../media/image4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3.png"/><Relationship Id="rId11" Type="http://schemas.openxmlformats.org/officeDocument/2006/relationships/image" Target="../media/image458.png"/><Relationship Id="rId5" Type="http://schemas.openxmlformats.org/officeDocument/2006/relationships/image" Target="../media/image452.png"/><Relationship Id="rId15" Type="http://schemas.openxmlformats.org/officeDocument/2006/relationships/image" Target="../media/image462.png"/><Relationship Id="rId10" Type="http://schemas.openxmlformats.org/officeDocument/2006/relationships/image" Target="../media/image457.png"/><Relationship Id="rId19" Type="http://schemas.openxmlformats.org/officeDocument/2006/relationships/image" Target="../media/image466.png"/><Relationship Id="rId4" Type="http://schemas.openxmlformats.org/officeDocument/2006/relationships/image" Target="../media/image451.png"/><Relationship Id="rId9" Type="http://schemas.openxmlformats.org/officeDocument/2006/relationships/image" Target="../media/image456.png"/><Relationship Id="rId14" Type="http://schemas.openxmlformats.org/officeDocument/2006/relationships/image" Target="../media/image4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79.png"/><Relationship Id="rId18" Type="http://schemas.openxmlformats.org/officeDocument/2006/relationships/image" Target="../media/image484.png"/><Relationship Id="rId3" Type="http://schemas.openxmlformats.org/officeDocument/2006/relationships/image" Target="../media/image471.png"/><Relationship Id="rId21" Type="http://schemas.openxmlformats.org/officeDocument/2006/relationships/image" Target="../media/image487.png"/><Relationship Id="rId7" Type="http://schemas.openxmlformats.org/officeDocument/2006/relationships/image" Target="../media/image474.png"/><Relationship Id="rId12" Type="http://schemas.openxmlformats.org/officeDocument/2006/relationships/image" Target="../media/image478.png"/><Relationship Id="rId17" Type="http://schemas.openxmlformats.org/officeDocument/2006/relationships/image" Target="../media/image483.png"/><Relationship Id="rId2" Type="http://schemas.openxmlformats.org/officeDocument/2006/relationships/image" Target="../media/image27.png"/><Relationship Id="rId16" Type="http://schemas.openxmlformats.org/officeDocument/2006/relationships/image" Target="../media/image482.png"/><Relationship Id="rId20" Type="http://schemas.openxmlformats.org/officeDocument/2006/relationships/image" Target="../media/image4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3.png"/><Relationship Id="rId11" Type="http://schemas.openxmlformats.org/officeDocument/2006/relationships/image" Target="../media/image477.png"/><Relationship Id="rId5" Type="http://schemas.openxmlformats.org/officeDocument/2006/relationships/image" Target="../media/image252.png"/><Relationship Id="rId15" Type="http://schemas.openxmlformats.org/officeDocument/2006/relationships/image" Target="../media/image481.png"/><Relationship Id="rId23" Type="http://schemas.openxmlformats.org/officeDocument/2006/relationships/image" Target="../media/image199.png"/><Relationship Id="rId10" Type="http://schemas.openxmlformats.org/officeDocument/2006/relationships/image" Target="../media/image476.png"/><Relationship Id="rId19" Type="http://schemas.openxmlformats.org/officeDocument/2006/relationships/image" Target="../media/image485.png"/><Relationship Id="rId4" Type="http://schemas.openxmlformats.org/officeDocument/2006/relationships/image" Target="../media/image472.png"/><Relationship Id="rId9" Type="http://schemas.openxmlformats.org/officeDocument/2006/relationships/image" Target="../media/image475.png"/><Relationship Id="rId14" Type="http://schemas.openxmlformats.org/officeDocument/2006/relationships/image" Target="../media/image480.png"/><Relationship Id="rId22" Type="http://schemas.openxmlformats.org/officeDocument/2006/relationships/image" Target="../media/image1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13" Type="http://schemas.openxmlformats.org/officeDocument/2006/relationships/image" Target="../media/image500.png"/><Relationship Id="rId3" Type="http://schemas.openxmlformats.org/officeDocument/2006/relationships/image" Target="../media/image492.png"/><Relationship Id="rId7" Type="http://schemas.openxmlformats.org/officeDocument/2006/relationships/image" Target="../media/image495.png"/><Relationship Id="rId12" Type="http://schemas.openxmlformats.org/officeDocument/2006/relationships/image" Target="../media/image499.png"/><Relationship Id="rId2" Type="http://schemas.openxmlformats.org/officeDocument/2006/relationships/image" Target="../media/image27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4.png"/><Relationship Id="rId11" Type="http://schemas.openxmlformats.org/officeDocument/2006/relationships/image" Target="../media/image498.png"/><Relationship Id="rId5" Type="http://schemas.openxmlformats.org/officeDocument/2006/relationships/image" Target="../media/image52.png"/><Relationship Id="rId15" Type="http://schemas.openxmlformats.org/officeDocument/2006/relationships/image" Target="../media/image501.png"/><Relationship Id="rId10" Type="http://schemas.openxmlformats.org/officeDocument/2006/relationships/image" Target="../media/image497.png"/><Relationship Id="rId4" Type="http://schemas.openxmlformats.org/officeDocument/2006/relationships/image" Target="../media/image493.png"/><Relationship Id="rId9" Type="http://schemas.openxmlformats.org/officeDocument/2006/relationships/image" Target="../media/image496.png"/><Relationship Id="rId1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11.png"/><Relationship Id="rId3" Type="http://schemas.openxmlformats.org/officeDocument/2006/relationships/image" Target="../media/image502.png"/><Relationship Id="rId7" Type="http://schemas.openxmlformats.org/officeDocument/2006/relationships/image" Target="../media/image506.png"/><Relationship Id="rId12" Type="http://schemas.openxmlformats.org/officeDocument/2006/relationships/image" Target="../media/image510.png"/><Relationship Id="rId17" Type="http://schemas.openxmlformats.org/officeDocument/2006/relationships/image" Target="../media/image514.png"/><Relationship Id="rId2" Type="http://schemas.openxmlformats.org/officeDocument/2006/relationships/image" Target="../media/image27.png"/><Relationship Id="rId16" Type="http://schemas.openxmlformats.org/officeDocument/2006/relationships/image" Target="../media/image5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5.png"/><Relationship Id="rId11" Type="http://schemas.openxmlformats.org/officeDocument/2006/relationships/image" Target="../media/image509.png"/><Relationship Id="rId5" Type="http://schemas.openxmlformats.org/officeDocument/2006/relationships/image" Target="../media/image504.png"/><Relationship Id="rId15" Type="http://schemas.openxmlformats.org/officeDocument/2006/relationships/image" Target="../media/image189.png"/><Relationship Id="rId10" Type="http://schemas.openxmlformats.org/officeDocument/2006/relationships/image" Target="../media/image508.png"/><Relationship Id="rId4" Type="http://schemas.openxmlformats.org/officeDocument/2006/relationships/image" Target="../media/image503.png"/><Relationship Id="rId9" Type="http://schemas.openxmlformats.org/officeDocument/2006/relationships/image" Target="../media/image507.png"/><Relationship Id="rId14" Type="http://schemas.openxmlformats.org/officeDocument/2006/relationships/image" Target="../media/image5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13" Type="http://schemas.openxmlformats.org/officeDocument/2006/relationships/image" Target="../media/image524.png"/><Relationship Id="rId18" Type="http://schemas.openxmlformats.org/officeDocument/2006/relationships/image" Target="../media/image528.png"/><Relationship Id="rId26" Type="http://schemas.openxmlformats.org/officeDocument/2006/relationships/image" Target="../media/image514.png"/><Relationship Id="rId3" Type="http://schemas.openxmlformats.org/officeDocument/2006/relationships/image" Target="../media/image515.png"/><Relationship Id="rId21" Type="http://schemas.openxmlformats.org/officeDocument/2006/relationships/image" Target="../media/image493.png"/><Relationship Id="rId7" Type="http://schemas.openxmlformats.org/officeDocument/2006/relationships/image" Target="../media/image518.png"/><Relationship Id="rId12" Type="http://schemas.openxmlformats.org/officeDocument/2006/relationships/image" Target="../media/image523.png"/><Relationship Id="rId17" Type="http://schemas.openxmlformats.org/officeDocument/2006/relationships/image" Target="../media/image310.png"/><Relationship Id="rId25" Type="http://schemas.openxmlformats.org/officeDocument/2006/relationships/image" Target="../media/image532.png"/><Relationship Id="rId2" Type="http://schemas.openxmlformats.org/officeDocument/2006/relationships/image" Target="../media/image27.png"/><Relationship Id="rId16" Type="http://schemas.openxmlformats.org/officeDocument/2006/relationships/image" Target="../media/image527.png"/><Relationship Id="rId20" Type="http://schemas.openxmlformats.org/officeDocument/2006/relationships/image" Target="../media/image3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7.png"/><Relationship Id="rId11" Type="http://schemas.openxmlformats.org/officeDocument/2006/relationships/image" Target="../media/image522.png"/><Relationship Id="rId24" Type="http://schemas.openxmlformats.org/officeDocument/2006/relationships/image" Target="../media/image531.png"/><Relationship Id="rId5" Type="http://schemas.openxmlformats.org/officeDocument/2006/relationships/image" Target="../media/image516.png"/><Relationship Id="rId15" Type="http://schemas.openxmlformats.org/officeDocument/2006/relationships/image" Target="../media/image526.png"/><Relationship Id="rId23" Type="http://schemas.openxmlformats.org/officeDocument/2006/relationships/image" Target="../media/image530.png"/><Relationship Id="rId10" Type="http://schemas.openxmlformats.org/officeDocument/2006/relationships/image" Target="../media/image521.png"/><Relationship Id="rId19" Type="http://schemas.openxmlformats.org/officeDocument/2006/relationships/image" Target="../media/image529.png"/><Relationship Id="rId4" Type="http://schemas.openxmlformats.org/officeDocument/2006/relationships/image" Target="../media/image278.png"/><Relationship Id="rId9" Type="http://schemas.openxmlformats.org/officeDocument/2006/relationships/image" Target="../media/image520.png"/><Relationship Id="rId14" Type="http://schemas.openxmlformats.org/officeDocument/2006/relationships/image" Target="../media/image525.png"/><Relationship Id="rId22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png"/><Relationship Id="rId2" Type="http://schemas.openxmlformats.org/officeDocument/2006/relationships/image" Target="../media/image5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7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png"/><Relationship Id="rId13" Type="http://schemas.openxmlformats.org/officeDocument/2006/relationships/image" Target="../media/image458.png"/><Relationship Id="rId18" Type="http://schemas.openxmlformats.org/officeDocument/2006/relationships/image" Target="../media/image553.png"/><Relationship Id="rId3" Type="http://schemas.openxmlformats.org/officeDocument/2006/relationships/image" Target="../media/image540.png"/><Relationship Id="rId21" Type="http://schemas.openxmlformats.org/officeDocument/2006/relationships/image" Target="../media/image555.png"/><Relationship Id="rId7" Type="http://schemas.openxmlformats.org/officeDocument/2006/relationships/image" Target="../media/image544.png"/><Relationship Id="rId12" Type="http://schemas.openxmlformats.org/officeDocument/2006/relationships/image" Target="../media/image548.png"/><Relationship Id="rId17" Type="http://schemas.openxmlformats.org/officeDocument/2006/relationships/image" Target="../media/image552.png"/><Relationship Id="rId2" Type="http://schemas.openxmlformats.org/officeDocument/2006/relationships/image" Target="../media/image539.png"/><Relationship Id="rId16" Type="http://schemas.openxmlformats.org/officeDocument/2006/relationships/image" Target="../media/image551.png"/><Relationship Id="rId20" Type="http://schemas.openxmlformats.org/officeDocument/2006/relationships/image" Target="../media/image3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3.png"/><Relationship Id="rId11" Type="http://schemas.openxmlformats.org/officeDocument/2006/relationships/image" Target="../media/image547.png"/><Relationship Id="rId5" Type="http://schemas.openxmlformats.org/officeDocument/2006/relationships/image" Target="../media/image542.png"/><Relationship Id="rId15" Type="http://schemas.openxmlformats.org/officeDocument/2006/relationships/image" Target="../media/image550.png"/><Relationship Id="rId23" Type="http://schemas.openxmlformats.org/officeDocument/2006/relationships/image" Target="../media/image557.png"/><Relationship Id="rId10" Type="http://schemas.openxmlformats.org/officeDocument/2006/relationships/image" Target="../media/image546.png"/><Relationship Id="rId19" Type="http://schemas.openxmlformats.org/officeDocument/2006/relationships/image" Target="../media/image554.png"/><Relationship Id="rId4" Type="http://schemas.openxmlformats.org/officeDocument/2006/relationships/image" Target="../media/image541.png"/><Relationship Id="rId9" Type="http://schemas.openxmlformats.org/officeDocument/2006/relationships/image" Target="../media/image378.png"/><Relationship Id="rId14" Type="http://schemas.openxmlformats.org/officeDocument/2006/relationships/image" Target="../media/image549.png"/><Relationship Id="rId22" Type="http://schemas.openxmlformats.org/officeDocument/2006/relationships/image" Target="../media/image5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2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40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png"/><Relationship Id="rId13" Type="http://schemas.openxmlformats.org/officeDocument/2006/relationships/image" Target="../media/image567.png"/><Relationship Id="rId18" Type="http://schemas.openxmlformats.org/officeDocument/2006/relationships/image" Target="../media/image43.png"/><Relationship Id="rId3" Type="http://schemas.openxmlformats.org/officeDocument/2006/relationships/image" Target="../media/image81.png"/><Relationship Id="rId21" Type="http://schemas.openxmlformats.org/officeDocument/2006/relationships/image" Target="../media/image570.png"/><Relationship Id="rId7" Type="http://schemas.openxmlformats.org/officeDocument/2006/relationships/image" Target="../media/image562.png"/><Relationship Id="rId12" Type="http://schemas.openxmlformats.org/officeDocument/2006/relationships/image" Target="../media/image566.png"/><Relationship Id="rId17" Type="http://schemas.openxmlformats.org/officeDocument/2006/relationships/image" Target="../media/image189.png"/><Relationship Id="rId2" Type="http://schemas.openxmlformats.org/officeDocument/2006/relationships/image" Target="../media/image27.png"/><Relationship Id="rId16" Type="http://schemas.openxmlformats.org/officeDocument/2006/relationships/image" Target="../media/image232.png"/><Relationship Id="rId20" Type="http://schemas.openxmlformats.org/officeDocument/2006/relationships/image" Target="../media/image5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1.png"/><Relationship Id="rId11" Type="http://schemas.openxmlformats.org/officeDocument/2006/relationships/image" Target="../media/image52.png"/><Relationship Id="rId24" Type="http://schemas.openxmlformats.org/officeDocument/2006/relationships/image" Target="../media/image174.png"/><Relationship Id="rId5" Type="http://schemas.openxmlformats.org/officeDocument/2006/relationships/image" Target="../media/image560.png"/><Relationship Id="rId15" Type="http://schemas.openxmlformats.org/officeDocument/2006/relationships/image" Target="../media/image393.png"/><Relationship Id="rId23" Type="http://schemas.openxmlformats.org/officeDocument/2006/relationships/image" Target="../media/image572.png"/><Relationship Id="rId10" Type="http://schemas.openxmlformats.org/officeDocument/2006/relationships/image" Target="../media/image565.png"/><Relationship Id="rId19" Type="http://schemas.openxmlformats.org/officeDocument/2006/relationships/image" Target="../media/image568.png"/><Relationship Id="rId4" Type="http://schemas.openxmlformats.org/officeDocument/2006/relationships/image" Target="../media/image559.png"/><Relationship Id="rId9" Type="http://schemas.openxmlformats.org/officeDocument/2006/relationships/image" Target="../media/image564.png"/><Relationship Id="rId14" Type="http://schemas.openxmlformats.org/officeDocument/2006/relationships/image" Target="../media/image40.png"/><Relationship Id="rId22" Type="http://schemas.openxmlformats.org/officeDocument/2006/relationships/image" Target="../media/image5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image" Target="../media/image5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png"/><Relationship Id="rId3" Type="http://schemas.openxmlformats.org/officeDocument/2006/relationships/image" Target="../media/image577.png"/><Relationship Id="rId7" Type="http://schemas.openxmlformats.org/officeDocument/2006/relationships/image" Target="../media/image58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0.png"/><Relationship Id="rId5" Type="http://schemas.openxmlformats.org/officeDocument/2006/relationships/image" Target="../media/image579.png"/><Relationship Id="rId10" Type="http://schemas.openxmlformats.org/officeDocument/2006/relationships/image" Target="../media/image584.png"/><Relationship Id="rId4" Type="http://schemas.openxmlformats.org/officeDocument/2006/relationships/image" Target="../media/image578.png"/><Relationship Id="rId9" Type="http://schemas.openxmlformats.org/officeDocument/2006/relationships/image" Target="../media/image5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1" Type="http://schemas.openxmlformats.org/officeDocument/2006/relationships/image" Target="../media/image94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7233284" cy="426720"/>
            <a:chOff x="964082" y="3294634"/>
            <a:chExt cx="7233284" cy="42672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3294634"/>
              <a:ext cx="21348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545" y="3294634"/>
              <a:ext cx="2406523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7404" y="3294634"/>
              <a:ext cx="1245870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0780" y="3294634"/>
              <a:ext cx="1956562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752" y="2057222"/>
            <a:ext cx="9610090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334505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6577965" cy="365760"/>
            <a:chOff x="5096002" y="2348229"/>
            <a:chExt cx="657796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7735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9060" y="2348229"/>
              <a:ext cx="76403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3523" y="2348229"/>
              <a:ext cx="19353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9905" y="2348229"/>
              <a:ext cx="1503679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4645025" cy="366395"/>
            <a:chOff x="5096002" y="2942285"/>
            <a:chExt cx="464502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70878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100" y="2942285"/>
              <a:ext cx="133413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9972" y="2942285"/>
              <a:ext cx="821054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6869430" cy="365760"/>
            <a:chOff x="5096002" y="3537203"/>
            <a:chExt cx="686943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178269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3550" y="3537203"/>
              <a:ext cx="2974721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1680" y="3537203"/>
              <a:ext cx="94526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82326" y="3537203"/>
              <a:ext cx="148285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131259"/>
            <a:ext cx="5314315" cy="366395"/>
            <a:chOff x="5096002" y="4131259"/>
            <a:chExt cx="5314315" cy="36639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219798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41464" y="4131259"/>
              <a:ext cx="144183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6111" y="4131259"/>
              <a:ext cx="1894077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26178"/>
            <a:ext cx="5666105" cy="365760"/>
            <a:chOff x="5096002" y="4726178"/>
            <a:chExt cx="5666105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726178"/>
              <a:ext cx="370420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54796" y="4726178"/>
              <a:ext cx="2106803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6234" y="2229405"/>
            <a:ext cx="2272037" cy="2378753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2260346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4116070" cy="365760"/>
            <a:chOff x="5096002" y="2348229"/>
            <a:chExt cx="411607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21945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1276" y="2348229"/>
              <a:ext cx="205054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942285"/>
            <a:ext cx="3749675" cy="366395"/>
            <a:chOff x="5096002" y="2942285"/>
            <a:chExt cx="374967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942285"/>
              <a:ext cx="229120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5012" y="2942285"/>
              <a:ext cx="151041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537203"/>
            <a:ext cx="3183890" cy="365760"/>
            <a:chOff x="5096002" y="3537203"/>
            <a:chExt cx="318389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537203"/>
              <a:ext cx="78740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0654" y="3537203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5622" y="3537203"/>
              <a:ext cx="94487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2966" y="3537203"/>
              <a:ext cx="1566672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131259"/>
            <a:ext cx="4612640" cy="366395"/>
            <a:chOff x="5096002" y="4131259"/>
            <a:chExt cx="4612640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131259"/>
              <a:ext cx="3325749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6176" y="4131259"/>
              <a:ext cx="1441957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726178"/>
            <a:ext cx="6042660" cy="365760"/>
            <a:chOff x="5096002" y="4726178"/>
            <a:chExt cx="604266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219138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5368" y="4726178"/>
              <a:ext cx="228498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726178"/>
              <a:ext cx="1800732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18538" y="2221905"/>
            <a:ext cx="2248501" cy="2394825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87728"/>
            <a:ext cx="6445250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982470"/>
            <a:ext cx="4980940" cy="365760"/>
            <a:chOff x="5096002" y="1982470"/>
            <a:chExt cx="498094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1982470"/>
              <a:ext cx="13187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7290" y="1982470"/>
              <a:ext cx="273062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2" y="1982470"/>
              <a:ext cx="124044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576829"/>
            <a:ext cx="6031230" cy="365760"/>
            <a:chOff x="5096002" y="2576829"/>
            <a:chExt cx="603123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576829"/>
              <a:ext cx="163588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4470" y="2576829"/>
              <a:ext cx="27322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34855" y="2576829"/>
              <a:ext cx="199186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171444"/>
            <a:ext cx="6112510" cy="365760"/>
            <a:chOff x="5096002" y="3171444"/>
            <a:chExt cx="611251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71444"/>
              <a:ext cx="1646301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6390" y="3171444"/>
              <a:ext cx="6614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5472" y="3171444"/>
              <a:ext cx="228498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7652" y="3171444"/>
              <a:ext cx="180073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765803"/>
            <a:ext cx="6725920" cy="731520"/>
            <a:chOff x="5096002" y="3765803"/>
            <a:chExt cx="6725920" cy="73152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65803"/>
              <a:ext cx="50063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758" y="3765803"/>
              <a:ext cx="93634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1486" y="3765803"/>
              <a:ext cx="3416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3100" y="3765803"/>
              <a:ext cx="225856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131259"/>
              <a:ext cx="2136140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89648" y="4131259"/>
              <a:ext cx="2032380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726178"/>
            <a:ext cx="6934834" cy="731520"/>
            <a:chOff x="5096002" y="4726178"/>
            <a:chExt cx="6934834" cy="73152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50063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9758" y="4726178"/>
              <a:ext cx="859155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046" y="4726178"/>
              <a:ext cx="3447288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00616" y="4726178"/>
              <a:ext cx="2529712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5091938"/>
              <a:ext cx="2136140" cy="3657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9648" y="5091938"/>
              <a:ext cx="2036826" cy="3657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23139" y="2599385"/>
            <a:ext cx="4377055" cy="1647189"/>
            <a:chOff x="123139" y="2599385"/>
            <a:chExt cx="4377055" cy="1647189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39239" y="2599385"/>
              <a:ext cx="2828290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139" y="3148583"/>
              <a:ext cx="1846580" cy="548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8883" y="3148583"/>
              <a:ext cx="358901" cy="5486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78151" y="3148583"/>
              <a:ext cx="2521585" cy="548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9543" y="3697173"/>
              <a:ext cx="1227201" cy="5489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51304" y="3697173"/>
              <a:ext cx="2311781" cy="548944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0857" y="2750820"/>
            <a:ext cx="580529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51050"/>
            <a:ext cx="6382385" cy="365760"/>
            <a:chOff x="5096002" y="20510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510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0510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645410"/>
            <a:ext cx="4949825" cy="365760"/>
            <a:chOff x="5096002" y="2645410"/>
            <a:chExt cx="494982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645410"/>
              <a:ext cx="4612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2645410"/>
              <a:ext cx="196380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6536" y="2645410"/>
              <a:ext cx="226961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4896" y="2645410"/>
              <a:ext cx="59093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240023"/>
            <a:ext cx="2534920" cy="365760"/>
            <a:chOff x="5096002" y="3240023"/>
            <a:chExt cx="253492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240023"/>
              <a:ext cx="153720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1130" y="3240023"/>
              <a:ext cx="1129385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834384"/>
            <a:ext cx="4249420" cy="365760"/>
            <a:chOff x="5096002" y="3834384"/>
            <a:chExt cx="424942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834384"/>
              <a:ext cx="162572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8102" y="3834384"/>
              <a:ext cx="100803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1044" y="3834384"/>
              <a:ext cx="83248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7032" y="3834384"/>
              <a:ext cx="10881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28997"/>
            <a:ext cx="2731135" cy="365760"/>
            <a:chOff x="5096002" y="4428997"/>
            <a:chExt cx="273113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28997"/>
              <a:ext cx="95783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7918" y="4428997"/>
              <a:ext cx="1878964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2673" y="2873705"/>
            <a:ext cx="2371090" cy="1097915"/>
            <a:chOff x="2082673" y="2873705"/>
            <a:chExt cx="2371090" cy="109791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5782" y="2873705"/>
              <a:ext cx="1117396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82385" cy="365760"/>
            <a:chOff x="5096002" y="21653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1653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759659"/>
            <a:ext cx="6550659" cy="366395"/>
            <a:chOff x="5096002" y="2759659"/>
            <a:chExt cx="6550659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759659"/>
              <a:ext cx="55067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9006" y="2759659"/>
              <a:ext cx="29345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6092" y="2759659"/>
              <a:ext cx="226999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4705" y="2759659"/>
              <a:ext cx="1171702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354323"/>
            <a:ext cx="3527425" cy="365760"/>
            <a:chOff x="5096002" y="3354323"/>
            <a:chExt cx="352742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354323"/>
              <a:ext cx="211340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3740" y="3354323"/>
              <a:ext cx="1559559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948684"/>
            <a:ext cx="6476365" cy="732155"/>
            <a:chOff x="5096002" y="3948684"/>
            <a:chExt cx="6476365" cy="73215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948684"/>
              <a:ext cx="182333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686" y="3948684"/>
              <a:ext cx="14097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4632" y="3948684"/>
              <a:ext cx="77012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2228" y="3948684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07196" y="3948684"/>
              <a:ext cx="191719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622" y="3948684"/>
              <a:ext cx="10076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314698"/>
              <a:ext cx="83057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0466" y="4314698"/>
              <a:ext cx="1088136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2673" y="3422904"/>
            <a:ext cx="2304669" cy="54864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82385" cy="365760"/>
            <a:chOff x="5096002" y="198247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198247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76829"/>
            <a:ext cx="6325235" cy="731520"/>
            <a:chOff x="5096002" y="2576829"/>
            <a:chExt cx="6325235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576829"/>
              <a:ext cx="55270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530" y="2576829"/>
              <a:ext cx="24654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5844" y="2576829"/>
              <a:ext cx="8305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345097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7344" y="2942285"/>
              <a:ext cx="1930400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9154" y="2942285"/>
              <a:ext cx="1171702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974080" cy="365760"/>
            <a:chOff x="5096002" y="3537203"/>
            <a:chExt cx="597408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211340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3740" y="3537203"/>
              <a:ext cx="400621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131259"/>
            <a:ext cx="6476365" cy="732155"/>
            <a:chOff x="5096002" y="4131259"/>
            <a:chExt cx="6476365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131259"/>
              <a:ext cx="182333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8686" y="4131259"/>
              <a:ext cx="140970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4632" y="4131259"/>
              <a:ext cx="770127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2228" y="4131259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07196" y="4131259"/>
              <a:ext cx="1917192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622" y="4131259"/>
              <a:ext cx="1007668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497577"/>
              <a:ext cx="83057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0466" y="4497577"/>
              <a:ext cx="1088136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62529"/>
            <a:ext cx="6522720" cy="732155"/>
            <a:chOff x="5096002" y="2462529"/>
            <a:chExt cx="6522720" cy="7321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62529"/>
              <a:ext cx="196342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6" y="2462529"/>
              <a:ext cx="26563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84" y="2462529"/>
              <a:ext cx="24650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7944" y="2462529"/>
              <a:ext cx="83096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828239"/>
              <a:ext cx="345097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7344" y="2828239"/>
              <a:ext cx="315112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422903"/>
            <a:ext cx="5960745" cy="365760"/>
            <a:chOff x="5096002" y="3422903"/>
            <a:chExt cx="596074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422903"/>
              <a:ext cx="165265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426" y="3422903"/>
              <a:ext cx="274104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47632" y="3422903"/>
              <a:ext cx="7185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2434" y="3422903"/>
              <a:ext cx="123393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17213"/>
            <a:ext cx="6797675" cy="366395"/>
            <a:chOff x="5096002" y="4017213"/>
            <a:chExt cx="679767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017213"/>
              <a:ext cx="1568830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3426" y="4017213"/>
              <a:ext cx="274192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72955" y="4017213"/>
              <a:ext cx="1245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57358" y="4017213"/>
              <a:ext cx="1536192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870700" cy="731520"/>
            <a:chOff x="5096002" y="2096770"/>
            <a:chExt cx="687070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096770"/>
              <a:ext cx="196380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2820" y="2096770"/>
              <a:ext cx="332740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850" y="2096770"/>
              <a:ext cx="14828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53720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3510" y="2462530"/>
              <a:ext cx="104404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2840" y="2462530"/>
              <a:ext cx="1169924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056585"/>
            <a:ext cx="6149340" cy="366395"/>
            <a:chOff x="5096002" y="3056585"/>
            <a:chExt cx="6149340" cy="3663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2178" y="3056585"/>
              <a:ext cx="83027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8562" y="3056585"/>
              <a:ext cx="64007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8622" y="3056585"/>
              <a:ext cx="203771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89492" y="3056585"/>
              <a:ext cx="661034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8320" y="3056585"/>
              <a:ext cx="703326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5417" y="3056585"/>
              <a:ext cx="1169924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3651503"/>
            <a:ext cx="6645909" cy="1097915"/>
            <a:chOff x="5096002" y="3651503"/>
            <a:chExt cx="6645909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651503"/>
              <a:ext cx="339915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3232" y="3651503"/>
              <a:ext cx="2012442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1910" y="3651503"/>
              <a:ext cx="1140142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017213"/>
              <a:ext cx="165455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0190" y="4017213"/>
              <a:ext cx="1209103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9540" y="4017213"/>
              <a:ext cx="40690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017213"/>
              <a:ext cx="209384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49510" y="4017213"/>
              <a:ext cx="1692275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383277"/>
              <a:ext cx="122441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67374" y="4383277"/>
              <a:ext cx="775334" cy="365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24814" y="2873705"/>
            <a:ext cx="3728720" cy="1097915"/>
            <a:chOff x="724814" y="2873705"/>
            <a:chExt cx="3728720" cy="1097915"/>
          </a:xfrm>
        </p:grpSpPr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4814" y="2873705"/>
              <a:ext cx="608076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30198" y="2873705"/>
              <a:ext cx="371856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6100" y="2873705"/>
              <a:ext cx="2307717" cy="5489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35781" y="2873705"/>
              <a:ext cx="1117396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71741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93950"/>
            <a:ext cx="6635115" cy="732155"/>
            <a:chOff x="5096002" y="2393950"/>
            <a:chExt cx="663511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93950"/>
              <a:ext cx="23740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0" y="2393950"/>
              <a:ext cx="4476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1541272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354323"/>
            <a:ext cx="3768090" cy="365760"/>
            <a:chOff x="5096002" y="3354323"/>
            <a:chExt cx="376809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2577084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8456" y="3354323"/>
              <a:ext cx="1405508" cy="3657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948684"/>
            <a:ext cx="6705600" cy="1097915"/>
            <a:chOff x="5096002" y="3948684"/>
            <a:chExt cx="6705600" cy="109791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48684"/>
              <a:ext cx="17421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7434" y="3948684"/>
              <a:ext cx="30807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1388" y="3948684"/>
              <a:ext cx="87087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554" y="3948684"/>
              <a:ext cx="119157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314698"/>
              <a:ext cx="136029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0734" y="4314698"/>
              <a:ext cx="542086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680458"/>
              <a:ext cx="7753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62914" y="2873705"/>
            <a:ext cx="3747135" cy="1097915"/>
            <a:chOff x="762914" y="2873705"/>
            <a:chExt cx="3747135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914" y="2873705"/>
              <a:ext cx="608076" cy="548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8298" y="2873705"/>
              <a:ext cx="371856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4200" y="2873705"/>
              <a:ext cx="3155442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150" y="2750820"/>
            <a:ext cx="535711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245860" cy="731520"/>
            <a:chOff x="5096002" y="1387728"/>
            <a:chExt cx="624586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387728"/>
              <a:ext cx="11023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322" y="1387728"/>
              <a:ext cx="520915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1753184"/>
              <a:ext cx="223405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348229"/>
            <a:ext cx="2001520" cy="365760"/>
            <a:chOff x="5096002" y="2348229"/>
            <a:chExt cx="20015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348229"/>
              <a:ext cx="199847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422" y="2348229"/>
              <a:ext cx="16459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942285"/>
            <a:ext cx="2406650" cy="366395"/>
            <a:chOff x="5096002" y="2942285"/>
            <a:chExt cx="2406650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01688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9186" y="2942285"/>
              <a:ext cx="55311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017770" cy="731520"/>
            <a:chOff x="5096002" y="3537203"/>
            <a:chExt cx="501777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537203"/>
              <a:ext cx="167474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3238" y="3537203"/>
              <a:ext cx="161886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3588" y="3537203"/>
              <a:ext cx="62788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4504" y="3537203"/>
              <a:ext cx="150914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902963"/>
              <a:ext cx="2741041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97578"/>
            <a:ext cx="5960745" cy="365760"/>
            <a:chOff x="5096002" y="4497578"/>
            <a:chExt cx="596074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97578"/>
              <a:ext cx="165265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3426" y="4497578"/>
              <a:ext cx="274104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47632" y="4497578"/>
              <a:ext cx="718566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22434" y="4497578"/>
              <a:ext cx="1233931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5091938"/>
            <a:ext cx="6499225" cy="365760"/>
            <a:chOff x="5096002" y="5091938"/>
            <a:chExt cx="6499225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091938"/>
              <a:ext cx="1254036" cy="3657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4722" y="5091938"/>
              <a:ext cx="2743580" cy="3657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75776" y="5091938"/>
              <a:ext cx="1245679" cy="365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58654" y="5091938"/>
              <a:ext cx="1536192" cy="36575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221357" y="2873705"/>
            <a:ext cx="2273300" cy="1097915"/>
            <a:chOff x="2221357" y="2873705"/>
            <a:chExt cx="2273300" cy="1097915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21357" y="2873705"/>
              <a:ext cx="2272792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15489" y="3422904"/>
              <a:ext cx="1846580" cy="54864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73428"/>
            <a:ext cx="5444490" cy="365760"/>
            <a:chOff x="5096002" y="1273428"/>
            <a:chExt cx="54444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73428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273428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273428"/>
              <a:ext cx="92313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2048" y="1273428"/>
              <a:ext cx="4137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7892" y="127342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2860" y="1273428"/>
              <a:ext cx="148285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3792" y="1273428"/>
              <a:ext cx="153619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1868170"/>
            <a:ext cx="6756400" cy="731520"/>
            <a:chOff x="5096002" y="1868170"/>
            <a:chExt cx="6756400" cy="7315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1868170"/>
              <a:ext cx="337705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9516" y="1868170"/>
              <a:ext cx="5709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7760" y="186817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2728" y="1868170"/>
              <a:ext cx="94487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0326" y="1868170"/>
              <a:ext cx="213194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233930"/>
              <a:ext cx="885951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828239"/>
            <a:ext cx="5230495" cy="366395"/>
            <a:chOff x="5096002" y="2828239"/>
            <a:chExt cx="5230495" cy="36639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82823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828239"/>
              <a:ext cx="108458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0838" y="2828239"/>
              <a:ext cx="1834134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2064" y="2828239"/>
              <a:ext cx="377951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2480" y="2828239"/>
              <a:ext cx="1913889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422903"/>
            <a:ext cx="6679565" cy="365760"/>
            <a:chOff x="5096002" y="3422903"/>
            <a:chExt cx="6679565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422903"/>
              <a:ext cx="62331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3682" y="3422903"/>
              <a:ext cx="1464183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82714" y="3422903"/>
              <a:ext cx="4792472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96002" y="4017213"/>
            <a:ext cx="3084195" cy="366395"/>
            <a:chOff x="5096002" y="4017213"/>
            <a:chExt cx="3084195" cy="36639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017213"/>
              <a:ext cx="623316" cy="366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3682" y="4017213"/>
              <a:ext cx="2596007" cy="36606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611878"/>
            <a:ext cx="1297940" cy="365760"/>
            <a:chOff x="5096002" y="4611878"/>
            <a:chExt cx="1297940" cy="36576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611878"/>
              <a:ext cx="62331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83682" y="4611878"/>
              <a:ext cx="810158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206238"/>
            <a:ext cx="6720840" cy="365760"/>
            <a:chOff x="5096002" y="5206238"/>
            <a:chExt cx="6720840" cy="365760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5206238"/>
              <a:ext cx="1505330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50838" y="5206238"/>
              <a:ext cx="2009648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05800" y="5206238"/>
              <a:ext cx="1139075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02496" y="5206238"/>
              <a:ext cx="1502282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0550" y="5206238"/>
              <a:ext cx="1066190" cy="36575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4995545" cy="365760"/>
            <a:chOff x="5096002" y="2348229"/>
            <a:chExt cx="499554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34822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2348229"/>
              <a:ext cx="18324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0540" y="2348229"/>
              <a:ext cx="10543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236" y="2348229"/>
              <a:ext cx="964310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5386070" cy="366395"/>
            <a:chOff x="5096002" y="2942285"/>
            <a:chExt cx="5386070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140207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310" y="2942285"/>
              <a:ext cx="227812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3544" y="2942285"/>
              <a:ext cx="7721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4104" y="2942285"/>
              <a:ext cx="1267358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537203"/>
            <a:ext cx="6283960" cy="365760"/>
            <a:chOff x="5096002" y="3537203"/>
            <a:chExt cx="628396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537203"/>
              <a:ext cx="195160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134" y="3537203"/>
              <a:ext cx="96431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6972" y="3537203"/>
              <a:ext cx="11477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8" y="3537203"/>
              <a:ext cx="126657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80930" y="3537203"/>
              <a:ext cx="1399031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131259"/>
            <a:ext cx="5160010" cy="366395"/>
            <a:chOff x="5096002" y="4131259"/>
            <a:chExt cx="5160010" cy="36639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131259"/>
              <a:ext cx="183235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3738" y="4131259"/>
              <a:ext cx="69189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0168" y="4131259"/>
              <a:ext cx="2815462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21969"/>
            <a:ext cx="4899025" cy="365760"/>
            <a:chOff x="5096002" y="1021969"/>
            <a:chExt cx="489902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2196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02196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021969"/>
              <a:ext cx="160731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7368" y="1021969"/>
              <a:ext cx="209715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16024"/>
            <a:ext cx="5992495" cy="732790"/>
            <a:chOff x="5096002" y="1616024"/>
            <a:chExt cx="599249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16024"/>
              <a:ext cx="1429003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1778" y="1616024"/>
              <a:ext cx="2651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8562" y="1616024"/>
              <a:ext cx="1052931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12" y="1616024"/>
              <a:ext cx="2281301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3872" y="1616024"/>
              <a:ext cx="76809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1261" y="1616024"/>
              <a:ext cx="73723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1982470"/>
              <a:ext cx="3322828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576829"/>
            <a:ext cx="6146800" cy="731520"/>
            <a:chOff x="5096002" y="2576829"/>
            <a:chExt cx="6146800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576829"/>
              <a:ext cx="113629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8982" y="2576829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5766" y="2576829"/>
              <a:ext cx="76771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2902" y="2576829"/>
              <a:ext cx="427977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2942285"/>
              <a:ext cx="237375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1296" y="2942285"/>
              <a:ext cx="963929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537203"/>
            <a:ext cx="6642100" cy="731520"/>
            <a:chOff x="5096002" y="3537203"/>
            <a:chExt cx="664210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537203"/>
              <a:ext cx="83172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04662" y="3537203"/>
              <a:ext cx="160972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80148" y="3537203"/>
              <a:ext cx="81015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49768" y="3537203"/>
              <a:ext cx="36880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3902963"/>
              <a:ext cx="83057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0466" y="3902963"/>
              <a:ext cx="136207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5198" y="3902963"/>
              <a:ext cx="1671701" cy="36576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497578"/>
            <a:ext cx="3803015" cy="365760"/>
            <a:chOff x="5096002" y="4497578"/>
            <a:chExt cx="3803015" cy="365760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6002" y="4497578"/>
              <a:ext cx="111617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62218" y="4497578"/>
              <a:ext cx="2836544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091938"/>
            <a:ext cx="6333490" cy="732155"/>
            <a:chOff x="5096002" y="5091938"/>
            <a:chExt cx="6333490" cy="732155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5091938"/>
              <a:ext cx="6333363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2" y="5457444"/>
              <a:ext cx="1377696" cy="36606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9040" y="2750820"/>
            <a:ext cx="58287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0685"/>
            <a:ext cx="5693410" cy="366395"/>
            <a:chOff x="5096002" y="1570685"/>
            <a:chExt cx="569341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570685"/>
              <a:ext cx="189433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122" y="1570685"/>
              <a:ext cx="108493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456" y="1570685"/>
              <a:ext cx="55067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2460" y="1570685"/>
              <a:ext cx="93634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570685"/>
              <a:ext cx="75628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9470" y="1570685"/>
              <a:ext cx="6915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5646" y="1570685"/>
              <a:ext cx="41376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165350"/>
            <a:ext cx="4963795" cy="365760"/>
            <a:chOff x="5096002" y="2165350"/>
            <a:chExt cx="496379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165350"/>
              <a:ext cx="127838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4618" y="2165350"/>
              <a:ext cx="136067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165350"/>
              <a:ext cx="550672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2608" y="2165350"/>
              <a:ext cx="936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84336" y="2165350"/>
              <a:ext cx="82113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68611" y="2165350"/>
              <a:ext cx="59093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759659"/>
            <a:ext cx="6821805" cy="366395"/>
            <a:chOff x="5096002" y="2759659"/>
            <a:chExt cx="6821805" cy="36639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75965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9758" y="2759659"/>
              <a:ext cx="1360296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12966" y="2759659"/>
              <a:ext cx="349631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7130" y="2759659"/>
              <a:ext cx="186042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354323"/>
            <a:ext cx="3531235" cy="365760"/>
            <a:chOff x="5096002" y="3354323"/>
            <a:chExt cx="3531235" cy="36576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354323"/>
              <a:ext cx="1811147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67830" y="3354323"/>
              <a:ext cx="1859026" cy="365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3948684"/>
            <a:ext cx="6590665" cy="365760"/>
            <a:chOff x="5096002" y="3948684"/>
            <a:chExt cx="6590665" cy="36576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48684"/>
              <a:ext cx="1768982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7538" y="3948684"/>
              <a:ext cx="138366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3464" y="3948684"/>
              <a:ext cx="40233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61604" y="3948684"/>
              <a:ext cx="1867788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9594" y="3948684"/>
              <a:ext cx="936345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31322" y="3948684"/>
              <a:ext cx="855345" cy="3657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096002" y="4543297"/>
            <a:ext cx="5108575" cy="731520"/>
            <a:chOff x="5096002" y="4543297"/>
            <a:chExt cx="510857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543297"/>
              <a:ext cx="1982851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26326" y="4543297"/>
              <a:ext cx="199275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76716" y="4543297"/>
              <a:ext cx="142786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4909057"/>
              <a:ext cx="737235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5790" y="4909057"/>
              <a:ext cx="186067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2840" y="4909057"/>
              <a:ext cx="821131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7116" y="4909057"/>
              <a:ext cx="590550" cy="36576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2574290" cy="365760"/>
            <a:chOff x="5096002" y="2645410"/>
            <a:chExt cx="25742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14732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882" y="2645410"/>
              <a:ext cx="123173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645410"/>
              <a:ext cx="17068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6515100" cy="365760"/>
            <a:chOff x="5096002" y="3240023"/>
            <a:chExt cx="651510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46126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950" y="3240023"/>
              <a:ext cx="13254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3154" y="3240023"/>
              <a:ext cx="7395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4720" y="3240023"/>
              <a:ext cx="8534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0436" y="3240023"/>
              <a:ext cx="184785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6046" y="3240023"/>
              <a:ext cx="83439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6522" y="3240023"/>
              <a:ext cx="1084579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834384"/>
            <a:ext cx="4815205" cy="365760"/>
            <a:chOff x="5096002" y="3834384"/>
            <a:chExt cx="4815205" cy="36576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834384"/>
              <a:ext cx="176898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7538" y="3834384"/>
              <a:ext cx="18674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684" y="3834384"/>
              <a:ext cx="1390396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449033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93077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50" y="5410809"/>
            <a:ext cx="1077925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6248399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594" y="152145"/>
            <a:ext cx="684212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1800" i="1" spc="6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6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putInt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215" marR="20955" indent="-819150">
              <a:lnSpc>
                <a:spcPct val="150000"/>
              </a:lnSpc>
              <a:spcBef>
                <a:spcPts val="1805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1800" spc="-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2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2720340">
              <a:lnSpc>
                <a:spcPts val="3240"/>
              </a:lnSpc>
              <a:spcBef>
                <a:spcPts val="100"/>
              </a:spcBef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1800" spc="-10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902" y="2750820"/>
            <a:ext cx="46640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754495" cy="732790"/>
            <a:chOff x="5096002" y="1798904"/>
            <a:chExt cx="6754495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186067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3550" y="1798904"/>
              <a:ext cx="23369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48" y="1798904"/>
              <a:ext cx="285584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165349"/>
              <a:ext cx="199834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7850" y="2165349"/>
              <a:ext cx="28340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759659"/>
            <a:ext cx="5948045" cy="366395"/>
            <a:chOff x="5096002" y="2759659"/>
            <a:chExt cx="594804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759659"/>
              <a:ext cx="9235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762" y="2759659"/>
              <a:ext cx="112013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5846" y="2759659"/>
              <a:ext cx="40736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7372" y="2759659"/>
              <a:ext cx="136029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2104" y="2759659"/>
              <a:ext cx="215531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53370" y="2759659"/>
              <a:ext cx="590550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3354323"/>
            <a:ext cx="6294755" cy="731520"/>
            <a:chOff x="5096002" y="3354323"/>
            <a:chExt cx="6294755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354323"/>
              <a:ext cx="1150924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1174" y="3354323"/>
              <a:ext cx="85915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1462" y="3354323"/>
              <a:ext cx="300824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9470" y="3354323"/>
              <a:ext cx="1660944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720083"/>
              <a:ext cx="1084579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314697"/>
            <a:ext cx="6078220" cy="731520"/>
            <a:chOff x="5096002" y="4314697"/>
            <a:chExt cx="6078220" cy="73152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314697"/>
              <a:ext cx="2520696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63028" y="4314697"/>
              <a:ext cx="10845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4108" y="4314697"/>
              <a:ext cx="268998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680457"/>
              <a:ext cx="1344549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2656332"/>
            <a:ext cx="2199640" cy="1945005"/>
            <a:chOff x="5861303" y="2656332"/>
            <a:chExt cx="2199640" cy="19450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2675382"/>
              <a:ext cx="2161540" cy="1906905"/>
            </a:xfrm>
            <a:custGeom>
              <a:avLst/>
              <a:gdLst/>
              <a:ahLst/>
              <a:cxnLst/>
              <a:rect l="l" t="t" r="r" b="b"/>
              <a:pathLst>
                <a:path w="2161540" h="1906904">
                  <a:moveTo>
                    <a:pt x="0" y="1906524"/>
                  </a:moveTo>
                  <a:lnTo>
                    <a:pt x="2161031" y="1906524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380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738200"/>
            <a:ext cx="118983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818388"/>
            <a:ext cx="2199640" cy="3782695"/>
            <a:chOff x="5861303" y="818388"/>
            <a:chExt cx="2199640" cy="37826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837438"/>
              <a:ext cx="2161540" cy="3744595"/>
            </a:xfrm>
            <a:custGeom>
              <a:avLst/>
              <a:gdLst/>
              <a:ahLst/>
              <a:cxnLst/>
              <a:rect l="l" t="t" r="r" b="b"/>
              <a:pathLst>
                <a:path w="2161540" h="3744595">
                  <a:moveTo>
                    <a:pt x="0" y="3744467"/>
                  </a:moveTo>
                  <a:lnTo>
                    <a:pt x="2161031" y="374446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3744467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buffer.rewind()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3" name="object 3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40552" y="824483"/>
            <a:ext cx="2040889" cy="3698875"/>
            <a:chOff x="5940552" y="824483"/>
            <a:chExt cx="2040889" cy="3698875"/>
          </a:xfrm>
        </p:grpSpPr>
        <p:sp>
          <p:nvSpPr>
            <p:cNvPr id="9" name="object 9"/>
            <p:cNvSpPr/>
            <p:nvPr/>
          </p:nvSpPr>
          <p:spPr>
            <a:xfrm>
              <a:off x="5953506" y="837437"/>
              <a:ext cx="2014855" cy="3672840"/>
            </a:xfrm>
            <a:custGeom>
              <a:avLst/>
              <a:gdLst/>
              <a:ahLst/>
              <a:cxnLst/>
              <a:rect l="l" t="t" r="r" b="b"/>
              <a:pathLst>
                <a:path w="2014854" h="3672840">
                  <a:moveTo>
                    <a:pt x="0" y="3672840"/>
                  </a:moveTo>
                  <a:lnTo>
                    <a:pt x="2014727" y="3672840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7487" y="1118869"/>
              <a:ext cx="42748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0055" y="1652650"/>
              <a:ext cx="509777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0055" y="2186050"/>
              <a:ext cx="512064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buffer.rewind()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r.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tB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113014" y="4941570"/>
            <a:ext cx="2448560" cy="0"/>
          </a:xfrm>
          <a:custGeom>
            <a:avLst/>
            <a:gdLst/>
            <a:ahLst/>
            <a:cxnLst/>
            <a:rect l="l" t="t" r="r" b="b"/>
            <a:pathLst>
              <a:path w="2448559">
                <a:moveTo>
                  <a:pt x="2448305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flip</a:t>
            </a:r>
            <a:r>
              <a:rPr spc="-5" dirty="0"/>
              <a:t>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9" name="object 9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4" name="object 4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53505" y="837438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clear</a:t>
            </a:r>
            <a:r>
              <a:rPr spc="-5" dirty="0"/>
              <a:t>()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27532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25652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8935720" cy="366395"/>
            <a:chOff x="707440" y="5410809"/>
            <a:chExt cx="8935720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673544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228" y="5410809"/>
              <a:ext cx="5344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004" y="5410809"/>
              <a:ext cx="1856104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440" y="6005779"/>
            <a:ext cx="9296400" cy="365760"/>
            <a:chOff x="707440" y="6005779"/>
            <a:chExt cx="929640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440" y="6005779"/>
              <a:ext cx="550875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8788" y="6005779"/>
              <a:ext cx="53441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2565" y="6005779"/>
              <a:ext cx="3451225" cy="3657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7694" y="76199"/>
            <a:ext cx="762254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059180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800"/>
              </a:lnSpc>
              <a:spcBef>
                <a:spcPts val="560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flip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IntBuffer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asIntBuffer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4563745" cy="426720"/>
            <a:chOff x="1056436" y="3007486"/>
            <a:chExt cx="456374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52768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4086" y="3007486"/>
              <a:ext cx="1228598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422" y="3007486"/>
              <a:ext cx="850011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381" y="3007486"/>
              <a:ext cx="1301496" cy="4267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56436" y="3663060"/>
            <a:ext cx="9815195" cy="853440"/>
            <a:chOff x="1056436" y="3663060"/>
            <a:chExt cx="9815195" cy="8534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663060"/>
              <a:ext cx="916597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0290" y="3663060"/>
              <a:ext cx="1228597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4627" y="3663060"/>
              <a:ext cx="849629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4330" y="3663060"/>
              <a:ext cx="130187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9881" y="3663060"/>
              <a:ext cx="960120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7976" y="3663060"/>
              <a:ext cx="17114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7513" y="3663060"/>
              <a:ext cx="1702435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2098" y="3663060"/>
              <a:ext cx="94907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9508" y="3663060"/>
              <a:ext cx="1091565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36" y="4089780"/>
              <a:ext cx="1881632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9930" y="4089780"/>
              <a:ext cx="1433830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2640" y="4089780"/>
              <a:ext cx="851535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9025" y="4089780"/>
              <a:ext cx="1923161" cy="42671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56436" y="2130247"/>
            <a:ext cx="4537075" cy="732155"/>
            <a:chOff x="1056436" y="2130247"/>
            <a:chExt cx="4537075" cy="73215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36" y="2130247"/>
              <a:ext cx="2503805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68674" y="2130247"/>
              <a:ext cx="1137665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78756" y="2130247"/>
              <a:ext cx="1314450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8554" y="2750820"/>
            <a:ext cx="921562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02766" y="2347848"/>
            <a:ext cx="2747010" cy="563880"/>
            <a:chOff x="1102766" y="2347848"/>
            <a:chExt cx="2747010" cy="56388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766" y="2347848"/>
              <a:ext cx="274675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9545" y="2606928"/>
              <a:ext cx="1998980" cy="3048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754495" cy="731520"/>
            <a:chOff x="5096002" y="2096770"/>
            <a:chExt cx="675449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6121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2836" y="2096770"/>
              <a:ext cx="182638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8634" y="2096770"/>
              <a:ext cx="13341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2418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614" y="2462530"/>
              <a:ext cx="23435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4296" y="2462530"/>
              <a:ext cx="101879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7548" y="2462530"/>
              <a:ext cx="93305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6482" y="2462530"/>
              <a:ext cx="54254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3390" y="2462530"/>
              <a:ext cx="123661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2178" y="3056585"/>
              <a:ext cx="154635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8332" y="3056585"/>
              <a:ext cx="1212227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6939280" cy="732155"/>
            <a:chOff x="5096002" y="4017213"/>
            <a:chExt cx="6939280" cy="73215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334134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16242" y="4017213"/>
              <a:ext cx="143192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89036" y="4017213"/>
              <a:ext cx="135902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0616" y="4017213"/>
              <a:ext cx="253415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383278"/>
              <a:ext cx="307886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383278"/>
              <a:ext cx="83248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78240" y="4383278"/>
              <a:ext cx="764031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20293" y="2873705"/>
            <a:ext cx="4005579" cy="1097915"/>
            <a:chOff x="520293" y="2873705"/>
            <a:chExt cx="4005579" cy="1097915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0293" y="2873705"/>
              <a:ext cx="2551811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74212" y="2873705"/>
              <a:ext cx="1551177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0837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537325" cy="731520"/>
            <a:chOff x="5096002" y="2096770"/>
            <a:chExt cx="65373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71741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1896" y="2096770"/>
              <a:ext cx="182638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694" y="2096770"/>
              <a:ext cx="12348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4349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1590" y="2462530"/>
              <a:ext cx="93268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0524" y="2462530"/>
              <a:ext cx="5425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432" y="2462530"/>
              <a:ext cx="123661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0911" y="2462530"/>
              <a:ext cx="5506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3916" y="2462530"/>
              <a:ext cx="239902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33319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017213"/>
            <a:ext cx="6428740" cy="732155"/>
            <a:chOff x="5096002" y="4017213"/>
            <a:chExt cx="6428740" cy="73215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234871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7850" y="4017213"/>
              <a:ext cx="402361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02366" y="4017213"/>
              <a:ext cx="72237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383278"/>
              <a:ext cx="259016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276" y="4383278"/>
              <a:ext cx="83248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99704" y="4383278"/>
              <a:ext cx="2330830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30961" y="2873705"/>
            <a:ext cx="3960495" cy="1097915"/>
            <a:chOff x="530961" y="2873705"/>
            <a:chExt cx="3960495" cy="109791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961" y="2873705"/>
              <a:ext cx="2481072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01060" y="2873705"/>
              <a:ext cx="1589913" cy="5489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0836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870065" cy="731520"/>
            <a:chOff x="5096002" y="2165350"/>
            <a:chExt cx="687006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165350"/>
              <a:ext cx="27354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7804" y="2165350"/>
              <a:ext cx="362775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392988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2060" y="2531109"/>
              <a:ext cx="9070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7964" y="253110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3186" y="2531109"/>
              <a:ext cx="2010918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125723"/>
            <a:ext cx="3467735" cy="365760"/>
            <a:chOff x="5096002" y="3125723"/>
            <a:chExt cx="34677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3"/>
              <a:ext cx="62331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3682" y="3125723"/>
              <a:ext cx="90868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3594" y="3125723"/>
              <a:ext cx="215988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720084"/>
            <a:ext cx="3298190" cy="365760"/>
            <a:chOff x="5096002" y="3720084"/>
            <a:chExt cx="3298190" cy="36576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720084"/>
              <a:ext cx="62331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3682" y="3720084"/>
              <a:ext cx="10344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4178" y="3720084"/>
              <a:ext cx="188963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314697"/>
            <a:ext cx="3105150" cy="365760"/>
            <a:chOff x="5096002" y="4314697"/>
            <a:chExt cx="3105150" cy="36576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314697"/>
              <a:ext cx="62331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3682" y="4314697"/>
              <a:ext cx="66649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4994" y="4314697"/>
              <a:ext cx="2026157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8" name="object 8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3" name="object 13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92473" y="1100327"/>
            <a:ext cx="3271520" cy="666750"/>
            <a:chOff x="3792473" y="1100327"/>
            <a:chExt cx="3271520" cy="666750"/>
          </a:xfrm>
        </p:grpSpPr>
        <p:sp>
          <p:nvSpPr>
            <p:cNvPr id="20" name="object 20"/>
            <p:cNvSpPr/>
            <p:nvPr/>
          </p:nvSpPr>
          <p:spPr>
            <a:xfrm>
              <a:off x="683751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2473" y="1125473"/>
              <a:ext cx="3157855" cy="0"/>
            </a:xfrm>
            <a:custGeom>
              <a:avLst/>
              <a:gdLst/>
              <a:ahLst/>
              <a:cxnLst/>
              <a:rect l="l" t="t" r="r" b="b"/>
              <a:pathLst>
                <a:path w="3157854">
                  <a:moveTo>
                    <a:pt x="0" y="0"/>
                  </a:moveTo>
                  <a:lnTo>
                    <a:pt x="315747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00828" y="766572"/>
            <a:ext cx="682371" cy="27432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4" name="object 14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792473" y="1100327"/>
            <a:ext cx="5054600" cy="666750"/>
            <a:chOff x="3792473" y="1100327"/>
            <a:chExt cx="5054600" cy="666750"/>
          </a:xfrm>
        </p:grpSpPr>
        <p:sp>
          <p:nvSpPr>
            <p:cNvPr id="21" name="object 21"/>
            <p:cNvSpPr/>
            <p:nvPr/>
          </p:nvSpPr>
          <p:spPr>
            <a:xfrm>
              <a:off x="862059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2473" y="1125473"/>
              <a:ext cx="4940300" cy="0"/>
            </a:xfrm>
            <a:custGeom>
              <a:avLst/>
              <a:gdLst/>
              <a:ahLst/>
              <a:cxnLst/>
              <a:rect l="l" t="t" r="r" b="b"/>
              <a:pathLst>
                <a:path w="4940300">
                  <a:moveTo>
                    <a:pt x="0" y="0"/>
                  </a:moveTo>
                  <a:lnTo>
                    <a:pt x="4940046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9060" y="755269"/>
            <a:ext cx="775335" cy="27432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792473" y="1100327"/>
            <a:ext cx="6834505" cy="666750"/>
            <a:chOff x="3792473" y="1100327"/>
            <a:chExt cx="6834505" cy="666750"/>
          </a:xfrm>
        </p:grpSpPr>
        <p:sp>
          <p:nvSpPr>
            <p:cNvPr id="22" name="object 22"/>
            <p:cNvSpPr/>
            <p:nvPr/>
          </p:nvSpPr>
          <p:spPr>
            <a:xfrm>
              <a:off x="10400623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2473" y="1125473"/>
              <a:ext cx="6721475" cy="0"/>
            </a:xfrm>
            <a:custGeom>
              <a:avLst/>
              <a:gdLst/>
              <a:ahLst/>
              <a:cxnLst/>
              <a:rect l="l" t="t" r="r" b="b"/>
              <a:pathLst>
                <a:path w="6721475">
                  <a:moveTo>
                    <a:pt x="0" y="0"/>
                  </a:moveTo>
                  <a:lnTo>
                    <a:pt x="672096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5373" y="755269"/>
            <a:ext cx="497840" cy="27432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16990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6142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8672" y="5410809"/>
            <a:ext cx="10928985" cy="732155"/>
            <a:chOff x="658672" y="5410809"/>
            <a:chExt cx="1092898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087983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72" y="5777179"/>
              <a:ext cx="1252296" cy="3657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bytesRead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33336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55739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60465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bytesWritten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15475" cy="426720"/>
            <a:chOff x="1056436" y="3007486"/>
            <a:chExt cx="951547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58110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862" y="3007486"/>
              <a:ext cx="95250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542" y="3007486"/>
              <a:ext cx="1225042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0783" y="3007486"/>
              <a:ext cx="2046986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081" y="3007486"/>
              <a:ext cx="138188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9813" y="3007486"/>
              <a:ext cx="1035100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0601" y="3007486"/>
              <a:ext cx="1091793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7110" y="3007486"/>
              <a:ext cx="1944624" cy="4267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6436" y="3663060"/>
            <a:ext cx="9932670" cy="426720"/>
            <a:chOff x="1056436" y="3663060"/>
            <a:chExt cx="9932670" cy="42672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36" y="3663060"/>
              <a:ext cx="218287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8071" y="3663060"/>
              <a:ext cx="6319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034" y="3663060"/>
              <a:ext cx="1682241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7061" y="3663060"/>
              <a:ext cx="1390395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8938" y="3663060"/>
              <a:ext cx="2200783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430" y="3663060"/>
              <a:ext cx="1194816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387" y="3663060"/>
              <a:ext cx="1133855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34472" y="3663060"/>
              <a:ext cx="354329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2130247"/>
            <a:ext cx="9959340" cy="732155"/>
            <a:chOff x="1056436" y="2130247"/>
            <a:chExt cx="9959340" cy="732155"/>
          </a:xfrm>
        </p:grpSpPr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36" y="2130247"/>
              <a:ext cx="3092322" cy="731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2912" y="2130247"/>
              <a:ext cx="2414016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5176" y="2130247"/>
              <a:ext cx="3168523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1808" y="2130247"/>
              <a:ext cx="1883663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61949"/>
            <a:ext cx="5492750" cy="365760"/>
            <a:chOff x="5096002" y="861949"/>
            <a:chExt cx="549275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861949"/>
              <a:ext cx="310984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148" y="861949"/>
              <a:ext cx="7945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6" y="861949"/>
              <a:ext cx="185737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456308"/>
            <a:ext cx="3843020" cy="365760"/>
            <a:chOff x="5096002" y="1456308"/>
            <a:chExt cx="38430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456308"/>
              <a:ext cx="303237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9852" y="1456308"/>
              <a:ext cx="97917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5232400" cy="365760"/>
            <a:chOff x="5096002" y="2051050"/>
            <a:chExt cx="523240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051050"/>
              <a:ext cx="10109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1258" y="2051050"/>
              <a:ext cx="17675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1524" y="2051050"/>
              <a:ext cx="83921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0936" y="205105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5904" y="2051050"/>
              <a:ext cx="195211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5525770" cy="365760"/>
            <a:chOff x="5096002" y="2645410"/>
            <a:chExt cx="552577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645410"/>
              <a:ext cx="23166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2528" y="2645410"/>
              <a:ext cx="12366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6008" y="2645410"/>
              <a:ext cx="83057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10472" y="2645410"/>
              <a:ext cx="1510792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096002" y="3240023"/>
            <a:ext cx="5666105" cy="365760"/>
            <a:chOff x="5096002" y="3240023"/>
            <a:chExt cx="5666105" cy="36576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240023"/>
              <a:ext cx="1823339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8686" y="3240023"/>
              <a:ext cx="228536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1120" y="3240023"/>
              <a:ext cx="1800732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3834384"/>
            <a:ext cx="5801995" cy="365760"/>
            <a:chOff x="5096002" y="3834384"/>
            <a:chExt cx="5801995" cy="36576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834384"/>
              <a:ext cx="101092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01258" y="3834384"/>
              <a:ext cx="4384801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29342" y="3834384"/>
              <a:ext cx="668527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428997"/>
            <a:ext cx="5026660" cy="365760"/>
            <a:chOff x="5096002" y="4428997"/>
            <a:chExt cx="5026660" cy="365760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428997"/>
              <a:ext cx="101681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346" y="4428997"/>
              <a:ext cx="979170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19646" y="4428997"/>
              <a:ext cx="241617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63228" y="4428997"/>
              <a:ext cx="99288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57486" y="4428997"/>
              <a:ext cx="265175" cy="36576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096002" y="5023358"/>
            <a:ext cx="3923665" cy="365760"/>
            <a:chOff x="5096002" y="5023358"/>
            <a:chExt cx="3923665" cy="365760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5023358"/>
              <a:ext cx="2235454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87184" y="5023358"/>
              <a:ext cx="832484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53172" y="5023358"/>
              <a:ext cx="1166368" cy="36576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096002" y="5618073"/>
            <a:ext cx="5734685" cy="365760"/>
            <a:chOff x="5096002" y="5618073"/>
            <a:chExt cx="5734685" cy="365760"/>
          </a:xfrm>
        </p:grpSpPr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002" y="5618073"/>
              <a:ext cx="1769237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01358" y="5618073"/>
              <a:ext cx="1623059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76844" y="5618073"/>
              <a:ext cx="1897252" cy="3657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08946" y="5618073"/>
              <a:ext cx="721359" cy="365759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2578" y="2255767"/>
            <a:ext cx="2219505" cy="2324657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904" y="2750820"/>
            <a:ext cx="6196965" cy="548640"/>
            <a:chOff x="5462904" y="2750820"/>
            <a:chExt cx="619696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904" y="2750820"/>
              <a:ext cx="1652143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9081" y="2750820"/>
              <a:ext cx="4780280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6664959" cy="731520"/>
            <a:chOff x="5096002" y="1090549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30688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8" y="1090549"/>
              <a:ext cx="7223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2228" y="1090549"/>
              <a:ext cx="10845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561" y="1090549"/>
              <a:ext cx="205714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456309"/>
              <a:ext cx="111607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410" y="1456309"/>
              <a:ext cx="148323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6626859" cy="731520"/>
            <a:chOff x="5096002" y="2051050"/>
            <a:chExt cx="6626859" cy="7315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051050"/>
              <a:ext cx="576910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7022" y="2051050"/>
              <a:ext cx="100584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416809"/>
              <a:ext cx="160743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74" y="2416809"/>
              <a:ext cx="10062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010865"/>
            <a:ext cx="2261235" cy="366395"/>
            <a:chOff x="5096002" y="3010865"/>
            <a:chExt cx="226123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10865"/>
              <a:ext cx="112369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59170" y="3010865"/>
              <a:ext cx="123626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9648" y="3010865"/>
              <a:ext cx="267461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96002" y="3605784"/>
            <a:ext cx="1346073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6002" y="4199839"/>
            <a:ext cx="257708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96002" y="4794758"/>
            <a:ext cx="1742186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6002" y="5388864"/>
            <a:ext cx="5993765" cy="366395"/>
            <a:chOff x="5096002" y="5388864"/>
            <a:chExt cx="5993765" cy="36639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388864"/>
              <a:ext cx="3653154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96884" y="5388864"/>
              <a:ext cx="1292352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20910" y="5388864"/>
              <a:ext cx="81381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9090" y="5388864"/>
              <a:ext cx="590550" cy="36606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0803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925880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8531225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103746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811905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27100" marR="1237615" indent="-9150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MappedByteBuffer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FileChannel.MapMode.</a:t>
            </a:r>
            <a:r>
              <a:rPr sz="2000" i="1" spc="-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READ_ONLY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7697" y="2750820"/>
            <a:ext cx="363867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27140" cy="365760"/>
            <a:chOff x="5096002" y="2165350"/>
            <a:chExt cx="63271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225044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5660" y="2165350"/>
              <a:ext cx="18121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067" y="2165350"/>
              <a:ext cx="8324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2055" y="2165350"/>
              <a:ext cx="1830958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759659"/>
            <a:ext cx="6352540" cy="732155"/>
            <a:chOff x="5096002" y="2759659"/>
            <a:chExt cx="6352540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759659"/>
              <a:ext cx="6055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154" y="2759659"/>
              <a:ext cx="132549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358" y="2759659"/>
              <a:ext cx="464667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4"/>
              <a:ext cx="160769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7518" y="3125724"/>
              <a:ext cx="129095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720084"/>
            <a:ext cx="5253355" cy="365760"/>
            <a:chOff x="5096002" y="3720084"/>
            <a:chExt cx="5253355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720084"/>
              <a:ext cx="163283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0378" y="3720084"/>
              <a:ext cx="160337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8536" y="3720084"/>
              <a:ext cx="8305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3000" y="3720084"/>
              <a:ext cx="1586229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292850" cy="731520"/>
            <a:chOff x="5096002" y="2165350"/>
            <a:chExt cx="629285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42754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8676" y="2165350"/>
              <a:ext cx="176136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854" y="2165350"/>
              <a:ext cx="4917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1018794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125723"/>
            <a:ext cx="5568950" cy="365760"/>
            <a:chOff x="5096002" y="3125723"/>
            <a:chExt cx="556895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125723"/>
              <a:ext cx="185712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878" y="3125723"/>
              <a:ext cx="2628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138" y="3125723"/>
              <a:ext cx="19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6820" y="3125723"/>
              <a:ext cx="181813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3720084"/>
            <a:ext cx="1419758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6002" y="4314697"/>
            <a:ext cx="4965700" cy="365760"/>
            <a:chOff x="5096002" y="4314697"/>
            <a:chExt cx="496570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314697"/>
              <a:ext cx="193090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6410" y="4314697"/>
              <a:ext cx="26060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0146" y="4314697"/>
              <a:ext cx="174917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4880" y="4314697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1664" y="4314697"/>
              <a:ext cx="1319656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16024"/>
            <a:ext cx="4532630" cy="366395"/>
            <a:chOff x="5096002" y="1616024"/>
            <a:chExt cx="453263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16024"/>
              <a:ext cx="23238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8" y="1616024"/>
              <a:ext cx="7721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6992" y="1616024"/>
              <a:ext cx="169164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211070"/>
            <a:ext cx="6363335" cy="731520"/>
            <a:chOff x="5096002" y="2211070"/>
            <a:chExt cx="636333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211070"/>
              <a:ext cx="179031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1442" y="2211070"/>
              <a:ext cx="14872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3484" y="2211070"/>
              <a:ext cx="18004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2211070"/>
              <a:ext cx="175831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576830"/>
              <a:ext cx="181216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171444"/>
            <a:ext cx="6363335" cy="731520"/>
            <a:chOff x="5096002" y="3171444"/>
            <a:chExt cx="6363335" cy="73152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171444"/>
              <a:ext cx="180746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682" y="3171444"/>
              <a:ext cx="148894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0248" y="3171444"/>
              <a:ext cx="178206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3171444"/>
              <a:ext cx="17583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537204"/>
              <a:ext cx="1830577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131259"/>
            <a:ext cx="6535420" cy="1097915"/>
            <a:chOff x="5096002" y="4131259"/>
            <a:chExt cx="6535420" cy="10979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439864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131259"/>
              <a:ext cx="161404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90173" y="4131259"/>
              <a:ext cx="55067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497577"/>
              <a:ext cx="167474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8478" y="4497577"/>
              <a:ext cx="183095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5904" y="4497577"/>
              <a:ext cx="82113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60180" y="4497577"/>
              <a:ext cx="181254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00842" y="4497577"/>
              <a:ext cx="8305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863337"/>
              <a:ext cx="77723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17794" y="4863337"/>
              <a:ext cx="240791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38190" y="4863337"/>
              <a:ext cx="976579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8197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1048613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79308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664209"/>
            <a:ext cx="9615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Paths.get(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"files/text-latin1.txt"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StandardOpenOption.</a:t>
            </a:r>
            <a:r>
              <a:rPr sz="2000" i="1" spc="-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 marR="258381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5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ISO_8859_1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result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9515475" cy="366395"/>
            <a:chOff x="707440" y="4221810"/>
            <a:chExt cx="9515475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7863713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0702" y="4221810"/>
              <a:ext cx="181216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4816728"/>
            <a:ext cx="54311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1425905"/>
            <a:ext cx="67322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1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encode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anotherFileChannel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.write(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8290559" cy="426720"/>
            <a:chOff x="1056436" y="3007486"/>
            <a:chExt cx="8290559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263779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834" y="3007486"/>
              <a:ext cx="94145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5625" y="3007486"/>
              <a:ext cx="984885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1737" y="3007486"/>
              <a:ext cx="962025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1357" y="3007486"/>
              <a:ext cx="107021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1482" y="3007486"/>
              <a:ext cx="2315082" cy="4267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436" y="3663060"/>
            <a:ext cx="9712960" cy="853440"/>
            <a:chOff x="1056436" y="3663060"/>
            <a:chExt cx="9712960" cy="853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3663060"/>
              <a:ext cx="1879473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3663060"/>
              <a:ext cx="960120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3663060"/>
              <a:ext cx="1867407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1464" y="3663060"/>
              <a:ext cx="1507363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441" y="3663060"/>
              <a:ext cx="9410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453" y="3663060"/>
              <a:ext cx="942848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4794" y="3663060"/>
              <a:ext cx="631951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758" y="3663060"/>
              <a:ext cx="1526031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00715" y="3663060"/>
              <a:ext cx="468629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36" y="4089780"/>
              <a:ext cx="4972685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4745482"/>
            <a:ext cx="9839960" cy="853440"/>
            <a:chOff x="1056436" y="4745482"/>
            <a:chExt cx="9839960" cy="8534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4745482"/>
              <a:ext cx="1879473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4745482"/>
              <a:ext cx="960120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4745482"/>
              <a:ext cx="1867407" cy="4267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1464" y="4745482"/>
              <a:ext cx="824864" cy="426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1357" y="4745482"/>
              <a:ext cx="941450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9750" y="4745482"/>
              <a:ext cx="1705228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7194" y="4745482"/>
              <a:ext cx="1604518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46208" y="4745482"/>
              <a:ext cx="849629" cy="4267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5172151"/>
              <a:ext cx="1663445" cy="4267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56436" y="2130247"/>
            <a:ext cx="6298565" cy="732155"/>
            <a:chOff x="1056436" y="2130247"/>
            <a:chExt cx="6298565" cy="732155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36" y="2130247"/>
              <a:ext cx="3759962" cy="7318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27169" y="2130247"/>
              <a:ext cx="2827528" cy="731824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3298190" cy="365760"/>
            <a:chOff x="5096002" y="1090549"/>
            <a:chExt cx="32981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85770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758" y="1090549"/>
              <a:ext cx="7391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4262" y="1090549"/>
              <a:ext cx="8690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2424" y="1090549"/>
              <a:ext cx="119125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84604"/>
            <a:ext cx="6113145" cy="732790"/>
            <a:chOff x="5096002" y="1684604"/>
            <a:chExt cx="611314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84604"/>
              <a:ext cx="72961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2658" y="1684604"/>
              <a:ext cx="187147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1420" y="1684604"/>
              <a:ext cx="113907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8116" y="1684604"/>
              <a:ext cx="159143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8654" y="1684604"/>
              <a:ext cx="830579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3117" y="1684604"/>
              <a:ext cx="4856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051049"/>
              <a:ext cx="154990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4126229" cy="365760"/>
            <a:chOff x="5096002" y="2645410"/>
            <a:chExt cx="4126229" cy="3657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645410"/>
              <a:ext cx="82296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4370" y="2645410"/>
              <a:ext cx="171030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5116" y="2645410"/>
              <a:ext cx="1816989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240023"/>
            <a:ext cx="6186805" cy="365760"/>
            <a:chOff x="5096002" y="3240023"/>
            <a:chExt cx="6186805" cy="36576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240023"/>
              <a:ext cx="82296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4370" y="3240023"/>
              <a:ext cx="145046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6892" y="3240023"/>
              <a:ext cx="4145788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834384"/>
            <a:ext cx="6346190" cy="365760"/>
            <a:chOff x="5096002" y="3834384"/>
            <a:chExt cx="6346190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834384"/>
              <a:ext cx="108585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56122" y="3834384"/>
              <a:ext cx="187147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4884" y="3834384"/>
              <a:ext cx="54254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41792" y="3834384"/>
              <a:ext cx="94107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87611" y="3834384"/>
              <a:ext cx="40690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58884" y="3834384"/>
              <a:ext cx="186766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82782" y="3834384"/>
              <a:ext cx="358901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4428997"/>
            <a:ext cx="6824980" cy="731520"/>
            <a:chOff x="5096002" y="4428997"/>
            <a:chExt cx="6824980" cy="731520"/>
          </a:xfrm>
        </p:grpSpPr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4428997"/>
              <a:ext cx="500634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9758" y="4428997"/>
              <a:ext cx="1836419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35368" y="4428997"/>
              <a:ext cx="1909445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71204" y="4428997"/>
              <a:ext cx="26289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46464" y="4428997"/>
              <a:ext cx="167170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60634" y="4428997"/>
              <a:ext cx="126015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96002" y="4794757"/>
              <a:ext cx="1281938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87770" y="4794757"/>
              <a:ext cx="1346327" cy="36576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096002" y="5388864"/>
            <a:ext cx="4603115" cy="366395"/>
            <a:chOff x="5096002" y="5388864"/>
            <a:chExt cx="4603115" cy="36639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96002" y="5388864"/>
              <a:ext cx="908685" cy="36606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2950" y="5388864"/>
              <a:ext cx="1032509" cy="3660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0398" y="5388864"/>
              <a:ext cx="955001" cy="3660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32192" y="5388864"/>
              <a:ext cx="2066544" cy="36606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10444" y="2693411"/>
            <a:ext cx="3661342" cy="1449987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201" y="2750820"/>
            <a:ext cx="6469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124575" cy="366395"/>
            <a:chOff x="5096002" y="1798904"/>
            <a:chExt cx="612457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50063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798904"/>
              <a:ext cx="270992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4904" y="1798904"/>
              <a:ext cx="176390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867" y="1798904"/>
              <a:ext cx="1608581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393950"/>
            <a:ext cx="6755765" cy="732155"/>
            <a:chOff x="5096002" y="2393950"/>
            <a:chExt cx="6755765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5414" y="2393950"/>
              <a:ext cx="2646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5884" y="2393950"/>
              <a:ext cx="97840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31223" y="2393950"/>
              <a:ext cx="206692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8773" y="2393950"/>
              <a:ext cx="8324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759659"/>
              <a:ext cx="2364613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354323"/>
            <a:ext cx="6701155" cy="731520"/>
            <a:chOff x="5096002" y="3354323"/>
            <a:chExt cx="6701155" cy="7315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767080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5414" y="3354323"/>
              <a:ext cx="1203528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8498" y="3354323"/>
              <a:ext cx="206692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7572" y="3354323"/>
              <a:ext cx="83057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2036" y="3354323"/>
              <a:ext cx="2364612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720083"/>
              <a:ext cx="1241844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2614" y="3720083"/>
              <a:ext cx="1360678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3112" y="3720083"/>
              <a:ext cx="26517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9896" y="3720083"/>
              <a:ext cx="228498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52330" y="3720083"/>
              <a:ext cx="1086357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4314697"/>
            <a:ext cx="5982335" cy="731520"/>
            <a:chOff x="5096002" y="4314697"/>
            <a:chExt cx="5982335" cy="73152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314697"/>
              <a:ext cx="767080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25414" y="4314697"/>
              <a:ext cx="2448433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0812" y="4314697"/>
              <a:ext cx="83248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86800" y="4314697"/>
              <a:ext cx="1210487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6150" y="4314697"/>
              <a:ext cx="1241844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680457"/>
              <a:ext cx="136029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6246" y="4680457"/>
              <a:ext cx="2154047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6656" y="4680457"/>
              <a:ext cx="129057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82673" y="3148583"/>
            <a:ext cx="2304669" cy="54863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066798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44240"/>
            <a:ext cx="5920232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655013"/>
            <a:ext cx="31259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87222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55638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78243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41587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627753"/>
            <a:ext cx="647496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13636" y="1399286"/>
            <a:ext cx="2109470" cy="1097280"/>
            <a:chOff x="1413636" y="1399286"/>
            <a:chExt cx="2109470" cy="1097280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360" y="1399286"/>
              <a:ext cx="1927733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636" y="1947621"/>
              <a:ext cx="2109089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8ACF9-F25C-E575-DEB2-3A7958E5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3411981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952498"/>
            <a:ext cx="5638165" cy="365760"/>
            <a:chOff x="5240146" y="1952498"/>
            <a:chExt cx="5638165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952498"/>
              <a:ext cx="417677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0237" y="195249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5205" y="1952498"/>
              <a:ext cx="148285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546857"/>
            <a:ext cx="147044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140913"/>
            <a:ext cx="55650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959"/>
            <a:ext cx="375373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014"/>
            <a:ext cx="261378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997" y="2750820"/>
            <a:ext cx="504609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432</Words>
  <Application>Microsoft Office PowerPoint</Application>
  <PresentationFormat>Widescreen</PresentationFormat>
  <Paragraphs>99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buffer.asIntBuffer()</vt:lpstr>
      <vt:lpstr>buffer.asIntBuffer()</vt:lpstr>
      <vt:lpstr>buffer.rewind()  buffer.asIntBuffer()</vt:lpstr>
      <vt:lpstr>PowerPoint Presentation</vt:lpstr>
      <vt:lpstr>buffer.flip()  buffer.asIntBuffer()</vt:lpstr>
      <vt:lpstr>buffer.clear()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Steve Steve</cp:lastModifiedBy>
  <cp:revision>8</cp:revision>
  <dcterms:created xsi:type="dcterms:W3CDTF">2022-06-16T17:45:00Z</dcterms:created>
  <dcterms:modified xsi:type="dcterms:W3CDTF">2024-12-03T05:11:22Z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2022-06-16T16:30:00Z</vt:filetime>
  </property>
  <property fmtid="{D5CDD505-2E9C-101B-9397-08002B2CF9AE}" pid="5" name="ICV">
    <vt:lpwstr>F838CAB17ACD4783978F21A8B2A459EB</vt:lpwstr>
  </property>
  <property fmtid="{D5CDD505-2E9C-101B-9397-08002B2CF9AE}" pid="6" name="KSOProductBuildVer">
    <vt:lpwstr>1033-11.2.0.11156</vt:lpwstr>
  </property>
</Properties>
</file>