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5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" y="4440561"/>
            <a:ext cx="7917625" cy="2225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5810" y="1902587"/>
            <a:ext cx="761237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7401" y="446023"/>
            <a:ext cx="246919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30328"/>
            <a:ext cx="8072119" cy="145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9590" y="3093264"/>
            <a:ext cx="8084820" cy="285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125095"/>
          </a:xfrm>
        </p:spPr>
        <p:txBody>
          <a:bodyPr/>
          <a:p>
            <a:fld id="{B6F15528-21DE-4FAA-801E-634DDDAF4B2B}" type="slidenum">
              <a:rPr sz="820"/>
            </a:fld>
            <a:endParaRPr sz="820"/>
          </a:p>
        </p:txBody>
      </p:sp>
      <p:sp>
        <p:nvSpPr>
          <p:cNvPr id="5" name="object 2"/>
          <p:cNvSpPr txBox="1">
            <a:spLocks noGrp="1"/>
          </p:cNvSpPr>
          <p:nvPr/>
        </p:nvSpPr>
        <p:spPr>
          <a:xfrm>
            <a:off x="765810" y="2438527"/>
            <a:ext cx="7612379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474281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S</a:t>
            </a:r>
            <a:r>
              <a:rPr spc="-200" dirty="0"/>
              <a:t>p</a:t>
            </a:r>
            <a:r>
              <a:rPr spc="-180" dirty="0"/>
              <a:t>r</a:t>
            </a:r>
            <a:r>
              <a:rPr spc="-90" dirty="0"/>
              <a:t>i</a:t>
            </a:r>
            <a:r>
              <a:rPr spc="-190" dirty="0"/>
              <a:t>n</a:t>
            </a:r>
            <a:r>
              <a:rPr spc="-140" dirty="0"/>
              <a:t>g</a:t>
            </a:r>
            <a:r>
              <a:rPr spc="-295" dirty="0"/>
              <a:t> </a:t>
            </a:r>
            <a:r>
              <a:rPr spc="-195" dirty="0"/>
              <a:t>D</a:t>
            </a:r>
            <a:r>
              <a:rPr spc="-225" dirty="0"/>
              <a:t>a</a:t>
            </a:r>
            <a:r>
              <a:rPr spc="-155" dirty="0"/>
              <a:t>t</a:t>
            </a:r>
            <a:r>
              <a:rPr spc="-225" dirty="0"/>
              <a:t>a</a:t>
            </a:r>
            <a:r>
              <a:rPr spc="-300" dirty="0"/>
              <a:t> </a:t>
            </a:r>
            <a:r>
              <a:rPr spc="-204" dirty="0"/>
              <a:t>Jpa</a:t>
            </a:r>
            <a:endParaRPr spc="-20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015" y="446023"/>
            <a:ext cx="2552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G</a:t>
            </a:r>
            <a:r>
              <a:rPr spc="-145" dirty="0"/>
              <a:t>o</a:t>
            </a:r>
            <a:r>
              <a:rPr spc="-140" dirty="0"/>
              <a:t>al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125" dirty="0"/>
              <a:t>o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50" dirty="0"/>
              <a:t>y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4424045" cy="1087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Not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needed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though,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just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write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Query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6" name="Object 5"/>
          <p:cNvGraphicFramePr/>
          <p:nvPr/>
        </p:nvGraphicFramePr>
        <p:xfrm>
          <a:off x="425450" y="2685415"/>
          <a:ext cx="8293100" cy="14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286750" imgH="1485900" progId="Paint.Picture">
                  <p:embed/>
                </p:oleObj>
              </mc:Choice>
              <mc:Fallback>
                <p:oleObj name="" r:id="rId1" imgW="8286750" imgH="14859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450" y="2685415"/>
                        <a:ext cx="8293100" cy="148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120390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Go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2863" y="1906719"/>
            <a:ext cx="5105397" cy="396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810" y="446023"/>
            <a:ext cx="251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p</a:t>
            </a:r>
            <a:r>
              <a:rPr spc="-150" dirty="0"/>
              <a:t>r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75" dirty="0"/>
              <a:t> </a:t>
            </a:r>
            <a:r>
              <a:rPr spc="-195" dirty="0"/>
              <a:t>Da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55" dirty="0"/>
              <a:t>pa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6349" y="2254250"/>
            <a:ext cx="4063999" cy="23621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471" y="446023"/>
            <a:ext cx="1351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U</a:t>
            </a:r>
            <a:r>
              <a:rPr spc="-125" dirty="0"/>
              <a:t>p</a:t>
            </a:r>
            <a:r>
              <a:rPr spc="-165" dirty="0"/>
              <a:t>da</a:t>
            </a:r>
            <a:r>
              <a:rPr spc="-105" dirty="0"/>
              <a:t>t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611568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Save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usually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overridden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handle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both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05149" y="3257550"/>
            <a:ext cx="2654289" cy="2247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810" y="446023"/>
            <a:ext cx="251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p</a:t>
            </a:r>
            <a:r>
              <a:rPr spc="-150" dirty="0"/>
              <a:t>r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75" dirty="0"/>
              <a:t> </a:t>
            </a:r>
            <a:r>
              <a:rPr spc="-195" dirty="0"/>
              <a:t>Da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55" dirty="0"/>
              <a:t>pa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6096000" cy="18199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Need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know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JPA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before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you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use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Spring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Jpa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Extremely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powerful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eliminates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boiler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plate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code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486" y="446023"/>
            <a:ext cx="109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75" dirty="0"/>
              <a:t>en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7419340" cy="1087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spring-data-jpa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contains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incompatible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transitive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dependency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aop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41893" y="5962901"/>
            <a:ext cx="2755604" cy="5258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8549" y="3067050"/>
            <a:ext cx="4444999" cy="20573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228600"/>
            <a:ext cx="8933180" cy="56680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9385" y="762000"/>
            <a:ext cx="8984615" cy="48793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J</a:t>
            </a:r>
            <a:r>
              <a:rPr spc="-155" dirty="0"/>
              <a:t>p</a:t>
            </a:r>
            <a:r>
              <a:rPr spc="-145" dirty="0"/>
              <a:t>a</a:t>
            </a:r>
            <a:r>
              <a:rPr spc="-260" dirty="0"/>
              <a:t> </a:t>
            </a:r>
            <a:r>
              <a:rPr spc="-229" dirty="0"/>
              <a:t>N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100" dirty="0"/>
              <a:t>p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451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Nam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8149" y="2762250"/>
            <a:ext cx="5156187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49" y="3321050"/>
            <a:ext cx="5880087" cy="3428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Text Box 7"/>
          <p:cNvSpPr txBox="1"/>
          <p:nvPr/>
        </p:nvSpPr>
        <p:spPr>
          <a:xfrm>
            <a:off x="1600200" y="4343400"/>
            <a:ext cx="6315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&lt;jpa:repositories</a:t>
            </a:r>
            <a:r>
              <a:rPr lang="en-US" sz="1400"/>
              <a:t> </a:t>
            </a:r>
            <a:r>
              <a:rPr lang="en-US" sz="1400">
                <a:solidFill>
                  <a:srgbClr val="7030A0"/>
                </a:solidFill>
              </a:rPr>
              <a:t>base-package=</a:t>
            </a:r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”com.mycompany.repository”</a:t>
            </a:r>
            <a:endParaRPr lang="en-US" sz="1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598" y="446023"/>
            <a:ext cx="3114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15" dirty="0"/>
              <a:t>xe</a:t>
            </a:r>
            <a:r>
              <a:rPr spc="-150" dirty="0"/>
              <a:t>r</a:t>
            </a:r>
            <a:r>
              <a:rPr spc="-150" dirty="0"/>
              <a:t>ci</a:t>
            </a:r>
            <a:r>
              <a:rPr spc="-23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125" dirty="0"/>
              <a:t>o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50" dirty="0"/>
              <a:t>y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6503034" cy="14541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Impl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only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required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if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we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want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override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functionality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1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1900" y="3702050"/>
            <a:ext cx="6667499" cy="723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WPS Presentation</Application>
  <PresentationFormat>On-screen Show (4:3)</PresentationFormat>
  <Paragraphs>72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Tahoma</vt:lpstr>
      <vt:lpstr>Wingdings</vt:lpstr>
      <vt:lpstr>Times New Roman</vt:lpstr>
      <vt:lpstr>Trebuchet MS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Spring Data Jpa</vt:lpstr>
      <vt:lpstr>Updates</vt:lpstr>
      <vt:lpstr>Spring Data Jpa</vt:lpstr>
      <vt:lpstr>Maven</vt:lpstr>
      <vt:lpstr>PowerPoint 演示文稿</vt:lpstr>
      <vt:lpstr>PowerPoint 演示文稿</vt:lpstr>
      <vt:lpstr>Jpa Namespace</vt:lpstr>
      <vt:lpstr>Exercise Repository</vt:lpstr>
      <vt:lpstr>Goal Repository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Bryan Hansen</dc:creator>
  <dc:subject>From raw Ajax to ASP.NET</dc:subject>
  <cp:lastModifiedBy>Steve Sam</cp:lastModifiedBy>
  <cp:revision>6</cp:revision>
  <dcterms:created xsi:type="dcterms:W3CDTF">2021-08-13T08:51:00Z</dcterms:created>
  <dcterms:modified xsi:type="dcterms:W3CDTF">2021-10-26T16:02:55Z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2013-04-08T11:00:00Z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2021-08-11T11:00:00Z</vt:filetime>
  </property>
  <property fmtid="{D5CDD505-2E9C-101B-9397-08002B2CF9AE}" pid="5" name="ICV">
    <vt:lpwstr>86663B7AC70D4AD7A57A3D75F7BACD37</vt:lpwstr>
  </property>
  <property fmtid="{D5CDD505-2E9C-101B-9397-08002B2CF9AE}" pid="6" name="KSOProductBuildVer">
    <vt:lpwstr>1033-11.2.0.10351</vt:lpwstr>
  </property>
</Properties>
</file>