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20" y="2718308"/>
            <a:ext cx="1061895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356" y="2954935"/>
            <a:ext cx="10779286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81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2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2595" marR="434340" algn="ctr">
              <a:lnSpc>
                <a:spcPct val="101000"/>
              </a:lnSpc>
              <a:spcBef>
                <a:spcPts val="1735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15"/>
              </a:spcBef>
            </a:pP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75615" marR="467995" algn="ctr">
              <a:lnSpc>
                <a:spcPct val="101000"/>
              </a:lnSpc>
              <a:spcBef>
                <a:spcPts val="1735"/>
              </a:spcBef>
            </a:pP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classpath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7980" y="517651"/>
            <a:ext cx="304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How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it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Works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905" y="4658867"/>
            <a:ext cx="346456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Beans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datasource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1363" y="4658867"/>
            <a:ext cx="36601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0"/>
              </a:spcBef>
            </a:pPr>
            <a:r>
              <a:rPr sz="2000" b="1" spc="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2000" b="1" spc="-35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Support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embedded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7377" y="517651"/>
            <a:ext cx="558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Automatic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Configuration</a:t>
            </a:r>
            <a:endParaRPr spc="-15" dirty="0">
              <a:solidFill>
                <a:srgbClr val="40404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32404" y="2297723"/>
            <a:ext cx="2174449" cy="2174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064" y="2146899"/>
            <a:ext cx="2243443" cy="23252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9684" y="517651"/>
            <a:ext cx="626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Auto-Configuration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Insights</a:t>
            </a:r>
            <a:endParaRPr spc="-10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783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--debug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switch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137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37992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389445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debug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20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auto-configuration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5320" y="2718308"/>
            <a:ext cx="280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Annotations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32" y="4591245"/>
            <a:ext cx="10774045" cy="1525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00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@ComponentScan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subpackages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8" y="2954935"/>
            <a:ext cx="10779125" cy="152590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003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365"/>
              </a:spcBef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@EnableAutoConfiguration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2" y="1318625"/>
            <a:ext cx="10779125" cy="152590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99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0"/>
              </a:spcBef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@SpringBootConfiguration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Replaces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@Configuration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annotates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6192" y="517651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@SpringBootApplication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Annotation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5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20" dirty="0"/>
              <a:t> </a:t>
            </a:r>
            <a:r>
              <a:rPr spc="105" dirty="0"/>
              <a:t>Boot</a:t>
            </a:r>
            <a:r>
              <a:rPr spc="-220" dirty="0"/>
              <a:t> </a:t>
            </a:r>
            <a:r>
              <a:rPr spc="10" dirty="0"/>
              <a:t>Properties</a:t>
            </a:r>
            <a:endParaRPr spc="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59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20" dirty="0"/>
              <a:t> </a:t>
            </a:r>
            <a:r>
              <a:rPr spc="105" dirty="0"/>
              <a:t>Boot</a:t>
            </a:r>
            <a:r>
              <a:rPr spc="-220" dirty="0"/>
              <a:t> </a:t>
            </a:r>
            <a:r>
              <a:rPr spc="5" dirty="0"/>
              <a:t>Profiles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638" y="517651"/>
            <a:ext cx="5222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Different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Environments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10" y="4710684"/>
            <a:ext cx="125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7557" y="3089174"/>
            <a:ext cx="1460074" cy="1608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727" y="1288878"/>
            <a:ext cx="862669" cy="1639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5727" y="5071585"/>
            <a:ext cx="862670" cy="16393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5727" y="3180232"/>
            <a:ext cx="862669" cy="16393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07137" y="1851659"/>
            <a:ext cx="1735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7137" y="3829811"/>
            <a:ext cx="544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7137" y="5722620"/>
            <a:ext cx="143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6945" y="2400016"/>
            <a:ext cx="3641090" cy="1160145"/>
          </a:xfrm>
          <a:custGeom>
            <a:avLst/>
            <a:gdLst/>
            <a:ahLst/>
            <a:cxnLst/>
            <a:rect l="l" t="t" r="r" b="b"/>
            <a:pathLst>
              <a:path w="3641090" h="1160145">
                <a:moveTo>
                  <a:pt x="3506659" y="42498"/>
                </a:moveTo>
                <a:lnTo>
                  <a:pt x="0" y="1117342"/>
                </a:lnTo>
                <a:lnTo>
                  <a:pt x="13026" y="1159840"/>
                </a:lnTo>
                <a:lnTo>
                  <a:pt x="3519685" y="84996"/>
                </a:lnTo>
                <a:lnTo>
                  <a:pt x="3506659" y="42498"/>
                </a:lnTo>
                <a:close/>
              </a:path>
              <a:path w="3641090" h="1160145">
                <a:moveTo>
                  <a:pt x="3628785" y="35985"/>
                </a:moveTo>
                <a:lnTo>
                  <a:pt x="3527906" y="35985"/>
                </a:lnTo>
                <a:lnTo>
                  <a:pt x="3540932" y="78483"/>
                </a:lnTo>
                <a:lnTo>
                  <a:pt x="3519685" y="84996"/>
                </a:lnTo>
                <a:lnTo>
                  <a:pt x="3532712" y="127495"/>
                </a:lnTo>
                <a:lnTo>
                  <a:pt x="3628785" y="35985"/>
                </a:lnTo>
                <a:close/>
              </a:path>
              <a:path w="3641090" h="1160145">
                <a:moveTo>
                  <a:pt x="3527906" y="35985"/>
                </a:moveTo>
                <a:lnTo>
                  <a:pt x="3506659" y="42498"/>
                </a:lnTo>
                <a:lnTo>
                  <a:pt x="3519685" y="84996"/>
                </a:lnTo>
                <a:lnTo>
                  <a:pt x="3540932" y="78483"/>
                </a:lnTo>
                <a:lnTo>
                  <a:pt x="3527906" y="35985"/>
                </a:lnTo>
                <a:close/>
              </a:path>
              <a:path w="3641090" h="1160145">
                <a:moveTo>
                  <a:pt x="3493632" y="0"/>
                </a:moveTo>
                <a:lnTo>
                  <a:pt x="3506659" y="42498"/>
                </a:lnTo>
                <a:lnTo>
                  <a:pt x="3527906" y="35985"/>
                </a:lnTo>
                <a:lnTo>
                  <a:pt x="3628785" y="35985"/>
                </a:lnTo>
                <a:lnTo>
                  <a:pt x="3640667" y="24668"/>
                </a:lnTo>
                <a:lnTo>
                  <a:pt x="34936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7244" y="3788599"/>
            <a:ext cx="3634740" cy="133350"/>
          </a:xfrm>
          <a:custGeom>
            <a:avLst/>
            <a:gdLst/>
            <a:ahLst/>
            <a:cxnLst/>
            <a:rect l="l" t="t" r="r" b="b"/>
            <a:pathLst>
              <a:path w="3634740" h="133350">
                <a:moveTo>
                  <a:pt x="3500803" y="88899"/>
                </a:moveTo>
                <a:lnTo>
                  <a:pt x="3500803" y="133350"/>
                </a:lnTo>
                <a:lnTo>
                  <a:pt x="3589703" y="88900"/>
                </a:lnTo>
                <a:lnTo>
                  <a:pt x="3500803" y="88899"/>
                </a:lnTo>
                <a:close/>
              </a:path>
              <a:path w="3634740" h="133350">
                <a:moveTo>
                  <a:pt x="3500803" y="44449"/>
                </a:moveTo>
                <a:lnTo>
                  <a:pt x="3500803" y="88899"/>
                </a:lnTo>
                <a:lnTo>
                  <a:pt x="3523037" y="88900"/>
                </a:lnTo>
                <a:lnTo>
                  <a:pt x="3523037" y="44450"/>
                </a:lnTo>
                <a:lnTo>
                  <a:pt x="3500803" y="44449"/>
                </a:lnTo>
                <a:close/>
              </a:path>
              <a:path w="3634740" h="133350">
                <a:moveTo>
                  <a:pt x="3500803" y="0"/>
                </a:moveTo>
                <a:lnTo>
                  <a:pt x="3500803" y="44449"/>
                </a:lnTo>
                <a:lnTo>
                  <a:pt x="3523037" y="44450"/>
                </a:lnTo>
                <a:lnTo>
                  <a:pt x="3523037" y="88900"/>
                </a:lnTo>
                <a:lnTo>
                  <a:pt x="3589705" y="88898"/>
                </a:lnTo>
                <a:lnTo>
                  <a:pt x="3634153" y="66675"/>
                </a:lnTo>
                <a:lnTo>
                  <a:pt x="3500803" y="0"/>
                </a:lnTo>
                <a:close/>
              </a:path>
              <a:path w="3634740" h="133350">
                <a:moveTo>
                  <a:pt x="0" y="44448"/>
                </a:moveTo>
                <a:lnTo>
                  <a:pt x="0" y="88898"/>
                </a:lnTo>
                <a:lnTo>
                  <a:pt x="3500803" y="88899"/>
                </a:lnTo>
                <a:lnTo>
                  <a:pt x="3500803" y="44449"/>
                </a:lnTo>
                <a:lnTo>
                  <a:pt x="0" y="4444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6094" y="4234413"/>
            <a:ext cx="3641725" cy="1316355"/>
          </a:xfrm>
          <a:custGeom>
            <a:avLst/>
            <a:gdLst/>
            <a:ahLst/>
            <a:cxnLst/>
            <a:rect l="l" t="t" r="r" b="b"/>
            <a:pathLst>
              <a:path w="3641725" h="1316354">
                <a:moveTo>
                  <a:pt x="3508336" y="1273904"/>
                </a:moveTo>
                <a:lnTo>
                  <a:pt x="3493608" y="1315844"/>
                </a:lnTo>
                <a:lnTo>
                  <a:pt x="3641517" y="1297115"/>
                </a:lnTo>
                <a:lnTo>
                  <a:pt x="3626167" y="1281267"/>
                </a:lnTo>
                <a:lnTo>
                  <a:pt x="3529304" y="1281267"/>
                </a:lnTo>
                <a:lnTo>
                  <a:pt x="3508336" y="1273904"/>
                </a:lnTo>
                <a:close/>
              </a:path>
              <a:path w="3641725" h="1316354">
                <a:moveTo>
                  <a:pt x="3523063" y="1231965"/>
                </a:moveTo>
                <a:lnTo>
                  <a:pt x="3508336" y="1273904"/>
                </a:lnTo>
                <a:lnTo>
                  <a:pt x="3529304" y="1281267"/>
                </a:lnTo>
                <a:lnTo>
                  <a:pt x="3544031" y="1239328"/>
                </a:lnTo>
                <a:lnTo>
                  <a:pt x="3523063" y="1231965"/>
                </a:lnTo>
                <a:close/>
              </a:path>
              <a:path w="3641725" h="1316354">
                <a:moveTo>
                  <a:pt x="3537790" y="1190025"/>
                </a:moveTo>
                <a:lnTo>
                  <a:pt x="3523063" y="1231965"/>
                </a:lnTo>
                <a:lnTo>
                  <a:pt x="3544031" y="1239328"/>
                </a:lnTo>
                <a:lnTo>
                  <a:pt x="3529304" y="1281267"/>
                </a:lnTo>
                <a:lnTo>
                  <a:pt x="3626167" y="1281267"/>
                </a:lnTo>
                <a:lnTo>
                  <a:pt x="3537790" y="1190025"/>
                </a:lnTo>
                <a:close/>
              </a:path>
              <a:path w="3641725" h="1316354">
                <a:moveTo>
                  <a:pt x="14728" y="0"/>
                </a:moveTo>
                <a:lnTo>
                  <a:pt x="0" y="41939"/>
                </a:lnTo>
                <a:lnTo>
                  <a:pt x="3508336" y="1273904"/>
                </a:lnTo>
                <a:lnTo>
                  <a:pt x="3523063" y="1231965"/>
                </a:lnTo>
                <a:lnTo>
                  <a:pt x="1472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0140" y="1261352"/>
            <a:ext cx="1415897" cy="14675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0140" y="3284924"/>
            <a:ext cx="1399499" cy="14505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0140" y="5198307"/>
            <a:ext cx="1415897" cy="146754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385537" y="2363156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4" y="76199"/>
                </a:moveTo>
                <a:lnTo>
                  <a:pt x="1808284" y="114300"/>
                </a:lnTo>
                <a:lnTo>
                  <a:pt x="1884484" y="76200"/>
                </a:lnTo>
                <a:lnTo>
                  <a:pt x="1808284" y="76199"/>
                </a:lnTo>
                <a:close/>
              </a:path>
              <a:path w="1922779" h="114300">
                <a:moveTo>
                  <a:pt x="1808284" y="38099"/>
                </a:moveTo>
                <a:lnTo>
                  <a:pt x="1808284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4" y="38099"/>
                </a:lnTo>
                <a:close/>
              </a:path>
              <a:path w="1922779" h="114300">
                <a:moveTo>
                  <a:pt x="1808284" y="0"/>
                </a:moveTo>
                <a:lnTo>
                  <a:pt x="1808284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6" y="76198"/>
                </a:lnTo>
                <a:lnTo>
                  <a:pt x="1922584" y="57150"/>
                </a:lnTo>
                <a:lnTo>
                  <a:pt x="1808284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4" y="76199"/>
                </a:lnTo>
                <a:lnTo>
                  <a:pt x="1808284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5536" y="4170178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5" y="76199"/>
                </a:moveTo>
                <a:lnTo>
                  <a:pt x="1808285" y="114300"/>
                </a:lnTo>
                <a:lnTo>
                  <a:pt x="1884485" y="76200"/>
                </a:lnTo>
                <a:lnTo>
                  <a:pt x="1808285" y="76199"/>
                </a:lnTo>
                <a:close/>
              </a:path>
              <a:path w="1922779" h="114300">
                <a:moveTo>
                  <a:pt x="1808285" y="38099"/>
                </a:moveTo>
                <a:lnTo>
                  <a:pt x="1808285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5" y="38099"/>
                </a:lnTo>
                <a:close/>
              </a:path>
              <a:path w="1922779" h="114300">
                <a:moveTo>
                  <a:pt x="1808285" y="0"/>
                </a:moveTo>
                <a:lnTo>
                  <a:pt x="1808285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8" y="76198"/>
                </a:lnTo>
                <a:lnTo>
                  <a:pt x="1922585" y="57150"/>
                </a:lnTo>
                <a:lnTo>
                  <a:pt x="1808285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5" y="76199"/>
                </a:lnTo>
                <a:lnTo>
                  <a:pt x="180828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85536" y="6084976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5" y="76199"/>
                </a:moveTo>
                <a:lnTo>
                  <a:pt x="1808285" y="114300"/>
                </a:lnTo>
                <a:lnTo>
                  <a:pt x="1884485" y="76200"/>
                </a:lnTo>
                <a:lnTo>
                  <a:pt x="1808285" y="76199"/>
                </a:lnTo>
                <a:close/>
              </a:path>
              <a:path w="1922779" h="114300">
                <a:moveTo>
                  <a:pt x="1808285" y="38099"/>
                </a:moveTo>
                <a:lnTo>
                  <a:pt x="1808285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5" y="38099"/>
                </a:lnTo>
                <a:close/>
              </a:path>
              <a:path w="1922779" h="114300">
                <a:moveTo>
                  <a:pt x="1808285" y="0"/>
                </a:moveTo>
                <a:lnTo>
                  <a:pt x="1808285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7" y="76198"/>
                </a:lnTo>
                <a:lnTo>
                  <a:pt x="1922585" y="57150"/>
                </a:lnTo>
                <a:lnTo>
                  <a:pt x="1808285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5" y="76199"/>
                </a:lnTo>
                <a:lnTo>
                  <a:pt x="180828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761" y="750315"/>
            <a:ext cx="4737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spring.profiles.active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dev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61" y="1878076"/>
            <a:ext cx="5579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{profile}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61" y="3008884"/>
            <a:ext cx="473773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dev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6000"/>
              </a:lnSpc>
              <a:spcBef>
                <a:spcPts val="2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  applications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66425" y="750315"/>
            <a:ext cx="314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5" dirty="0">
                <a:solidFill>
                  <a:srgbClr val="404040"/>
                </a:solidFill>
              </a:rPr>
              <a:t>Define</a:t>
            </a:r>
            <a:r>
              <a:rPr sz="2200" spc="-140" dirty="0">
                <a:solidFill>
                  <a:srgbClr val="404040"/>
                </a:solidFill>
              </a:rPr>
              <a:t> </a:t>
            </a:r>
            <a:r>
              <a:rPr sz="2200" spc="10" dirty="0">
                <a:solidFill>
                  <a:srgbClr val="404040"/>
                </a:solidFill>
              </a:rPr>
              <a:t>active</a:t>
            </a:r>
            <a:r>
              <a:rPr sz="2200" spc="-135" dirty="0">
                <a:solidFill>
                  <a:srgbClr val="404040"/>
                </a:solidFill>
              </a:rPr>
              <a:t> </a:t>
            </a:r>
            <a:r>
              <a:rPr sz="2200" spc="35" dirty="0">
                <a:solidFill>
                  <a:srgbClr val="404040"/>
                </a:solidFill>
              </a:rPr>
              <a:t>profile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1777491"/>
            <a:ext cx="2426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425" y="3036315"/>
            <a:ext cx="248285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Test/QA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16501" y="2395220"/>
            <a:ext cx="377190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06371"/>
            <a:ext cx="29495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Initializr</a:t>
            </a:r>
            <a:endParaRPr sz="2400"/>
          </a:p>
          <a:p>
            <a:pPr marL="12700" marR="5080">
              <a:lnSpc>
                <a:spcPct val="161000"/>
              </a:lnSpc>
              <a:spcBef>
                <a:spcPts val="55"/>
              </a:spcBef>
            </a:pPr>
            <a:r>
              <a:rPr sz="2400" spc="10" dirty="0">
                <a:solidFill>
                  <a:srgbClr val="F05A28"/>
                </a:solidFill>
              </a:rPr>
              <a:t>Spring </a:t>
            </a:r>
            <a:r>
              <a:rPr sz="2400" spc="85" dirty="0">
                <a:solidFill>
                  <a:srgbClr val="F05A28"/>
                </a:solidFill>
              </a:rPr>
              <a:t>Boot </a:t>
            </a:r>
            <a:r>
              <a:rPr sz="2400" spc="-5" dirty="0">
                <a:solidFill>
                  <a:srgbClr val="F05A28"/>
                </a:solidFill>
              </a:rPr>
              <a:t>CLI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Auto-configuration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Annotations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928364"/>
            <a:ext cx="4320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@SpringBootApplication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209" y="2718308"/>
            <a:ext cx="3433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54" dirty="0"/>
              <a:t> </a:t>
            </a:r>
            <a:r>
              <a:rPr spc="-75" dirty="0"/>
              <a:t>Initializr</a:t>
            </a:r>
            <a:endParaRPr spc="-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520188"/>
            <a:ext cx="294576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IntelliJ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1659" y="2718308"/>
            <a:ext cx="364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35" dirty="0"/>
              <a:t> </a:t>
            </a:r>
            <a:r>
              <a:rPr spc="105" dirty="0"/>
              <a:t>Boot</a:t>
            </a:r>
            <a:r>
              <a:rPr spc="-235" dirty="0"/>
              <a:t> </a:t>
            </a:r>
            <a:r>
              <a:rPr spc="-35" dirty="0"/>
              <a:t>CLI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4673" y="517651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Spring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Boot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CLI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15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523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Initilzr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3518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Homebrew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351980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Initialize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4346" y="2718308"/>
            <a:ext cx="6541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Auto</a:t>
            </a:r>
            <a:r>
              <a:rPr spc="-210" dirty="0"/>
              <a:t> </a:t>
            </a:r>
            <a:r>
              <a:rPr spc="5" dirty="0"/>
              <a:t>Configuration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0" dirty="0"/>
              <a:t> </a:t>
            </a:r>
            <a:r>
              <a:rPr spc="85" dirty="0"/>
              <a:t>Action</a:t>
            </a:r>
            <a:endParaRPr spc="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2057" y="2032508"/>
            <a:ext cx="986028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5"/>
              </a:spcBef>
            </a:pP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47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700" spc="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7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7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7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4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over-configuration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Presentation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Tahoma</vt:lpstr>
      <vt:lpstr>Courier New</vt:lpstr>
      <vt:lpstr>Lucida Sans Unicode</vt:lpstr>
      <vt:lpstr>Office Theme</vt:lpstr>
      <vt:lpstr>Bootstrapping a Simple Application</vt:lpstr>
      <vt:lpstr>Overview</vt:lpstr>
      <vt:lpstr>Spring Initializr</vt:lpstr>
      <vt:lpstr>Demo</vt:lpstr>
      <vt:lpstr>Spring Boot CLI</vt:lpstr>
      <vt:lpstr>Spring Boot CLI</vt:lpstr>
      <vt:lpstr>PowerPoint 演示文稿</vt:lpstr>
      <vt:lpstr>Auto Configuration in Action</vt:lpstr>
      <vt:lpstr>PowerPoint 演示文稿</vt:lpstr>
      <vt:lpstr>How it Works</vt:lpstr>
      <vt:lpstr>Automatic Configuration</vt:lpstr>
      <vt:lpstr>Auto-Configuration Insights</vt:lpstr>
      <vt:lpstr>PowerPoint 演示文稿</vt:lpstr>
      <vt:lpstr>Annotations</vt:lpstr>
      <vt:lpstr>@SpringBootApplication Annotation</vt:lpstr>
      <vt:lpstr>Spring Boot Properties</vt:lpstr>
      <vt:lpstr>Spring Boot Profiles</vt:lpstr>
      <vt:lpstr>Different Environments</vt:lpstr>
      <vt:lpstr>◀ Define active profile</vt:lpstr>
      <vt:lpstr>Spring Boot CLI  Auto-configuration  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a Simple Application</dc:title>
  <dc:creator/>
  <cp:lastModifiedBy>Steve Sam</cp:lastModifiedBy>
  <cp:revision>1</cp:revision>
  <dcterms:created xsi:type="dcterms:W3CDTF">2021-10-21T14:25:20Z</dcterms:created>
  <dcterms:modified xsi:type="dcterms:W3CDTF">2021-10-21T14:25:20Z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695F9596FFC34CA8B8C41E48450F83F8</vt:lpwstr>
  </property>
  <property fmtid="{D5CDD505-2E9C-101B-9397-08002B2CF9AE}" pid="3" name="KSOProductBuildVer">
    <vt:lpwstr>1033-11.2.0.10323</vt:lpwstr>
  </property>
</Properties>
</file>