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0934" y="647700"/>
            <a:ext cx="89141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898"/>
            <a:ext cx="16254730" cy="5300345"/>
            <a:chOff x="0" y="8898"/>
            <a:chExt cx="16254730" cy="53003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1489" y="3975455"/>
              <a:ext cx="14373021" cy="50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98"/>
              <a:ext cx="16254286" cy="5299765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4800" y="647700"/>
            <a:ext cx="548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95" dirty="0"/>
              <a:t> </a:t>
            </a:r>
            <a:r>
              <a:rPr spc="-35" dirty="0"/>
              <a:t>Spring</a:t>
            </a:r>
            <a:r>
              <a:rPr spc="-290" dirty="0"/>
              <a:t> </a:t>
            </a:r>
            <a:r>
              <a:rPr spc="95" dirty="0"/>
              <a:t>MVC?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2590800" y="6489700"/>
            <a:ext cx="1901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end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9200" y="6489700"/>
            <a:ext cx="110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RE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5087" y="3241603"/>
            <a:ext cx="3425644" cy="26606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9936" y="3389670"/>
            <a:ext cx="3781849" cy="23646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80900" y="6489700"/>
            <a:ext cx="849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311" y="1446861"/>
            <a:ext cx="2529840" cy="9290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6070" y="3478861"/>
            <a:ext cx="2529840" cy="9290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0549" y="3478861"/>
            <a:ext cx="2529840" cy="9290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22935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95120" y="5231058"/>
            <a:ext cx="2265931" cy="22659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23200" y="7581900"/>
            <a:ext cx="603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User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2621" y="1938181"/>
            <a:ext cx="1179195" cy="1390650"/>
            <a:chOff x="5542621" y="1938181"/>
            <a:chExt cx="1179195" cy="1390650"/>
          </a:xfrm>
        </p:grpSpPr>
        <p:sp>
          <p:nvSpPr>
            <p:cNvPr id="8" name="object 8"/>
            <p:cNvSpPr/>
            <p:nvPr/>
          </p:nvSpPr>
          <p:spPr>
            <a:xfrm>
              <a:off x="5638574" y="1957231"/>
              <a:ext cx="1064260" cy="1258570"/>
            </a:xfrm>
            <a:custGeom>
              <a:avLst/>
              <a:gdLst/>
              <a:ahLst/>
              <a:cxnLst/>
              <a:rect l="l" t="t" r="r" b="b"/>
              <a:pathLst>
                <a:path w="1064259" h="1258570">
                  <a:moveTo>
                    <a:pt x="1063985" y="0"/>
                  </a:moveTo>
                  <a:lnTo>
                    <a:pt x="12301" y="1243539"/>
                  </a:lnTo>
                  <a:lnTo>
                    <a:pt x="0" y="125808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42621" y="3146643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4253" y="0"/>
                  </a:moveTo>
                  <a:lnTo>
                    <a:pt x="0" y="182128"/>
                  </a:lnTo>
                  <a:lnTo>
                    <a:pt x="172253" y="108253"/>
                  </a:lnTo>
                  <a:lnTo>
                    <a:pt x="44253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485338" y="4541770"/>
            <a:ext cx="1275715" cy="1838325"/>
            <a:chOff x="5485338" y="4541770"/>
            <a:chExt cx="1275715" cy="1838325"/>
          </a:xfrm>
        </p:grpSpPr>
        <p:sp>
          <p:nvSpPr>
            <p:cNvPr id="11" name="object 11"/>
            <p:cNvSpPr/>
            <p:nvPr/>
          </p:nvSpPr>
          <p:spPr>
            <a:xfrm>
              <a:off x="5504388" y="4560820"/>
              <a:ext cx="1172210" cy="1696720"/>
            </a:xfrm>
            <a:custGeom>
              <a:avLst/>
              <a:gdLst/>
              <a:ahLst/>
              <a:cxnLst/>
              <a:rect l="l" t="t" r="r" b="b"/>
              <a:pathLst>
                <a:path w="1172209" h="1696720">
                  <a:moveTo>
                    <a:pt x="0" y="0"/>
                  </a:moveTo>
                  <a:lnTo>
                    <a:pt x="1160874" y="1680916"/>
                  </a:lnTo>
                  <a:lnTo>
                    <a:pt x="1171700" y="1696591"/>
                  </a:lnTo>
                </a:path>
              </a:pathLst>
            </a:custGeom>
            <a:ln w="38099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96291" y="6194104"/>
              <a:ext cx="164465" cy="186055"/>
            </a:xfrm>
            <a:custGeom>
              <a:avLst/>
              <a:gdLst/>
              <a:ahLst/>
              <a:cxnLst/>
              <a:rect l="l" t="t" r="r" b="b"/>
              <a:pathLst>
                <a:path w="164465" h="186054">
                  <a:moveTo>
                    <a:pt x="137941" y="0"/>
                  </a:moveTo>
                  <a:lnTo>
                    <a:pt x="0" y="95263"/>
                  </a:lnTo>
                  <a:lnTo>
                    <a:pt x="164236" y="185573"/>
                  </a:lnTo>
                  <a:lnTo>
                    <a:pt x="13794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475329" y="4557525"/>
            <a:ext cx="1288415" cy="1830070"/>
            <a:chOff x="9475329" y="4557525"/>
            <a:chExt cx="1288415" cy="1830070"/>
          </a:xfrm>
        </p:grpSpPr>
        <p:sp>
          <p:nvSpPr>
            <p:cNvPr id="14" name="object 14"/>
            <p:cNvSpPr/>
            <p:nvPr/>
          </p:nvSpPr>
          <p:spPr>
            <a:xfrm>
              <a:off x="9494379" y="4679193"/>
              <a:ext cx="1184275" cy="1689100"/>
            </a:xfrm>
            <a:custGeom>
              <a:avLst/>
              <a:gdLst/>
              <a:ahLst/>
              <a:cxnLst/>
              <a:rect l="l" t="t" r="r" b="b"/>
              <a:pathLst>
                <a:path w="1184275" h="1689100">
                  <a:moveTo>
                    <a:pt x="0" y="1688903"/>
                  </a:moveTo>
                  <a:lnTo>
                    <a:pt x="1173128" y="15598"/>
                  </a:lnTo>
                  <a:lnTo>
                    <a:pt x="1184064" y="0"/>
                  </a:lnTo>
                </a:path>
              </a:pathLst>
            </a:custGeom>
            <a:ln w="38099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8874" y="4557525"/>
              <a:ext cx="165100" cy="185420"/>
            </a:xfrm>
            <a:custGeom>
              <a:avLst/>
              <a:gdLst/>
              <a:ahLst/>
              <a:cxnLst/>
              <a:rect l="l" t="t" r="r" b="b"/>
              <a:pathLst>
                <a:path w="165100" h="185420">
                  <a:moveTo>
                    <a:pt x="164868" y="0"/>
                  </a:moveTo>
                  <a:lnTo>
                    <a:pt x="0" y="89148"/>
                  </a:lnTo>
                  <a:lnTo>
                    <a:pt x="137266" y="185384"/>
                  </a:lnTo>
                  <a:lnTo>
                    <a:pt x="164868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545935" y="1908797"/>
            <a:ext cx="1165860" cy="1431290"/>
            <a:chOff x="9545935" y="1908797"/>
            <a:chExt cx="1165860" cy="1431290"/>
          </a:xfrm>
        </p:grpSpPr>
        <p:sp>
          <p:nvSpPr>
            <p:cNvPr id="17" name="object 17"/>
            <p:cNvSpPr/>
            <p:nvPr/>
          </p:nvSpPr>
          <p:spPr>
            <a:xfrm>
              <a:off x="9639599" y="2024148"/>
              <a:ext cx="1052830" cy="1296670"/>
            </a:xfrm>
            <a:custGeom>
              <a:avLst/>
              <a:gdLst/>
              <a:ahLst/>
              <a:cxnLst/>
              <a:rect l="l" t="t" r="r" b="b"/>
              <a:pathLst>
                <a:path w="1052829" h="1296670">
                  <a:moveTo>
                    <a:pt x="1052596" y="1296325"/>
                  </a:moveTo>
                  <a:lnTo>
                    <a:pt x="12008" y="14788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545935" y="1908797"/>
              <a:ext cx="170815" cy="183515"/>
            </a:xfrm>
            <a:custGeom>
              <a:avLst/>
              <a:gdLst/>
              <a:ahLst/>
              <a:cxnLst/>
              <a:rect l="l" t="t" r="r" b="b"/>
              <a:pathLst>
                <a:path w="170815" h="183514">
                  <a:moveTo>
                    <a:pt x="0" y="0"/>
                  </a:moveTo>
                  <a:lnTo>
                    <a:pt x="40601" y="182976"/>
                  </a:lnTo>
                  <a:lnTo>
                    <a:pt x="170742" y="7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0" y="647700"/>
            <a:ext cx="5831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Which</a:t>
            </a:r>
            <a:r>
              <a:rPr spc="-285" dirty="0"/>
              <a:t> </a:t>
            </a:r>
            <a:r>
              <a:rPr spc="-40" dirty="0"/>
              <a:t>Framework?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21450" y="2961157"/>
            <a:ext cx="3213100" cy="3822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100" y="2755900"/>
            <a:ext cx="10947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5080" indent="-63500">
              <a:lnSpc>
                <a:spcPct val="102000"/>
              </a:lnSpc>
              <a:spcBef>
                <a:spcPts val="55"/>
              </a:spcBef>
            </a:pPr>
            <a:r>
              <a:rPr sz="1800" spc="-45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oming 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Request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5600" y="2755900"/>
            <a:ext cx="106045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080" indent="-50800">
              <a:lnSpc>
                <a:spcPct val="102000"/>
              </a:lnSpc>
              <a:spcBef>
                <a:spcPts val="55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Deleg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 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Request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6100" y="2755900"/>
            <a:ext cx="9652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76200">
              <a:lnSpc>
                <a:spcPct val="102000"/>
              </a:lnSpc>
              <a:spcBef>
                <a:spcPts val="55"/>
              </a:spcBef>
            </a:pPr>
            <a:r>
              <a:rPr sz="1800" spc="10" dirty="0">
                <a:latin typeface="Verdana" panose="020B0604030504040204"/>
                <a:cs typeface="Verdana" panose="020B0604030504040204"/>
              </a:rPr>
              <a:t>Handle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eque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8198" y="2881277"/>
            <a:ext cx="2515179" cy="17058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60400" y="3733800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Verdana" panose="020B0604030504040204"/>
                <a:cs typeface="Verdana" panose="020B0604030504040204"/>
              </a:rPr>
              <a:t>Bac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k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end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7700" y="4711700"/>
            <a:ext cx="78422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5080" indent="-25400">
              <a:lnSpc>
                <a:spcPct val="102000"/>
              </a:lnSpc>
              <a:spcBef>
                <a:spcPts val="55"/>
              </a:spcBef>
            </a:pPr>
            <a:r>
              <a:rPr sz="18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 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Model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200" y="4711700"/>
            <a:ext cx="121412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76200">
              <a:lnSpc>
                <a:spcPct val="102000"/>
              </a:lnSpc>
              <a:spcBef>
                <a:spcPts val="55"/>
              </a:spcBef>
            </a:pPr>
            <a:r>
              <a:rPr sz="1800" spc="15" dirty="0">
                <a:latin typeface="Verdana" panose="020B0604030504040204"/>
                <a:cs typeface="Verdana" panose="020B0604030504040204"/>
              </a:rPr>
              <a:t>Delegate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endering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8900" y="6921500"/>
            <a:ext cx="11385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39700">
              <a:lnSpc>
                <a:spcPct val="102000"/>
              </a:lnSpc>
              <a:spcBef>
                <a:spcPts val="55"/>
              </a:spcBef>
            </a:pPr>
            <a:r>
              <a:rPr sz="1800" spc="15" dirty="0">
                <a:latin typeface="Verdana" panose="020B0604030504040204"/>
                <a:cs typeface="Verdana" panose="020B0604030504040204"/>
              </a:rPr>
              <a:t>Render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esponse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500" y="6921500"/>
            <a:ext cx="883919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50800">
              <a:lnSpc>
                <a:spcPct val="102000"/>
              </a:lnSpc>
              <a:spcBef>
                <a:spcPts val="5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Return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ont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ol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700" y="4711700"/>
            <a:ext cx="11385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77800">
              <a:lnSpc>
                <a:spcPct val="102000"/>
              </a:lnSpc>
              <a:spcBef>
                <a:spcPts val="5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Return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esponse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Request</a:t>
            </a:r>
            <a:r>
              <a:rPr spc="-270" dirty="0"/>
              <a:t> </a:t>
            </a:r>
            <a:r>
              <a:rPr spc="220" dirty="0"/>
              <a:t>/</a:t>
            </a:r>
            <a:r>
              <a:rPr spc="-265" dirty="0"/>
              <a:t> </a:t>
            </a:r>
            <a:r>
              <a:rPr spc="-5" dirty="0"/>
              <a:t>Response</a:t>
            </a:r>
            <a:r>
              <a:rPr spc="-265" dirty="0"/>
              <a:t> </a:t>
            </a:r>
            <a:r>
              <a:rPr spc="25" dirty="0"/>
              <a:t>Lifecycle</a:t>
            </a:r>
            <a:endParaRPr spc="25" dirty="0"/>
          </a:p>
        </p:txBody>
      </p:sp>
      <p:sp>
        <p:nvSpPr>
          <p:cNvPr id="13" name="object 13"/>
          <p:cNvSpPr txBox="1"/>
          <p:nvPr/>
        </p:nvSpPr>
        <p:spPr>
          <a:xfrm>
            <a:off x="3454932" y="3413126"/>
            <a:ext cx="2634615" cy="105346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93065">
              <a:lnSpc>
                <a:spcPct val="100000"/>
              </a:lnSpc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5910" y="3654365"/>
            <a:ext cx="1678939" cy="167640"/>
            <a:chOff x="1385910" y="3654365"/>
            <a:chExt cx="1678939" cy="167640"/>
          </a:xfrm>
        </p:grpSpPr>
        <p:sp>
          <p:nvSpPr>
            <p:cNvPr id="15" name="object 15"/>
            <p:cNvSpPr/>
            <p:nvPr/>
          </p:nvSpPr>
          <p:spPr>
            <a:xfrm>
              <a:off x="1385910" y="3738185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10826" y="0"/>
                  </a:lnTo>
                  <a:lnTo>
                    <a:pt x="1529876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96735" y="365436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385910" y="4057674"/>
            <a:ext cx="1678939" cy="167640"/>
            <a:chOff x="1385910" y="4057674"/>
            <a:chExt cx="1678939" cy="167640"/>
          </a:xfrm>
        </p:grpSpPr>
        <p:sp>
          <p:nvSpPr>
            <p:cNvPr id="18" name="object 18"/>
            <p:cNvSpPr/>
            <p:nvPr/>
          </p:nvSpPr>
          <p:spPr>
            <a:xfrm>
              <a:off x="1534499" y="4141494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1529876" y="0"/>
                  </a:moveTo>
                  <a:lnTo>
                    <a:pt x="19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85910" y="40576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54933" y="6699500"/>
            <a:ext cx="2634615" cy="105346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92654" y="4731950"/>
            <a:ext cx="167640" cy="1702435"/>
            <a:chOff x="4192654" y="4731950"/>
            <a:chExt cx="167640" cy="1702435"/>
          </a:xfrm>
        </p:grpSpPr>
        <p:sp>
          <p:nvSpPr>
            <p:cNvPr id="22" name="object 22"/>
            <p:cNvSpPr/>
            <p:nvPr/>
          </p:nvSpPr>
          <p:spPr>
            <a:xfrm>
              <a:off x="4276474" y="4880539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0"/>
                  </a:moveTo>
                  <a:lnTo>
                    <a:pt x="0" y="1553578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92654" y="473195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83820" y="0"/>
                  </a:moveTo>
                  <a:lnTo>
                    <a:pt x="0" y="167640"/>
                  </a:lnTo>
                  <a:lnTo>
                    <a:pt x="167640" y="16764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5131757" y="5805831"/>
            <a:ext cx="167640" cy="628650"/>
            <a:chOff x="5131757" y="5805831"/>
            <a:chExt cx="167640" cy="628650"/>
          </a:xfrm>
        </p:grpSpPr>
        <p:sp>
          <p:nvSpPr>
            <p:cNvPr id="25" name="object 25"/>
            <p:cNvSpPr/>
            <p:nvPr/>
          </p:nvSpPr>
          <p:spPr>
            <a:xfrm>
              <a:off x="5215577" y="5805831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696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31757" y="626647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167639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5215577" y="4731950"/>
            <a:ext cx="0" cy="628650"/>
          </a:xfrm>
          <a:custGeom>
            <a:avLst/>
            <a:gdLst/>
            <a:ahLst/>
            <a:cxnLst/>
            <a:rect l="l" t="t" r="r" b="b"/>
            <a:pathLst>
              <a:path h="628650">
                <a:moveTo>
                  <a:pt x="0" y="0"/>
                </a:moveTo>
                <a:lnTo>
                  <a:pt x="0" y="628285"/>
                </a:lnTo>
              </a:path>
            </a:pathLst>
          </a:custGeom>
          <a:ln w="381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6376610" y="3654365"/>
            <a:ext cx="1678939" cy="167640"/>
            <a:chOff x="6376610" y="3654365"/>
            <a:chExt cx="1678939" cy="167640"/>
          </a:xfrm>
        </p:grpSpPr>
        <p:sp>
          <p:nvSpPr>
            <p:cNvPr id="29" name="object 29"/>
            <p:cNvSpPr/>
            <p:nvPr/>
          </p:nvSpPr>
          <p:spPr>
            <a:xfrm>
              <a:off x="6376610" y="3738185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10826" y="0"/>
                  </a:lnTo>
                  <a:lnTo>
                    <a:pt x="1529876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87436" y="365436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7824885" y="4141494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1" y="0"/>
                </a:lnTo>
              </a:path>
            </a:pathLst>
          </a:custGeom>
          <a:ln w="381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6376610" y="4057674"/>
            <a:ext cx="377825" cy="167640"/>
            <a:chOff x="6376610" y="4057674"/>
            <a:chExt cx="377825" cy="167640"/>
          </a:xfrm>
        </p:grpSpPr>
        <p:sp>
          <p:nvSpPr>
            <p:cNvPr id="33" name="object 33"/>
            <p:cNvSpPr/>
            <p:nvPr/>
          </p:nvSpPr>
          <p:spPr>
            <a:xfrm>
              <a:off x="6525200" y="4141494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4">
                  <a:moveTo>
                    <a:pt x="0" y="0"/>
                  </a:moveTo>
                  <a:lnTo>
                    <a:pt x="229185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76610" y="40576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39" y="0"/>
                  </a:moveTo>
                  <a:lnTo>
                    <a:pt x="0" y="83820"/>
                  </a:lnTo>
                  <a:lnTo>
                    <a:pt x="167639" y="167640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54385" y="3916431"/>
            <a:ext cx="1070610" cy="4457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12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60"/>
              </a:spcBef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0327" y="5360235"/>
            <a:ext cx="1070610" cy="4457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493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90"/>
              </a:spcBef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53869" y="3089051"/>
            <a:ext cx="1701800" cy="1701800"/>
          </a:xfrm>
          <a:custGeom>
            <a:avLst/>
            <a:gdLst/>
            <a:ahLst/>
            <a:cxnLst/>
            <a:rect l="l" t="t" r="r" b="b"/>
            <a:pathLst>
              <a:path w="1701800" h="1701800">
                <a:moveTo>
                  <a:pt x="873317" y="0"/>
                </a:moveTo>
                <a:lnTo>
                  <a:pt x="828257" y="0"/>
                </a:lnTo>
                <a:lnTo>
                  <a:pt x="783248" y="2371"/>
                </a:lnTo>
                <a:lnTo>
                  <a:pt x="738391" y="7113"/>
                </a:lnTo>
                <a:lnTo>
                  <a:pt x="693788" y="14227"/>
                </a:lnTo>
                <a:lnTo>
                  <a:pt x="649541" y="23712"/>
                </a:lnTo>
                <a:lnTo>
                  <a:pt x="605750" y="35568"/>
                </a:lnTo>
                <a:lnTo>
                  <a:pt x="562519" y="49796"/>
                </a:lnTo>
                <a:lnTo>
                  <a:pt x="519948" y="66394"/>
                </a:lnTo>
                <a:lnTo>
                  <a:pt x="478140" y="85364"/>
                </a:lnTo>
                <a:lnTo>
                  <a:pt x="437194" y="106705"/>
                </a:lnTo>
                <a:lnTo>
                  <a:pt x="397215" y="130418"/>
                </a:lnTo>
                <a:lnTo>
                  <a:pt x="358302" y="156502"/>
                </a:lnTo>
                <a:lnTo>
                  <a:pt x="320557" y="184956"/>
                </a:lnTo>
                <a:lnTo>
                  <a:pt x="284083" y="215783"/>
                </a:lnTo>
                <a:lnTo>
                  <a:pt x="248980" y="248980"/>
                </a:lnTo>
                <a:lnTo>
                  <a:pt x="215783" y="284083"/>
                </a:lnTo>
                <a:lnTo>
                  <a:pt x="184956" y="320557"/>
                </a:lnTo>
                <a:lnTo>
                  <a:pt x="156502" y="358302"/>
                </a:lnTo>
                <a:lnTo>
                  <a:pt x="130418" y="397215"/>
                </a:lnTo>
                <a:lnTo>
                  <a:pt x="106705" y="437194"/>
                </a:lnTo>
                <a:lnTo>
                  <a:pt x="85364" y="478140"/>
                </a:lnTo>
                <a:lnTo>
                  <a:pt x="66394" y="519948"/>
                </a:lnTo>
                <a:lnTo>
                  <a:pt x="49796" y="562519"/>
                </a:lnTo>
                <a:lnTo>
                  <a:pt x="35568" y="605750"/>
                </a:lnTo>
                <a:lnTo>
                  <a:pt x="23712" y="649541"/>
                </a:lnTo>
                <a:lnTo>
                  <a:pt x="14227" y="693788"/>
                </a:lnTo>
                <a:lnTo>
                  <a:pt x="7113" y="738391"/>
                </a:lnTo>
                <a:lnTo>
                  <a:pt x="2371" y="783248"/>
                </a:lnTo>
                <a:lnTo>
                  <a:pt x="0" y="828257"/>
                </a:lnTo>
                <a:lnTo>
                  <a:pt x="0" y="873317"/>
                </a:lnTo>
                <a:lnTo>
                  <a:pt x="2371" y="918327"/>
                </a:lnTo>
                <a:lnTo>
                  <a:pt x="7113" y="963184"/>
                </a:lnTo>
                <a:lnTo>
                  <a:pt x="14227" y="1007787"/>
                </a:lnTo>
                <a:lnTo>
                  <a:pt x="23712" y="1052034"/>
                </a:lnTo>
                <a:lnTo>
                  <a:pt x="35568" y="1095824"/>
                </a:lnTo>
                <a:lnTo>
                  <a:pt x="49796" y="1139055"/>
                </a:lnTo>
                <a:lnTo>
                  <a:pt x="66394" y="1181626"/>
                </a:lnTo>
                <a:lnTo>
                  <a:pt x="85364" y="1223435"/>
                </a:lnTo>
                <a:lnTo>
                  <a:pt x="106705" y="1264380"/>
                </a:lnTo>
                <a:lnTo>
                  <a:pt x="130418" y="1304360"/>
                </a:lnTo>
                <a:lnTo>
                  <a:pt x="156502" y="1343273"/>
                </a:lnTo>
                <a:lnTo>
                  <a:pt x="184956" y="1381017"/>
                </a:lnTo>
                <a:lnTo>
                  <a:pt x="215783" y="1417492"/>
                </a:lnTo>
                <a:lnTo>
                  <a:pt x="248980" y="1452595"/>
                </a:lnTo>
                <a:lnTo>
                  <a:pt x="284083" y="1485792"/>
                </a:lnTo>
                <a:lnTo>
                  <a:pt x="320557" y="1516618"/>
                </a:lnTo>
                <a:lnTo>
                  <a:pt x="358302" y="1545073"/>
                </a:lnTo>
                <a:lnTo>
                  <a:pt x="397215" y="1571157"/>
                </a:lnTo>
                <a:lnTo>
                  <a:pt x="437194" y="1594869"/>
                </a:lnTo>
                <a:lnTo>
                  <a:pt x="478140" y="1616210"/>
                </a:lnTo>
                <a:lnTo>
                  <a:pt x="519948" y="1635180"/>
                </a:lnTo>
                <a:lnTo>
                  <a:pt x="562519" y="1651779"/>
                </a:lnTo>
                <a:lnTo>
                  <a:pt x="605750" y="1666006"/>
                </a:lnTo>
                <a:lnTo>
                  <a:pt x="649541" y="1677863"/>
                </a:lnTo>
                <a:lnTo>
                  <a:pt x="693788" y="1687348"/>
                </a:lnTo>
                <a:lnTo>
                  <a:pt x="738391" y="1694461"/>
                </a:lnTo>
                <a:lnTo>
                  <a:pt x="783248" y="1699204"/>
                </a:lnTo>
                <a:lnTo>
                  <a:pt x="828257" y="1701575"/>
                </a:lnTo>
                <a:lnTo>
                  <a:pt x="873317" y="1701575"/>
                </a:lnTo>
                <a:lnTo>
                  <a:pt x="918327" y="1699204"/>
                </a:lnTo>
                <a:lnTo>
                  <a:pt x="963184" y="1694461"/>
                </a:lnTo>
                <a:lnTo>
                  <a:pt x="1007787" y="1687348"/>
                </a:lnTo>
                <a:lnTo>
                  <a:pt x="1052034" y="1677863"/>
                </a:lnTo>
                <a:lnTo>
                  <a:pt x="1095824" y="1666006"/>
                </a:lnTo>
                <a:lnTo>
                  <a:pt x="1139055" y="1651779"/>
                </a:lnTo>
                <a:lnTo>
                  <a:pt x="1181626" y="1635180"/>
                </a:lnTo>
                <a:lnTo>
                  <a:pt x="1223435" y="1616210"/>
                </a:lnTo>
                <a:lnTo>
                  <a:pt x="1264380" y="1594869"/>
                </a:lnTo>
                <a:lnTo>
                  <a:pt x="1304360" y="1571157"/>
                </a:lnTo>
                <a:lnTo>
                  <a:pt x="1343273" y="1545073"/>
                </a:lnTo>
                <a:lnTo>
                  <a:pt x="1381017" y="1516618"/>
                </a:lnTo>
                <a:lnTo>
                  <a:pt x="1417492" y="1485792"/>
                </a:lnTo>
                <a:lnTo>
                  <a:pt x="1452595" y="1452595"/>
                </a:lnTo>
                <a:lnTo>
                  <a:pt x="1485792" y="1417492"/>
                </a:lnTo>
                <a:lnTo>
                  <a:pt x="1516618" y="1381017"/>
                </a:lnTo>
                <a:lnTo>
                  <a:pt x="1545073" y="1343273"/>
                </a:lnTo>
                <a:lnTo>
                  <a:pt x="1571157" y="1304360"/>
                </a:lnTo>
                <a:lnTo>
                  <a:pt x="1594869" y="1264380"/>
                </a:lnTo>
                <a:lnTo>
                  <a:pt x="1616210" y="1223435"/>
                </a:lnTo>
                <a:lnTo>
                  <a:pt x="1635180" y="1181626"/>
                </a:lnTo>
                <a:lnTo>
                  <a:pt x="1651779" y="1139055"/>
                </a:lnTo>
                <a:lnTo>
                  <a:pt x="1666006" y="1095824"/>
                </a:lnTo>
                <a:lnTo>
                  <a:pt x="1677863" y="1052034"/>
                </a:lnTo>
                <a:lnTo>
                  <a:pt x="1687348" y="1007787"/>
                </a:lnTo>
                <a:lnTo>
                  <a:pt x="1694461" y="963184"/>
                </a:lnTo>
                <a:lnTo>
                  <a:pt x="1699204" y="918327"/>
                </a:lnTo>
                <a:lnTo>
                  <a:pt x="1701575" y="873317"/>
                </a:lnTo>
                <a:lnTo>
                  <a:pt x="1701575" y="828257"/>
                </a:lnTo>
                <a:lnTo>
                  <a:pt x="1699204" y="783248"/>
                </a:lnTo>
                <a:lnTo>
                  <a:pt x="1694461" y="738391"/>
                </a:lnTo>
                <a:lnTo>
                  <a:pt x="1687348" y="693788"/>
                </a:lnTo>
                <a:lnTo>
                  <a:pt x="1677863" y="649541"/>
                </a:lnTo>
                <a:lnTo>
                  <a:pt x="1666006" y="605750"/>
                </a:lnTo>
                <a:lnTo>
                  <a:pt x="1651779" y="562519"/>
                </a:lnTo>
                <a:lnTo>
                  <a:pt x="1635180" y="519948"/>
                </a:lnTo>
                <a:lnTo>
                  <a:pt x="1616210" y="478140"/>
                </a:lnTo>
                <a:lnTo>
                  <a:pt x="1594869" y="437194"/>
                </a:lnTo>
                <a:lnTo>
                  <a:pt x="1571157" y="397215"/>
                </a:lnTo>
                <a:lnTo>
                  <a:pt x="1545073" y="358302"/>
                </a:lnTo>
                <a:lnTo>
                  <a:pt x="1516618" y="320557"/>
                </a:lnTo>
                <a:lnTo>
                  <a:pt x="1485792" y="284083"/>
                </a:lnTo>
                <a:lnTo>
                  <a:pt x="1452595" y="248980"/>
                </a:lnTo>
                <a:lnTo>
                  <a:pt x="1417492" y="215783"/>
                </a:lnTo>
                <a:lnTo>
                  <a:pt x="1381017" y="184956"/>
                </a:lnTo>
                <a:lnTo>
                  <a:pt x="1343273" y="156502"/>
                </a:lnTo>
                <a:lnTo>
                  <a:pt x="1304360" y="130418"/>
                </a:lnTo>
                <a:lnTo>
                  <a:pt x="1264380" y="106705"/>
                </a:lnTo>
                <a:lnTo>
                  <a:pt x="1223435" y="85364"/>
                </a:lnTo>
                <a:lnTo>
                  <a:pt x="1181626" y="66394"/>
                </a:lnTo>
                <a:lnTo>
                  <a:pt x="1139055" y="49796"/>
                </a:lnTo>
                <a:lnTo>
                  <a:pt x="1095824" y="35568"/>
                </a:lnTo>
                <a:lnTo>
                  <a:pt x="1052034" y="23712"/>
                </a:lnTo>
                <a:lnTo>
                  <a:pt x="1007787" y="14227"/>
                </a:lnTo>
                <a:lnTo>
                  <a:pt x="963184" y="7113"/>
                </a:lnTo>
                <a:lnTo>
                  <a:pt x="918327" y="2371"/>
                </a:lnTo>
                <a:lnTo>
                  <a:pt x="87331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610600" y="3746500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ont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oller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54238" y="3654365"/>
            <a:ext cx="1678939" cy="167640"/>
            <a:chOff x="10354238" y="3654365"/>
            <a:chExt cx="1678939" cy="167640"/>
          </a:xfrm>
        </p:grpSpPr>
        <p:sp>
          <p:nvSpPr>
            <p:cNvPr id="40" name="object 40"/>
            <p:cNvSpPr/>
            <p:nvPr/>
          </p:nvSpPr>
          <p:spPr>
            <a:xfrm>
              <a:off x="10354238" y="3738185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10826" y="0"/>
                  </a:lnTo>
                  <a:lnTo>
                    <a:pt x="1529876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865064" y="365436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0354238" y="4057674"/>
            <a:ext cx="1678939" cy="167640"/>
            <a:chOff x="10354238" y="4057674"/>
            <a:chExt cx="1678939" cy="167640"/>
          </a:xfrm>
        </p:grpSpPr>
        <p:sp>
          <p:nvSpPr>
            <p:cNvPr id="43" name="object 43"/>
            <p:cNvSpPr/>
            <p:nvPr/>
          </p:nvSpPr>
          <p:spPr>
            <a:xfrm>
              <a:off x="10502828" y="4141494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1529876" y="0"/>
                  </a:moveTo>
                  <a:lnTo>
                    <a:pt x="19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354238" y="40576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14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60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0"/>
              </a:spcBef>
            </a:pP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" algn="ctr">
              <a:lnSpc>
                <a:spcPct val="100000"/>
              </a:lnSpc>
              <a:spcBef>
                <a:spcPts val="2460"/>
              </a:spcBef>
            </a:pP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9308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271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R="4445" algn="ct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514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795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560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Handler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9308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795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" algn="ctr">
              <a:lnSpc>
                <a:spcPct val="100000"/>
              </a:lnSpc>
              <a:spcBef>
                <a:spcPts val="2560"/>
              </a:spcBef>
            </a:pP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14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60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0"/>
              </a:spcBef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ViewResolver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3175" algn="ctr">
              <a:lnSpc>
                <a:spcPct val="100000"/>
              </a:lnSpc>
              <a:spcBef>
                <a:spcPts val="2460"/>
              </a:spcBef>
            </a:pP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Locates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9308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27178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214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servlet-config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8890" algn="ctr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514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795"/>
              </a:spcBef>
            </a:pPr>
            <a:r>
              <a:rPr sz="32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POJO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  <a:spcBef>
                <a:spcPts val="2560"/>
              </a:spcBef>
            </a:pP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Plain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9308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560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configured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POJO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2298700"/>
            <a:ext cx="42316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solidFill>
                  <a:srgbClr val="000000"/>
                </a:solidFill>
              </a:rPr>
              <a:t>F</a:t>
            </a:r>
            <a:r>
              <a:rPr sz="3200" spc="30" dirty="0">
                <a:solidFill>
                  <a:srgbClr val="000000"/>
                </a:solidFill>
              </a:rPr>
              <a:t>r</a:t>
            </a:r>
            <a:r>
              <a:rPr sz="3200" spc="60" dirty="0">
                <a:solidFill>
                  <a:srgbClr val="000000"/>
                </a:solidFill>
              </a:rPr>
              <a:t>on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45" dirty="0">
                <a:solidFill>
                  <a:srgbClr val="000000"/>
                </a:solidFill>
              </a:rPr>
              <a:t>end,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RE</a:t>
            </a:r>
            <a:r>
              <a:rPr sz="3200" spc="-30" dirty="0">
                <a:solidFill>
                  <a:srgbClr val="000000"/>
                </a:solidFill>
              </a:rPr>
              <a:t>S</a:t>
            </a:r>
            <a:r>
              <a:rPr sz="3200" spc="-220" dirty="0">
                <a:solidFill>
                  <a:srgbClr val="000000"/>
                </a:solidFill>
              </a:rPr>
              <a:t>T</a:t>
            </a:r>
            <a:r>
              <a:rPr sz="3200" spc="-305" dirty="0">
                <a:solidFill>
                  <a:srgbClr val="000000"/>
                </a:solidFill>
              </a:rPr>
              <a:t>,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140" dirty="0">
                <a:solidFill>
                  <a:srgbClr val="000000"/>
                </a:solidFill>
              </a:rPr>
              <a:t>S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340" dirty="0">
                <a:solidFill>
                  <a:srgbClr val="000000"/>
                </a:solidFill>
              </a:rPr>
              <a:t>A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0" dirty="0">
                <a:solidFill>
                  <a:srgbClr val="000000"/>
                </a:solidFill>
              </a:rPr>
              <a:t>MVC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97700" y="3873500"/>
            <a:ext cx="606806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XML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Lifecycle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Vocabulary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are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we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building?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Presentation</Application>
  <PresentationFormat>On-screen Show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Why Spring MVC?</vt:lpstr>
      <vt:lpstr>PowerPoint 演示文稿</vt:lpstr>
      <vt:lpstr>Which Framework?</vt:lpstr>
      <vt:lpstr>Request / Response Lifecycle</vt:lpstr>
      <vt:lpstr>PowerPoint 演示文稿</vt:lpstr>
      <vt:lpstr>PowerPoint 演示文稿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spring-framework-spring-mvc-fundamentals-m2</dc:title>
  <dc:creator/>
  <cp:lastModifiedBy>Steve Sam</cp:lastModifiedBy>
  <cp:revision>1</cp:revision>
  <dcterms:created xsi:type="dcterms:W3CDTF">2021-10-22T14:42:46Z</dcterms:created>
  <dcterms:modified xsi:type="dcterms:W3CDTF">2021-10-22T14:42:46Z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2020-01-30T05:30:00Z</vt:filetime>
  </property>
  <property fmtid="{D5CDD505-2E9C-101B-9397-08002B2CF9AE}" pid="3" name="Creator">
    <vt:lpwstr>Keynote</vt:lpwstr>
  </property>
  <property fmtid="{D5CDD505-2E9C-101B-9397-08002B2CF9AE}" pid="4" name="LastSaved">
    <vt:filetime>2021-10-22T05:30:00Z</vt:filetime>
  </property>
  <property fmtid="{D5CDD505-2E9C-101B-9397-08002B2CF9AE}" pid="5" name="ICV">
    <vt:lpwstr>BF2D0348341345C2A38626D1EC94D4C4</vt:lpwstr>
  </property>
  <property fmtid="{D5CDD505-2E9C-101B-9397-08002B2CF9AE}" pid="6" name="KSOProductBuildVer">
    <vt:lpwstr>1033-11.2.0.10323</vt:lpwstr>
  </property>
</Properties>
</file>