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72" r:id="rId2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5821" y="2718308"/>
            <a:ext cx="1062035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818" y="2005076"/>
            <a:ext cx="10804363" cy="276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671004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71717"/>
                </a:solidFill>
              </a:rPr>
              <a:t>Spring Boot Dev Tools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78571" y="517651"/>
            <a:ext cx="374713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0" dirty="0">
                <a:sym typeface="+mn-ea"/>
              </a:rPr>
              <a:t>Live Reload</a:t>
            </a:r>
            <a:endParaRPr spc="-90" dirty="0">
              <a:solidFill>
                <a:srgbClr val="40404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4403725"/>
            <a:ext cx="9838690" cy="10928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828800"/>
            <a:ext cx="9838690" cy="10928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821" y="2718308"/>
            <a:ext cx="1062035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8240">
              <a:lnSpc>
                <a:spcPct val="100000"/>
              </a:lnSpc>
              <a:spcBef>
                <a:spcPts val="100"/>
              </a:spcBef>
            </a:pPr>
            <a:r>
              <a:rPr lang="en-US" spc="30" dirty="0"/>
              <a:t>Global Settings </a:t>
            </a:r>
            <a:endParaRPr lang="en-US" spc="3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78300" y="517525"/>
            <a:ext cx="662495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0" dirty="0">
                <a:sym typeface="+mn-ea"/>
              </a:rPr>
              <a:t>Global Settings File</a:t>
            </a:r>
            <a:endParaRPr lang="en-US" spc="30" dirty="0">
              <a:sym typeface="+mn-ea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2743200"/>
            <a:ext cx="11180445" cy="1412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130" y="2718435"/>
            <a:ext cx="114065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8240">
              <a:lnSpc>
                <a:spcPct val="100000"/>
              </a:lnSpc>
              <a:spcBef>
                <a:spcPts val="100"/>
              </a:spcBef>
            </a:pPr>
            <a:r>
              <a:rPr lang="en-US" spc="30" dirty="0"/>
              <a:t>Remote Applications</a:t>
            </a:r>
            <a:endParaRPr lang="en-US" spc="3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78300" y="517525"/>
            <a:ext cx="662495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0" dirty="0">
                <a:sym typeface="+mn-ea"/>
              </a:rPr>
              <a:t>Remote Applications</a:t>
            </a:r>
            <a:endParaRPr lang="en-US" spc="30" dirty="0">
              <a:sym typeface="+mn-ea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0" y="1981200"/>
            <a:ext cx="52578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78300" y="517525"/>
            <a:ext cx="662495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0" dirty="0">
                <a:sym typeface="+mn-ea"/>
              </a:rPr>
              <a:t>Remote Applications</a:t>
            </a:r>
            <a:endParaRPr lang="en-US" spc="30" dirty="0">
              <a:sym typeface="+mn-ea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0" y="1295400"/>
            <a:ext cx="4798060" cy="21672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11658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30" dirty="0">
                <a:sym typeface="+mn-ea"/>
              </a:rPr>
              <a:t>Running the remote client application</a:t>
            </a:r>
            <a:endParaRPr lang="en-US" spc="30" dirty="0">
              <a:sym typeface="+mn-ea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0" y="1295400"/>
            <a:ext cx="5035550" cy="2186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4419600"/>
            <a:ext cx="5035550" cy="21869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655" y="609600"/>
            <a:ext cx="1040574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0" dirty="0">
                <a:sym typeface="+mn-ea"/>
              </a:rPr>
              <a:t>Running the remote client application</a:t>
            </a:r>
            <a:endParaRPr lang="en-US" spc="30" dirty="0">
              <a:sym typeface="+mn-ea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t="8486"/>
          <a:stretch>
            <a:fillRect/>
          </a:stretch>
        </p:blipFill>
        <p:spPr>
          <a:xfrm>
            <a:off x="0" y="2125345"/>
            <a:ext cx="12192000" cy="1554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6200"/>
            <a:ext cx="12173585" cy="13322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0600" y="2057400"/>
            <a:ext cx="700341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L</a:t>
            </a:r>
            <a:r>
              <a:rPr sz="2400" dirty="0">
                <a:solidFill>
                  <a:srgbClr val="F05A28"/>
                </a:solidFill>
              </a:rPr>
              <a:t>everage the spring-boot-devtools module to make the developer experience better and reduce the development time by automating a lot of activities.</a:t>
            </a:r>
            <a:endParaRPr sz="2400" dirty="0">
              <a:solidFill>
                <a:srgbClr val="F05A28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50" y="1219200"/>
            <a:ext cx="487489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</a:rPr>
              <a:t>Enabling Dev Tools Module</a:t>
            </a:r>
            <a:br>
              <a:rPr sz="2400" dirty="0">
                <a:solidFill>
                  <a:srgbClr val="F05A28"/>
                </a:solidFill>
              </a:rPr>
            </a:br>
            <a:br>
              <a:rPr sz="2400" dirty="0">
                <a:solidFill>
                  <a:srgbClr val="F05A28"/>
                </a:solidFill>
              </a:rPr>
            </a:br>
            <a:r>
              <a:rPr sz="2400" dirty="0">
                <a:solidFill>
                  <a:srgbClr val="F05A28"/>
                </a:solidFill>
              </a:rPr>
              <a:t>Property defaults</a:t>
            </a:r>
            <a:endParaRPr sz="2400" dirty="0">
              <a:solidFill>
                <a:srgbClr val="F05A28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1849755"/>
            <a:ext cx="4465955" cy="319659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335280">
              <a:lnSpc>
                <a:spcPts val="4680"/>
              </a:lnSpc>
              <a:spcBef>
                <a:spcPts val="385"/>
              </a:spcBef>
            </a:pP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 marR="335280">
              <a:lnSpc>
                <a:spcPts val="4680"/>
              </a:lnSpc>
              <a:spcBef>
                <a:spcPts val="385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Automatic Restart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335280">
              <a:lnSpc>
                <a:spcPts val="4680"/>
              </a:lnSpc>
              <a:spcBef>
                <a:spcPts val="38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Live Reload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67005">
              <a:lnSpc>
                <a:spcPts val="4700"/>
              </a:lnSpc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Global settings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endParaRPr sz="2400" spc="-83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167005">
              <a:lnSpc>
                <a:spcPts val="4700"/>
              </a:lnSpc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Remote applications</a:t>
            </a:r>
            <a:endParaRPr sz="2400" spc="-2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2743200"/>
            <a:ext cx="968121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Add Spring-Boot-Devtools in a Project</a:t>
            </a:r>
            <a:endParaRPr spc="-6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818" y="2005076"/>
            <a:ext cx="9558020" cy="152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&lt;dependency&gt;</a:t>
            </a:r>
            <a:endParaRPr sz="2400" spc="-5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    &lt;groupId&gt;org.springframework.boot&lt;/groupId&gt;</a:t>
            </a:r>
            <a:endParaRPr sz="2400" spc="-5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    &lt;artifactId&gt;spring-boot-devtools&lt;/artifactId&gt;</a:t>
            </a:r>
            <a:endParaRPr sz="2400" spc="-5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&lt;/dependency&gt;</a:t>
            </a:r>
            <a:endParaRPr sz="2400" spc="-5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3906" y="517651"/>
            <a:ext cx="3216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04040"/>
                </a:solidFill>
              </a:rPr>
              <a:t>Dependencies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5025" y="2718435"/>
            <a:ext cx="422084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Property Defaults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41570" y="517525"/>
            <a:ext cx="55873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ym typeface="+mn-ea"/>
              </a:rPr>
              <a:t>Property Defaults</a:t>
            </a:r>
            <a:endParaRPr spc="-125" dirty="0">
              <a:solidFill>
                <a:srgbClr val="40404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2133600"/>
            <a:ext cx="11146790" cy="35109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821" y="2718308"/>
            <a:ext cx="1062035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44665">
              <a:lnSpc>
                <a:spcPct val="100000"/>
              </a:lnSpc>
              <a:spcBef>
                <a:spcPts val="100"/>
              </a:spcBef>
            </a:pPr>
            <a:r>
              <a:rPr dirty="0"/>
              <a:t>Auto Restart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78571" y="517651"/>
            <a:ext cx="374713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ym typeface="+mn-ea"/>
              </a:rPr>
              <a:t>Auto Restart</a:t>
            </a:r>
            <a:endParaRPr spc="-90" dirty="0">
              <a:solidFill>
                <a:srgbClr val="40404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209800"/>
            <a:ext cx="10662920" cy="16027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821" y="2718308"/>
            <a:ext cx="1062035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8240">
              <a:lnSpc>
                <a:spcPct val="100000"/>
              </a:lnSpc>
              <a:spcBef>
                <a:spcPts val="100"/>
              </a:spcBef>
            </a:pPr>
            <a:r>
              <a:rPr lang="en-US" spc="30" dirty="0"/>
              <a:t>Live Reload</a:t>
            </a:r>
            <a:endParaRPr lang="en-US" spc="3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WPS Presentation</Application>
  <PresentationFormat>On-screen Show (4:3)</PresentationFormat>
  <Paragraphs>86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Verdana</vt:lpstr>
      <vt:lpstr>Lucida Sans Unicode</vt:lpstr>
      <vt:lpstr>Courier New</vt:lpstr>
      <vt:lpstr>Calibri</vt:lpstr>
      <vt:lpstr>Microsoft YaHei</vt:lpstr>
      <vt:lpstr>Arial Unicode MS</vt:lpstr>
      <vt:lpstr>Office Theme</vt:lpstr>
      <vt:lpstr>Testing with Spring Boot</vt:lpstr>
      <vt:lpstr>Testing</vt:lpstr>
      <vt:lpstr>Testing</vt:lpstr>
      <vt:lpstr>Dependencies</vt:lpstr>
      <vt:lpstr>Unit Tests</vt:lpstr>
      <vt:lpstr>Unit Tests</vt:lpstr>
      <vt:lpstr>Integration Tests</vt:lpstr>
      <vt:lpstr>Integration Tests</vt:lpstr>
      <vt:lpstr>Course Completion</vt:lpstr>
      <vt:lpstr>Auto Restart</vt:lpstr>
      <vt:lpstr>Live Reload</vt:lpstr>
      <vt:lpstr>Live Reload</vt:lpstr>
      <vt:lpstr>Global Settings </vt:lpstr>
      <vt:lpstr>Global Settings File</vt:lpstr>
      <vt:lpstr>Remote Applications</vt:lpstr>
      <vt:lpstr>Remote Applications</vt:lpstr>
      <vt:lpstr>Running the remote client application</vt:lpstr>
      <vt:lpstr>Spring Initializr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with Spring Boot</dc:title>
  <dc:creator/>
  <cp:lastModifiedBy>steve</cp:lastModifiedBy>
  <cp:revision>21</cp:revision>
  <dcterms:created xsi:type="dcterms:W3CDTF">2021-10-24T13:27:00Z</dcterms:created>
  <dcterms:modified xsi:type="dcterms:W3CDTF">2021-10-24T15:20:52Z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9EE75577249A4F1F86882556632E93D4</vt:lpwstr>
  </property>
  <property fmtid="{D5CDD505-2E9C-101B-9397-08002B2CF9AE}" pid="3" name="KSOProductBuildVer">
    <vt:lpwstr>1033-11.2.0.10323</vt:lpwstr>
  </property>
</Properties>
</file>