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0125" y="1194435"/>
            <a:ext cx="579739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330" dirty="0">
                <a:solidFill>
                  <a:srgbClr val="171717"/>
                </a:solidFill>
              </a:rPr>
              <a:t>F</a:t>
            </a:r>
            <a:r>
              <a:rPr sz="4500" spc="-440" dirty="0">
                <a:solidFill>
                  <a:srgbClr val="171717"/>
                </a:solidFill>
              </a:rPr>
              <a:t>r</a:t>
            </a:r>
            <a:r>
              <a:rPr sz="4500" spc="-285" dirty="0">
                <a:solidFill>
                  <a:srgbClr val="171717"/>
                </a:solidFill>
              </a:rPr>
              <a:t>am</a:t>
            </a:r>
            <a:r>
              <a:rPr sz="4500" spc="-33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w</a:t>
            </a:r>
            <a:r>
              <a:rPr sz="4500" spc="-430" dirty="0">
                <a:solidFill>
                  <a:srgbClr val="171717"/>
                </a:solidFill>
              </a:rPr>
              <a:t>ork:  </a:t>
            </a: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70" dirty="0">
                <a:solidFill>
                  <a:srgbClr val="171717"/>
                </a:solidFill>
              </a:rPr>
              <a:t>Fundamentals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19175" y="3267075"/>
            <a:ext cx="5777865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914400"/>
            <a:ext cx="104108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916940"/>
            <a:ext cx="9339580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1109345"/>
            <a:ext cx="10229215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931545"/>
            <a:ext cx="1097089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7765"/>
            <a:ext cx="10553065" cy="5038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Spring Framework:  Spring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 Spring Fundamentals</dc:title>
  <dc:creator/>
  <cp:lastModifiedBy>Steve Sam</cp:lastModifiedBy>
  <cp:revision>4</cp:revision>
  <dcterms:created xsi:type="dcterms:W3CDTF">2021-10-19T15:59:00Z</dcterms:created>
  <dcterms:modified xsi:type="dcterms:W3CDTF">2021-10-19T16:06:02Z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E5EB81E7F9A5484EA6B36B831EADB6AF</vt:lpwstr>
  </property>
  <property fmtid="{D5CDD505-2E9C-101B-9397-08002B2CF9AE}" pid="3" name="KSOProductBuildVer">
    <vt:lpwstr>1033-11.2.0.10323</vt:lpwstr>
  </property>
</Properties>
</file>