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854" y="3295699"/>
            <a:ext cx="1605239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131737"/>
            <a:ext cx="17808678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4644749"/>
            <a:ext cx="17950969" cy="618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695294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4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4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7400" spc="-3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3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74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-5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74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4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74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  </a:t>
            </a:r>
            <a:r>
              <a:rPr sz="74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74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875231"/>
            <a:ext cx="57556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@Entity</a:t>
            </a:r>
            <a:endParaRPr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000000"/>
                </a:solidFill>
              </a:rPr>
              <a:t>public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2759990"/>
            <a:ext cx="8843010" cy="720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271907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@Id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@GeneratedValue </a:t>
            </a:r>
            <a:r>
              <a:rPr sz="3950" spc="-23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id;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firstname;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lastname;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Simplest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80" dirty="0">
                <a:latin typeface="Verdana" panose="020B0604030504040204"/>
                <a:cs typeface="Verdana" panose="020B0604030504040204"/>
              </a:rPr>
              <a:t>tagging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201285">
              <a:lnSpc>
                <a:spcPct val="182000"/>
              </a:lnSpc>
              <a:spcBef>
                <a:spcPts val="5"/>
              </a:spcBef>
            </a:pPr>
            <a:r>
              <a:rPr sz="3100" spc="-60" dirty="0">
                <a:latin typeface="Verdana" panose="020B0604030504040204"/>
                <a:cs typeface="Verdana" panose="020B0604030504040204"/>
              </a:rPr>
              <a:t>@Id </a:t>
            </a:r>
            <a:r>
              <a:rPr sz="31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@Gene</a:t>
            </a:r>
            <a:r>
              <a:rPr sz="31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V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alue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131737"/>
            <a:ext cx="1420114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50"/>
              </a:lnSpc>
            </a:pPr>
            <a:r>
              <a:rPr dirty="0"/>
              <a:t>logging.level.org.hibernate.SQL=DEBUG </a:t>
            </a:r>
            <a:r>
              <a:rPr spc="5" dirty="0"/>
              <a:t> </a:t>
            </a:r>
            <a:r>
              <a:rPr dirty="0"/>
              <a:t>spring.jpa.show-sql=true </a:t>
            </a:r>
            <a:r>
              <a:rPr spc="5" dirty="0"/>
              <a:t> </a:t>
            </a:r>
            <a:r>
              <a:rPr dirty="0"/>
              <a:t>spring.jpa.properties.hibernate.format_sql=true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6565" y="4644749"/>
            <a:ext cx="1095438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59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create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8529320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31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1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e-d</a:t>
            </a:r>
            <a:r>
              <a:rPr sz="31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35" dirty="0">
                <a:latin typeface="Verdana" panose="020B0604030504040204"/>
                <a:cs typeface="Verdana" panose="020B0604030504040204"/>
              </a:rPr>
              <a:t>op 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validate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3815455"/>
            <a:ext cx="3840479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@Entity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Schema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Workbench </a:t>
            </a:r>
            <a:r>
              <a:rPr sz="395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" dirty="0">
                <a:latin typeface="Verdana" panose="020B0604030504040204"/>
                <a:cs typeface="Verdana" panose="020B0604030504040204"/>
              </a:rPr>
              <a:t>Defaults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Courier New</vt:lpstr>
      <vt:lpstr>Verdana</vt:lpstr>
      <vt:lpstr>Microsoft YaHei</vt:lpstr>
      <vt:lpstr>Arial Unicode MS</vt:lpstr>
      <vt:lpstr>Calibri</vt:lpstr>
      <vt:lpstr>Office Theme</vt:lpstr>
      <vt:lpstr>Overview of JPA and Creating your  first entity</vt:lpstr>
      <vt:lpstr>public class User {</vt:lpstr>
      <vt:lpstr>logging.level.org.hibernate.SQL=DEBUG  spring.jpa.show-sql=true  spring.jpa.properties.hibernate.format_sql=true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JPA and Creating your  first entity</dc:title>
  <dc:creator/>
  <cp:lastModifiedBy>Steve Sam</cp:lastModifiedBy>
  <cp:revision>1</cp:revision>
  <dcterms:created xsi:type="dcterms:W3CDTF">2021-08-11T07:17:23Z</dcterms:created>
  <dcterms:modified xsi:type="dcterms:W3CDTF">2021-08-11T07:17:23Z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2021-03-19T05:30:00Z</vt:filetime>
  </property>
  <property fmtid="{D5CDD505-2E9C-101B-9397-08002B2CF9AE}" pid="3" name="Creator">
    <vt:lpwstr>Keynote</vt:lpwstr>
  </property>
  <property fmtid="{D5CDD505-2E9C-101B-9397-08002B2CF9AE}" pid="4" name="LastSaved">
    <vt:filetime>2021-08-11T05:30:00Z</vt:filetime>
  </property>
  <property fmtid="{D5CDD505-2E9C-101B-9397-08002B2CF9AE}" pid="5" name="ICV">
    <vt:lpwstr>47867B4CAB7049D788BE2911D9AA7EEB</vt:lpwstr>
  </property>
  <property fmtid="{D5CDD505-2E9C-101B-9397-08002B2CF9AE}" pid="6" name="KSOProductBuildVer">
    <vt:lpwstr>1033-11.2.0.10258</vt:lpwstr>
  </property>
</Properties>
</file>