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65" r:id="rId3"/>
    <p:sldId id="257" r:id="rId4"/>
    <p:sldId id="258" r:id="rId5"/>
    <p:sldId id="259" r:id="rId6"/>
    <p:sldId id="260" r:id="rId7"/>
    <p:sldId id="266" r:id="rId8"/>
    <p:sldId id="267" r:id="rId9"/>
    <p:sldId id="261" r:id="rId10"/>
    <p:sldId id="262" r:id="rId11"/>
    <p:sldId id="263" r:id="rId12"/>
    <p:sldId id="264" r:id="rId13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2" y="4440561"/>
            <a:ext cx="7917625" cy="22256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5810" y="1902587"/>
            <a:ext cx="7612379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37401" y="446023"/>
            <a:ext cx="2469197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330328"/>
            <a:ext cx="8072119" cy="145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9590" y="3093264"/>
            <a:ext cx="8084820" cy="2857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125095"/>
          </a:xfrm>
        </p:spPr>
        <p:txBody>
          <a:bodyPr/>
          <a:p>
            <a:fld id="{B6F15528-21DE-4FAA-801E-634DDDAF4B2B}" type="slidenum">
              <a:rPr sz="820"/>
            </a:fld>
            <a:endParaRPr sz="820"/>
          </a:p>
        </p:txBody>
      </p:sp>
      <p:sp>
        <p:nvSpPr>
          <p:cNvPr id="5" name="object 2"/>
          <p:cNvSpPr txBox="1">
            <a:spLocks noGrp="1"/>
          </p:cNvSpPr>
          <p:nvPr/>
        </p:nvSpPr>
        <p:spPr>
          <a:xfrm>
            <a:off x="765810" y="2438527"/>
            <a:ext cx="7612379" cy="51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L="4742815">
              <a:lnSpc>
                <a:spcPct val="100000"/>
              </a:lnSpc>
              <a:spcBef>
                <a:spcPts val="105"/>
              </a:spcBef>
            </a:pPr>
            <a:r>
              <a:rPr spc="-204" dirty="0"/>
              <a:t>S</a:t>
            </a:r>
            <a:r>
              <a:rPr spc="-200" dirty="0"/>
              <a:t>p</a:t>
            </a:r>
            <a:r>
              <a:rPr spc="-180" dirty="0"/>
              <a:t>r</a:t>
            </a:r>
            <a:r>
              <a:rPr spc="-90" dirty="0"/>
              <a:t>i</a:t>
            </a:r>
            <a:r>
              <a:rPr spc="-190" dirty="0"/>
              <a:t>n</a:t>
            </a:r>
            <a:r>
              <a:rPr spc="-140" dirty="0"/>
              <a:t>g</a:t>
            </a:r>
            <a:r>
              <a:rPr spc="-295" dirty="0"/>
              <a:t> </a:t>
            </a:r>
            <a:r>
              <a:rPr spc="-195" dirty="0"/>
              <a:t>D</a:t>
            </a:r>
            <a:r>
              <a:rPr spc="-225" dirty="0"/>
              <a:t>a</a:t>
            </a:r>
            <a:r>
              <a:rPr spc="-155" dirty="0"/>
              <a:t>t</a:t>
            </a:r>
            <a:r>
              <a:rPr spc="-225" dirty="0"/>
              <a:t>a</a:t>
            </a:r>
            <a:r>
              <a:rPr spc="-300" dirty="0"/>
              <a:t> </a:t>
            </a:r>
            <a:r>
              <a:rPr spc="-204" dirty="0"/>
              <a:t>Jpa</a:t>
            </a:r>
            <a:endParaRPr spc="-204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5015" y="446023"/>
            <a:ext cx="25520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G</a:t>
            </a:r>
            <a:r>
              <a:rPr spc="-145" dirty="0"/>
              <a:t>o</a:t>
            </a:r>
            <a:r>
              <a:rPr spc="-140" dirty="0"/>
              <a:t>al</a:t>
            </a:r>
            <a:r>
              <a:rPr spc="-245" dirty="0"/>
              <a:t> </a:t>
            </a:r>
            <a:r>
              <a:rPr spc="-380" dirty="0"/>
              <a:t>R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125" dirty="0"/>
              <a:t>o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50" dirty="0"/>
              <a:t>y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4424045" cy="1087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mi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21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25" dirty="0">
                <a:latin typeface="Trebuchet MS" panose="020B0603020202020204"/>
                <a:cs typeface="Trebuchet MS" panose="020B0603020202020204"/>
              </a:rPr>
              <a:t>Not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needed</a:t>
            </a:r>
            <a:r>
              <a:rPr sz="1800" spc="-1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though,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5" dirty="0">
                <a:latin typeface="Trebuchet MS" panose="020B0603020202020204"/>
                <a:cs typeface="Trebuchet MS" panose="020B0603020202020204"/>
              </a:rPr>
              <a:t>just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write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Query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25449" y="3422650"/>
            <a:ext cx="8280387" cy="14858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459" y="446023"/>
            <a:ext cx="15430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Summary</a:t>
            </a:r>
            <a:endParaRPr spc="-21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3120390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0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te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04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se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0" dirty="0">
                <a:latin typeface="Tahoma" panose="020B0604030504040204"/>
                <a:cs typeface="Tahoma" panose="020B0604030504040204"/>
              </a:rPr>
              <a:t>Go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82863" y="1906719"/>
            <a:ext cx="5105397" cy="396239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1810" y="446023"/>
            <a:ext cx="2519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p</a:t>
            </a:r>
            <a:r>
              <a:rPr spc="-150" dirty="0"/>
              <a:t>r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75" dirty="0"/>
              <a:t> </a:t>
            </a:r>
            <a:r>
              <a:rPr spc="-195" dirty="0"/>
              <a:t>Da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54" dirty="0"/>
              <a:t>J</a:t>
            </a:r>
            <a:r>
              <a:rPr spc="-155" dirty="0"/>
              <a:t>pa</a:t>
            </a:r>
            <a:endParaRPr spc="-15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46349" y="2254250"/>
            <a:ext cx="4063999" cy="23621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5471" y="446023"/>
            <a:ext cx="1351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0" dirty="0"/>
              <a:t>U</a:t>
            </a:r>
            <a:r>
              <a:rPr spc="-125" dirty="0"/>
              <a:t>p</a:t>
            </a:r>
            <a:r>
              <a:rPr spc="-165" dirty="0"/>
              <a:t>da</a:t>
            </a:r>
            <a:r>
              <a:rPr spc="-105" dirty="0"/>
              <a:t>t</a:t>
            </a:r>
            <a:r>
              <a:rPr spc="-210" dirty="0"/>
              <a:t>es</a:t>
            </a:r>
            <a:endParaRPr spc="-2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6115685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st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Me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es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75" dirty="0">
                <a:latin typeface="Tahoma" panose="020B0604030504040204"/>
                <a:cs typeface="Tahoma" panose="020B0604030504040204"/>
              </a:rPr>
              <a:t>Save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methods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are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usually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overridden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handle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both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105149" y="3257550"/>
            <a:ext cx="2654289" cy="22478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1810" y="446023"/>
            <a:ext cx="2519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65" dirty="0"/>
              <a:t>S</a:t>
            </a:r>
            <a:r>
              <a:rPr spc="-100" dirty="0"/>
              <a:t>p</a:t>
            </a:r>
            <a:r>
              <a:rPr spc="-150" dirty="0"/>
              <a:t>r</a:t>
            </a:r>
            <a:r>
              <a:rPr spc="-80" dirty="0"/>
              <a:t>i</a:t>
            </a:r>
            <a:r>
              <a:rPr spc="-150" dirty="0"/>
              <a:t>n</a:t>
            </a:r>
            <a:r>
              <a:rPr spc="-130" dirty="0"/>
              <a:t>g</a:t>
            </a:r>
            <a:r>
              <a:rPr spc="-275" dirty="0"/>
              <a:t> </a:t>
            </a:r>
            <a:r>
              <a:rPr spc="-195" dirty="0"/>
              <a:t>Da</a:t>
            </a:r>
            <a:r>
              <a:rPr spc="-135" dirty="0"/>
              <a:t>t</a:t>
            </a:r>
            <a:r>
              <a:rPr spc="-200" dirty="0"/>
              <a:t>a</a:t>
            </a:r>
            <a:r>
              <a:rPr spc="-260" dirty="0"/>
              <a:t> </a:t>
            </a:r>
            <a:r>
              <a:rPr spc="-254" dirty="0"/>
              <a:t>J</a:t>
            </a:r>
            <a:r>
              <a:rPr spc="-155" dirty="0"/>
              <a:t>pa</a:t>
            </a:r>
            <a:endParaRPr spc="-15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6096000" cy="18199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85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pp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Need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know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JPA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before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you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can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use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5" dirty="0">
                <a:latin typeface="Trebuchet MS" panose="020B0603020202020204"/>
                <a:cs typeface="Trebuchet MS" panose="020B0603020202020204"/>
              </a:rPr>
              <a:t>Spring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Data</a:t>
            </a:r>
            <a:r>
              <a:rPr sz="180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Jpa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Ti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65" dirty="0">
                <a:latin typeface="Tahoma" panose="020B0604030504040204"/>
                <a:cs typeface="Tahoma" panose="020B0604030504040204"/>
              </a:rPr>
              <a:t>Extremely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powerful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and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eliminates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boiler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plate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code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8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b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3486" y="446023"/>
            <a:ext cx="1096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45" dirty="0"/>
              <a:t>M</a:t>
            </a:r>
            <a:r>
              <a:rPr spc="-175" dirty="0"/>
              <a:t>a</a:t>
            </a:r>
            <a:r>
              <a:rPr spc="-180" dirty="0"/>
              <a:t>v</a:t>
            </a:r>
            <a:r>
              <a:rPr spc="-175" dirty="0"/>
              <a:t>en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2077"/>
            <a:ext cx="7419340" cy="1087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ee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sp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23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da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45" dirty="0">
                <a:latin typeface="Tahoma" panose="020B0604030504040204"/>
                <a:cs typeface="Tahoma" panose="020B0604030504040204"/>
              </a:rPr>
              <a:t>-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r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spring-data-jpa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contains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an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incompatible</a:t>
            </a:r>
            <a:r>
              <a:rPr sz="2000" b="1" spc="-21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transitive</a:t>
            </a:r>
            <a:r>
              <a:rPr sz="2000" b="1" spc="-20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dependency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90" dirty="0">
                <a:latin typeface="Trebuchet MS" panose="020B0603020202020204"/>
                <a:cs typeface="Trebuchet MS" panose="020B0603020202020204"/>
              </a:rPr>
              <a:t>x</a:t>
            </a:r>
            <a:r>
              <a:rPr sz="1800" spc="-85" dirty="0">
                <a:latin typeface="Trebuchet MS" panose="020B0603020202020204"/>
                <a:cs typeface="Trebuchet MS" panose="020B0603020202020204"/>
              </a:rPr>
              <a:t>c</a:t>
            </a:r>
            <a:r>
              <a:rPr sz="1800" spc="-4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1800" spc="-8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1800" spc="-5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1800" spc="-100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1800" spc="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1800" spc="100" dirty="0">
                <a:latin typeface="Trebuchet MS" panose="020B0603020202020204"/>
                <a:cs typeface="Trebuchet MS" panose="020B0603020202020204"/>
              </a:rPr>
              <a:t>g</a:t>
            </a:r>
            <a:r>
              <a:rPr sz="1800" spc="-110" dirty="0">
                <a:latin typeface="Trebuchet MS" panose="020B0603020202020204"/>
                <a:cs typeface="Trebuchet MS" panose="020B0603020202020204"/>
              </a:rPr>
              <a:t>-</a:t>
            </a:r>
            <a:r>
              <a:rPr sz="1800" spc="-20" dirty="0">
                <a:latin typeface="Trebuchet MS" panose="020B0603020202020204"/>
                <a:cs typeface="Trebuchet MS" panose="020B0603020202020204"/>
              </a:rPr>
              <a:t>aop</a:t>
            </a:r>
            <a:endParaRPr sz="18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641893" y="5962901"/>
            <a:ext cx="2755604" cy="5258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8549" y="3067050"/>
            <a:ext cx="4444999" cy="205739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10" name="Content Placeholder 9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6200" y="228600"/>
            <a:ext cx="8933180" cy="56680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3" name="Content Placeholder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59385" y="762000"/>
            <a:ext cx="8984615" cy="48793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J</a:t>
            </a:r>
            <a:r>
              <a:rPr spc="-155" dirty="0"/>
              <a:t>p</a:t>
            </a:r>
            <a:r>
              <a:rPr spc="-145" dirty="0"/>
              <a:t>a</a:t>
            </a:r>
            <a:r>
              <a:rPr spc="-260" dirty="0"/>
              <a:t> </a:t>
            </a:r>
            <a:r>
              <a:rPr spc="-229" dirty="0"/>
              <a:t>N</a:t>
            </a:r>
            <a:r>
              <a:rPr spc="-180" dirty="0"/>
              <a:t>a</a:t>
            </a:r>
            <a:r>
              <a:rPr spc="-295" dirty="0"/>
              <a:t>m</a:t>
            </a:r>
            <a:r>
              <a:rPr spc="-225" dirty="0"/>
              <a:t>e</a:t>
            </a:r>
            <a:r>
              <a:rPr spc="-200" dirty="0"/>
              <a:t>s</a:t>
            </a:r>
            <a:r>
              <a:rPr spc="-100" dirty="0"/>
              <a:t>p</a:t>
            </a:r>
            <a:r>
              <a:rPr spc="-204" dirty="0"/>
              <a:t>ace</a:t>
            </a:r>
            <a:endParaRPr spc="-204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2427"/>
            <a:ext cx="5451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4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25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u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4" dirty="0">
                <a:latin typeface="Tahoma" panose="020B0604030504040204"/>
                <a:cs typeface="Tahoma" panose="020B0604030504040204"/>
              </a:rPr>
              <a:t>g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Nam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ac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08149" y="2762250"/>
            <a:ext cx="5156187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5449" y="3321050"/>
            <a:ext cx="5880087" cy="342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5449" y="4133850"/>
            <a:ext cx="5422887" cy="15239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4598" y="446023"/>
            <a:ext cx="3114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E</a:t>
            </a:r>
            <a:r>
              <a:rPr spc="-215" dirty="0"/>
              <a:t>xe</a:t>
            </a:r>
            <a:r>
              <a:rPr spc="-150" dirty="0"/>
              <a:t>r</a:t>
            </a:r>
            <a:r>
              <a:rPr spc="-150" dirty="0"/>
              <a:t>ci</a:t>
            </a:r>
            <a:r>
              <a:rPr spc="-235" dirty="0"/>
              <a:t>s</a:t>
            </a:r>
            <a:r>
              <a:rPr spc="-190" dirty="0"/>
              <a:t>e</a:t>
            </a:r>
            <a:r>
              <a:rPr spc="-260" dirty="0"/>
              <a:t> </a:t>
            </a:r>
            <a:r>
              <a:rPr spc="-380" dirty="0"/>
              <a:t>R</a:t>
            </a:r>
            <a:r>
              <a:rPr spc="-135" dirty="0"/>
              <a:t>e</a:t>
            </a:r>
            <a:r>
              <a:rPr spc="-150" dirty="0"/>
              <a:t>p</a:t>
            </a:r>
            <a:r>
              <a:rPr spc="-125" dirty="0"/>
              <a:t>o</a:t>
            </a:r>
            <a:r>
              <a:rPr spc="-235" dirty="0"/>
              <a:t>s</a:t>
            </a:r>
            <a:r>
              <a:rPr spc="-80" dirty="0"/>
              <a:t>i</a:t>
            </a:r>
            <a:r>
              <a:rPr spc="-135" dirty="0"/>
              <a:t>t</a:t>
            </a:r>
            <a:r>
              <a:rPr spc="-125" dirty="0"/>
              <a:t>o</a:t>
            </a:r>
            <a:r>
              <a:rPr spc="-150" dirty="0"/>
              <a:t>r</a:t>
            </a:r>
            <a:r>
              <a:rPr spc="-150" dirty="0"/>
              <a:t>y</a:t>
            </a:r>
            <a:endParaRPr spc="-1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30328"/>
            <a:ext cx="6503034" cy="14541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5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7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85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mpl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469900">
              <a:lnSpc>
                <a:spcPct val="100000"/>
              </a:lnSpc>
              <a:spcBef>
                <a:spcPts val="440"/>
              </a:spcBef>
              <a:tabLst>
                <a:tab pos="756285" algn="l"/>
              </a:tabLst>
            </a:pPr>
            <a:r>
              <a:rPr sz="900" dirty="0">
                <a:latin typeface="Wingdings" panose="05000000000000000000"/>
                <a:cs typeface="Wingdings" panose="05000000000000000000"/>
              </a:rPr>
              <a:t>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800" spc="-7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1800" spc="-1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40" dirty="0">
                <a:latin typeface="Trebuchet MS" panose="020B0603020202020204"/>
                <a:cs typeface="Trebuchet MS" panose="020B0603020202020204"/>
              </a:rPr>
              <a:t>Impl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is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35" dirty="0">
                <a:latin typeface="Trebuchet MS" panose="020B0603020202020204"/>
                <a:cs typeface="Trebuchet MS" panose="020B0603020202020204"/>
              </a:rPr>
              <a:t>only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0" dirty="0">
                <a:latin typeface="Trebuchet MS" panose="020B0603020202020204"/>
                <a:cs typeface="Trebuchet MS" panose="020B0603020202020204"/>
              </a:rPr>
              <a:t>required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120" dirty="0">
                <a:latin typeface="Trebuchet MS" panose="020B0603020202020204"/>
                <a:cs typeface="Trebuchet MS" panose="020B0603020202020204"/>
              </a:rPr>
              <a:t>if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we</a:t>
            </a:r>
            <a:r>
              <a:rPr sz="1800" spc="-1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5" dirty="0">
                <a:latin typeface="Trebuchet MS" panose="020B0603020202020204"/>
                <a:cs typeface="Trebuchet MS" panose="020B0603020202020204"/>
              </a:rPr>
              <a:t>want</a:t>
            </a:r>
            <a:r>
              <a:rPr sz="1800" spc="-1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50" dirty="0">
                <a:latin typeface="Trebuchet MS" panose="020B0603020202020204"/>
                <a:cs typeface="Trebuchet MS" panose="020B0603020202020204"/>
              </a:rPr>
              <a:t>to</a:t>
            </a:r>
            <a:r>
              <a:rPr sz="1800" spc="-1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65" dirty="0">
                <a:latin typeface="Trebuchet MS" panose="020B0603020202020204"/>
                <a:cs typeface="Trebuchet MS" panose="020B0603020202020204"/>
              </a:rPr>
              <a:t>override</a:t>
            </a:r>
            <a:r>
              <a:rPr sz="1800" spc="-1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1800" spc="-70" dirty="0">
                <a:latin typeface="Trebuchet MS" panose="020B0603020202020204"/>
                <a:cs typeface="Trebuchet MS" panose="020B0603020202020204"/>
              </a:rPr>
              <a:t>functionality</a:t>
            </a:r>
            <a:endParaRPr sz="1800">
              <a:latin typeface="Trebuchet MS" panose="020B0603020202020204"/>
              <a:cs typeface="Trebuchet MS" panose="020B0603020202020204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21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220" dirty="0">
                <a:latin typeface="Tahoma" panose="020B0604030504040204"/>
                <a:cs typeface="Tahoma" panose="020B0604030504040204"/>
              </a:rPr>
              <a:t>x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ds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229" dirty="0">
                <a:latin typeface="Tahoma" panose="020B0604030504040204"/>
                <a:cs typeface="Tahoma" panose="020B0604030504040204"/>
              </a:rPr>
              <a:t>J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pa</a:t>
            </a:r>
            <a:r>
              <a:rPr sz="2000" b="1" spc="-320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p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si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45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35" dirty="0">
                <a:latin typeface="Tahoma" panose="020B0604030504040204"/>
                <a:cs typeface="Tahoma" panose="020B0604030504040204"/>
              </a:rPr>
              <a:t>f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ce</a:t>
            </a:r>
            <a:endParaRPr sz="2000">
              <a:latin typeface="Tahoma" panose="020B0604030504040204"/>
              <a:cs typeface="Tahoma" panose="020B0604030504040204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 panose="05000000000000000000"/>
              <a:buChar char=""/>
              <a:tabLst>
                <a:tab pos="354965" algn="l"/>
                <a:tab pos="355600" algn="l"/>
              </a:tabLst>
            </a:pPr>
            <a:r>
              <a:rPr sz="2000" b="1" spc="-19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ee</a:t>
            </a:r>
            <a:r>
              <a:rPr sz="2000" b="1" spc="-10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to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k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110" dirty="0">
                <a:latin typeface="Tahoma" panose="020B0604030504040204"/>
                <a:cs typeface="Tahoma" panose="020B0604030504040204"/>
              </a:rPr>
              <a:t>o</a:t>
            </a:r>
            <a:r>
              <a:rPr sz="2000" b="1" spc="-280" dirty="0">
                <a:latin typeface="Tahoma" panose="020B0604030504040204"/>
                <a:cs typeface="Tahoma" panose="020B0604030504040204"/>
              </a:rPr>
              <a:t>w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90" dirty="0">
                <a:latin typeface="Tahoma" panose="020B0604030504040204"/>
                <a:cs typeface="Tahoma" panose="020B0604030504040204"/>
              </a:rPr>
              <a:t>l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ss</a:t>
            </a:r>
            <a:r>
              <a:rPr sz="2000" b="1" spc="-19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65" dirty="0">
                <a:latin typeface="Tahoma" panose="020B0604030504040204"/>
                <a:cs typeface="Tahoma" panose="020B0604030504040204"/>
              </a:rPr>
              <a:t>r</a:t>
            </a:r>
            <a:r>
              <a:rPr sz="2000" b="1" spc="-140" dirty="0">
                <a:latin typeface="Tahoma" panose="020B0604030504040204"/>
                <a:cs typeface="Tahoma" panose="020B0604030504040204"/>
              </a:rPr>
              <a:t>v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c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s</a:t>
            </a:r>
            <a:r>
              <a:rPr sz="2000" b="1" spc="-17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a</a:t>
            </a:r>
            <a:r>
              <a:rPr sz="2000" b="1" spc="-130" dirty="0">
                <a:latin typeface="Tahoma" panose="020B0604030504040204"/>
                <a:cs typeface="Tahoma" panose="020B0604030504040204"/>
              </a:rPr>
              <a:t>n</a:t>
            </a:r>
            <a:r>
              <a:rPr sz="2000" b="1" spc="-95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9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05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h</a:t>
            </a:r>
            <a:r>
              <a:rPr sz="2000" b="1" spc="-155" dirty="0">
                <a:latin typeface="Tahoma" panose="020B0604030504040204"/>
                <a:cs typeface="Tahoma" panose="020B0604030504040204"/>
              </a:rPr>
              <a:t>e</a:t>
            </a:r>
            <a:r>
              <a:rPr sz="2000" b="1" spc="-185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445" dirty="0">
                <a:latin typeface="Tahoma" panose="020B0604030504040204"/>
                <a:cs typeface="Tahoma" panose="020B0604030504040204"/>
              </a:rPr>
              <a:t>I</a:t>
            </a:r>
            <a:r>
              <a:rPr sz="2000" b="1" spc="-150" dirty="0">
                <a:latin typeface="Tahoma" panose="020B0604030504040204"/>
                <a:cs typeface="Tahoma" panose="020B0604030504040204"/>
              </a:rPr>
              <a:t>D</a:t>
            </a:r>
            <a:r>
              <a:rPr sz="2000" b="1" spc="-180" dirty="0">
                <a:latin typeface="Tahoma" panose="020B0604030504040204"/>
                <a:cs typeface="Tahoma" panose="020B0604030504040204"/>
              </a:rPr>
              <a:t> 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t</a:t>
            </a:r>
            <a:r>
              <a:rPr sz="2000" b="1" spc="-160" dirty="0">
                <a:latin typeface="Tahoma" panose="020B0604030504040204"/>
                <a:cs typeface="Tahoma" panose="020B0604030504040204"/>
              </a:rPr>
              <a:t>y</a:t>
            </a:r>
            <a:r>
              <a:rPr sz="2000" b="1" spc="-120" dirty="0">
                <a:latin typeface="Tahoma" panose="020B0604030504040204"/>
                <a:cs typeface="Tahoma" panose="020B0604030504040204"/>
              </a:rPr>
              <a:t>pe</a:t>
            </a:r>
            <a:endParaRPr sz="20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31900" y="3702050"/>
            <a:ext cx="6667499" cy="72389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WPS Presentation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Tahoma</vt:lpstr>
      <vt:lpstr>Trebuchet MS</vt:lpstr>
      <vt:lpstr>Wingdings</vt:lpstr>
      <vt:lpstr>Times New Roman</vt:lpstr>
      <vt:lpstr>Microsoft YaHei</vt:lpstr>
      <vt:lpstr>Arial Unicode MS</vt:lpstr>
      <vt:lpstr>Calibri</vt:lpstr>
      <vt:lpstr>Office Theme</vt:lpstr>
      <vt:lpstr>Spring Data Jpa</vt:lpstr>
      <vt:lpstr>Spring Data Jpa</vt:lpstr>
      <vt:lpstr>Updates</vt:lpstr>
      <vt:lpstr>Spring Data Jpa</vt:lpstr>
      <vt:lpstr>Maven</vt:lpstr>
      <vt:lpstr>Maven</vt:lpstr>
      <vt:lpstr>PowerPoint 演示文稿</vt:lpstr>
      <vt:lpstr>Jpa Namespace</vt:lpstr>
      <vt:lpstr>Exercise Repository</vt:lpstr>
      <vt:lpstr>Goal Repository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Bryan Hansen</dc:creator>
  <dc:subject>From raw Ajax to ASP.NET</dc:subject>
  <cp:lastModifiedBy>Steve Sam</cp:lastModifiedBy>
  <cp:revision>4</cp:revision>
  <dcterms:created xsi:type="dcterms:W3CDTF">2021-08-13T08:51:38Z</dcterms:created>
  <dcterms:modified xsi:type="dcterms:W3CDTF">2021-08-13T09:46:02Z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2013-04-08T05:30:00Z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2021-08-11T05:30:00Z</vt:filetime>
  </property>
  <property fmtid="{D5CDD505-2E9C-101B-9397-08002B2CF9AE}" pid="5" name="ICV">
    <vt:lpwstr>86663B7AC70D4AD7A57A3D75F7BACD37</vt:lpwstr>
  </property>
  <property fmtid="{D5CDD505-2E9C-101B-9397-08002B2CF9AE}" pid="6" name="KSOProductBuildVer">
    <vt:lpwstr>1033-11.2.0.10258</vt:lpwstr>
  </property>
</Properties>
</file>