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2" r:id="rId3"/>
    <p:sldId id="282" r:id="rId4"/>
    <p:sldId id="274" r:id="rId5"/>
    <p:sldId id="259" r:id="rId6"/>
    <p:sldId id="275" r:id="rId7"/>
    <p:sldId id="262" r:id="rId8"/>
    <p:sldId id="264" r:id="rId9"/>
    <p:sldId id="268" r:id="rId10"/>
    <p:sldId id="291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7438-E50F-418A-8A7F-8545830CA75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25BA-72A2-429A-9BF7-9E35C2D413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2E28-2248-45B9-9848-5CDFB42A53C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6766-128F-40D6-AAB2-7F595C335D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F2B3-8F47-46FA-AD12-97CDFD4960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F22-521B-4EF6-9036-1DAA837B744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1EAF-3D35-4D4C-8887-FCCAC42DB4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5D1-902C-4DB8-BDDC-06391E1C4E0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C813-D029-4A4B-9FB9-3D5D30D676E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9DA-ADD8-43E5-8CA1-A9F719BDF01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6CB-571B-4059-849A-AB1C9F67EB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E4-2A0A-406D-A497-D523E925C21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168-6AC7-4725-AE72-45A324549B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DFE4-5639-415E-95F8-E4130338F6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4E4-1814-462A-B224-258CA5028F8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08475" y="0"/>
            <a:ext cx="2435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253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32291" y="0"/>
            <a:ext cx="26117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15" y="2176780"/>
            <a:ext cx="8115300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87719" y="0"/>
            <a:ext cx="29966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0085"/>
            <a:ext cx="8229600" cy="382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15126" y="304800"/>
            <a:ext cx="2428874" cy="102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7240"/>
            <a:ext cx="8229600" cy="363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92455" y="0"/>
            <a:ext cx="25515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40" y="2038985"/>
            <a:ext cx="8172450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77796" y="0"/>
            <a:ext cx="276620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2490"/>
            <a:ext cx="8229600" cy="344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95307" y="-76200"/>
            <a:ext cx="322489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45" y="2157730"/>
            <a:ext cx="8143875" cy="34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72022" y="0"/>
            <a:ext cx="29481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2960"/>
            <a:ext cx="8229600" cy="354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15177" y="0"/>
            <a:ext cx="272882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40" y="2119630"/>
            <a:ext cx="809625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1FA4E4-1814-462A-B224-258CA5028F83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324600" y="0"/>
            <a:ext cx="2804160" cy="10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09725"/>
            <a:ext cx="8172450" cy="3638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steve</cp:lastModifiedBy>
  <cp:revision>25</cp:revision>
  <dcterms:created xsi:type="dcterms:W3CDTF">2021-05-23T11:50:00Z</dcterms:created>
  <dcterms:modified xsi:type="dcterms:W3CDTF">2021-10-22T14:18:01Z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6C92B88A803E46139CFF53576FEB7261</vt:lpwstr>
  </property>
  <property fmtid="{D5CDD505-2E9C-101B-9397-08002B2CF9AE}" pid="3" name="KSOProductBuildVer">
    <vt:lpwstr>1033-11.2.0.10323</vt:lpwstr>
  </property>
</Properties>
</file>