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3" r:id="rId4"/>
    <p:sldId id="258" r:id="rId5"/>
    <p:sldId id="260" r:id="rId6"/>
    <p:sldId id="261" r:id="rId7"/>
    <p:sldId id="263" r:id="rId8"/>
    <p:sldId id="265" r:id="rId9"/>
    <p:sldId id="267" r:id="rId10"/>
    <p:sldId id="269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1804670"/>
            <a:ext cx="814387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2176780"/>
            <a:ext cx="8086725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2175"/>
            <a:ext cx="8229600" cy="340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15126" y="272716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8680"/>
            <a:ext cx="8229600" cy="344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9770"/>
            <a:ext cx="8229600" cy="378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38672" y="0"/>
            <a:ext cx="29053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8670"/>
            <a:ext cx="8229600" cy="360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80314" y="-76200"/>
            <a:ext cx="343988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3760"/>
            <a:ext cx="822960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95822" y="0"/>
            <a:ext cx="29481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" y="2172335"/>
            <a:ext cx="8220075" cy="33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53200" y="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" y="2162810"/>
            <a:ext cx="822007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05268" y="0"/>
            <a:ext cx="293873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9945"/>
            <a:ext cx="8229600" cy="352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steve</cp:lastModifiedBy>
  <cp:revision>27</cp:revision>
  <dcterms:created xsi:type="dcterms:W3CDTF">2021-05-23T11:50:00Z</dcterms:created>
  <dcterms:modified xsi:type="dcterms:W3CDTF">2021-10-22T14:18:49Z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00BE17279C1544D29E8E77099A51BC6D</vt:lpwstr>
  </property>
  <property fmtid="{D5CDD505-2E9C-101B-9397-08002B2CF9AE}" pid="3" name="KSOProductBuildVer">
    <vt:lpwstr>1033-11.2.0.10323</vt:lpwstr>
  </property>
</Properties>
</file>