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2756" y="1925828"/>
            <a:ext cx="8746487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2756" y="2224532"/>
            <a:ext cx="8746487" cy="216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1034034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50" dirty="0">
                <a:solidFill>
                  <a:srgbClr val="171717"/>
                </a:solidFill>
              </a:rPr>
              <a:t>f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M</a:t>
            </a:r>
            <a:r>
              <a:rPr sz="4500" spc="-5" dirty="0">
                <a:solidFill>
                  <a:srgbClr val="171717"/>
                </a:solidFill>
              </a:rPr>
              <a:t>V</a:t>
            </a:r>
            <a:r>
              <a:rPr sz="4500" spc="175" dirty="0">
                <a:solidFill>
                  <a:srgbClr val="171717"/>
                </a:solidFill>
              </a:rPr>
              <a:t>C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pp</a:t>
            </a:r>
            <a:r>
              <a:rPr sz="4500" spc="-165" dirty="0">
                <a:solidFill>
                  <a:srgbClr val="171717"/>
                </a:solidFill>
              </a:rPr>
              <a:t>li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55" dirty="0">
                <a:solidFill>
                  <a:srgbClr val="171717"/>
                </a:solidFill>
              </a:rPr>
              <a:t>n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65" dirty="0">
                <a:solidFill>
                  <a:srgbClr val="171717"/>
                </a:solidFill>
              </a:rPr>
              <a:t>p</a:t>
            </a:r>
            <a:r>
              <a:rPr sz="4500" spc="-7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7686" y="517651"/>
            <a:ext cx="6229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Packaging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Deployment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6755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.war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4712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Trackzilla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standalone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7121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8" y="1514347"/>
            <a:ext cx="10249535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plugins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plugin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9032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9032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spring-boot-maven-plugin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plugin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plugins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742" y="517651"/>
            <a:ext cx="149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Sp</a:t>
            </a:r>
            <a:r>
              <a:rPr sz="3600" spc="-120" dirty="0">
                <a:solidFill>
                  <a:srgbClr val="404040"/>
                </a:solidFill>
              </a:rPr>
              <a:t>r</a:t>
            </a:r>
            <a:r>
              <a:rPr sz="3600" spc="-7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6664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5805" y="517651"/>
            <a:ext cx="5852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Spring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90" dirty="0">
                <a:solidFill>
                  <a:srgbClr val="404040"/>
                </a:solidFill>
              </a:rPr>
              <a:t>Boot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Maven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Plugin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3768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487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resolver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5734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26050" y="1931923"/>
            <a:ext cx="2893060" cy="26803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Layers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TzaController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53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Configure</a:t>
            </a:r>
            <a:r>
              <a:rPr spc="-13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70" dirty="0"/>
              <a:t>MVC</a:t>
            </a:r>
            <a:r>
              <a:rPr spc="-125" dirty="0"/>
              <a:t> </a:t>
            </a:r>
            <a:r>
              <a:rPr spc="40" dirty="0"/>
              <a:t>application</a:t>
            </a:r>
            <a:endParaRPr spc="40" dirty="0"/>
          </a:p>
          <a:p>
            <a:pPr marL="3515360" marR="236855">
              <a:lnSpc>
                <a:spcPct val="163000"/>
              </a:lnSpc>
            </a:pPr>
            <a:r>
              <a:rPr spc="15" dirty="0"/>
              <a:t>Overview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30" dirty="0"/>
              <a:t> </a:t>
            </a:r>
            <a:r>
              <a:rPr spc="70" dirty="0"/>
              <a:t>MVC</a:t>
            </a:r>
            <a:r>
              <a:rPr spc="-125" dirty="0"/>
              <a:t> </a:t>
            </a:r>
            <a:r>
              <a:rPr spc="30" dirty="0"/>
              <a:t>design</a:t>
            </a:r>
            <a:r>
              <a:rPr spc="-125" dirty="0"/>
              <a:t> </a:t>
            </a:r>
            <a:r>
              <a:rPr spc="5" dirty="0"/>
              <a:t>pattern </a:t>
            </a:r>
            <a:r>
              <a:rPr spc="-830" dirty="0"/>
              <a:t> </a:t>
            </a:r>
            <a:r>
              <a:rPr spc="10" dirty="0"/>
              <a:t>Useful</a:t>
            </a:r>
            <a:r>
              <a:rPr spc="-125" dirty="0"/>
              <a:t> </a:t>
            </a:r>
            <a:r>
              <a:rPr spc="5" dirty="0"/>
              <a:t>annotations</a:t>
            </a:r>
            <a:endParaRPr spc="5" dirty="0"/>
          </a:p>
          <a:p>
            <a:pPr marL="3515360" marR="692150">
              <a:lnSpc>
                <a:spcPts val="4680"/>
              </a:lnSpc>
              <a:spcBef>
                <a:spcPts val="185"/>
              </a:spcBef>
            </a:pPr>
            <a:r>
              <a:rPr spc="40" dirty="0"/>
              <a:t>Automatic </a:t>
            </a:r>
            <a:r>
              <a:rPr spc="25" dirty="0"/>
              <a:t>configuration </a:t>
            </a:r>
            <a:r>
              <a:rPr spc="30" dirty="0"/>
              <a:t> </a:t>
            </a:r>
            <a:r>
              <a:rPr spc="40" dirty="0"/>
              <a:t>Deploy</a:t>
            </a:r>
            <a:r>
              <a:rPr spc="-140" dirty="0"/>
              <a:t> </a:t>
            </a:r>
            <a:r>
              <a:rPr spc="40" dirty="0"/>
              <a:t>application</a:t>
            </a:r>
            <a:r>
              <a:rPr spc="-135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-5" dirty="0"/>
              <a:t>Tomcat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53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Configure</a:t>
            </a:r>
            <a:r>
              <a:rPr spc="-13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70" dirty="0"/>
              <a:t>MVC</a:t>
            </a:r>
            <a:r>
              <a:rPr spc="-125" dirty="0"/>
              <a:t> </a:t>
            </a:r>
            <a:r>
              <a:rPr spc="40" dirty="0"/>
              <a:t>application</a:t>
            </a:r>
            <a:endParaRPr spc="40" dirty="0"/>
          </a:p>
          <a:p>
            <a:pPr marL="3515360" marR="2181860">
              <a:lnSpc>
                <a:spcPct val="163000"/>
              </a:lnSpc>
              <a:spcBef>
                <a:spcPts val="25"/>
              </a:spcBef>
            </a:pPr>
            <a:r>
              <a:rPr spc="70" dirty="0"/>
              <a:t>MVC</a:t>
            </a:r>
            <a:r>
              <a:rPr spc="-145" dirty="0"/>
              <a:t> </a:t>
            </a:r>
            <a:r>
              <a:rPr spc="30" dirty="0"/>
              <a:t>design</a:t>
            </a:r>
            <a:r>
              <a:rPr spc="-150" dirty="0"/>
              <a:t> </a:t>
            </a:r>
            <a:r>
              <a:rPr spc="5" dirty="0"/>
              <a:t>pattern </a:t>
            </a:r>
            <a:r>
              <a:rPr spc="-830" dirty="0"/>
              <a:t> </a:t>
            </a:r>
            <a:r>
              <a:rPr spc="10" dirty="0"/>
              <a:t>Useful</a:t>
            </a:r>
            <a:r>
              <a:rPr spc="-135" dirty="0"/>
              <a:t> </a:t>
            </a:r>
            <a:r>
              <a:rPr spc="5" dirty="0"/>
              <a:t>annotations</a:t>
            </a:r>
            <a:endParaRPr spc="5" dirty="0"/>
          </a:p>
          <a:p>
            <a:pPr marL="3515360">
              <a:lnSpc>
                <a:spcPct val="100000"/>
              </a:lnSpc>
              <a:spcBef>
                <a:spcPts val="1725"/>
              </a:spcBef>
            </a:pPr>
            <a:r>
              <a:rPr spc="40" dirty="0"/>
              <a:t>Deploy</a:t>
            </a:r>
            <a:r>
              <a:rPr spc="-135" dirty="0"/>
              <a:t> </a:t>
            </a:r>
            <a:r>
              <a:rPr spc="40" dirty="0"/>
              <a:t>application</a:t>
            </a:r>
            <a:r>
              <a:rPr spc="-130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-5" dirty="0"/>
              <a:t>Tomcat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681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2014220"/>
            <a:ext cx="8971915" cy="303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spring-boot-starter-web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45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Dispatcher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servlet,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page,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container,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27322" y="2718308"/>
            <a:ext cx="457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202020"/>
                </a:solidFill>
              </a:rPr>
              <a:t>MVC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Design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Pattern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0761" y="1834000"/>
            <a:ext cx="6732905" cy="2357755"/>
            <a:chOff x="1560761" y="1834000"/>
            <a:chExt cx="6732905" cy="23577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60761" y="1834000"/>
              <a:ext cx="2357402" cy="23574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57129" y="2532487"/>
              <a:ext cx="4336415" cy="104775"/>
            </a:xfrm>
            <a:custGeom>
              <a:avLst/>
              <a:gdLst/>
              <a:ahLst/>
              <a:cxnLst/>
              <a:rect l="l" t="t" r="r" b="b"/>
              <a:pathLst>
                <a:path w="4336415" h="104775">
                  <a:moveTo>
                    <a:pt x="4231490" y="69849"/>
                  </a:moveTo>
                  <a:lnTo>
                    <a:pt x="4231490" y="104775"/>
                  </a:lnTo>
                  <a:lnTo>
                    <a:pt x="4301340" y="69850"/>
                  </a:lnTo>
                  <a:lnTo>
                    <a:pt x="4231490" y="69849"/>
                  </a:lnTo>
                  <a:close/>
                </a:path>
                <a:path w="4336415" h="104775">
                  <a:moveTo>
                    <a:pt x="4231490" y="34924"/>
                  </a:moveTo>
                  <a:lnTo>
                    <a:pt x="4231490" y="69849"/>
                  </a:lnTo>
                  <a:lnTo>
                    <a:pt x="4248948" y="69850"/>
                  </a:lnTo>
                  <a:lnTo>
                    <a:pt x="4248948" y="34925"/>
                  </a:lnTo>
                  <a:lnTo>
                    <a:pt x="4231490" y="34924"/>
                  </a:lnTo>
                  <a:close/>
                </a:path>
                <a:path w="4336415" h="104775">
                  <a:moveTo>
                    <a:pt x="4231490" y="0"/>
                  </a:moveTo>
                  <a:lnTo>
                    <a:pt x="4231490" y="34924"/>
                  </a:lnTo>
                  <a:lnTo>
                    <a:pt x="4248948" y="34925"/>
                  </a:lnTo>
                  <a:lnTo>
                    <a:pt x="4248948" y="69850"/>
                  </a:lnTo>
                  <a:lnTo>
                    <a:pt x="4301342" y="69848"/>
                  </a:lnTo>
                  <a:lnTo>
                    <a:pt x="4336265" y="52387"/>
                  </a:lnTo>
                  <a:lnTo>
                    <a:pt x="4231490" y="0"/>
                  </a:lnTo>
                  <a:close/>
                </a:path>
                <a:path w="4336415" h="104775">
                  <a:moveTo>
                    <a:pt x="0" y="34923"/>
                  </a:moveTo>
                  <a:lnTo>
                    <a:pt x="0" y="69848"/>
                  </a:lnTo>
                  <a:lnTo>
                    <a:pt x="4231490" y="69849"/>
                  </a:lnTo>
                  <a:lnTo>
                    <a:pt x="4231490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4902" y="517651"/>
            <a:ext cx="455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MVC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Design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Pattern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440271" y="4287011"/>
            <a:ext cx="603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8762" y="5179980"/>
            <a:ext cx="1999614" cy="60071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 marL="557530">
              <a:lnSpc>
                <a:spcPts val="2775"/>
              </a:lnSpc>
            </a:pP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0050" y="3905312"/>
            <a:ext cx="1999614" cy="60071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 marL="654050">
              <a:lnSpc>
                <a:spcPts val="2780"/>
              </a:lnSpc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8762" y="2414752"/>
            <a:ext cx="1999614" cy="6007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ts val="2780"/>
              </a:lnSpc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56041" y="3275247"/>
            <a:ext cx="104775" cy="1637664"/>
          </a:xfrm>
          <a:custGeom>
            <a:avLst/>
            <a:gdLst/>
            <a:ahLst/>
            <a:cxnLst/>
            <a:rect l="l" t="t" r="r" b="b"/>
            <a:pathLst>
              <a:path w="104775" h="1637664">
                <a:moveTo>
                  <a:pt x="34925" y="1532639"/>
                </a:moveTo>
                <a:lnTo>
                  <a:pt x="0" y="1532639"/>
                </a:lnTo>
                <a:lnTo>
                  <a:pt x="52387" y="1637414"/>
                </a:lnTo>
                <a:lnTo>
                  <a:pt x="96043" y="1550102"/>
                </a:lnTo>
                <a:lnTo>
                  <a:pt x="34925" y="1550102"/>
                </a:lnTo>
                <a:lnTo>
                  <a:pt x="34925" y="1532639"/>
                </a:lnTo>
                <a:close/>
              </a:path>
              <a:path w="104775" h="1637664">
                <a:moveTo>
                  <a:pt x="69850" y="0"/>
                </a:moveTo>
                <a:lnTo>
                  <a:pt x="34925" y="0"/>
                </a:lnTo>
                <a:lnTo>
                  <a:pt x="34925" y="1550102"/>
                </a:lnTo>
                <a:lnTo>
                  <a:pt x="69850" y="1550102"/>
                </a:lnTo>
                <a:lnTo>
                  <a:pt x="69850" y="0"/>
                </a:lnTo>
                <a:close/>
              </a:path>
              <a:path w="104775" h="1637664">
                <a:moveTo>
                  <a:pt x="104775" y="1532639"/>
                </a:moveTo>
                <a:lnTo>
                  <a:pt x="69850" y="1532639"/>
                </a:lnTo>
                <a:lnTo>
                  <a:pt x="69850" y="1550102"/>
                </a:lnTo>
                <a:lnTo>
                  <a:pt x="96043" y="1550102"/>
                </a:lnTo>
                <a:lnTo>
                  <a:pt x="104775" y="15326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749541" y="3838955"/>
            <a:ext cx="1555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53693" y="4614533"/>
            <a:ext cx="1501775" cy="662940"/>
          </a:xfrm>
          <a:custGeom>
            <a:avLst/>
            <a:gdLst/>
            <a:ahLst/>
            <a:cxnLst/>
            <a:rect l="l" t="t" r="r" b="b"/>
            <a:pathLst>
              <a:path w="1501775" h="662939">
                <a:moveTo>
                  <a:pt x="103190" y="32105"/>
                </a:moveTo>
                <a:lnTo>
                  <a:pt x="89442" y="64210"/>
                </a:lnTo>
                <a:lnTo>
                  <a:pt x="1487596" y="662909"/>
                </a:lnTo>
                <a:lnTo>
                  <a:pt x="1501344" y="630803"/>
                </a:lnTo>
                <a:lnTo>
                  <a:pt x="103190" y="32105"/>
                </a:lnTo>
                <a:close/>
              </a:path>
              <a:path w="1501775" h="662939">
                <a:moveTo>
                  <a:pt x="116937" y="0"/>
                </a:moveTo>
                <a:lnTo>
                  <a:pt x="0" y="6913"/>
                </a:lnTo>
                <a:lnTo>
                  <a:pt x="75694" y="96315"/>
                </a:lnTo>
                <a:lnTo>
                  <a:pt x="89442" y="64210"/>
                </a:lnTo>
                <a:lnTo>
                  <a:pt x="73389" y="57336"/>
                </a:lnTo>
                <a:lnTo>
                  <a:pt x="87137" y="25231"/>
                </a:lnTo>
                <a:lnTo>
                  <a:pt x="106133" y="25231"/>
                </a:lnTo>
                <a:lnTo>
                  <a:pt x="116937" y="0"/>
                </a:lnTo>
                <a:close/>
              </a:path>
              <a:path w="1501775" h="662939">
                <a:moveTo>
                  <a:pt x="87137" y="25231"/>
                </a:moveTo>
                <a:lnTo>
                  <a:pt x="73389" y="57336"/>
                </a:lnTo>
                <a:lnTo>
                  <a:pt x="89442" y="64210"/>
                </a:lnTo>
                <a:lnTo>
                  <a:pt x="103190" y="32105"/>
                </a:lnTo>
                <a:lnTo>
                  <a:pt x="87137" y="25231"/>
                </a:lnTo>
                <a:close/>
              </a:path>
              <a:path w="1501775" h="662939">
                <a:moveTo>
                  <a:pt x="106133" y="25231"/>
                </a:moveTo>
                <a:lnTo>
                  <a:pt x="87137" y="25231"/>
                </a:lnTo>
                <a:lnTo>
                  <a:pt x="103190" y="32105"/>
                </a:lnTo>
                <a:lnTo>
                  <a:pt x="106133" y="2523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79592" y="4972811"/>
            <a:ext cx="1484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3037" y="2628900"/>
            <a:ext cx="1216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Activates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51990" y="3513319"/>
            <a:ext cx="1088390" cy="369570"/>
          </a:xfrm>
          <a:custGeom>
            <a:avLst/>
            <a:gdLst/>
            <a:ahLst/>
            <a:cxnLst/>
            <a:rect l="l" t="t" r="r" b="b"/>
            <a:pathLst>
              <a:path w="1088389" h="369570">
                <a:moveTo>
                  <a:pt x="982567" y="335885"/>
                </a:moveTo>
                <a:lnTo>
                  <a:pt x="972290" y="369265"/>
                </a:lnTo>
                <a:lnTo>
                  <a:pt x="1087841" y="350025"/>
                </a:lnTo>
                <a:lnTo>
                  <a:pt x="1078414" y="341024"/>
                </a:lnTo>
                <a:lnTo>
                  <a:pt x="999257" y="341024"/>
                </a:lnTo>
                <a:lnTo>
                  <a:pt x="982567" y="335885"/>
                </a:lnTo>
                <a:close/>
              </a:path>
              <a:path w="1088389" h="369570">
                <a:moveTo>
                  <a:pt x="992843" y="302506"/>
                </a:moveTo>
                <a:lnTo>
                  <a:pt x="982567" y="335885"/>
                </a:lnTo>
                <a:lnTo>
                  <a:pt x="999257" y="341024"/>
                </a:lnTo>
                <a:lnTo>
                  <a:pt x="1009533" y="307644"/>
                </a:lnTo>
                <a:lnTo>
                  <a:pt x="992843" y="302506"/>
                </a:lnTo>
                <a:close/>
              </a:path>
              <a:path w="1088389" h="369570">
                <a:moveTo>
                  <a:pt x="1003119" y="269128"/>
                </a:moveTo>
                <a:lnTo>
                  <a:pt x="992843" y="302506"/>
                </a:lnTo>
                <a:lnTo>
                  <a:pt x="1009533" y="307644"/>
                </a:lnTo>
                <a:lnTo>
                  <a:pt x="999257" y="341024"/>
                </a:lnTo>
                <a:lnTo>
                  <a:pt x="1078414" y="341024"/>
                </a:lnTo>
                <a:lnTo>
                  <a:pt x="1003119" y="269128"/>
                </a:lnTo>
                <a:close/>
              </a:path>
              <a:path w="1088389" h="369570">
                <a:moveTo>
                  <a:pt x="10276" y="0"/>
                </a:moveTo>
                <a:lnTo>
                  <a:pt x="0" y="33379"/>
                </a:lnTo>
                <a:lnTo>
                  <a:pt x="982567" y="335885"/>
                </a:lnTo>
                <a:lnTo>
                  <a:pt x="992843" y="302506"/>
                </a:lnTo>
                <a:lnTo>
                  <a:pt x="1027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20889" y="3823716"/>
            <a:ext cx="622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147" y="4466844"/>
            <a:ext cx="231584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indent="752475">
              <a:lnSpc>
                <a:spcPct val="100000"/>
              </a:lnSpc>
              <a:spcBef>
                <a:spcPts val="700"/>
              </a:spcBef>
            </a:pPr>
            <a:r>
              <a:rPr sz="2000" spc="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2555" marR="5080" indent="-110490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Representation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9531" y="517651"/>
            <a:ext cx="1084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404040"/>
                </a:solidFill>
              </a:rPr>
              <a:t>M</a:t>
            </a:r>
            <a:r>
              <a:rPr sz="3600" spc="90" dirty="0">
                <a:solidFill>
                  <a:srgbClr val="404040"/>
                </a:solidFill>
              </a:rPr>
              <a:t>V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95232" y="4466844"/>
            <a:ext cx="201930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indent="683895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1115" marR="5080" indent="-19050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2214" y="4466844"/>
            <a:ext cx="245618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Directing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incoming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994" y="2033216"/>
            <a:ext cx="2096023" cy="20586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7904" y="2033216"/>
            <a:ext cx="1880431" cy="22131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2469" y="1925109"/>
            <a:ext cx="2274904" cy="22749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7568" y="517651"/>
            <a:ext cx="2529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ThymeLeaf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1394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Fragments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3495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Repeatable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chunks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43281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Components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across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931667"/>
            <a:ext cx="48736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Controller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(MVC)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TrackZilla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6370" y="2718308"/>
            <a:ext cx="913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Spring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105" dirty="0">
                <a:solidFill>
                  <a:srgbClr val="202020"/>
                </a:solidFill>
              </a:rPr>
              <a:t>Boot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Packaging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Deployment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</Words>
  <Application>WPS Presentation</Application>
  <PresentationFormat>On-screen Show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Lucida Sans Unicode</vt:lpstr>
      <vt:lpstr>Microsoft YaHei</vt:lpstr>
      <vt:lpstr>Arial Unicode MS</vt:lpstr>
      <vt:lpstr>Calibri</vt:lpstr>
      <vt:lpstr>Office Theme</vt:lpstr>
      <vt:lpstr>Configuring a Spring MVC Application  with Spring Boot</vt:lpstr>
      <vt:lpstr>Overview</vt:lpstr>
      <vt:lpstr>&lt;dependency&gt;</vt:lpstr>
      <vt:lpstr>MVC Design Pattern</vt:lpstr>
      <vt:lpstr>MVC Design Pattern</vt:lpstr>
      <vt:lpstr>MVC</vt:lpstr>
      <vt:lpstr>ThymeLeaf</vt:lpstr>
      <vt:lpstr>PowerPoint 演示文稿</vt:lpstr>
      <vt:lpstr>Spring Boot Packaging and Deployment</vt:lpstr>
      <vt:lpstr>Packaging and Deployment</vt:lpstr>
      <vt:lpstr>Spring</vt:lpstr>
      <vt:lpstr>Spring Boot Maven Plugin</vt:lpstr>
      <vt:lpstr>Demo</vt:lpstr>
      <vt:lpstr>Automatic configuration  Deploy application to Tomcat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a Spring MVC Application  with Spring Boot</dc:title>
  <dc:creator/>
  <cp:lastModifiedBy>Steve Sam</cp:lastModifiedBy>
  <cp:revision>1</cp:revision>
  <dcterms:created xsi:type="dcterms:W3CDTF">2021-10-21T17:26:03Z</dcterms:created>
  <dcterms:modified xsi:type="dcterms:W3CDTF">2021-10-21T17:26:04Z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DB1C4D0F391A4C749A9E0B18D79D39A3</vt:lpwstr>
  </property>
  <property fmtid="{D5CDD505-2E9C-101B-9397-08002B2CF9AE}" pid="3" name="KSOProductBuildVer">
    <vt:lpwstr>1033-11.2.0.10323</vt:lpwstr>
  </property>
</Properties>
</file>