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1275" y="3267964"/>
            <a:ext cx="458089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8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1715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U</a:t>
            </a:r>
            <a:r>
              <a:rPr sz="4500" spc="-95" dirty="0">
                <a:solidFill>
                  <a:srgbClr val="171717"/>
                </a:solidFill>
              </a:rPr>
              <a:t>n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-185" dirty="0">
                <a:solidFill>
                  <a:srgbClr val="171717"/>
                </a:solidFill>
              </a:rPr>
              <a:t>e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85" dirty="0">
                <a:solidFill>
                  <a:srgbClr val="171717"/>
                </a:solidFill>
              </a:rPr>
              <a:t>A</a:t>
            </a:r>
            <a:r>
              <a:rPr sz="4500" spc="7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195" dirty="0">
                <a:solidFill>
                  <a:srgbClr val="171717"/>
                </a:solidFill>
              </a:rPr>
              <a:t>u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857885" y="478155"/>
          <a:ext cx="10920095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67975" imgH="5124450" progId="Paint.Picture">
                  <p:embed/>
                </p:oleObj>
              </mc:Choice>
              <mc:Fallback>
                <p:oleObj name="" r:id="rId1" imgW="10467975" imgH="51244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7885" y="478155"/>
                        <a:ext cx="10920095" cy="551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711835" y="902335"/>
          <a:ext cx="10768330" cy="545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382250" imgH="5257800" progId="Paint.Picture">
                  <p:embed/>
                </p:oleObj>
              </mc:Choice>
              <mc:Fallback>
                <p:oleObj name="" r:id="rId1" imgW="10382250" imgH="52578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1835" y="902335"/>
                        <a:ext cx="10768330" cy="545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635" y="543560"/>
            <a:ext cx="11634470" cy="5812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9945" y="866775"/>
            <a:ext cx="10523855" cy="5310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340360" y="773430"/>
          <a:ext cx="11511915" cy="558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29875" imgH="5057775" progId="Paint.Picture">
                  <p:embed/>
                </p:oleObj>
              </mc:Choice>
              <mc:Fallback>
                <p:oleObj name="" r:id="rId1" imgW="10429875" imgH="5057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360" y="773430"/>
                        <a:ext cx="11511915" cy="558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4995" y="681355"/>
            <a:ext cx="11001375" cy="549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Presentation</Application>
  <PresentationFormat>Widescreen</PresentationFormat>
  <Paragraphs>18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Paint.Picture</vt:lpstr>
      <vt:lpstr>Paint.Picture</vt:lpstr>
      <vt:lpstr>Paint.Picture</vt:lpstr>
      <vt:lpstr>Unit Testing in Angular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/>
  <cp:lastModifiedBy>Steve Sam</cp:lastModifiedBy>
  <cp:revision>2</cp:revision>
  <dcterms:created xsi:type="dcterms:W3CDTF">2021-11-14T18:18:08Z</dcterms:created>
  <dcterms:modified xsi:type="dcterms:W3CDTF">2021-11-14T18:23:04Z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E64865BEFB1C47D992F4525CD50F01C3</vt:lpwstr>
  </property>
  <property fmtid="{D5CDD505-2E9C-101B-9397-08002B2CF9AE}" pid="3" name="KSOProductBuildVer">
    <vt:lpwstr>1033-11.2.0.10351</vt:lpwstr>
  </property>
</Properties>
</file>