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74" r:id="rId10"/>
    <p:sldId id="275" r:id="rId11"/>
    <p:sldId id="276" r:id="rId12"/>
    <p:sldId id="277" r:id="rId13"/>
    <p:sldId id="278" r:id="rId14"/>
    <p:sldId id="286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8308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21" y="1432052"/>
            <a:ext cx="10594156" cy="395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517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650" dirty="0">
                <a:solidFill>
                  <a:srgbClr val="171717"/>
                </a:solidFill>
              </a:rPr>
              <a:t>.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655" dirty="0">
                <a:solidFill>
                  <a:srgbClr val="171717"/>
                </a:solidFill>
              </a:rPr>
              <a:t>s</a:t>
            </a:r>
            <a:r>
              <a:rPr sz="4500" spc="-47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G</a:t>
            </a:r>
            <a:r>
              <a:rPr sz="4500" spc="-110" dirty="0">
                <a:solidFill>
                  <a:srgbClr val="171717"/>
                </a:solidFill>
              </a:rPr>
              <a:t>e</a:t>
            </a:r>
            <a:r>
              <a:rPr sz="4500" spc="-110" dirty="0">
                <a:solidFill>
                  <a:srgbClr val="171717"/>
                </a:solidFill>
              </a:rPr>
              <a:t>tt</a:t>
            </a:r>
            <a:r>
              <a:rPr sz="4500" spc="-10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2949955"/>
            <a:ext cx="495490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cb(data)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someAsyncMethod(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403" y="517651"/>
            <a:ext cx="616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14" dirty="0">
                <a:solidFill>
                  <a:srgbClr val="404040"/>
                </a:solidFill>
              </a:rPr>
              <a:t>k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45" dirty="0">
                <a:solidFill>
                  <a:srgbClr val="404040"/>
                </a:solidFill>
              </a:rPr>
              <a:t>j</a:t>
            </a:r>
            <a:r>
              <a:rPr spc="-85" dirty="0">
                <a:solidFill>
                  <a:srgbClr val="404040"/>
                </a:solidFill>
              </a:rPr>
              <a:t>u</a:t>
            </a:r>
            <a:r>
              <a:rPr spc="-114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066800" y="762000"/>
          <a:ext cx="10319385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62650" imgH="4181475" progId="Paint.Picture">
                  <p:embed/>
                </p:oleObj>
              </mc:Choice>
              <mc:Fallback>
                <p:oleObj name="" r:id="rId1" imgW="5962650" imgH="4181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762000"/>
                        <a:ext cx="10319385" cy="573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2949955"/>
            <a:ext cx="550291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lang="en-US"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teve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(readyLatte)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drink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readyLatte..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starbucks.makeMeALatte(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Steve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5841" y="517651"/>
            <a:ext cx="629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Make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Latte,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Starbucks!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457200"/>
            <a:ext cx="10623550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078228"/>
            <a:ext cx="6168390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Beginner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knowledge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312" y="1922779"/>
            <a:ext cx="265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</a:rPr>
              <a:t>T</a:t>
            </a:r>
            <a:r>
              <a:rPr spc="20" dirty="0">
                <a:solidFill>
                  <a:srgbClr val="FFFFFF"/>
                </a:solidFill>
              </a:rPr>
              <a:t>h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C</a:t>
            </a:r>
            <a:r>
              <a:rPr spc="110" dirty="0">
                <a:solidFill>
                  <a:srgbClr val="FFFFFF"/>
                </a:solidFill>
              </a:rPr>
              <a:t>o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r</a:t>
            </a:r>
            <a:r>
              <a:rPr spc="-95" dirty="0">
                <a:solidFill>
                  <a:srgbClr val="FFFFFF"/>
                </a:solidFill>
              </a:rPr>
              <a:t>s</a:t>
            </a:r>
            <a:r>
              <a:rPr spc="-45" dirty="0">
                <a:solidFill>
                  <a:srgbClr val="FFFFFF"/>
                </a:solidFill>
              </a:rPr>
              <a:t>e</a:t>
            </a:r>
            <a:endParaRPr spc="-4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372" y="2965196"/>
            <a:ext cx="478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80" dirty="0">
                <a:solidFill>
                  <a:srgbClr val="FFFFFF"/>
                </a:solidFill>
              </a:rPr>
              <a:t>N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600" dirty="0">
                <a:solidFill>
                  <a:srgbClr val="FFFFFF"/>
                </a:solidFill>
              </a:rPr>
              <a:t>e</a:t>
            </a:r>
            <a:r>
              <a:rPr sz="4800" spc="-380" dirty="0">
                <a:solidFill>
                  <a:srgbClr val="FFFFFF"/>
                </a:solidFill>
              </a:rPr>
              <a:t>.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400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7082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trike="sngStrike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trike="sngStrike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trike="sng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trike="sngStrike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trike="sngStrike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800" strike="sngStrike" spc="-6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trike="sng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trike="noStrike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trike="noStrike" spc="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trike="noStrike" spc="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700" strike="noStrike" spc="-3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trike="no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(V</a:t>
            </a:r>
            <a:r>
              <a:rPr sz="4800" strike="noStrike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4800" strike="noStrike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trike="noStrike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trike="noStrike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trike="noStrike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553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VM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45896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providing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easy-to-use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427" y="2654300"/>
            <a:ext cx="49072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14045" marR="5080" indent="-601980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290" dirty="0">
                <a:solidFill>
                  <a:srgbClr val="FFFFFF"/>
                </a:solidFill>
              </a:rPr>
              <a:t>x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a  </a:t>
            </a:r>
            <a:r>
              <a:rPr sz="4800" spc="120" dirty="0">
                <a:solidFill>
                  <a:srgbClr val="FFFFFF"/>
                </a:solidFill>
              </a:rPr>
              <a:t>CALLBACK?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3262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“call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back”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45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Callback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WPS Presentation</Application>
  <PresentationFormat>On-screen Show (4:3)</PresentationFormat>
  <Paragraphs>77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Courier New</vt:lpstr>
      <vt:lpstr>Office Theme</vt:lpstr>
      <vt:lpstr>Paint.Picture</vt:lpstr>
      <vt:lpstr>Node.js: Getting Started</vt:lpstr>
      <vt:lpstr>This Course</vt:lpstr>
      <vt:lpstr>What is Node.js?</vt:lpstr>
      <vt:lpstr>PowerPoint 演示文稿</vt:lpstr>
      <vt:lpstr>PowerPoint 演示文稿</vt:lpstr>
      <vt:lpstr>PowerPoint 演示文稿</vt:lpstr>
      <vt:lpstr>PowerPoint 演示文稿</vt:lpstr>
      <vt:lpstr>What exactly is a  CALLBACK?</vt:lpstr>
      <vt:lpstr>PowerPoint 演示文稿</vt:lpstr>
      <vt:lpstr>A callback is just a function</vt:lpstr>
      <vt:lpstr>PowerPoint 演示文稿</vt:lpstr>
      <vt:lpstr>Make Me a Latte, Starbucks!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Node.js: Getting Started</dc:title>
  <dc:creator/>
  <cp:lastModifiedBy>Steve Sam</cp:lastModifiedBy>
  <cp:revision>9</cp:revision>
  <dcterms:created xsi:type="dcterms:W3CDTF">2021-08-22T03:59:00Z</dcterms:created>
  <dcterms:modified xsi:type="dcterms:W3CDTF">2021-11-15T18:42:11Z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2020-09-14T16:30:00Z</vt:filetime>
  </property>
  <property fmtid="{D5CDD505-2E9C-101B-9397-08002B2CF9AE}" pid="3" name="LastSaved">
    <vt:filetime>2021-08-22T16:30:00Z</vt:filetime>
  </property>
  <property fmtid="{D5CDD505-2E9C-101B-9397-08002B2CF9AE}" pid="4" name="ICV">
    <vt:lpwstr>CC71F96DC2E8435D88F85A176A18AFFC</vt:lpwstr>
  </property>
  <property fmtid="{D5CDD505-2E9C-101B-9397-08002B2CF9AE}" pid="5" name="KSOProductBuildVer">
    <vt:lpwstr>1033-11.2.0.10351</vt:lpwstr>
  </property>
</Properties>
</file>