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58" r:id="rId10"/>
    <p:sldId id="275" r:id="rId11"/>
    <p:sldId id="259" r:id="rId12"/>
    <p:sldId id="260" r:id="rId13"/>
    <p:sldId id="261" r:id="rId14"/>
    <p:sldId id="262" r:id="rId15"/>
    <p:sldId id="276" r:id="rId16"/>
    <p:sldId id="263" r:id="rId17"/>
    <p:sldId id="264" r:id="rId18"/>
    <p:sldId id="265" r:id="rId19"/>
    <p:sldId id="277" r:id="rId20"/>
    <p:sldId id="278" r:id="rId21"/>
    <p:sldId id="279" r:id="rId22"/>
    <p:sldId id="280" r:id="rId23"/>
    <p:sldId id="266" r:id="rId24"/>
    <p:sldId id="267" r:id="rId25"/>
    <p:sldId id="268" r:id="rId26"/>
    <p:sldId id="269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5845" y="518050"/>
            <a:ext cx="63203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3664" y="2916457"/>
            <a:ext cx="5784670" cy="98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040" y="2908796"/>
            <a:ext cx="1066165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8190"/>
            <a:ext cx="405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REACT?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466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55" dirty="0">
                <a:solidFill>
                  <a:srgbClr val="171717"/>
                </a:solidFill>
              </a:rPr>
              <a:t>a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25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l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37" y="518050"/>
            <a:ext cx="296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Element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135" dirty="0">
                <a:solidFill>
                  <a:srgbClr val="404040"/>
                </a:solidFill>
              </a:rPr>
              <a:t>Tree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1043" y="2973139"/>
            <a:ext cx="408305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1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s=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2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25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4958" y="3188120"/>
            <a:ext cx="1086485" cy="993140"/>
          </a:xfrm>
          <a:custGeom>
            <a:avLst/>
            <a:gdLst/>
            <a:ahLst/>
            <a:cxnLst/>
            <a:rect l="l" t="t" r="r" b="b"/>
            <a:pathLst>
              <a:path w="1086485" h="993139">
                <a:moveTo>
                  <a:pt x="590062" y="0"/>
                </a:moveTo>
                <a:lnTo>
                  <a:pt x="590062" y="248138"/>
                </a:lnTo>
                <a:lnTo>
                  <a:pt x="0" y="248138"/>
                </a:lnTo>
                <a:lnTo>
                  <a:pt x="0" y="744415"/>
                </a:lnTo>
                <a:lnTo>
                  <a:pt x="590062" y="744415"/>
                </a:lnTo>
                <a:lnTo>
                  <a:pt x="590062" y="992553"/>
                </a:lnTo>
                <a:lnTo>
                  <a:pt x="1086338" y="496276"/>
                </a:lnTo>
                <a:lnTo>
                  <a:pt x="59006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927" y="2348357"/>
            <a:ext cx="7845425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635" algn="ctr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d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310" dirty="0">
                <a:solidFill>
                  <a:srgbClr val="FFFFFF"/>
                </a:solidFill>
              </a:rPr>
              <a:t>r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of 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s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app</a:t>
            </a:r>
            <a:r>
              <a:rPr sz="4800" spc="-10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8050"/>
            <a:ext cx="426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R</a:t>
            </a:r>
            <a:r>
              <a:rPr sz="3600" spc="20" dirty="0">
                <a:solidFill>
                  <a:srgbClr val="404040"/>
                </a:solidFill>
              </a:rPr>
              <a:t>e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ili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09199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215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8496" y="518050"/>
            <a:ext cx="8870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</a:rPr>
              <a:t>J</a:t>
            </a:r>
            <a:r>
              <a:rPr sz="3600" spc="10" dirty="0">
                <a:solidFill>
                  <a:srgbClr val="404040"/>
                </a:solidFill>
              </a:rPr>
              <a:t>S</a:t>
            </a:r>
            <a:r>
              <a:rPr sz="3600" spc="13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68708" y="2295157"/>
            <a:ext cx="376427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81000">
              <a:lnSpc>
                <a:spcPts val="2875"/>
              </a:lnSpc>
            </a:pP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5285" y="685800"/>
            <a:ext cx="11442065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757" y="518050"/>
            <a:ext cx="458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Workflow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9508" y="2651104"/>
            <a:ext cx="28225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508" y="3472371"/>
            <a:ext cx="212534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4958" y="2160912"/>
            <a:ext cx="410019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595755" indent="-136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26745" marR="5080" indent="-478155">
              <a:lnSpc>
                <a:spcPts val="2170"/>
              </a:lnSpc>
              <a:spcBef>
                <a:spcPts val="40"/>
              </a:spcBef>
            </a:pPr>
            <a:r>
              <a:rPr sz="1800" spc="-2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18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085"/>
              </a:lnSpc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  <a:spcBef>
                <a:spcPts val="10"/>
              </a:spcBef>
            </a:pP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</a:pP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4798" y="2651103"/>
            <a:ext cx="2568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18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0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447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39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35274" y="3330147"/>
            <a:ext cx="755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0145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40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26066" y="3177747"/>
            <a:ext cx="75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" marR="5080" indent="-4953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400" y="2348357"/>
            <a:ext cx="7641590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algn="ctr">
              <a:lnSpc>
                <a:spcPts val="4900"/>
              </a:lnSpc>
              <a:spcBef>
                <a:spcPts val="980"/>
              </a:spcBef>
            </a:pPr>
            <a:r>
              <a:rPr sz="4800" spc="-12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130" dirty="0">
                <a:solidFill>
                  <a:srgbClr val="FFFFFF"/>
                </a:solidFill>
              </a:rPr>
              <a:t>ri</a:t>
            </a:r>
            <a:r>
              <a:rPr sz="4800" spc="-155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li</a:t>
            </a:r>
            <a:r>
              <a:rPr sz="4800" spc="-160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75" dirty="0">
                <a:solidFill>
                  <a:srgbClr val="FFFFFF"/>
                </a:solidFill>
              </a:rPr>
              <a:t>ry  </a:t>
            </a:r>
            <a:r>
              <a:rPr sz="4800" spc="-110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an</a:t>
            </a:r>
            <a:r>
              <a:rPr sz="4800" spc="-20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c</a:t>
            </a:r>
            <a:r>
              <a:rPr sz="4800" spc="95" dirty="0">
                <a:solidFill>
                  <a:srgbClr val="FFFFFF"/>
                </a:solidFill>
              </a:rPr>
              <a:t>o</a:t>
            </a:r>
            <a:r>
              <a:rPr sz="4800" spc="-225" dirty="0">
                <a:solidFill>
                  <a:srgbClr val="FFFFFF"/>
                </a:solidFill>
              </a:rPr>
              <a:t>m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542" y="518050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3697" y="1889715"/>
            <a:ext cx="4759960" cy="2415540"/>
            <a:chOff x="3653697" y="1889715"/>
            <a:chExt cx="4759960" cy="2415540"/>
          </a:xfrm>
        </p:grpSpPr>
        <p:sp>
          <p:nvSpPr>
            <p:cNvPr id="4" name="object 4"/>
            <p:cNvSpPr/>
            <p:nvPr/>
          </p:nvSpPr>
          <p:spPr>
            <a:xfrm>
              <a:off x="5115171" y="1889715"/>
              <a:ext cx="3298190" cy="2415540"/>
            </a:xfrm>
            <a:custGeom>
              <a:avLst/>
              <a:gdLst/>
              <a:ahLst/>
              <a:cxnLst/>
              <a:rect l="l" t="t" r="r" b="b"/>
              <a:pathLst>
                <a:path w="3298190" h="2415540">
                  <a:moveTo>
                    <a:pt x="3298092" y="0"/>
                  </a:moveTo>
                  <a:lnTo>
                    <a:pt x="0" y="0"/>
                  </a:lnTo>
                  <a:lnTo>
                    <a:pt x="0" y="2414953"/>
                  </a:lnTo>
                  <a:lnTo>
                    <a:pt x="3298092" y="2414953"/>
                  </a:lnTo>
                  <a:lnTo>
                    <a:pt x="329809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3697" y="2036254"/>
              <a:ext cx="1824989" cy="1342390"/>
            </a:xfrm>
            <a:custGeom>
              <a:avLst/>
              <a:gdLst/>
              <a:ahLst/>
              <a:cxnLst/>
              <a:rect l="l" t="t" r="r" b="b"/>
              <a:pathLst>
                <a:path w="1824989" h="1342389">
                  <a:moveTo>
                    <a:pt x="1153748" y="0"/>
                  </a:moveTo>
                  <a:lnTo>
                    <a:pt x="1153748" y="335573"/>
                  </a:lnTo>
                  <a:lnTo>
                    <a:pt x="0" y="335573"/>
                  </a:lnTo>
                  <a:lnTo>
                    <a:pt x="0" y="1006720"/>
                  </a:lnTo>
                  <a:lnTo>
                    <a:pt x="1153748" y="1006720"/>
                  </a:lnTo>
                  <a:lnTo>
                    <a:pt x="1153748" y="1342290"/>
                  </a:lnTo>
                  <a:lnTo>
                    <a:pt x="1824892" y="671145"/>
                  </a:lnTo>
                  <a:lnTo>
                    <a:pt x="11537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71338" y="2468640"/>
            <a:ext cx="105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693" y="2358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693" y="3247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812" y="5184928"/>
            <a:ext cx="5991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&lt;Component</a:t>
            </a:r>
            <a:r>
              <a:rPr sz="32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prop="value"/&gt;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914400"/>
            <a:ext cx="1047242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85800"/>
            <a:ext cx="10482580" cy="5480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6442"/>
            <a:ext cx="561911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we're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41780">
              <a:lnSpc>
                <a:spcPct val="162000"/>
              </a:lnSpc>
              <a:spcBef>
                <a:spcPts val="3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know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1" y="1369178"/>
            <a:ext cx="214757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3680">
              <a:lnSpc>
                <a:spcPts val="4300"/>
              </a:lnSpc>
              <a:spcBef>
                <a:spcPts val="22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2585" y="990600"/>
            <a:ext cx="1121981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371600"/>
            <a:ext cx="11797030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530" y="518050"/>
            <a:ext cx="288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131" y="2368063"/>
            <a:ext cx="10105390" cy="2649855"/>
          </a:xfrm>
          <a:custGeom>
            <a:avLst/>
            <a:gdLst/>
            <a:ahLst/>
            <a:cxnLst/>
            <a:rect l="l" t="t" r="r" b="b"/>
            <a:pathLst>
              <a:path w="10105390" h="2649854">
                <a:moveTo>
                  <a:pt x="10105293" y="0"/>
                </a:moveTo>
                <a:lnTo>
                  <a:pt x="0" y="0"/>
                </a:lnTo>
                <a:lnTo>
                  <a:pt x="0" y="2649415"/>
                </a:lnTo>
                <a:lnTo>
                  <a:pt x="10105293" y="2649415"/>
                </a:lnTo>
                <a:lnTo>
                  <a:pt x="1010529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4522" y="2668955"/>
            <a:ext cx="219710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2557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53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FeaturedHouse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1727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222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HouseDetail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7794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530"/>
              </a:spcBef>
            </a:pP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SearchResults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6964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222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ResultRow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2353901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2337983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2368867"/>
            <a:ext cx="1177070" cy="10201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0376" y="4575022"/>
            <a:ext cx="6487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excellent</a:t>
            </a:r>
            <a:r>
              <a:rPr sz="32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Comparing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Others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1556730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1540812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1571695"/>
            <a:ext cx="1177070" cy="102012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040" y="2908796"/>
          <a:ext cx="106616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3547110"/>
                <a:gridCol w="354711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React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Angular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Vue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Framework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Facebook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Google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Community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way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data-binding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926442"/>
            <a:ext cx="286131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35" dirty="0"/>
              <a:t>t</a:t>
            </a:r>
            <a:r>
              <a:rPr spc="-114" dirty="0"/>
              <a:t> </a:t>
            </a:r>
            <a:r>
              <a:rPr spc="55" dirty="0"/>
              <a:t>U</a:t>
            </a:r>
            <a:r>
              <a:rPr spc="-250" dirty="0"/>
              <a:t>I</a:t>
            </a:r>
            <a:r>
              <a:rPr spc="-120" dirty="0"/>
              <a:t> </a:t>
            </a:r>
            <a:r>
              <a:rPr spc="-40" dirty="0"/>
              <a:t>u</a:t>
            </a:r>
            <a:r>
              <a:rPr spc="110" dirty="0"/>
              <a:t>pd</a:t>
            </a:r>
            <a:r>
              <a:rPr spc="-45" dirty="0"/>
              <a:t>a</a:t>
            </a:r>
            <a:r>
              <a:rPr dirty="0"/>
              <a:t>t</a:t>
            </a:r>
            <a:r>
              <a:rPr spc="-20" dirty="0"/>
              <a:t>es</a:t>
            </a:r>
            <a:endParaRPr spc="-20" dirty="0"/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pc="-40" dirty="0"/>
              <a:t>Tree</a:t>
            </a:r>
            <a:r>
              <a:rPr spc="-145" dirty="0"/>
              <a:t> </a:t>
            </a:r>
            <a:r>
              <a:rPr spc="25" dirty="0"/>
              <a:t>reconciliation </a:t>
            </a:r>
            <a:r>
              <a:rPr spc="-830" dirty="0"/>
              <a:t> </a:t>
            </a:r>
            <a:r>
              <a:rPr spc="60" dirty="0"/>
              <a:t>JSX</a:t>
            </a:r>
            <a:endParaRPr spc="60" dirty="0"/>
          </a:p>
          <a:p>
            <a:pPr marL="12700" marR="883920">
              <a:lnSpc>
                <a:spcPts val="4700"/>
              </a:lnSpc>
              <a:spcBef>
                <a:spcPts val="225"/>
              </a:spcBef>
            </a:pPr>
            <a:r>
              <a:rPr spc="90" dirty="0"/>
              <a:t>C</a:t>
            </a:r>
            <a:r>
              <a:rPr spc="95" dirty="0"/>
              <a:t>o</a:t>
            </a:r>
            <a:r>
              <a:rPr spc="-65" dirty="0"/>
              <a:t>m</a:t>
            </a:r>
            <a:r>
              <a:rPr spc="110" dirty="0"/>
              <a:t>p</a:t>
            </a:r>
            <a:r>
              <a:rPr spc="114" dirty="0"/>
              <a:t>o</a:t>
            </a:r>
            <a:r>
              <a:rPr spc="-40" dirty="0"/>
              <a:t>n</a:t>
            </a:r>
            <a:r>
              <a:rPr spc="15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40" dirty="0"/>
              <a:t>s  </a:t>
            </a:r>
            <a:r>
              <a:rPr spc="10" dirty="0"/>
              <a:t>Alternatives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533400"/>
            <a:ext cx="10290175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49605"/>
            <a:ext cx="1018159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762000"/>
            <a:ext cx="10309225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457200"/>
            <a:ext cx="1061021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838200"/>
          <a:ext cx="11298555" cy="482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772650" imgH="5867400" progId="Paint.Picture">
                  <p:embed/>
                </p:oleObj>
              </mc:Choice>
              <mc:Fallback>
                <p:oleObj name="" r:id="rId1" imgW="9772650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11298555" cy="482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JavaScript</a:t>
            </a:r>
            <a:r>
              <a:rPr spc="-130" dirty="0"/>
              <a:t> </a:t>
            </a:r>
            <a:r>
              <a:rPr spc="-20" dirty="0"/>
              <a:t>(ES</a:t>
            </a:r>
            <a:r>
              <a:rPr spc="-135" dirty="0"/>
              <a:t> </a:t>
            </a:r>
            <a:r>
              <a:rPr spc="-85" dirty="0"/>
              <a:t>2017/ES8)</a:t>
            </a:r>
            <a:endParaRPr spc="-85" dirty="0"/>
          </a:p>
          <a:p>
            <a:pPr marL="1890395">
              <a:lnSpc>
                <a:spcPct val="100000"/>
              </a:lnSpc>
              <a:spcBef>
                <a:spcPts val="1820"/>
              </a:spcBef>
            </a:pPr>
            <a:r>
              <a:rPr spc="30" dirty="0"/>
              <a:t>Bootstrap</a:t>
            </a:r>
            <a:r>
              <a:rPr spc="-150" dirty="0"/>
              <a:t> </a:t>
            </a:r>
            <a:r>
              <a:rPr spc="105" dirty="0"/>
              <a:t>4</a:t>
            </a:r>
            <a:endParaRPr spc="105" dirty="0"/>
          </a:p>
        </p:txBody>
      </p:sp>
      <p:sp>
        <p:nvSpPr>
          <p:cNvPr id="5" name="object 5"/>
          <p:cNvSpPr txBox="1"/>
          <p:nvPr/>
        </p:nvSpPr>
        <p:spPr>
          <a:xfrm>
            <a:off x="1229907" y="311794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762000"/>
            <a:ext cx="10795635" cy="5484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On-screen Show (4:3)</PresentationFormat>
  <Paragraphs>219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Times New Roman</vt:lpstr>
      <vt:lpstr>Microsoft YaHei</vt:lpstr>
      <vt:lpstr>Arial Unicode MS</vt:lpstr>
      <vt:lpstr>Calibri</vt:lpstr>
      <vt:lpstr>Office Theme</vt:lpstr>
      <vt:lpstr>Paint.Picture</vt:lpstr>
      <vt:lpstr>A Practical Start with React</vt:lpstr>
      <vt:lpstr>Module 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4</vt:lpstr>
      <vt:lpstr>PowerPoint 演示文稿</vt:lpstr>
      <vt:lpstr>Element Tree</vt:lpstr>
      <vt:lpstr>What is displayed in the  browser is a reflection of  the state of the application.</vt:lpstr>
      <vt:lpstr>Tree Reconciliation</vt:lpstr>
      <vt:lpstr>JSX</vt:lpstr>
      <vt:lpstr>PowerPoint 演示文稿</vt:lpstr>
      <vt:lpstr>The React Workflow</vt:lpstr>
      <vt:lpstr>React is a javascript library  to create and compose  components</vt:lpstr>
      <vt:lpstr>Component</vt:lpstr>
      <vt:lpstr>PowerPoint 演示文稿</vt:lpstr>
      <vt:lpstr>PowerPoint 演示文稿</vt:lpstr>
      <vt:lpstr>PowerPoint 演示文稿</vt:lpstr>
      <vt:lpstr>PowerPoint 演示文稿</vt:lpstr>
      <vt:lpstr>Composition</vt:lpstr>
      <vt:lpstr>PowerPoint 演示文稿</vt:lpstr>
      <vt:lpstr>Comparing React to Others</vt:lpstr>
      <vt:lpstr>Components  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Start with React</dc:title>
  <dc:creator/>
  <cp:lastModifiedBy>Steve Sam</cp:lastModifiedBy>
  <cp:revision>6</cp:revision>
  <dcterms:created xsi:type="dcterms:W3CDTF">2021-09-30T14:17:42Z</dcterms:created>
  <dcterms:modified xsi:type="dcterms:W3CDTF">2021-09-30T15:21:18Z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3A4E79ED16E44FEC96FBEB46A52B6560</vt:lpwstr>
  </property>
  <property fmtid="{D5CDD505-2E9C-101B-9397-08002B2CF9AE}" pid="3" name="KSOProductBuildVer">
    <vt:lpwstr>1033-11.2.0.10323</vt:lpwstr>
  </property>
</Properties>
</file>