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57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C0C0C"/>
                </a:solidFill>
                <a:cs typeface="Calibri Light" panose="020F0302020204030204"/>
              </a:rPr>
              <a:t>Angular 11</a:t>
            </a:r>
            <a:endParaRPr lang="en-US" b="1" dirty="0">
              <a:solidFill>
                <a:srgbClr val="0C0C0C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sz="3200" dirty="0">
              <a:ea typeface="+mn-lt"/>
              <a:cs typeface="+mn-lt"/>
            </a:endParaRPr>
          </a:p>
          <a:p>
            <a:r>
              <a:rPr lang="en-US" sz="3200" dirty="0">
                <a:ea typeface="+mn-lt"/>
                <a:cs typeface="+mn-lt"/>
              </a:rPr>
              <a:t>Course Overview</a:t>
            </a:r>
            <a:endParaRPr lang="en-US" sz="3200" dirty="0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, application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042" y="441571"/>
            <a:ext cx="11786557" cy="601798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able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8740" y="493542"/>
            <a:ext cx="11499010" cy="623034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iagram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155" y="448819"/>
            <a:ext cx="11829688" cy="640605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Graphical user interface, text, application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9382" y="312036"/>
            <a:ext cx="10794520" cy="597513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31</Words>
  <Application>WPS Presentation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Angular 11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</dc:title>
  <dc:creator/>
  <cp:lastModifiedBy>Steve Sam</cp:lastModifiedBy>
  <cp:revision>58</cp:revision>
  <dcterms:created xsi:type="dcterms:W3CDTF">2021-07-30T07:22:00Z</dcterms:created>
  <dcterms:modified xsi:type="dcterms:W3CDTF">2021-11-09T15:08:59Z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1033-11.2.0.10351</vt:lpwstr>
  </property>
  <property fmtid="{D5CDD505-2E9C-101B-9397-08002B2CF9AE}" pid="3" name="ICV">
    <vt:lpwstr>67335553BC1E4480BDFB7282938E40D8</vt:lpwstr>
  </property>
</Properties>
</file>