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69" r:id="rId21"/>
    <p:sldId id="270" r:id="rId22"/>
    <p:sldId id="271" r:id="rId2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875" y="2861564"/>
            <a:ext cx="131762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36863" y="421638"/>
            <a:ext cx="5708650" cy="159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3" y="1997455"/>
            <a:ext cx="8822055" cy="7185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934783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Angular: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Started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31915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4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77060" y="754380"/>
            <a:ext cx="43345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6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017771"/>
            <a:ext cx="8969375" cy="28638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15"/>
              </a:spcBef>
            </a:pP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demos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 marR="713740">
              <a:lnSpc>
                <a:spcPts val="6790"/>
              </a:lnSpc>
              <a:spcBef>
                <a:spcPts val="480"/>
              </a:spcBef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practicing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learn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You'll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working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2897292"/>
            <a:ext cx="5245100" cy="49575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61582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1104900"/>
            <a:ext cx="17482185" cy="7267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8280" y="892175"/>
            <a:ext cx="17506315" cy="8005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95400" y="1028700"/>
            <a:ext cx="15920720" cy="8059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5805" y="1562100"/>
            <a:ext cx="16835755" cy="76339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0600" y="1333500"/>
            <a:ext cx="16369665" cy="7318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1028700"/>
            <a:ext cx="17480280" cy="75126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1333500"/>
            <a:ext cx="17515205" cy="7548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9327" y="754380"/>
            <a:ext cx="10247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Samp</a:t>
            </a:r>
            <a:r>
              <a:rPr sz="5600" b="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pp</a:t>
            </a:r>
            <a:r>
              <a:rPr sz="5600" b="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95"/>
              </a:spcBef>
            </a:pPr>
            <a:r>
              <a:rPr spc="-45" dirty="0"/>
              <a:t>First </a:t>
            </a:r>
            <a:r>
              <a:rPr spc="-60" dirty="0"/>
              <a:t>Things </a:t>
            </a:r>
            <a:r>
              <a:rPr spc="-45" dirty="0"/>
              <a:t>First </a:t>
            </a:r>
            <a:r>
              <a:rPr spc="-40" dirty="0"/>
              <a:t> </a:t>
            </a:r>
            <a:r>
              <a:rPr spc="25" dirty="0"/>
              <a:t>Introduction</a:t>
            </a:r>
            <a:r>
              <a:rPr spc="-80" dirty="0"/>
              <a:t> </a:t>
            </a:r>
            <a:r>
              <a:rPr spc="65" dirty="0"/>
              <a:t>to</a:t>
            </a:r>
            <a:r>
              <a:rPr spc="-75" dirty="0"/>
              <a:t> </a:t>
            </a:r>
            <a:r>
              <a:rPr spc="-5" dirty="0"/>
              <a:t>Components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0275">
              <a:lnSpc>
                <a:spcPct val="159000"/>
              </a:lnSpc>
              <a:spcBef>
                <a:spcPts val="100"/>
              </a:spcBef>
            </a:pPr>
            <a:r>
              <a:rPr spc="-50" dirty="0"/>
              <a:t>Templates,</a:t>
            </a:r>
            <a:r>
              <a:rPr spc="-60" dirty="0"/>
              <a:t> </a:t>
            </a:r>
            <a:r>
              <a:rPr dirty="0"/>
              <a:t>Interpolation,</a:t>
            </a:r>
            <a:r>
              <a:rPr spc="-55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5" dirty="0"/>
              <a:t>Directives </a:t>
            </a:r>
            <a:r>
              <a:rPr spc="-900" dirty="0"/>
              <a:t> </a:t>
            </a:r>
            <a:r>
              <a:rPr spc="-55" dirty="0"/>
              <a:t>D</a:t>
            </a:r>
            <a:r>
              <a:rPr spc="-90" dirty="0"/>
              <a:t>a</a:t>
            </a:r>
            <a:r>
              <a:rPr spc="165" dirty="0"/>
              <a:t>t</a:t>
            </a:r>
            <a:r>
              <a:rPr spc="-25" dirty="0"/>
              <a:t>a</a:t>
            </a:r>
            <a:r>
              <a:rPr spc="-55" dirty="0"/>
              <a:t> </a:t>
            </a:r>
            <a:r>
              <a:rPr spc="-215" dirty="0"/>
              <a:t>B</a:t>
            </a:r>
            <a:r>
              <a:rPr spc="-20" dirty="0"/>
              <a:t>i</a:t>
            </a:r>
            <a:r>
              <a:rPr spc="-60" dirty="0"/>
              <a:t>n</a:t>
            </a:r>
            <a:r>
              <a:rPr spc="15" dirty="0"/>
              <a:t>d</a:t>
            </a:r>
            <a:r>
              <a:rPr spc="-20" dirty="0"/>
              <a:t>i</a:t>
            </a:r>
            <a:r>
              <a:rPr spc="-60" dirty="0"/>
              <a:t>n</a:t>
            </a:r>
            <a:r>
              <a:rPr dirty="0"/>
              <a:t>g</a:t>
            </a:r>
            <a:r>
              <a:rPr spc="-50" dirty="0"/>
              <a:t> </a:t>
            </a:r>
            <a:r>
              <a:rPr spc="-250" dirty="0"/>
              <a:t>&amp;</a:t>
            </a:r>
            <a:r>
              <a:rPr spc="-55" dirty="0"/>
              <a:t> </a:t>
            </a:r>
            <a:r>
              <a:rPr spc="-135" dirty="0"/>
              <a:t>P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95" dirty="0"/>
              <a:t>e</a:t>
            </a:r>
            <a:r>
              <a:rPr spc="-235" dirty="0"/>
              <a:t>s</a:t>
            </a:r>
            <a:endParaRPr spc="-235" dirty="0"/>
          </a:p>
          <a:p>
            <a:pPr marL="12700" marR="2967990">
              <a:lnSpc>
                <a:spcPts val="6290"/>
              </a:lnSpc>
              <a:spcBef>
                <a:spcPts val="520"/>
              </a:spcBef>
            </a:pPr>
            <a:r>
              <a:rPr spc="50" dirty="0"/>
              <a:t>More </a:t>
            </a:r>
            <a:r>
              <a:rPr spc="-25" dirty="0"/>
              <a:t>on </a:t>
            </a:r>
            <a:r>
              <a:rPr spc="-5" dirty="0"/>
              <a:t>Components </a:t>
            </a:r>
            <a:r>
              <a:rPr dirty="0"/>
              <a:t> </a:t>
            </a:r>
            <a:r>
              <a:rPr spc="-50" dirty="0"/>
              <a:t>Building</a:t>
            </a:r>
            <a:r>
              <a:rPr spc="-75" dirty="0"/>
              <a:t> </a:t>
            </a:r>
            <a:r>
              <a:rPr spc="30" dirty="0"/>
              <a:t>Nested</a:t>
            </a:r>
            <a:r>
              <a:rPr spc="-80" dirty="0"/>
              <a:t> </a:t>
            </a:r>
            <a:r>
              <a:rPr spc="-5" dirty="0"/>
              <a:t>Components</a:t>
            </a:r>
            <a:endParaRPr spc="-5" dirty="0"/>
          </a:p>
          <a:p>
            <a:pPr marL="12700" marR="1772285">
              <a:lnSpc>
                <a:spcPts val="6190"/>
              </a:lnSpc>
              <a:spcBef>
                <a:spcPts val="100"/>
              </a:spcBef>
            </a:pPr>
            <a:r>
              <a:rPr spc="-45" dirty="0"/>
              <a:t>Services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20" dirty="0"/>
              <a:t>Dependency</a:t>
            </a:r>
            <a:r>
              <a:rPr spc="-70" dirty="0"/>
              <a:t> </a:t>
            </a:r>
            <a:r>
              <a:rPr spc="20" dirty="0"/>
              <a:t>Injection </a:t>
            </a:r>
            <a:r>
              <a:rPr spc="-900" dirty="0"/>
              <a:t> </a:t>
            </a:r>
            <a:r>
              <a:rPr spc="-10" dirty="0"/>
              <a:t>Retrieving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70" dirty="0"/>
              <a:t>Using</a:t>
            </a:r>
            <a:r>
              <a:rPr spc="-55" dirty="0"/>
              <a:t> </a:t>
            </a:r>
            <a:r>
              <a:rPr spc="-40" dirty="0"/>
              <a:t>HTTP</a:t>
            </a:r>
            <a:endParaRPr spc="-40" dirty="0"/>
          </a:p>
          <a:p>
            <a:pPr marL="12700" marR="4137025">
              <a:lnSpc>
                <a:spcPts val="6220"/>
              </a:lnSpc>
              <a:spcBef>
                <a:spcPts val="80"/>
              </a:spcBef>
            </a:pPr>
            <a:r>
              <a:rPr spc="-10" dirty="0"/>
              <a:t>Navigation</a:t>
            </a:r>
            <a:r>
              <a:rPr spc="-90" dirty="0"/>
              <a:t> </a:t>
            </a:r>
            <a:r>
              <a:rPr spc="-10" dirty="0"/>
              <a:t>and</a:t>
            </a:r>
            <a:r>
              <a:rPr spc="-90" dirty="0"/>
              <a:t> </a:t>
            </a:r>
            <a:r>
              <a:rPr spc="-20" dirty="0"/>
              <a:t>Routing </a:t>
            </a:r>
            <a:r>
              <a:rPr spc="-905" dirty="0"/>
              <a:t> </a:t>
            </a:r>
            <a:r>
              <a:rPr spc="-50" dirty="0"/>
              <a:t>Angular</a:t>
            </a:r>
            <a:r>
              <a:rPr spc="-65" dirty="0"/>
              <a:t> </a:t>
            </a:r>
            <a:r>
              <a:rPr spc="-5" dirty="0"/>
              <a:t>Modules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pc="-60" dirty="0"/>
              <a:t>Building, </a:t>
            </a:r>
            <a:r>
              <a:rPr spc="-40" dirty="0"/>
              <a:t>Testing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20" dirty="0"/>
              <a:t>Deploying</a:t>
            </a:r>
            <a:r>
              <a:rPr spc="-50" dirty="0"/>
              <a:t> </a:t>
            </a:r>
            <a:r>
              <a:rPr spc="35" dirty="0"/>
              <a:t>with</a:t>
            </a:r>
            <a:r>
              <a:rPr spc="-5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10" dirty="0"/>
              <a:t>CLI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405729" y="2928619"/>
            <a:ext cx="4142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Course</a:t>
            </a:r>
            <a:r>
              <a:rPr sz="48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Outline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521398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</a:rPr>
              <a:t>Coming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20" dirty="0">
                <a:solidFill>
                  <a:srgbClr val="404040"/>
                </a:solidFill>
              </a:rPr>
              <a:t>up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65" dirty="0">
                <a:solidFill>
                  <a:srgbClr val="404040"/>
                </a:solidFill>
              </a:rPr>
              <a:t>next</a:t>
            </a:r>
            <a:r>
              <a:rPr sz="4800" spc="-105" dirty="0">
                <a:solidFill>
                  <a:srgbClr val="404040"/>
                </a:solidFill>
              </a:rPr>
              <a:t> </a:t>
            </a:r>
            <a:r>
              <a:rPr sz="4800" spc="-1475" dirty="0">
                <a:solidFill>
                  <a:srgbClr val="404040"/>
                </a:solidFill>
              </a:rPr>
              <a:t>…</a:t>
            </a:r>
            <a:endParaRPr sz="4800"/>
          </a:p>
          <a:p>
            <a:pPr marR="73025" algn="r">
              <a:lnSpc>
                <a:spcPct val="100000"/>
              </a:lnSpc>
              <a:spcBef>
                <a:spcPts val="5950"/>
              </a:spcBef>
            </a:pPr>
            <a:r>
              <a:rPr sz="4800" spc="-60" dirty="0"/>
              <a:t>First</a:t>
            </a:r>
            <a:r>
              <a:rPr sz="4800" spc="-110" dirty="0"/>
              <a:t> </a:t>
            </a:r>
            <a:r>
              <a:rPr sz="4800" spc="-90" dirty="0"/>
              <a:t>Things</a:t>
            </a:r>
            <a:r>
              <a:rPr sz="4800" spc="-110" dirty="0"/>
              <a:t> </a:t>
            </a:r>
            <a:r>
              <a:rPr sz="4800" spc="-60" dirty="0"/>
              <a:t>First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3916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8449" y="4263644"/>
            <a:ext cx="780097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229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rk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client-side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HTML,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4206" y="2563973"/>
            <a:ext cx="4746329" cy="51590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021" y="800100"/>
            <a:ext cx="3703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6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756" y="754380"/>
            <a:ext cx="4408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5600" b="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4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3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?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3117" y="1936751"/>
            <a:ext cx="17374235" cy="7694930"/>
            <a:chOff x="463117" y="1936751"/>
            <a:chExt cx="17374235" cy="7694930"/>
          </a:xfrm>
        </p:grpSpPr>
        <p:sp>
          <p:nvSpPr>
            <p:cNvPr id="4" name="object 4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17015638" y="0"/>
                  </a:moveTo>
                  <a:lnTo>
                    <a:pt x="345688" y="0"/>
                  </a:lnTo>
                  <a:lnTo>
                    <a:pt x="298780" y="3155"/>
                  </a:lnTo>
                  <a:lnTo>
                    <a:pt x="253790" y="12348"/>
                  </a:lnTo>
                  <a:lnTo>
                    <a:pt x="211131" y="27165"/>
                  </a:lnTo>
                  <a:lnTo>
                    <a:pt x="171212" y="47196"/>
                  </a:lnTo>
                  <a:lnTo>
                    <a:pt x="134448" y="72028"/>
                  </a:lnTo>
                  <a:lnTo>
                    <a:pt x="101249" y="101249"/>
                  </a:lnTo>
                  <a:lnTo>
                    <a:pt x="72028" y="134448"/>
                  </a:lnTo>
                  <a:lnTo>
                    <a:pt x="47196" y="171212"/>
                  </a:lnTo>
                  <a:lnTo>
                    <a:pt x="27165" y="211131"/>
                  </a:lnTo>
                  <a:lnTo>
                    <a:pt x="12348" y="253790"/>
                  </a:lnTo>
                  <a:lnTo>
                    <a:pt x="3155" y="298780"/>
                  </a:lnTo>
                  <a:lnTo>
                    <a:pt x="0" y="345688"/>
                  </a:lnTo>
                  <a:lnTo>
                    <a:pt x="0" y="3111169"/>
                  </a:lnTo>
                  <a:lnTo>
                    <a:pt x="3155" y="3158077"/>
                  </a:lnTo>
                  <a:lnTo>
                    <a:pt x="12348" y="3203067"/>
                  </a:lnTo>
                  <a:lnTo>
                    <a:pt x="27165" y="3245727"/>
                  </a:lnTo>
                  <a:lnTo>
                    <a:pt x="47196" y="3285646"/>
                  </a:lnTo>
                  <a:lnTo>
                    <a:pt x="72028" y="3322410"/>
                  </a:lnTo>
                  <a:lnTo>
                    <a:pt x="101249" y="3355609"/>
                  </a:lnTo>
                  <a:lnTo>
                    <a:pt x="134448" y="3384830"/>
                  </a:lnTo>
                  <a:lnTo>
                    <a:pt x="171212" y="3409663"/>
                  </a:lnTo>
                  <a:lnTo>
                    <a:pt x="211131" y="3429693"/>
                  </a:lnTo>
                  <a:lnTo>
                    <a:pt x="253790" y="3444511"/>
                  </a:lnTo>
                  <a:lnTo>
                    <a:pt x="298780" y="3453704"/>
                  </a:lnTo>
                  <a:lnTo>
                    <a:pt x="345688" y="3456859"/>
                  </a:lnTo>
                  <a:lnTo>
                    <a:pt x="17015638" y="3456859"/>
                  </a:lnTo>
                  <a:lnTo>
                    <a:pt x="17062547" y="3453704"/>
                  </a:lnTo>
                  <a:lnTo>
                    <a:pt x="17107537" y="3444511"/>
                  </a:lnTo>
                  <a:lnTo>
                    <a:pt x="17150197" y="3429693"/>
                  </a:lnTo>
                  <a:lnTo>
                    <a:pt x="17190116" y="3409663"/>
                  </a:lnTo>
                  <a:lnTo>
                    <a:pt x="17226881" y="3384830"/>
                  </a:lnTo>
                  <a:lnTo>
                    <a:pt x="17260080" y="3355609"/>
                  </a:lnTo>
                  <a:lnTo>
                    <a:pt x="17289302" y="3322410"/>
                  </a:lnTo>
                  <a:lnTo>
                    <a:pt x="17314135" y="3285646"/>
                  </a:lnTo>
                  <a:lnTo>
                    <a:pt x="17334166" y="3245727"/>
                  </a:lnTo>
                  <a:lnTo>
                    <a:pt x="17348984" y="3203067"/>
                  </a:lnTo>
                  <a:lnTo>
                    <a:pt x="17358177" y="3158077"/>
                  </a:lnTo>
                  <a:lnTo>
                    <a:pt x="17361332" y="3111169"/>
                  </a:lnTo>
                  <a:lnTo>
                    <a:pt x="17361332" y="345688"/>
                  </a:lnTo>
                  <a:lnTo>
                    <a:pt x="17358177" y="298780"/>
                  </a:lnTo>
                  <a:lnTo>
                    <a:pt x="17348984" y="253790"/>
                  </a:lnTo>
                  <a:lnTo>
                    <a:pt x="17334166" y="211131"/>
                  </a:lnTo>
                  <a:lnTo>
                    <a:pt x="17314135" y="171212"/>
                  </a:lnTo>
                  <a:lnTo>
                    <a:pt x="17289302" y="134448"/>
                  </a:lnTo>
                  <a:lnTo>
                    <a:pt x="17260080" y="101249"/>
                  </a:lnTo>
                  <a:lnTo>
                    <a:pt x="17226881" y="72028"/>
                  </a:lnTo>
                  <a:lnTo>
                    <a:pt x="17190116" y="47196"/>
                  </a:lnTo>
                  <a:lnTo>
                    <a:pt x="17150197" y="27165"/>
                  </a:lnTo>
                  <a:lnTo>
                    <a:pt x="17107537" y="12348"/>
                  </a:lnTo>
                  <a:lnTo>
                    <a:pt x="17062547" y="3155"/>
                  </a:lnTo>
                  <a:lnTo>
                    <a:pt x="17015638" y="0"/>
                  </a:lnTo>
                  <a:close/>
                </a:path>
              </a:pathLst>
            </a:custGeom>
            <a:solidFill>
              <a:srgbClr val="F2F2F2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0" y="345689"/>
                  </a:moveTo>
                  <a:lnTo>
                    <a:pt x="3155" y="298781"/>
                  </a:lnTo>
                  <a:lnTo>
                    <a:pt x="12348" y="253791"/>
                  </a:lnTo>
                  <a:lnTo>
                    <a:pt x="27165" y="211131"/>
                  </a:lnTo>
                  <a:lnTo>
                    <a:pt x="47196" y="171213"/>
                  </a:lnTo>
                  <a:lnTo>
                    <a:pt x="72028" y="134449"/>
                  </a:lnTo>
                  <a:lnTo>
                    <a:pt x="101249" y="101250"/>
                  </a:lnTo>
                  <a:lnTo>
                    <a:pt x="134448" y="72028"/>
                  </a:lnTo>
                  <a:lnTo>
                    <a:pt x="171212" y="47196"/>
                  </a:lnTo>
                  <a:lnTo>
                    <a:pt x="211131" y="27166"/>
                  </a:lnTo>
                  <a:lnTo>
                    <a:pt x="253790" y="12348"/>
                  </a:lnTo>
                  <a:lnTo>
                    <a:pt x="298780" y="3155"/>
                  </a:lnTo>
                  <a:lnTo>
                    <a:pt x="345688" y="0"/>
                  </a:lnTo>
                  <a:lnTo>
                    <a:pt x="17015643" y="0"/>
                  </a:lnTo>
                  <a:lnTo>
                    <a:pt x="17062551" y="3155"/>
                  </a:lnTo>
                  <a:lnTo>
                    <a:pt x="17107541" y="12348"/>
                  </a:lnTo>
                  <a:lnTo>
                    <a:pt x="17150201" y="27166"/>
                  </a:lnTo>
                  <a:lnTo>
                    <a:pt x="17190119" y="47196"/>
                  </a:lnTo>
                  <a:lnTo>
                    <a:pt x="17226883" y="72028"/>
                  </a:lnTo>
                  <a:lnTo>
                    <a:pt x="17260082" y="101250"/>
                  </a:lnTo>
                  <a:lnTo>
                    <a:pt x="17289303" y="134449"/>
                  </a:lnTo>
                  <a:lnTo>
                    <a:pt x="17314135" y="171213"/>
                  </a:lnTo>
                  <a:lnTo>
                    <a:pt x="17334166" y="211131"/>
                  </a:lnTo>
                  <a:lnTo>
                    <a:pt x="17348983" y="253791"/>
                  </a:lnTo>
                  <a:lnTo>
                    <a:pt x="17358176" y="298781"/>
                  </a:lnTo>
                  <a:lnTo>
                    <a:pt x="17361332" y="345689"/>
                  </a:lnTo>
                  <a:lnTo>
                    <a:pt x="17361332" y="3111170"/>
                  </a:lnTo>
                  <a:lnTo>
                    <a:pt x="17358176" y="3158078"/>
                  </a:lnTo>
                  <a:lnTo>
                    <a:pt x="17348983" y="3203068"/>
                  </a:lnTo>
                  <a:lnTo>
                    <a:pt x="17334166" y="3245728"/>
                  </a:lnTo>
                  <a:lnTo>
                    <a:pt x="17314135" y="3285646"/>
                  </a:lnTo>
                  <a:lnTo>
                    <a:pt x="17289303" y="3322411"/>
                  </a:lnTo>
                  <a:lnTo>
                    <a:pt x="17260082" y="3355610"/>
                  </a:lnTo>
                  <a:lnTo>
                    <a:pt x="17226883" y="3384831"/>
                  </a:lnTo>
                  <a:lnTo>
                    <a:pt x="17190119" y="3409663"/>
                  </a:lnTo>
                  <a:lnTo>
                    <a:pt x="17150201" y="3429694"/>
                  </a:lnTo>
                  <a:lnTo>
                    <a:pt x="17107541" y="3444511"/>
                  </a:lnTo>
                  <a:lnTo>
                    <a:pt x="17062551" y="3453704"/>
                  </a:lnTo>
                  <a:lnTo>
                    <a:pt x="17015643" y="3456860"/>
                  </a:lnTo>
                  <a:lnTo>
                    <a:pt x="345688" y="3456860"/>
                  </a:lnTo>
                  <a:lnTo>
                    <a:pt x="298780" y="3453704"/>
                  </a:lnTo>
                  <a:lnTo>
                    <a:pt x="253790" y="3444511"/>
                  </a:lnTo>
                  <a:lnTo>
                    <a:pt x="211131" y="3429694"/>
                  </a:lnTo>
                  <a:lnTo>
                    <a:pt x="171212" y="3409663"/>
                  </a:lnTo>
                  <a:lnTo>
                    <a:pt x="134448" y="3384831"/>
                  </a:lnTo>
                  <a:lnTo>
                    <a:pt x="101249" y="3355610"/>
                  </a:lnTo>
                  <a:lnTo>
                    <a:pt x="72028" y="3322411"/>
                  </a:lnTo>
                  <a:lnTo>
                    <a:pt x="47196" y="3285646"/>
                  </a:lnTo>
                  <a:lnTo>
                    <a:pt x="27165" y="3245728"/>
                  </a:lnTo>
                  <a:lnTo>
                    <a:pt x="12348" y="3203068"/>
                  </a:lnTo>
                  <a:lnTo>
                    <a:pt x="3155" y="3158078"/>
                  </a:lnTo>
                  <a:lnTo>
                    <a:pt x="0" y="3111170"/>
                  </a:lnTo>
                  <a:lnTo>
                    <a:pt x="0" y="345689"/>
                  </a:lnTo>
                  <a:close/>
                </a:path>
              </a:pathLst>
            </a:custGeom>
            <a:ln w="12700">
              <a:solidFill>
                <a:srgbClr val="CDDFE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1322" y="2404016"/>
              <a:ext cx="2001315" cy="25350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9207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96032" y="5399961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4211896" y="0"/>
                  </a:moveTo>
                  <a:lnTo>
                    <a:pt x="0" y="0"/>
                  </a:lnTo>
                  <a:lnTo>
                    <a:pt x="0" y="3782802"/>
                  </a:lnTo>
                  <a:lnTo>
                    <a:pt x="2595" y="3830990"/>
                  </a:lnTo>
                  <a:lnTo>
                    <a:pt x="10200" y="3877675"/>
                  </a:lnTo>
                  <a:lnTo>
                    <a:pt x="22546" y="3922587"/>
                  </a:lnTo>
                  <a:lnTo>
                    <a:pt x="39362" y="3965457"/>
                  </a:lnTo>
                  <a:lnTo>
                    <a:pt x="60379" y="4006014"/>
                  </a:lnTo>
                  <a:lnTo>
                    <a:pt x="85328" y="4043989"/>
                  </a:lnTo>
                  <a:lnTo>
                    <a:pt x="113938" y="4079112"/>
                  </a:lnTo>
                  <a:lnTo>
                    <a:pt x="145939" y="4111113"/>
                  </a:lnTo>
                  <a:lnTo>
                    <a:pt x="181062" y="4139723"/>
                  </a:lnTo>
                  <a:lnTo>
                    <a:pt x="219037" y="4164671"/>
                  </a:lnTo>
                  <a:lnTo>
                    <a:pt x="259594" y="4185689"/>
                  </a:lnTo>
                  <a:lnTo>
                    <a:pt x="302464" y="4202505"/>
                  </a:lnTo>
                  <a:lnTo>
                    <a:pt x="347376" y="4214851"/>
                  </a:lnTo>
                  <a:lnTo>
                    <a:pt x="394061" y="4222456"/>
                  </a:lnTo>
                  <a:lnTo>
                    <a:pt x="442249" y="4225051"/>
                  </a:lnTo>
                  <a:lnTo>
                    <a:pt x="3769646" y="4225051"/>
                  </a:lnTo>
                  <a:lnTo>
                    <a:pt x="3817834" y="4222456"/>
                  </a:lnTo>
                  <a:lnTo>
                    <a:pt x="3864519" y="4214851"/>
                  </a:lnTo>
                  <a:lnTo>
                    <a:pt x="3909431" y="4202505"/>
                  </a:lnTo>
                  <a:lnTo>
                    <a:pt x="3952301" y="4185689"/>
                  </a:lnTo>
                  <a:lnTo>
                    <a:pt x="3992858" y="4164671"/>
                  </a:lnTo>
                  <a:lnTo>
                    <a:pt x="4030833" y="4139723"/>
                  </a:lnTo>
                  <a:lnTo>
                    <a:pt x="4065956" y="4111113"/>
                  </a:lnTo>
                  <a:lnTo>
                    <a:pt x="4097958" y="4079112"/>
                  </a:lnTo>
                  <a:lnTo>
                    <a:pt x="4126567" y="4043989"/>
                  </a:lnTo>
                  <a:lnTo>
                    <a:pt x="4151516" y="4006014"/>
                  </a:lnTo>
                  <a:lnTo>
                    <a:pt x="4172533" y="3965457"/>
                  </a:lnTo>
                  <a:lnTo>
                    <a:pt x="4189350" y="3922587"/>
                  </a:lnTo>
                  <a:lnTo>
                    <a:pt x="4201695" y="3877675"/>
                  </a:lnTo>
                  <a:lnTo>
                    <a:pt x="4209301" y="3830990"/>
                  </a:lnTo>
                  <a:lnTo>
                    <a:pt x="4211896" y="3782802"/>
                  </a:lnTo>
                  <a:lnTo>
                    <a:pt x="421189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6032" y="5399960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3769646" y="4225052"/>
                  </a:moveTo>
                  <a:lnTo>
                    <a:pt x="442249" y="4225052"/>
                  </a:lnTo>
                  <a:lnTo>
                    <a:pt x="394061" y="4222457"/>
                  </a:lnTo>
                  <a:lnTo>
                    <a:pt x="347376" y="4214851"/>
                  </a:lnTo>
                  <a:lnTo>
                    <a:pt x="302464" y="4202505"/>
                  </a:lnTo>
                  <a:lnTo>
                    <a:pt x="259594" y="4185689"/>
                  </a:lnTo>
                  <a:lnTo>
                    <a:pt x="219037" y="4164672"/>
                  </a:lnTo>
                  <a:lnTo>
                    <a:pt x="181062" y="4139723"/>
                  </a:lnTo>
                  <a:lnTo>
                    <a:pt x="145939" y="4111113"/>
                  </a:lnTo>
                  <a:lnTo>
                    <a:pt x="113938" y="4079112"/>
                  </a:lnTo>
                  <a:lnTo>
                    <a:pt x="85328" y="4043989"/>
                  </a:lnTo>
                  <a:lnTo>
                    <a:pt x="60380" y="4006014"/>
                  </a:lnTo>
                  <a:lnTo>
                    <a:pt x="39362" y="3965457"/>
                  </a:lnTo>
                  <a:lnTo>
                    <a:pt x="22546" y="3922588"/>
                  </a:lnTo>
                  <a:lnTo>
                    <a:pt x="10200" y="3877675"/>
                  </a:lnTo>
                  <a:lnTo>
                    <a:pt x="2595" y="3830991"/>
                  </a:lnTo>
                  <a:lnTo>
                    <a:pt x="0" y="3782803"/>
                  </a:lnTo>
                  <a:lnTo>
                    <a:pt x="0" y="0"/>
                  </a:lnTo>
                  <a:lnTo>
                    <a:pt x="4211896" y="0"/>
                  </a:lnTo>
                  <a:lnTo>
                    <a:pt x="4211896" y="3782803"/>
                  </a:lnTo>
                  <a:lnTo>
                    <a:pt x="4209301" y="3830991"/>
                  </a:lnTo>
                  <a:lnTo>
                    <a:pt x="4201695" y="3877675"/>
                  </a:lnTo>
                  <a:lnTo>
                    <a:pt x="4189349" y="3922588"/>
                  </a:lnTo>
                  <a:lnTo>
                    <a:pt x="4172533" y="3965457"/>
                  </a:lnTo>
                  <a:lnTo>
                    <a:pt x="4151516" y="4006014"/>
                  </a:lnTo>
                  <a:lnTo>
                    <a:pt x="4126567" y="4043989"/>
                  </a:lnTo>
                  <a:lnTo>
                    <a:pt x="4097957" y="4079112"/>
                  </a:lnTo>
                  <a:lnTo>
                    <a:pt x="4065956" y="4111113"/>
                  </a:lnTo>
                  <a:lnTo>
                    <a:pt x="4030833" y="4139723"/>
                  </a:lnTo>
                  <a:lnTo>
                    <a:pt x="3992858" y="4164672"/>
                  </a:lnTo>
                  <a:lnTo>
                    <a:pt x="3952301" y="4185689"/>
                  </a:lnTo>
                  <a:lnTo>
                    <a:pt x="3909431" y="4202505"/>
                  </a:lnTo>
                  <a:lnTo>
                    <a:pt x="3864519" y="4214851"/>
                  </a:lnTo>
                  <a:lnTo>
                    <a:pt x="3817834" y="4222457"/>
                  </a:lnTo>
                  <a:lnTo>
                    <a:pt x="3769646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640591" y="5535676"/>
            <a:ext cx="2922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Expressive</a:t>
            </a:r>
            <a:r>
              <a:rPr sz="28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8132" y="2397664"/>
            <a:ext cx="3678554" cy="7233920"/>
            <a:chOff x="5568132" y="2397664"/>
            <a:chExt cx="3678554" cy="72339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1985" y="2404014"/>
              <a:ext cx="2630542" cy="25350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74483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744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665547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2" y="4225051"/>
                  </a:lnTo>
                  <a:lnTo>
                    <a:pt x="3328941" y="4222052"/>
                  </a:lnTo>
                  <a:lnTo>
                    <a:pt x="3375431" y="4213297"/>
                  </a:lnTo>
                  <a:lnTo>
                    <a:pt x="3419770" y="4199144"/>
                  </a:lnTo>
                  <a:lnTo>
                    <a:pt x="3461599" y="4179956"/>
                  </a:lnTo>
                  <a:lnTo>
                    <a:pt x="3500555" y="4156093"/>
                  </a:lnTo>
                  <a:lnTo>
                    <a:pt x="3536280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2" y="4021103"/>
                  </a:lnTo>
                  <a:lnTo>
                    <a:pt x="3639640" y="3979275"/>
                  </a:lnTo>
                  <a:lnTo>
                    <a:pt x="3653792" y="3934935"/>
                  </a:lnTo>
                  <a:lnTo>
                    <a:pt x="3662548" y="3888446"/>
                  </a:lnTo>
                  <a:lnTo>
                    <a:pt x="3665547" y="3840167"/>
                  </a:lnTo>
                  <a:lnTo>
                    <a:pt x="3665547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74482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219170" y="5535676"/>
            <a:ext cx="237680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44195" marR="5080" indent="-532130">
              <a:lnSpc>
                <a:spcPts val="3000"/>
              </a:lnSpc>
              <a:spcBef>
                <a:spcPts val="500"/>
              </a:spcBef>
            </a:pPr>
            <a:r>
              <a:rPr sz="2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Powerful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600234" y="2397664"/>
            <a:ext cx="3678554" cy="7233920"/>
            <a:chOff x="9600234" y="2397664"/>
            <a:chExt cx="3678554" cy="723392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7730" y="2404014"/>
              <a:ext cx="3323258" cy="253503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06584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06584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4" y="4225051"/>
                  </a:lnTo>
                  <a:lnTo>
                    <a:pt x="3328941" y="4222052"/>
                  </a:lnTo>
                  <a:lnTo>
                    <a:pt x="3375430" y="4213297"/>
                  </a:lnTo>
                  <a:lnTo>
                    <a:pt x="3419769" y="4199144"/>
                  </a:lnTo>
                  <a:lnTo>
                    <a:pt x="3461597" y="4179956"/>
                  </a:lnTo>
                  <a:lnTo>
                    <a:pt x="3500554" y="4156093"/>
                  </a:lnTo>
                  <a:lnTo>
                    <a:pt x="3536279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3" y="4021103"/>
                  </a:lnTo>
                  <a:lnTo>
                    <a:pt x="3639642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06588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472759" y="5535676"/>
            <a:ext cx="193357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8620" marR="5080" indent="-375920">
              <a:lnSpc>
                <a:spcPts val="3000"/>
              </a:lnSpc>
              <a:spcBef>
                <a:spcPts val="500"/>
              </a:spcBef>
            </a:pP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Modular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632332" y="2397664"/>
            <a:ext cx="3678554" cy="7233920"/>
            <a:chOff x="13632332" y="2397664"/>
            <a:chExt cx="3678554" cy="723392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61909" y="2404014"/>
              <a:ext cx="2819095" cy="25350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638682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6386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5" y="3934935"/>
                  </a:lnTo>
                  <a:lnTo>
                    <a:pt x="25908" y="3979275"/>
                  </a:lnTo>
                  <a:lnTo>
                    <a:pt x="45096" y="4021103"/>
                  </a:lnTo>
                  <a:lnTo>
                    <a:pt x="68960" y="4060060"/>
                  </a:lnTo>
                  <a:lnTo>
                    <a:pt x="97138" y="4095784"/>
                  </a:lnTo>
                  <a:lnTo>
                    <a:pt x="129270" y="4127915"/>
                  </a:lnTo>
                  <a:lnTo>
                    <a:pt x="164995" y="4156093"/>
                  </a:lnTo>
                  <a:lnTo>
                    <a:pt x="203952" y="4179956"/>
                  </a:lnTo>
                  <a:lnTo>
                    <a:pt x="245780" y="4199144"/>
                  </a:lnTo>
                  <a:lnTo>
                    <a:pt x="290119" y="4213297"/>
                  </a:lnTo>
                  <a:lnTo>
                    <a:pt x="336608" y="4222052"/>
                  </a:lnTo>
                  <a:lnTo>
                    <a:pt x="384886" y="4225051"/>
                  </a:lnTo>
                  <a:lnTo>
                    <a:pt x="3280663" y="4225051"/>
                  </a:lnTo>
                  <a:lnTo>
                    <a:pt x="3328944" y="4222052"/>
                  </a:lnTo>
                  <a:lnTo>
                    <a:pt x="3375434" y="4213297"/>
                  </a:lnTo>
                  <a:lnTo>
                    <a:pt x="3419774" y="4199144"/>
                  </a:lnTo>
                  <a:lnTo>
                    <a:pt x="3461603" y="4179956"/>
                  </a:lnTo>
                  <a:lnTo>
                    <a:pt x="3500560" y="4156093"/>
                  </a:lnTo>
                  <a:lnTo>
                    <a:pt x="3536284" y="4127915"/>
                  </a:lnTo>
                  <a:lnTo>
                    <a:pt x="3568415" y="4095784"/>
                  </a:lnTo>
                  <a:lnTo>
                    <a:pt x="3596593" y="4060060"/>
                  </a:lnTo>
                  <a:lnTo>
                    <a:pt x="3620455" y="4021103"/>
                  </a:lnTo>
                  <a:lnTo>
                    <a:pt x="3639643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638685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3978573" y="5535676"/>
            <a:ext cx="298577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57530" marR="5080" indent="-545465">
              <a:lnSpc>
                <a:spcPts val="3000"/>
              </a:lnSpc>
              <a:spcBef>
                <a:spcPts val="500"/>
              </a:spcBef>
            </a:pP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28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Back-End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Integration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7480934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Anatomy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06045">
              <a:lnSpc>
                <a:spcPts val="7010"/>
              </a:lnSpc>
              <a:spcBef>
                <a:spcPts val="655"/>
              </a:spcBef>
            </a:pP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Getting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outline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b="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b="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63" y="754380"/>
            <a:ext cx="10948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5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5600" b="0" spc="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4528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4003" y="4120388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771308"/>
            <a:ext cx="2895600" cy="27432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21640">
              <a:lnSpc>
                <a:spcPct val="100000"/>
              </a:lnSpc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1331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8659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1856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79183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5989" y="3739388"/>
            <a:ext cx="10820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2215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…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4857" y="7228219"/>
            <a:ext cx="9998710" cy="8407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Component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025" y="3769481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682" y="4117340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504002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61096" y="3504002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4226681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5891" y="4291763"/>
            <a:ext cx="2549236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25890" y="4291763"/>
            <a:ext cx="254952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53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891" y="5493565"/>
            <a:ext cx="2549236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25890" y="5493565"/>
            <a:ext cx="2549525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69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4228967"/>
            <a:ext cx="2894330" cy="1824355"/>
          </a:xfrm>
          <a:prstGeom prst="rect">
            <a:avLst/>
          </a:prstGeom>
          <a:solidFill>
            <a:srgbClr val="A6A6A6"/>
          </a:solidFill>
          <a:ln w="254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54342" y="754380"/>
            <a:ext cx="41808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Prerequisites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2467356"/>
            <a:ext cx="9350375" cy="620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5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0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72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5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Object-oriented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(OOP)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C++,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C#,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Java,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6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2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Prior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knowledge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2792345"/>
            <a:ext cx="1766887" cy="13844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6487" y="7483475"/>
            <a:ext cx="1560936" cy="171767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1896" y="868171"/>
            <a:ext cx="2059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547814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Review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72770">
              <a:lnSpc>
                <a:spcPts val="7010"/>
              </a:lnSpc>
              <a:spcBef>
                <a:spcPts val="455"/>
              </a:spcBef>
            </a:pP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assistance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Revisit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WPS Presentation</Application>
  <PresentationFormat>On-screen Show (4:3)</PresentationFormat>
  <Paragraphs>169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Microsoft Sans Serif</vt:lpstr>
      <vt:lpstr>Lucida Sans Unicode</vt:lpstr>
      <vt:lpstr>Times New Roman</vt:lpstr>
      <vt:lpstr>Corbel</vt:lpstr>
      <vt:lpstr>Trebuchet MS</vt:lpstr>
      <vt:lpstr>Calibri</vt:lpstr>
      <vt:lpstr>Microsoft YaHei</vt:lpstr>
      <vt:lpstr>Arial Unicode MS</vt:lpstr>
      <vt:lpstr>Office Theme</vt:lpstr>
      <vt:lpstr>Angular: Getting Started</vt:lpstr>
      <vt:lpstr>PowerPoint 演示文稿</vt:lpstr>
      <vt:lpstr>Angular Is …</vt:lpstr>
      <vt:lpstr>Why Angular?</vt:lpstr>
      <vt:lpstr>Module Overview</vt:lpstr>
      <vt:lpstr>Anatomy of an Angular Application</vt:lpstr>
      <vt:lpstr>Component</vt:lpstr>
      <vt:lpstr>Prerequisites</vt:lpstr>
      <vt:lpstr>PowerPoint 演示文稿</vt:lpstr>
      <vt:lpstr>Coding Along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Sample Application Architecture</vt:lpstr>
      <vt:lpstr>First Things First  Introduction to Components</vt:lpstr>
      <vt:lpstr>First Things First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Getting Started</dc:title>
  <dc:creator/>
  <cp:lastModifiedBy>steve</cp:lastModifiedBy>
  <cp:revision>7</cp:revision>
  <dcterms:created xsi:type="dcterms:W3CDTF">2021-07-30T10:59:00Z</dcterms:created>
  <dcterms:modified xsi:type="dcterms:W3CDTF">2021-11-09T15:21:05Z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2021-07-30T11:00:00Z</vt:filetime>
  </property>
  <property fmtid="{D5CDD505-2E9C-101B-9397-08002B2CF9AE}" pid="4" name="KSOProductBuildVer">
    <vt:lpwstr>1033-11.2.0.10351</vt:lpwstr>
  </property>
  <property fmtid="{D5CDD505-2E9C-101B-9397-08002B2CF9AE}" pid="5" name="ICV">
    <vt:lpwstr>9DBEE781E19444BFB390B632399A17C3</vt:lpwstr>
  </property>
</Properties>
</file>