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5" r:id="rId18"/>
    <p:sldId id="271" r:id="rId19"/>
    <p:sldId id="272" r:id="rId20"/>
    <p:sldId id="273" r:id="rId21"/>
    <p:sldId id="274" r:id="rId22"/>
    <p:sldId id="275" r:id="rId23"/>
    <p:sldId id="276" r:id="rId24"/>
    <p:sldId id="286" r:id="rId25"/>
    <p:sldId id="277" r:id="rId26"/>
    <p:sldId id="278" r:id="rId27"/>
    <p:sldId id="287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16991" y="754380"/>
            <a:ext cx="11054016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3" y="3846068"/>
            <a:ext cx="8369934" cy="368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05A28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typescriptlang.org/play" TargetMode="Externa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1236" y="3183636"/>
            <a:ext cx="63519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65" dirty="0">
                <a:latin typeface="Tahoma" panose="020B0604030504040204"/>
                <a:cs typeface="Tahoma" panose="020B0604030504040204"/>
              </a:rPr>
              <a:t>First</a:t>
            </a:r>
            <a:r>
              <a:rPr sz="6800" spc="-520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30" dirty="0">
                <a:latin typeface="Tahoma" panose="020B0604030504040204"/>
                <a:cs typeface="Tahoma" panose="020B0604030504040204"/>
              </a:rPr>
              <a:t>Things</a:t>
            </a:r>
            <a:r>
              <a:rPr sz="6800" spc="-515" dirty="0">
                <a:latin typeface="Tahoma" panose="020B0604030504040204"/>
                <a:cs typeface="Tahoma" panose="020B0604030504040204"/>
              </a:rPr>
              <a:t> </a:t>
            </a:r>
            <a:r>
              <a:rPr sz="6800" spc="65" dirty="0">
                <a:latin typeface="Tahoma" panose="020B0604030504040204"/>
                <a:cs typeface="Tahoma" panose="020B0604030504040204"/>
              </a:rPr>
              <a:t>First</a:t>
            </a:r>
            <a:endParaRPr sz="6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1771" y="1733716"/>
            <a:ext cx="12204700" cy="6665595"/>
            <a:chOff x="3041771" y="1733716"/>
            <a:chExt cx="12204700" cy="666559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1771" y="1733716"/>
              <a:ext cx="12204451" cy="66655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1627" y="4312944"/>
              <a:ext cx="4374847" cy="150705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2193" y="754380"/>
            <a:ext cx="60445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Visual</a:t>
            </a:r>
            <a:r>
              <a:rPr spc="-160" dirty="0"/>
              <a:t> </a:t>
            </a:r>
            <a:r>
              <a:rPr spc="35" dirty="0"/>
              <a:t>Studio</a:t>
            </a:r>
            <a:r>
              <a:rPr spc="-155" dirty="0"/>
              <a:t> </a:t>
            </a:r>
            <a:r>
              <a:rPr spc="80" dirty="0"/>
              <a:t>Code</a:t>
            </a:r>
            <a:endParaRPr spc="80" dirty="0"/>
          </a:p>
        </p:txBody>
      </p:sp>
      <p:sp>
        <p:nvSpPr>
          <p:cNvPr id="6" name="object 6"/>
          <p:cNvSpPr txBox="1"/>
          <p:nvPr/>
        </p:nvSpPr>
        <p:spPr>
          <a:xfrm>
            <a:off x="3800820" y="8475980"/>
            <a:ext cx="99079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https://code.visualstudio.com/</a:t>
            </a:r>
            <a:endParaRPr sz="5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7517" y="754380"/>
            <a:ext cx="4652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Learning</a:t>
            </a:r>
            <a:r>
              <a:rPr spc="-195" dirty="0"/>
              <a:t> </a:t>
            </a:r>
            <a:r>
              <a:rPr spc="85" dirty="0"/>
              <a:t>More</a:t>
            </a:r>
            <a:endParaRPr spc="8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7469" y="3484064"/>
            <a:ext cx="4304761" cy="4736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97140" y="4401820"/>
            <a:ext cx="6689725" cy="126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5" marR="5080" indent="-445770">
              <a:lnSpc>
                <a:spcPct val="120000"/>
              </a:lnSpc>
              <a:spcBef>
                <a:spcPts val="100"/>
              </a:spcBef>
            </a:pP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Visual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Studio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Site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https://code.visualstudio.com/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8282" y="4401820"/>
            <a:ext cx="3215640" cy="1269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007110">
              <a:lnSpc>
                <a:spcPts val="3950"/>
              </a:lnSpc>
            </a:pPr>
            <a:r>
              <a:rPr sz="34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1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48282" y="4401820"/>
            <a:ext cx="6289040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40180" indent="-433705">
              <a:lnSpc>
                <a:spcPts val="3950"/>
              </a:lnSpc>
              <a:buFont typeface="Lucida Sans Unicode" panose="020B0602030504020204"/>
              <a:buChar char="-"/>
              <a:tabLst>
                <a:tab pos="1440815" algn="l"/>
              </a:tabLst>
            </a:pP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650240">
              <a:lnSpc>
                <a:spcPct val="100000"/>
              </a:lnSpc>
              <a:spcBef>
                <a:spcPts val="2710"/>
              </a:spcBef>
            </a:pP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npm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40180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1440815" algn="l"/>
              </a:tabLst>
            </a:pPr>
            <a:r>
              <a:rPr sz="34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3400" b="1" spc="-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n</a:t>
            </a:r>
            <a:r>
              <a:rPr spc="170" dirty="0"/>
              <a:t>p</a:t>
            </a:r>
            <a:r>
              <a:rPr spc="-10" dirty="0"/>
              <a:t>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752828" y="2218458"/>
            <a:ext cx="4406900" cy="2766695"/>
            <a:chOff x="752828" y="2218458"/>
            <a:chExt cx="4406900" cy="2766695"/>
          </a:xfrm>
        </p:grpSpPr>
        <p:sp>
          <p:nvSpPr>
            <p:cNvPr id="4" name="object 4"/>
            <p:cNvSpPr/>
            <p:nvPr/>
          </p:nvSpPr>
          <p:spPr>
            <a:xfrm>
              <a:off x="759178" y="2224809"/>
              <a:ext cx="4394200" cy="2753995"/>
            </a:xfrm>
            <a:custGeom>
              <a:avLst/>
              <a:gdLst/>
              <a:ahLst/>
              <a:cxnLst/>
              <a:rect l="l" t="t" r="r" b="b"/>
              <a:pathLst>
                <a:path w="4394200" h="2753995">
                  <a:moveTo>
                    <a:pt x="2684742" y="0"/>
                  </a:moveTo>
                  <a:lnTo>
                    <a:pt x="2635828" y="2034"/>
                  </a:lnTo>
                  <a:lnTo>
                    <a:pt x="2587702" y="8617"/>
                  </a:lnTo>
                  <a:lnTo>
                    <a:pt x="2540810" y="19623"/>
                  </a:lnTo>
                  <a:lnTo>
                    <a:pt x="2495600" y="34923"/>
                  </a:lnTo>
                  <a:lnTo>
                    <a:pt x="2452517" y="54390"/>
                  </a:lnTo>
                  <a:lnTo>
                    <a:pt x="2412008" y="77896"/>
                  </a:lnTo>
                  <a:lnTo>
                    <a:pt x="2374518" y="105314"/>
                  </a:lnTo>
                  <a:lnTo>
                    <a:pt x="2340494" y="136517"/>
                  </a:lnTo>
                  <a:lnTo>
                    <a:pt x="2310383" y="171377"/>
                  </a:lnTo>
                  <a:lnTo>
                    <a:pt x="2284630" y="209766"/>
                  </a:lnTo>
                  <a:lnTo>
                    <a:pt x="2255725" y="187151"/>
                  </a:lnTo>
                  <a:lnTo>
                    <a:pt x="2192651" y="147611"/>
                  </a:lnTo>
                  <a:lnTo>
                    <a:pt x="2114142" y="112743"/>
                  </a:lnTo>
                  <a:lnTo>
                    <a:pt x="2068633" y="98388"/>
                  </a:lnTo>
                  <a:lnTo>
                    <a:pt x="2022461" y="87708"/>
                  </a:lnTo>
                  <a:lnTo>
                    <a:pt x="1975883" y="80636"/>
                  </a:lnTo>
                  <a:lnTo>
                    <a:pt x="1929160" y="77104"/>
                  </a:lnTo>
                  <a:lnTo>
                    <a:pt x="1882549" y="77044"/>
                  </a:lnTo>
                  <a:lnTo>
                    <a:pt x="1836309" y="80389"/>
                  </a:lnTo>
                  <a:lnTo>
                    <a:pt x="1790699" y="87070"/>
                  </a:lnTo>
                  <a:lnTo>
                    <a:pt x="1745977" y="97021"/>
                  </a:lnTo>
                  <a:lnTo>
                    <a:pt x="1702402" y="110174"/>
                  </a:lnTo>
                  <a:lnTo>
                    <a:pt x="1660233" y="126461"/>
                  </a:lnTo>
                  <a:lnTo>
                    <a:pt x="1619729" y="145813"/>
                  </a:lnTo>
                  <a:lnTo>
                    <a:pt x="1581147" y="168165"/>
                  </a:lnTo>
                  <a:lnTo>
                    <a:pt x="1544747" y="193447"/>
                  </a:lnTo>
                  <a:lnTo>
                    <a:pt x="1510787" y="221593"/>
                  </a:lnTo>
                  <a:lnTo>
                    <a:pt x="1479525" y="252534"/>
                  </a:lnTo>
                  <a:lnTo>
                    <a:pt x="1451222" y="286203"/>
                  </a:lnTo>
                  <a:lnTo>
                    <a:pt x="1426134" y="322532"/>
                  </a:lnTo>
                  <a:lnTo>
                    <a:pt x="1381191" y="301934"/>
                  </a:lnTo>
                  <a:lnTo>
                    <a:pt x="1334807" y="284322"/>
                  </a:lnTo>
                  <a:lnTo>
                    <a:pt x="1287186" y="269730"/>
                  </a:lnTo>
                  <a:lnTo>
                    <a:pt x="1238530" y="258193"/>
                  </a:lnTo>
                  <a:lnTo>
                    <a:pt x="1189045" y="249746"/>
                  </a:lnTo>
                  <a:lnTo>
                    <a:pt x="1138934" y="244424"/>
                  </a:lnTo>
                  <a:lnTo>
                    <a:pt x="1088400" y="242261"/>
                  </a:lnTo>
                  <a:lnTo>
                    <a:pt x="1037647" y="243293"/>
                  </a:lnTo>
                  <a:lnTo>
                    <a:pt x="986879" y="247554"/>
                  </a:lnTo>
                  <a:lnTo>
                    <a:pt x="936402" y="255035"/>
                  </a:lnTo>
                  <a:lnTo>
                    <a:pt x="887432" y="265506"/>
                  </a:lnTo>
                  <a:lnTo>
                    <a:pt x="840085" y="278840"/>
                  </a:lnTo>
                  <a:lnTo>
                    <a:pt x="794472" y="294909"/>
                  </a:lnTo>
                  <a:lnTo>
                    <a:pt x="750708" y="313587"/>
                  </a:lnTo>
                  <a:lnTo>
                    <a:pt x="708905" y="334745"/>
                  </a:lnTo>
                  <a:lnTo>
                    <a:pt x="669179" y="358256"/>
                  </a:lnTo>
                  <a:lnTo>
                    <a:pt x="631642" y="383993"/>
                  </a:lnTo>
                  <a:lnTo>
                    <a:pt x="596408" y="411827"/>
                  </a:lnTo>
                  <a:lnTo>
                    <a:pt x="563590" y="441633"/>
                  </a:lnTo>
                  <a:lnTo>
                    <a:pt x="533302" y="473282"/>
                  </a:lnTo>
                  <a:lnTo>
                    <a:pt x="505658" y="506647"/>
                  </a:lnTo>
                  <a:lnTo>
                    <a:pt x="480770" y="541601"/>
                  </a:lnTo>
                  <a:lnTo>
                    <a:pt x="458754" y="578015"/>
                  </a:lnTo>
                  <a:lnTo>
                    <a:pt x="439721" y="615763"/>
                  </a:lnTo>
                  <a:lnTo>
                    <a:pt x="423786" y="654717"/>
                  </a:lnTo>
                  <a:lnTo>
                    <a:pt x="411063" y="694750"/>
                  </a:lnTo>
                  <a:lnTo>
                    <a:pt x="401664" y="735734"/>
                  </a:lnTo>
                  <a:lnTo>
                    <a:pt x="395704" y="777542"/>
                  </a:lnTo>
                  <a:lnTo>
                    <a:pt x="393295" y="820046"/>
                  </a:lnTo>
                  <a:lnTo>
                    <a:pt x="394552" y="863120"/>
                  </a:lnTo>
                  <a:lnTo>
                    <a:pt x="399588" y="906634"/>
                  </a:lnTo>
                  <a:lnTo>
                    <a:pt x="395892" y="915207"/>
                  </a:lnTo>
                  <a:lnTo>
                    <a:pt x="344221" y="922454"/>
                  </a:lnTo>
                  <a:lnTo>
                    <a:pt x="294428" y="934747"/>
                  </a:lnTo>
                  <a:lnTo>
                    <a:pt x="246963" y="951837"/>
                  </a:lnTo>
                  <a:lnTo>
                    <a:pt x="202275" y="973477"/>
                  </a:lnTo>
                  <a:lnTo>
                    <a:pt x="160814" y="999418"/>
                  </a:lnTo>
                  <a:lnTo>
                    <a:pt x="123027" y="1029412"/>
                  </a:lnTo>
                  <a:lnTo>
                    <a:pt x="89366" y="1063211"/>
                  </a:lnTo>
                  <a:lnTo>
                    <a:pt x="60278" y="1100567"/>
                  </a:lnTo>
                  <a:lnTo>
                    <a:pt x="36827" y="1139971"/>
                  </a:lnTo>
                  <a:lnTo>
                    <a:pt x="19192" y="1180564"/>
                  </a:lnTo>
                  <a:lnTo>
                    <a:pt x="7255" y="1221956"/>
                  </a:lnTo>
                  <a:lnTo>
                    <a:pt x="897" y="1263758"/>
                  </a:lnTo>
                  <a:lnTo>
                    <a:pt x="0" y="1305582"/>
                  </a:lnTo>
                  <a:lnTo>
                    <a:pt x="4444" y="1347039"/>
                  </a:lnTo>
                  <a:lnTo>
                    <a:pt x="14112" y="1387740"/>
                  </a:lnTo>
                  <a:lnTo>
                    <a:pt x="28886" y="1427296"/>
                  </a:lnTo>
                  <a:lnTo>
                    <a:pt x="48647" y="1465319"/>
                  </a:lnTo>
                  <a:lnTo>
                    <a:pt x="73276" y="1501419"/>
                  </a:lnTo>
                  <a:lnTo>
                    <a:pt x="102655" y="1535207"/>
                  </a:lnTo>
                  <a:lnTo>
                    <a:pt x="136666" y="1566295"/>
                  </a:lnTo>
                  <a:lnTo>
                    <a:pt x="175190" y="1594294"/>
                  </a:lnTo>
                  <a:lnTo>
                    <a:pt x="218108" y="1618815"/>
                  </a:lnTo>
                  <a:lnTo>
                    <a:pt x="182801" y="1655252"/>
                  </a:lnTo>
                  <a:lnTo>
                    <a:pt x="153382" y="1694763"/>
                  </a:lnTo>
                  <a:lnTo>
                    <a:pt x="130051" y="1736833"/>
                  </a:lnTo>
                  <a:lnTo>
                    <a:pt x="113006" y="1780949"/>
                  </a:lnTo>
                  <a:lnTo>
                    <a:pt x="102446" y="1826596"/>
                  </a:lnTo>
                  <a:lnTo>
                    <a:pt x="98570" y="1873258"/>
                  </a:lnTo>
                  <a:lnTo>
                    <a:pt x="101576" y="1920423"/>
                  </a:lnTo>
                  <a:lnTo>
                    <a:pt x="110557" y="1963799"/>
                  </a:lnTo>
                  <a:lnTo>
                    <a:pt x="125033" y="2005126"/>
                  </a:lnTo>
                  <a:lnTo>
                    <a:pt x="144635" y="2044155"/>
                  </a:lnTo>
                  <a:lnTo>
                    <a:pt x="168994" y="2080640"/>
                  </a:lnTo>
                  <a:lnTo>
                    <a:pt x="197742" y="2114331"/>
                  </a:lnTo>
                  <a:lnTo>
                    <a:pt x="230509" y="2144981"/>
                  </a:lnTo>
                  <a:lnTo>
                    <a:pt x="266928" y="2172342"/>
                  </a:lnTo>
                  <a:lnTo>
                    <a:pt x="306628" y="2196167"/>
                  </a:lnTo>
                  <a:lnTo>
                    <a:pt x="349242" y="2216206"/>
                  </a:lnTo>
                  <a:lnTo>
                    <a:pt x="394401" y="2232212"/>
                  </a:lnTo>
                  <a:lnTo>
                    <a:pt x="441735" y="2243936"/>
                  </a:lnTo>
                  <a:lnTo>
                    <a:pt x="490876" y="2251132"/>
                  </a:lnTo>
                  <a:lnTo>
                    <a:pt x="541456" y="2253551"/>
                  </a:lnTo>
                  <a:lnTo>
                    <a:pt x="593104" y="2250945"/>
                  </a:lnTo>
                  <a:lnTo>
                    <a:pt x="601395" y="2263040"/>
                  </a:lnTo>
                  <a:lnTo>
                    <a:pt x="628270" y="2298768"/>
                  </a:lnTo>
                  <a:lnTo>
                    <a:pt x="657314" y="2332559"/>
                  </a:lnTo>
                  <a:lnTo>
                    <a:pt x="688403" y="2364386"/>
                  </a:lnTo>
                  <a:lnTo>
                    <a:pt x="721409" y="2394224"/>
                  </a:lnTo>
                  <a:lnTo>
                    <a:pt x="756208" y="2422044"/>
                  </a:lnTo>
                  <a:lnTo>
                    <a:pt x="792671" y="2447820"/>
                  </a:lnTo>
                  <a:lnTo>
                    <a:pt x="830675" y="2471525"/>
                  </a:lnTo>
                  <a:lnTo>
                    <a:pt x="870092" y="2493133"/>
                  </a:lnTo>
                  <a:lnTo>
                    <a:pt x="910796" y="2512616"/>
                  </a:lnTo>
                  <a:lnTo>
                    <a:pt x="952662" y="2529947"/>
                  </a:lnTo>
                  <a:lnTo>
                    <a:pt x="995563" y="2545099"/>
                  </a:lnTo>
                  <a:lnTo>
                    <a:pt x="1039374" y="2558047"/>
                  </a:lnTo>
                  <a:lnTo>
                    <a:pt x="1083968" y="2568762"/>
                  </a:lnTo>
                  <a:lnTo>
                    <a:pt x="1129218" y="2577217"/>
                  </a:lnTo>
                  <a:lnTo>
                    <a:pt x="1175000" y="2583387"/>
                  </a:lnTo>
                  <a:lnTo>
                    <a:pt x="1221187" y="2587243"/>
                  </a:lnTo>
                  <a:lnTo>
                    <a:pt x="1267653" y="2588760"/>
                  </a:lnTo>
                  <a:lnTo>
                    <a:pt x="1314271" y="2587910"/>
                  </a:lnTo>
                  <a:lnTo>
                    <a:pt x="1360917" y="2584666"/>
                  </a:lnTo>
                  <a:lnTo>
                    <a:pt x="1407463" y="2579001"/>
                  </a:lnTo>
                  <a:lnTo>
                    <a:pt x="1453784" y="2570889"/>
                  </a:lnTo>
                  <a:lnTo>
                    <a:pt x="1499753" y="2560303"/>
                  </a:lnTo>
                  <a:lnTo>
                    <a:pt x="1545245" y="2547215"/>
                  </a:lnTo>
                  <a:lnTo>
                    <a:pt x="1590133" y="2531599"/>
                  </a:lnTo>
                  <a:lnTo>
                    <a:pt x="1634292" y="2513428"/>
                  </a:lnTo>
                  <a:lnTo>
                    <a:pt x="1677595" y="2492675"/>
                  </a:lnTo>
                  <a:lnTo>
                    <a:pt x="1708570" y="2529213"/>
                  </a:lnTo>
                  <a:lnTo>
                    <a:pt x="1742549" y="2563434"/>
                  </a:lnTo>
                  <a:lnTo>
                    <a:pt x="1779349" y="2595222"/>
                  </a:lnTo>
                  <a:lnTo>
                    <a:pt x="1818785" y="2624459"/>
                  </a:lnTo>
                  <a:lnTo>
                    <a:pt x="1860673" y="2651030"/>
                  </a:lnTo>
                  <a:lnTo>
                    <a:pt x="1904828" y="2674816"/>
                  </a:lnTo>
                  <a:lnTo>
                    <a:pt x="1951067" y="2695701"/>
                  </a:lnTo>
                  <a:lnTo>
                    <a:pt x="1999206" y="2713568"/>
                  </a:lnTo>
                  <a:lnTo>
                    <a:pt x="2049059" y="2728301"/>
                  </a:lnTo>
                  <a:lnTo>
                    <a:pt x="2098598" y="2739457"/>
                  </a:lnTo>
                  <a:lnTo>
                    <a:pt x="2148224" y="2747349"/>
                  </a:lnTo>
                  <a:lnTo>
                    <a:pt x="2197772" y="2752054"/>
                  </a:lnTo>
                  <a:lnTo>
                    <a:pt x="2247075" y="2753647"/>
                  </a:lnTo>
                  <a:lnTo>
                    <a:pt x="2295969" y="2752203"/>
                  </a:lnTo>
                  <a:lnTo>
                    <a:pt x="2344289" y="2747800"/>
                  </a:lnTo>
                  <a:lnTo>
                    <a:pt x="2391869" y="2740511"/>
                  </a:lnTo>
                  <a:lnTo>
                    <a:pt x="2438543" y="2730413"/>
                  </a:lnTo>
                  <a:lnTo>
                    <a:pt x="2484146" y="2717582"/>
                  </a:lnTo>
                  <a:lnTo>
                    <a:pt x="2528514" y="2702094"/>
                  </a:lnTo>
                  <a:lnTo>
                    <a:pt x="2571479" y="2684024"/>
                  </a:lnTo>
                  <a:lnTo>
                    <a:pt x="2612878" y="2663448"/>
                  </a:lnTo>
                  <a:lnTo>
                    <a:pt x="2652545" y="2640441"/>
                  </a:lnTo>
                  <a:lnTo>
                    <a:pt x="2690314" y="2615081"/>
                  </a:lnTo>
                  <a:lnTo>
                    <a:pt x="2726020" y="2587441"/>
                  </a:lnTo>
                  <a:lnTo>
                    <a:pt x="2759498" y="2557599"/>
                  </a:lnTo>
                  <a:lnTo>
                    <a:pt x="2790582" y="2525629"/>
                  </a:lnTo>
                  <a:lnTo>
                    <a:pt x="2819107" y="2491608"/>
                  </a:lnTo>
                  <a:lnTo>
                    <a:pt x="2844908" y="2455612"/>
                  </a:lnTo>
                  <a:lnTo>
                    <a:pt x="2867818" y="2417715"/>
                  </a:lnTo>
                  <a:lnTo>
                    <a:pt x="2887674" y="2377994"/>
                  </a:lnTo>
                  <a:lnTo>
                    <a:pt x="2904309" y="2336525"/>
                  </a:lnTo>
                  <a:lnTo>
                    <a:pt x="2951421" y="2359111"/>
                  </a:lnTo>
                  <a:lnTo>
                    <a:pt x="3000556" y="2377840"/>
                  </a:lnTo>
                  <a:lnTo>
                    <a:pt x="3051388" y="2392630"/>
                  </a:lnTo>
                  <a:lnTo>
                    <a:pt x="3103592" y="2403400"/>
                  </a:lnTo>
                  <a:lnTo>
                    <a:pt x="3156840" y="2410070"/>
                  </a:lnTo>
                  <a:lnTo>
                    <a:pt x="3210807" y="2412559"/>
                  </a:lnTo>
                  <a:lnTo>
                    <a:pt x="3261529" y="2411066"/>
                  </a:lnTo>
                  <a:lnTo>
                    <a:pt x="3311088" y="2405986"/>
                  </a:lnTo>
                  <a:lnTo>
                    <a:pt x="3359305" y="2397468"/>
                  </a:lnTo>
                  <a:lnTo>
                    <a:pt x="3406002" y="2385661"/>
                  </a:lnTo>
                  <a:lnTo>
                    <a:pt x="3451001" y="2370714"/>
                  </a:lnTo>
                  <a:lnTo>
                    <a:pt x="3494126" y="2352777"/>
                  </a:lnTo>
                  <a:lnTo>
                    <a:pt x="3535197" y="2331999"/>
                  </a:lnTo>
                  <a:lnTo>
                    <a:pt x="3574037" y="2308529"/>
                  </a:lnTo>
                  <a:lnTo>
                    <a:pt x="3610468" y="2282517"/>
                  </a:lnTo>
                  <a:lnTo>
                    <a:pt x="3644313" y="2254111"/>
                  </a:lnTo>
                  <a:lnTo>
                    <a:pt x="3675393" y="2223461"/>
                  </a:lnTo>
                  <a:lnTo>
                    <a:pt x="3703531" y="2190716"/>
                  </a:lnTo>
                  <a:lnTo>
                    <a:pt x="3728549" y="2156025"/>
                  </a:lnTo>
                  <a:lnTo>
                    <a:pt x="3750270" y="2119538"/>
                  </a:lnTo>
                  <a:lnTo>
                    <a:pt x="3768514" y="2081404"/>
                  </a:lnTo>
                  <a:lnTo>
                    <a:pt x="3783105" y="2041771"/>
                  </a:lnTo>
                  <a:lnTo>
                    <a:pt x="3793865" y="2000790"/>
                  </a:lnTo>
                  <a:lnTo>
                    <a:pt x="3800615" y="1958610"/>
                  </a:lnTo>
                  <a:lnTo>
                    <a:pt x="3803179" y="1915379"/>
                  </a:lnTo>
                  <a:lnTo>
                    <a:pt x="3852962" y="1907700"/>
                  </a:lnTo>
                  <a:lnTo>
                    <a:pt x="3901787" y="1896963"/>
                  </a:lnTo>
                  <a:lnTo>
                    <a:pt x="3949467" y="1883233"/>
                  </a:lnTo>
                  <a:lnTo>
                    <a:pt x="3995814" y="1866579"/>
                  </a:lnTo>
                  <a:lnTo>
                    <a:pt x="4040641" y="1847067"/>
                  </a:lnTo>
                  <a:lnTo>
                    <a:pt x="4083762" y="1824765"/>
                  </a:lnTo>
                  <a:lnTo>
                    <a:pt x="4124988" y="1799740"/>
                  </a:lnTo>
                  <a:lnTo>
                    <a:pt x="4166383" y="1770376"/>
                  </a:lnTo>
                  <a:lnTo>
                    <a:pt x="4204420" y="1738866"/>
                  </a:lnTo>
                  <a:lnTo>
                    <a:pt x="4239070" y="1705393"/>
                  </a:lnTo>
                  <a:lnTo>
                    <a:pt x="4270305" y="1670141"/>
                  </a:lnTo>
                  <a:lnTo>
                    <a:pt x="4298098" y="1633293"/>
                  </a:lnTo>
                  <a:lnTo>
                    <a:pt x="4322419" y="1595032"/>
                  </a:lnTo>
                  <a:lnTo>
                    <a:pt x="4343242" y="1555541"/>
                  </a:lnTo>
                  <a:lnTo>
                    <a:pt x="4360537" y="1515003"/>
                  </a:lnTo>
                  <a:lnTo>
                    <a:pt x="4374277" y="1473601"/>
                  </a:lnTo>
                  <a:lnTo>
                    <a:pt x="4384433" y="1431519"/>
                  </a:lnTo>
                  <a:lnTo>
                    <a:pt x="4390978" y="1388939"/>
                  </a:lnTo>
                  <a:lnTo>
                    <a:pt x="4393882" y="1346045"/>
                  </a:lnTo>
                  <a:lnTo>
                    <a:pt x="4393119" y="1303019"/>
                  </a:lnTo>
                  <a:lnTo>
                    <a:pt x="4388660" y="1260045"/>
                  </a:lnTo>
                  <a:lnTo>
                    <a:pt x="4380476" y="1217307"/>
                  </a:lnTo>
                  <a:lnTo>
                    <a:pt x="4368540" y="1174986"/>
                  </a:lnTo>
                  <a:lnTo>
                    <a:pt x="4352823" y="1133266"/>
                  </a:lnTo>
                  <a:lnTo>
                    <a:pt x="4333297" y="1092331"/>
                  </a:lnTo>
                  <a:lnTo>
                    <a:pt x="4309935" y="1052363"/>
                  </a:lnTo>
                  <a:lnTo>
                    <a:pt x="4282707" y="1013546"/>
                  </a:lnTo>
                  <a:lnTo>
                    <a:pt x="4251587" y="976063"/>
                  </a:lnTo>
                  <a:lnTo>
                    <a:pt x="4258717" y="961129"/>
                  </a:lnTo>
                  <a:lnTo>
                    <a:pt x="4276400" y="915190"/>
                  </a:lnTo>
                  <a:lnTo>
                    <a:pt x="4287715" y="871575"/>
                  </a:lnTo>
                  <a:lnTo>
                    <a:pt x="4294021" y="828037"/>
                  </a:lnTo>
                  <a:lnTo>
                    <a:pt x="4295478" y="784815"/>
                  </a:lnTo>
                  <a:lnTo>
                    <a:pt x="4292246" y="742147"/>
                  </a:lnTo>
                  <a:lnTo>
                    <a:pt x="4284483" y="700271"/>
                  </a:lnTo>
                  <a:lnTo>
                    <a:pt x="4272350" y="659427"/>
                  </a:lnTo>
                  <a:lnTo>
                    <a:pt x="4256005" y="619852"/>
                  </a:lnTo>
                  <a:lnTo>
                    <a:pt x="4235608" y="581784"/>
                  </a:lnTo>
                  <a:lnTo>
                    <a:pt x="4211319" y="545463"/>
                  </a:lnTo>
                  <a:lnTo>
                    <a:pt x="4183297" y="511126"/>
                  </a:lnTo>
                  <a:lnTo>
                    <a:pt x="4151701" y="479012"/>
                  </a:lnTo>
                  <a:lnTo>
                    <a:pt x="4116690" y="449359"/>
                  </a:lnTo>
                  <a:lnTo>
                    <a:pt x="4078425" y="422406"/>
                  </a:lnTo>
                  <a:lnTo>
                    <a:pt x="4037064" y="398391"/>
                  </a:lnTo>
                  <a:lnTo>
                    <a:pt x="3992768" y="377552"/>
                  </a:lnTo>
                  <a:lnTo>
                    <a:pt x="3945694" y="360128"/>
                  </a:lnTo>
                  <a:lnTo>
                    <a:pt x="3896003" y="346357"/>
                  </a:lnTo>
                  <a:lnTo>
                    <a:pt x="3882683" y="299183"/>
                  </a:lnTo>
                  <a:lnTo>
                    <a:pt x="3863213" y="253924"/>
                  </a:lnTo>
                  <a:lnTo>
                    <a:pt x="3837874" y="210994"/>
                  </a:lnTo>
                  <a:lnTo>
                    <a:pt x="3806946" y="170808"/>
                  </a:lnTo>
                  <a:lnTo>
                    <a:pt x="3770710" y="133779"/>
                  </a:lnTo>
                  <a:lnTo>
                    <a:pt x="3729447" y="100323"/>
                  </a:lnTo>
                  <a:lnTo>
                    <a:pt x="3689316" y="74200"/>
                  </a:lnTo>
                  <a:lnTo>
                    <a:pt x="3647110" y="52081"/>
                  </a:lnTo>
                  <a:lnTo>
                    <a:pt x="3603178" y="33943"/>
                  </a:lnTo>
                  <a:lnTo>
                    <a:pt x="3557869" y="19760"/>
                  </a:lnTo>
                  <a:lnTo>
                    <a:pt x="3511533" y="9508"/>
                  </a:lnTo>
                  <a:lnTo>
                    <a:pt x="3464520" y="3162"/>
                  </a:lnTo>
                  <a:lnTo>
                    <a:pt x="3417179" y="699"/>
                  </a:lnTo>
                  <a:lnTo>
                    <a:pt x="3369859" y="2093"/>
                  </a:lnTo>
                  <a:lnTo>
                    <a:pt x="3322910" y="7319"/>
                  </a:lnTo>
                  <a:lnTo>
                    <a:pt x="3276683" y="16354"/>
                  </a:lnTo>
                  <a:lnTo>
                    <a:pt x="3231525" y="29173"/>
                  </a:lnTo>
                  <a:lnTo>
                    <a:pt x="3187788" y="45751"/>
                  </a:lnTo>
                  <a:lnTo>
                    <a:pt x="3145819" y="66063"/>
                  </a:lnTo>
                  <a:lnTo>
                    <a:pt x="3105970" y="90086"/>
                  </a:lnTo>
                  <a:lnTo>
                    <a:pt x="3068589" y="117794"/>
                  </a:lnTo>
                  <a:lnTo>
                    <a:pt x="3034026" y="149163"/>
                  </a:lnTo>
                  <a:lnTo>
                    <a:pt x="3001050" y="116303"/>
                  </a:lnTo>
                  <a:lnTo>
                    <a:pt x="2964026" y="86960"/>
                  </a:lnTo>
                  <a:lnTo>
                    <a:pt x="2923336" y="61404"/>
                  </a:lnTo>
                  <a:lnTo>
                    <a:pt x="2879362" y="39904"/>
                  </a:lnTo>
                  <a:lnTo>
                    <a:pt x="2831755" y="22467"/>
                  </a:lnTo>
                  <a:lnTo>
                    <a:pt x="2783153" y="10088"/>
                  </a:lnTo>
                  <a:lnTo>
                    <a:pt x="2733999" y="2642"/>
                  </a:lnTo>
                  <a:lnTo>
                    <a:pt x="268474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9178" y="2224808"/>
              <a:ext cx="4394200" cy="2753995"/>
            </a:xfrm>
            <a:custGeom>
              <a:avLst/>
              <a:gdLst/>
              <a:ahLst/>
              <a:cxnLst/>
              <a:rect l="l" t="t" r="r" b="b"/>
              <a:pathLst>
                <a:path w="4394200" h="2753995">
                  <a:moveTo>
                    <a:pt x="399589" y="906635"/>
                  </a:moveTo>
                  <a:lnTo>
                    <a:pt x="394552" y="863120"/>
                  </a:lnTo>
                  <a:lnTo>
                    <a:pt x="393295" y="820047"/>
                  </a:lnTo>
                  <a:lnTo>
                    <a:pt x="395704" y="777542"/>
                  </a:lnTo>
                  <a:lnTo>
                    <a:pt x="401664" y="735734"/>
                  </a:lnTo>
                  <a:lnTo>
                    <a:pt x="411063" y="694750"/>
                  </a:lnTo>
                  <a:lnTo>
                    <a:pt x="423786" y="654717"/>
                  </a:lnTo>
                  <a:lnTo>
                    <a:pt x="439721" y="615763"/>
                  </a:lnTo>
                  <a:lnTo>
                    <a:pt x="458754" y="578015"/>
                  </a:lnTo>
                  <a:lnTo>
                    <a:pt x="480771" y="541601"/>
                  </a:lnTo>
                  <a:lnTo>
                    <a:pt x="505658" y="506647"/>
                  </a:lnTo>
                  <a:lnTo>
                    <a:pt x="533302" y="473282"/>
                  </a:lnTo>
                  <a:lnTo>
                    <a:pt x="563590" y="441633"/>
                  </a:lnTo>
                  <a:lnTo>
                    <a:pt x="596408" y="411828"/>
                  </a:lnTo>
                  <a:lnTo>
                    <a:pt x="631642" y="383993"/>
                  </a:lnTo>
                  <a:lnTo>
                    <a:pt x="669180" y="358256"/>
                  </a:lnTo>
                  <a:lnTo>
                    <a:pt x="708906" y="334745"/>
                  </a:lnTo>
                  <a:lnTo>
                    <a:pt x="750708" y="313587"/>
                  </a:lnTo>
                  <a:lnTo>
                    <a:pt x="794472" y="294909"/>
                  </a:lnTo>
                  <a:lnTo>
                    <a:pt x="840085" y="278840"/>
                  </a:lnTo>
                  <a:lnTo>
                    <a:pt x="887433" y="265506"/>
                  </a:lnTo>
                  <a:lnTo>
                    <a:pt x="936402" y="255035"/>
                  </a:lnTo>
                  <a:lnTo>
                    <a:pt x="986879" y="247554"/>
                  </a:lnTo>
                  <a:lnTo>
                    <a:pt x="1037647" y="243293"/>
                  </a:lnTo>
                  <a:lnTo>
                    <a:pt x="1088400" y="242261"/>
                  </a:lnTo>
                  <a:lnTo>
                    <a:pt x="1138934" y="244424"/>
                  </a:lnTo>
                  <a:lnTo>
                    <a:pt x="1189046" y="249746"/>
                  </a:lnTo>
                  <a:lnTo>
                    <a:pt x="1238531" y="258193"/>
                  </a:lnTo>
                  <a:lnTo>
                    <a:pt x="1287186" y="269729"/>
                  </a:lnTo>
                  <a:lnTo>
                    <a:pt x="1334807" y="284322"/>
                  </a:lnTo>
                  <a:lnTo>
                    <a:pt x="1381191" y="301934"/>
                  </a:lnTo>
                  <a:lnTo>
                    <a:pt x="1426134" y="322532"/>
                  </a:lnTo>
                  <a:lnTo>
                    <a:pt x="1451222" y="286203"/>
                  </a:lnTo>
                  <a:lnTo>
                    <a:pt x="1479525" y="252534"/>
                  </a:lnTo>
                  <a:lnTo>
                    <a:pt x="1510787" y="221593"/>
                  </a:lnTo>
                  <a:lnTo>
                    <a:pt x="1544747" y="193447"/>
                  </a:lnTo>
                  <a:lnTo>
                    <a:pt x="1581147" y="168165"/>
                  </a:lnTo>
                  <a:lnTo>
                    <a:pt x="1619729" y="145814"/>
                  </a:lnTo>
                  <a:lnTo>
                    <a:pt x="1660233" y="126461"/>
                  </a:lnTo>
                  <a:lnTo>
                    <a:pt x="1702402" y="110174"/>
                  </a:lnTo>
                  <a:lnTo>
                    <a:pt x="1745977" y="97021"/>
                  </a:lnTo>
                  <a:lnTo>
                    <a:pt x="1790699" y="87070"/>
                  </a:lnTo>
                  <a:lnTo>
                    <a:pt x="1836309" y="80389"/>
                  </a:lnTo>
                  <a:lnTo>
                    <a:pt x="1882549" y="77044"/>
                  </a:lnTo>
                  <a:lnTo>
                    <a:pt x="1929160" y="77104"/>
                  </a:lnTo>
                  <a:lnTo>
                    <a:pt x="1975884" y="80636"/>
                  </a:lnTo>
                  <a:lnTo>
                    <a:pt x="2022461" y="87708"/>
                  </a:lnTo>
                  <a:lnTo>
                    <a:pt x="2068634" y="98387"/>
                  </a:lnTo>
                  <a:lnTo>
                    <a:pt x="2114143" y="112742"/>
                  </a:lnTo>
                  <a:lnTo>
                    <a:pt x="2158731" y="130840"/>
                  </a:lnTo>
                  <a:lnTo>
                    <a:pt x="2225025" y="166407"/>
                  </a:lnTo>
                  <a:lnTo>
                    <a:pt x="2284630" y="209766"/>
                  </a:lnTo>
                  <a:lnTo>
                    <a:pt x="2310383" y="171376"/>
                  </a:lnTo>
                  <a:lnTo>
                    <a:pt x="2340494" y="136517"/>
                  </a:lnTo>
                  <a:lnTo>
                    <a:pt x="2374518" y="105314"/>
                  </a:lnTo>
                  <a:lnTo>
                    <a:pt x="2412008" y="77896"/>
                  </a:lnTo>
                  <a:lnTo>
                    <a:pt x="2452517" y="54390"/>
                  </a:lnTo>
                  <a:lnTo>
                    <a:pt x="2495600" y="34923"/>
                  </a:lnTo>
                  <a:lnTo>
                    <a:pt x="2540810" y="19623"/>
                  </a:lnTo>
                  <a:lnTo>
                    <a:pt x="2587702" y="8618"/>
                  </a:lnTo>
                  <a:lnTo>
                    <a:pt x="2635828" y="2034"/>
                  </a:lnTo>
                  <a:lnTo>
                    <a:pt x="2684742" y="0"/>
                  </a:lnTo>
                  <a:lnTo>
                    <a:pt x="2733999" y="2642"/>
                  </a:lnTo>
                  <a:lnTo>
                    <a:pt x="2783152" y="10088"/>
                  </a:lnTo>
                  <a:lnTo>
                    <a:pt x="2831755" y="22466"/>
                  </a:lnTo>
                  <a:lnTo>
                    <a:pt x="2879362" y="39903"/>
                  </a:lnTo>
                  <a:lnTo>
                    <a:pt x="2923337" y="61404"/>
                  </a:lnTo>
                  <a:lnTo>
                    <a:pt x="2964026" y="86960"/>
                  </a:lnTo>
                  <a:lnTo>
                    <a:pt x="3001050" y="116303"/>
                  </a:lnTo>
                  <a:lnTo>
                    <a:pt x="3034027" y="149163"/>
                  </a:lnTo>
                  <a:lnTo>
                    <a:pt x="3068590" y="117794"/>
                  </a:lnTo>
                  <a:lnTo>
                    <a:pt x="3105970" y="90086"/>
                  </a:lnTo>
                  <a:lnTo>
                    <a:pt x="3145820" y="66063"/>
                  </a:lnTo>
                  <a:lnTo>
                    <a:pt x="3187788" y="45751"/>
                  </a:lnTo>
                  <a:lnTo>
                    <a:pt x="3231525" y="29173"/>
                  </a:lnTo>
                  <a:lnTo>
                    <a:pt x="3276683" y="16354"/>
                  </a:lnTo>
                  <a:lnTo>
                    <a:pt x="3322911" y="7319"/>
                  </a:lnTo>
                  <a:lnTo>
                    <a:pt x="3369859" y="2093"/>
                  </a:lnTo>
                  <a:lnTo>
                    <a:pt x="3417179" y="699"/>
                  </a:lnTo>
                  <a:lnTo>
                    <a:pt x="3464520" y="3162"/>
                  </a:lnTo>
                  <a:lnTo>
                    <a:pt x="3511534" y="9508"/>
                  </a:lnTo>
                  <a:lnTo>
                    <a:pt x="3557869" y="19760"/>
                  </a:lnTo>
                  <a:lnTo>
                    <a:pt x="3603178" y="33942"/>
                  </a:lnTo>
                  <a:lnTo>
                    <a:pt x="3647111" y="52081"/>
                  </a:lnTo>
                  <a:lnTo>
                    <a:pt x="3689317" y="74200"/>
                  </a:lnTo>
                  <a:lnTo>
                    <a:pt x="3729447" y="100323"/>
                  </a:lnTo>
                  <a:lnTo>
                    <a:pt x="3770711" y="133779"/>
                  </a:lnTo>
                  <a:lnTo>
                    <a:pt x="3806946" y="170807"/>
                  </a:lnTo>
                  <a:lnTo>
                    <a:pt x="3837874" y="210994"/>
                  </a:lnTo>
                  <a:lnTo>
                    <a:pt x="3863213" y="253924"/>
                  </a:lnTo>
                  <a:lnTo>
                    <a:pt x="3882683" y="299183"/>
                  </a:lnTo>
                  <a:lnTo>
                    <a:pt x="3896003" y="346357"/>
                  </a:lnTo>
                  <a:lnTo>
                    <a:pt x="3945694" y="360128"/>
                  </a:lnTo>
                  <a:lnTo>
                    <a:pt x="3992767" y="377552"/>
                  </a:lnTo>
                  <a:lnTo>
                    <a:pt x="4037064" y="398391"/>
                  </a:lnTo>
                  <a:lnTo>
                    <a:pt x="4078425" y="422406"/>
                  </a:lnTo>
                  <a:lnTo>
                    <a:pt x="4116691" y="449359"/>
                  </a:lnTo>
                  <a:lnTo>
                    <a:pt x="4151701" y="479012"/>
                  </a:lnTo>
                  <a:lnTo>
                    <a:pt x="4183297" y="511126"/>
                  </a:lnTo>
                  <a:lnTo>
                    <a:pt x="4211320" y="545463"/>
                  </a:lnTo>
                  <a:lnTo>
                    <a:pt x="4235609" y="581784"/>
                  </a:lnTo>
                  <a:lnTo>
                    <a:pt x="4256006" y="619852"/>
                  </a:lnTo>
                  <a:lnTo>
                    <a:pt x="4272350" y="659427"/>
                  </a:lnTo>
                  <a:lnTo>
                    <a:pt x="4284484" y="700271"/>
                  </a:lnTo>
                  <a:lnTo>
                    <a:pt x="4292246" y="742147"/>
                  </a:lnTo>
                  <a:lnTo>
                    <a:pt x="4295478" y="784815"/>
                  </a:lnTo>
                  <a:lnTo>
                    <a:pt x="4294021" y="828037"/>
                  </a:lnTo>
                  <a:lnTo>
                    <a:pt x="4287715" y="871575"/>
                  </a:lnTo>
                  <a:lnTo>
                    <a:pt x="4276400" y="915191"/>
                  </a:lnTo>
                  <a:lnTo>
                    <a:pt x="4258717" y="961129"/>
                  </a:lnTo>
                  <a:lnTo>
                    <a:pt x="4251588" y="976062"/>
                  </a:lnTo>
                  <a:lnTo>
                    <a:pt x="4282708" y="1013546"/>
                  </a:lnTo>
                  <a:lnTo>
                    <a:pt x="4309936" y="1052363"/>
                  </a:lnTo>
                  <a:lnTo>
                    <a:pt x="4333298" y="1092331"/>
                  </a:lnTo>
                  <a:lnTo>
                    <a:pt x="4352823" y="1133266"/>
                  </a:lnTo>
                  <a:lnTo>
                    <a:pt x="4368540" y="1174986"/>
                  </a:lnTo>
                  <a:lnTo>
                    <a:pt x="4380476" y="1217306"/>
                  </a:lnTo>
                  <a:lnTo>
                    <a:pt x="4388660" y="1260045"/>
                  </a:lnTo>
                  <a:lnTo>
                    <a:pt x="4393119" y="1303019"/>
                  </a:lnTo>
                  <a:lnTo>
                    <a:pt x="4393883" y="1346045"/>
                  </a:lnTo>
                  <a:lnTo>
                    <a:pt x="4390978" y="1388939"/>
                  </a:lnTo>
                  <a:lnTo>
                    <a:pt x="4384433" y="1431519"/>
                  </a:lnTo>
                  <a:lnTo>
                    <a:pt x="4374277" y="1473601"/>
                  </a:lnTo>
                  <a:lnTo>
                    <a:pt x="4360537" y="1515003"/>
                  </a:lnTo>
                  <a:lnTo>
                    <a:pt x="4343242" y="1555541"/>
                  </a:lnTo>
                  <a:lnTo>
                    <a:pt x="4322419" y="1595032"/>
                  </a:lnTo>
                  <a:lnTo>
                    <a:pt x="4298098" y="1633293"/>
                  </a:lnTo>
                  <a:lnTo>
                    <a:pt x="4270305" y="1670142"/>
                  </a:lnTo>
                  <a:lnTo>
                    <a:pt x="4239070" y="1705393"/>
                  </a:lnTo>
                  <a:lnTo>
                    <a:pt x="4204420" y="1738866"/>
                  </a:lnTo>
                  <a:lnTo>
                    <a:pt x="4166383" y="1770376"/>
                  </a:lnTo>
                  <a:lnTo>
                    <a:pt x="4124988" y="1799740"/>
                  </a:lnTo>
                  <a:lnTo>
                    <a:pt x="4083762" y="1824765"/>
                  </a:lnTo>
                  <a:lnTo>
                    <a:pt x="4040642" y="1847067"/>
                  </a:lnTo>
                  <a:lnTo>
                    <a:pt x="3995814" y="1866578"/>
                  </a:lnTo>
                  <a:lnTo>
                    <a:pt x="3949467" y="1883232"/>
                  </a:lnTo>
                  <a:lnTo>
                    <a:pt x="3901788" y="1896962"/>
                  </a:lnTo>
                  <a:lnTo>
                    <a:pt x="3852963" y="1907700"/>
                  </a:lnTo>
                  <a:lnTo>
                    <a:pt x="3803180" y="1915378"/>
                  </a:lnTo>
                  <a:lnTo>
                    <a:pt x="3800616" y="1958609"/>
                  </a:lnTo>
                  <a:lnTo>
                    <a:pt x="3793866" y="2000790"/>
                  </a:lnTo>
                  <a:lnTo>
                    <a:pt x="3783106" y="2041771"/>
                  </a:lnTo>
                  <a:lnTo>
                    <a:pt x="3768515" y="2081403"/>
                  </a:lnTo>
                  <a:lnTo>
                    <a:pt x="3750270" y="2119537"/>
                  </a:lnTo>
                  <a:lnTo>
                    <a:pt x="3728550" y="2156025"/>
                  </a:lnTo>
                  <a:lnTo>
                    <a:pt x="3703532" y="2190715"/>
                  </a:lnTo>
                  <a:lnTo>
                    <a:pt x="3675394" y="2223460"/>
                  </a:lnTo>
                  <a:lnTo>
                    <a:pt x="3644313" y="2254110"/>
                  </a:lnTo>
                  <a:lnTo>
                    <a:pt x="3610468" y="2282516"/>
                  </a:lnTo>
                  <a:lnTo>
                    <a:pt x="3574037" y="2308529"/>
                  </a:lnTo>
                  <a:lnTo>
                    <a:pt x="3535197" y="2331999"/>
                  </a:lnTo>
                  <a:lnTo>
                    <a:pt x="3494126" y="2352777"/>
                  </a:lnTo>
                  <a:lnTo>
                    <a:pt x="3451001" y="2370714"/>
                  </a:lnTo>
                  <a:lnTo>
                    <a:pt x="3406002" y="2385660"/>
                  </a:lnTo>
                  <a:lnTo>
                    <a:pt x="3359305" y="2397467"/>
                  </a:lnTo>
                  <a:lnTo>
                    <a:pt x="3311088" y="2405985"/>
                  </a:lnTo>
                  <a:lnTo>
                    <a:pt x="3261529" y="2411065"/>
                  </a:lnTo>
                  <a:lnTo>
                    <a:pt x="3210806" y="2412558"/>
                  </a:lnTo>
                  <a:lnTo>
                    <a:pt x="3156840" y="2410070"/>
                  </a:lnTo>
                  <a:lnTo>
                    <a:pt x="3103592" y="2403400"/>
                  </a:lnTo>
                  <a:lnTo>
                    <a:pt x="3051389" y="2392630"/>
                  </a:lnTo>
                  <a:lnTo>
                    <a:pt x="3000556" y="2377840"/>
                  </a:lnTo>
                  <a:lnTo>
                    <a:pt x="2951421" y="2359111"/>
                  </a:lnTo>
                  <a:lnTo>
                    <a:pt x="2904308" y="2336525"/>
                  </a:lnTo>
                  <a:lnTo>
                    <a:pt x="2887673" y="2377994"/>
                  </a:lnTo>
                  <a:lnTo>
                    <a:pt x="2867818" y="2417715"/>
                  </a:lnTo>
                  <a:lnTo>
                    <a:pt x="2844907" y="2455612"/>
                  </a:lnTo>
                  <a:lnTo>
                    <a:pt x="2819107" y="2491608"/>
                  </a:lnTo>
                  <a:lnTo>
                    <a:pt x="2790582" y="2525629"/>
                  </a:lnTo>
                  <a:lnTo>
                    <a:pt x="2759498" y="2557599"/>
                  </a:lnTo>
                  <a:lnTo>
                    <a:pt x="2726020" y="2587441"/>
                  </a:lnTo>
                  <a:lnTo>
                    <a:pt x="2690314" y="2615080"/>
                  </a:lnTo>
                  <a:lnTo>
                    <a:pt x="2652545" y="2640441"/>
                  </a:lnTo>
                  <a:lnTo>
                    <a:pt x="2612878" y="2663447"/>
                  </a:lnTo>
                  <a:lnTo>
                    <a:pt x="2571479" y="2684023"/>
                  </a:lnTo>
                  <a:lnTo>
                    <a:pt x="2528514" y="2702093"/>
                  </a:lnTo>
                  <a:lnTo>
                    <a:pt x="2484146" y="2717582"/>
                  </a:lnTo>
                  <a:lnTo>
                    <a:pt x="2438543" y="2730413"/>
                  </a:lnTo>
                  <a:lnTo>
                    <a:pt x="2391869" y="2740510"/>
                  </a:lnTo>
                  <a:lnTo>
                    <a:pt x="2344289" y="2747799"/>
                  </a:lnTo>
                  <a:lnTo>
                    <a:pt x="2295969" y="2752203"/>
                  </a:lnTo>
                  <a:lnTo>
                    <a:pt x="2247075" y="2753646"/>
                  </a:lnTo>
                  <a:lnTo>
                    <a:pt x="2197772" y="2752053"/>
                  </a:lnTo>
                  <a:lnTo>
                    <a:pt x="2148224" y="2747349"/>
                  </a:lnTo>
                  <a:lnTo>
                    <a:pt x="2098598" y="2739456"/>
                  </a:lnTo>
                  <a:lnTo>
                    <a:pt x="2049059" y="2728300"/>
                  </a:lnTo>
                  <a:lnTo>
                    <a:pt x="1999206" y="2713568"/>
                  </a:lnTo>
                  <a:lnTo>
                    <a:pt x="1951067" y="2695701"/>
                  </a:lnTo>
                  <a:lnTo>
                    <a:pt x="1904828" y="2674816"/>
                  </a:lnTo>
                  <a:lnTo>
                    <a:pt x="1860672" y="2651029"/>
                  </a:lnTo>
                  <a:lnTo>
                    <a:pt x="1818784" y="2624459"/>
                  </a:lnTo>
                  <a:lnTo>
                    <a:pt x="1779348" y="2595222"/>
                  </a:lnTo>
                  <a:lnTo>
                    <a:pt x="1742549" y="2563434"/>
                  </a:lnTo>
                  <a:lnTo>
                    <a:pt x="1708569" y="2529213"/>
                  </a:lnTo>
                  <a:lnTo>
                    <a:pt x="1677595" y="2492675"/>
                  </a:lnTo>
                  <a:lnTo>
                    <a:pt x="1634292" y="2513428"/>
                  </a:lnTo>
                  <a:lnTo>
                    <a:pt x="1590133" y="2531599"/>
                  </a:lnTo>
                  <a:lnTo>
                    <a:pt x="1545245" y="2547215"/>
                  </a:lnTo>
                  <a:lnTo>
                    <a:pt x="1499753" y="2560303"/>
                  </a:lnTo>
                  <a:lnTo>
                    <a:pt x="1453784" y="2570889"/>
                  </a:lnTo>
                  <a:lnTo>
                    <a:pt x="1407463" y="2579001"/>
                  </a:lnTo>
                  <a:lnTo>
                    <a:pt x="1360917" y="2584666"/>
                  </a:lnTo>
                  <a:lnTo>
                    <a:pt x="1314272" y="2587910"/>
                  </a:lnTo>
                  <a:lnTo>
                    <a:pt x="1267653" y="2588760"/>
                  </a:lnTo>
                  <a:lnTo>
                    <a:pt x="1221187" y="2587243"/>
                  </a:lnTo>
                  <a:lnTo>
                    <a:pt x="1175001" y="2583386"/>
                  </a:lnTo>
                  <a:lnTo>
                    <a:pt x="1129219" y="2577217"/>
                  </a:lnTo>
                  <a:lnTo>
                    <a:pt x="1083968" y="2568761"/>
                  </a:lnTo>
                  <a:lnTo>
                    <a:pt x="1039374" y="2558046"/>
                  </a:lnTo>
                  <a:lnTo>
                    <a:pt x="995564" y="2545099"/>
                  </a:lnTo>
                  <a:lnTo>
                    <a:pt x="952662" y="2529946"/>
                  </a:lnTo>
                  <a:lnTo>
                    <a:pt x="910797" y="2512615"/>
                  </a:lnTo>
                  <a:lnTo>
                    <a:pt x="870092" y="2493132"/>
                  </a:lnTo>
                  <a:lnTo>
                    <a:pt x="830675" y="2471525"/>
                  </a:lnTo>
                  <a:lnTo>
                    <a:pt x="792672" y="2447820"/>
                  </a:lnTo>
                  <a:lnTo>
                    <a:pt x="756208" y="2422044"/>
                  </a:lnTo>
                  <a:lnTo>
                    <a:pt x="721409" y="2394223"/>
                  </a:lnTo>
                  <a:lnTo>
                    <a:pt x="688403" y="2364386"/>
                  </a:lnTo>
                  <a:lnTo>
                    <a:pt x="657314" y="2332558"/>
                  </a:lnTo>
                  <a:lnTo>
                    <a:pt x="628269" y="2298767"/>
                  </a:lnTo>
                  <a:lnTo>
                    <a:pt x="601395" y="2263040"/>
                  </a:lnTo>
                  <a:lnTo>
                    <a:pt x="593105" y="2250944"/>
                  </a:lnTo>
                  <a:lnTo>
                    <a:pt x="541456" y="2253551"/>
                  </a:lnTo>
                  <a:lnTo>
                    <a:pt x="490877" y="2251132"/>
                  </a:lnTo>
                  <a:lnTo>
                    <a:pt x="441735" y="2243936"/>
                  </a:lnTo>
                  <a:lnTo>
                    <a:pt x="394401" y="2232211"/>
                  </a:lnTo>
                  <a:lnTo>
                    <a:pt x="349242" y="2216205"/>
                  </a:lnTo>
                  <a:lnTo>
                    <a:pt x="306628" y="2196166"/>
                  </a:lnTo>
                  <a:lnTo>
                    <a:pt x="266928" y="2172342"/>
                  </a:lnTo>
                  <a:lnTo>
                    <a:pt x="230509" y="2144981"/>
                  </a:lnTo>
                  <a:lnTo>
                    <a:pt x="197742" y="2114331"/>
                  </a:lnTo>
                  <a:lnTo>
                    <a:pt x="168994" y="2080639"/>
                  </a:lnTo>
                  <a:lnTo>
                    <a:pt x="144635" y="2044155"/>
                  </a:lnTo>
                  <a:lnTo>
                    <a:pt x="125033" y="2005125"/>
                  </a:lnTo>
                  <a:lnTo>
                    <a:pt x="110557" y="1963799"/>
                  </a:lnTo>
                  <a:lnTo>
                    <a:pt x="101576" y="1920423"/>
                  </a:lnTo>
                  <a:lnTo>
                    <a:pt x="98570" y="1873258"/>
                  </a:lnTo>
                  <a:lnTo>
                    <a:pt x="102446" y="1826596"/>
                  </a:lnTo>
                  <a:lnTo>
                    <a:pt x="113006" y="1780949"/>
                  </a:lnTo>
                  <a:lnTo>
                    <a:pt x="130051" y="1736834"/>
                  </a:lnTo>
                  <a:lnTo>
                    <a:pt x="153382" y="1694763"/>
                  </a:lnTo>
                  <a:lnTo>
                    <a:pt x="182801" y="1655252"/>
                  </a:lnTo>
                  <a:lnTo>
                    <a:pt x="218108" y="1618815"/>
                  </a:lnTo>
                  <a:lnTo>
                    <a:pt x="175190" y="1594294"/>
                  </a:lnTo>
                  <a:lnTo>
                    <a:pt x="136666" y="1566295"/>
                  </a:lnTo>
                  <a:lnTo>
                    <a:pt x="102655" y="1535207"/>
                  </a:lnTo>
                  <a:lnTo>
                    <a:pt x="73276" y="1501419"/>
                  </a:lnTo>
                  <a:lnTo>
                    <a:pt x="48647" y="1465319"/>
                  </a:lnTo>
                  <a:lnTo>
                    <a:pt x="28886" y="1427297"/>
                  </a:lnTo>
                  <a:lnTo>
                    <a:pt x="14112" y="1387740"/>
                  </a:lnTo>
                  <a:lnTo>
                    <a:pt x="4444" y="1347039"/>
                  </a:lnTo>
                  <a:lnTo>
                    <a:pt x="0" y="1305582"/>
                  </a:lnTo>
                  <a:lnTo>
                    <a:pt x="897" y="1263758"/>
                  </a:lnTo>
                  <a:lnTo>
                    <a:pt x="7255" y="1221956"/>
                  </a:lnTo>
                  <a:lnTo>
                    <a:pt x="19192" y="1180564"/>
                  </a:lnTo>
                  <a:lnTo>
                    <a:pt x="36827" y="1139971"/>
                  </a:lnTo>
                  <a:lnTo>
                    <a:pt x="60278" y="1100567"/>
                  </a:lnTo>
                  <a:lnTo>
                    <a:pt x="89366" y="1063211"/>
                  </a:lnTo>
                  <a:lnTo>
                    <a:pt x="123027" y="1029412"/>
                  </a:lnTo>
                  <a:lnTo>
                    <a:pt x="160814" y="999418"/>
                  </a:lnTo>
                  <a:lnTo>
                    <a:pt x="202275" y="973477"/>
                  </a:lnTo>
                  <a:lnTo>
                    <a:pt x="246963" y="951837"/>
                  </a:lnTo>
                  <a:lnTo>
                    <a:pt x="294428" y="934747"/>
                  </a:lnTo>
                  <a:lnTo>
                    <a:pt x="344221" y="922454"/>
                  </a:lnTo>
                  <a:lnTo>
                    <a:pt x="395892" y="915207"/>
                  </a:lnTo>
                  <a:lnTo>
                    <a:pt x="399589" y="906635"/>
                  </a:lnTo>
                  <a:close/>
                </a:path>
                <a:path w="4394200" h="2753995">
                  <a:moveTo>
                    <a:pt x="480147" y="1658874"/>
                  </a:moveTo>
                  <a:lnTo>
                    <a:pt x="426361" y="1659648"/>
                  </a:lnTo>
                  <a:lnTo>
                    <a:pt x="373157" y="1654843"/>
                  </a:lnTo>
                  <a:lnTo>
                    <a:pt x="321112" y="1644573"/>
                  </a:lnTo>
                  <a:lnTo>
                    <a:pt x="270805" y="1628953"/>
                  </a:lnTo>
                  <a:lnTo>
                    <a:pt x="222816" y="1608096"/>
                  </a:lnTo>
                </a:path>
                <a:path w="4394200" h="2753995">
                  <a:moveTo>
                    <a:pt x="707193" y="2214564"/>
                  </a:moveTo>
                  <a:lnTo>
                    <a:pt x="679797" y="2222996"/>
                  </a:lnTo>
                  <a:lnTo>
                    <a:pt x="651839" y="2229870"/>
                  </a:lnTo>
                  <a:lnTo>
                    <a:pt x="623411" y="2235167"/>
                  </a:lnTo>
                  <a:lnTo>
                    <a:pt x="594605" y="2238866"/>
                  </a:lnTo>
                </a:path>
                <a:path w="4394200" h="2753995">
                  <a:moveTo>
                    <a:pt x="1677345" y="2481578"/>
                  </a:moveTo>
                  <a:lnTo>
                    <a:pt x="1657808" y="2455057"/>
                  </a:lnTo>
                  <a:lnTo>
                    <a:pt x="1639965" y="2427700"/>
                  </a:lnTo>
                  <a:lnTo>
                    <a:pt x="1623852" y="2399568"/>
                  </a:lnTo>
                  <a:lnTo>
                    <a:pt x="1609506" y="2370719"/>
                  </a:lnTo>
                </a:path>
                <a:path w="4394200" h="2753995">
                  <a:moveTo>
                    <a:pt x="2931837" y="2205134"/>
                  </a:moveTo>
                  <a:lnTo>
                    <a:pt x="2927890" y="2235973"/>
                  </a:lnTo>
                  <a:lnTo>
                    <a:pt x="2922050" y="2266569"/>
                  </a:lnTo>
                  <a:lnTo>
                    <a:pt x="2914332" y="2296858"/>
                  </a:lnTo>
                  <a:lnTo>
                    <a:pt x="2904749" y="2326776"/>
                  </a:lnTo>
                </a:path>
                <a:path w="4394200" h="2753995">
                  <a:moveTo>
                    <a:pt x="3470449" y="1453532"/>
                  </a:moveTo>
                  <a:lnTo>
                    <a:pt x="3519757" y="1476559"/>
                  </a:lnTo>
                  <a:lnTo>
                    <a:pt x="3565743" y="1503167"/>
                  </a:lnTo>
                  <a:lnTo>
                    <a:pt x="3608216" y="1533091"/>
                  </a:lnTo>
                  <a:lnTo>
                    <a:pt x="3646983" y="1566069"/>
                  </a:lnTo>
                  <a:lnTo>
                    <a:pt x="3681855" y="1601836"/>
                  </a:lnTo>
                  <a:lnTo>
                    <a:pt x="3712638" y="1640129"/>
                  </a:lnTo>
                  <a:lnTo>
                    <a:pt x="3739141" y="1680683"/>
                  </a:lnTo>
                  <a:lnTo>
                    <a:pt x="3761172" y="1723236"/>
                  </a:lnTo>
                  <a:lnTo>
                    <a:pt x="3778540" y="1767523"/>
                  </a:lnTo>
                  <a:lnTo>
                    <a:pt x="3791054" y="1813281"/>
                  </a:lnTo>
                  <a:lnTo>
                    <a:pt x="3798521" y="1860245"/>
                  </a:lnTo>
                  <a:lnTo>
                    <a:pt x="3800750" y="1908152"/>
                  </a:lnTo>
                </a:path>
                <a:path w="4394200" h="2753995">
                  <a:moveTo>
                    <a:pt x="4249516" y="969326"/>
                  </a:moveTo>
                  <a:lnTo>
                    <a:pt x="4227679" y="1007864"/>
                  </a:lnTo>
                  <a:lnTo>
                    <a:pt x="4201863" y="1044400"/>
                  </a:lnTo>
                  <a:lnTo>
                    <a:pt x="4172258" y="1078714"/>
                  </a:lnTo>
                  <a:lnTo>
                    <a:pt x="4139055" y="1110586"/>
                  </a:lnTo>
                  <a:lnTo>
                    <a:pt x="4102441" y="1139798"/>
                  </a:lnTo>
                </a:path>
                <a:path w="4394200" h="2753995">
                  <a:moveTo>
                    <a:pt x="3896605" y="336801"/>
                  </a:moveTo>
                  <a:lnTo>
                    <a:pt x="3900252" y="356791"/>
                  </a:lnTo>
                  <a:lnTo>
                    <a:pt x="3902764" y="376896"/>
                  </a:lnTo>
                  <a:lnTo>
                    <a:pt x="3904138" y="397081"/>
                  </a:lnTo>
                  <a:lnTo>
                    <a:pt x="3904370" y="417310"/>
                  </a:lnTo>
                </a:path>
                <a:path w="4394200" h="2753995">
                  <a:moveTo>
                    <a:pt x="2957335" y="242890"/>
                  </a:moveTo>
                  <a:lnTo>
                    <a:pt x="2972860" y="215530"/>
                  </a:lnTo>
                  <a:lnTo>
                    <a:pt x="2990642" y="189230"/>
                  </a:lnTo>
                  <a:lnTo>
                    <a:pt x="3010607" y="164092"/>
                  </a:lnTo>
                  <a:lnTo>
                    <a:pt x="3032680" y="140216"/>
                  </a:lnTo>
                </a:path>
                <a:path w="4394200" h="2753995">
                  <a:moveTo>
                    <a:pt x="2252629" y="291820"/>
                  </a:moveTo>
                  <a:lnTo>
                    <a:pt x="2259321" y="268988"/>
                  </a:lnTo>
                  <a:lnTo>
                    <a:pt x="2267651" y="246577"/>
                  </a:lnTo>
                  <a:lnTo>
                    <a:pt x="2277594" y="224650"/>
                  </a:lnTo>
                  <a:lnTo>
                    <a:pt x="2289121" y="203272"/>
                  </a:lnTo>
                </a:path>
                <a:path w="4394200" h="2753995">
                  <a:moveTo>
                    <a:pt x="1425613" y="321892"/>
                  </a:moveTo>
                  <a:lnTo>
                    <a:pt x="1460872" y="340773"/>
                  </a:lnTo>
                  <a:lnTo>
                    <a:pt x="1494694" y="361424"/>
                  </a:lnTo>
                  <a:lnTo>
                    <a:pt x="1526988" y="383786"/>
                  </a:lnTo>
                  <a:lnTo>
                    <a:pt x="1557662" y="407800"/>
                  </a:lnTo>
                </a:path>
                <a:path w="4394200" h="2753995">
                  <a:moveTo>
                    <a:pt x="422649" y="997041"/>
                  </a:moveTo>
                  <a:lnTo>
                    <a:pt x="415320" y="974750"/>
                  </a:lnTo>
                  <a:lnTo>
                    <a:pt x="409032" y="952238"/>
                  </a:lnTo>
                  <a:lnTo>
                    <a:pt x="403791" y="929531"/>
                  </a:lnTo>
                  <a:lnTo>
                    <a:pt x="399604" y="906657"/>
                  </a:lnTo>
                </a:path>
              </a:pathLst>
            </a:custGeom>
            <a:ln w="12700">
              <a:solidFill>
                <a:srgbClr val="1C74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26065" y="2528316"/>
            <a:ext cx="3329304" cy="3469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317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Angular </a:t>
            </a:r>
            <a:r>
              <a:rPr sz="32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200" b="1" spc="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Bootstrap </a:t>
            </a:r>
            <a:r>
              <a:rPr sz="32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etc...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>
              <a:latin typeface="Arial" panose="020B0604020202020204"/>
              <a:cs typeface="Arial" panose="020B0604020202020204"/>
            </a:endParaRPr>
          </a:p>
          <a:p>
            <a:pPr marL="12700" marR="767080">
              <a:lnSpc>
                <a:spcPts val="3790"/>
              </a:lnSpc>
            </a:pPr>
            <a:r>
              <a:rPr sz="3200" b="1" spc="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Op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2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3200" b="1" spc="-2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200" b="1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2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rc</a:t>
            </a:r>
            <a:r>
              <a:rPr sz="3200" b="1" spc="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32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repository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5999" y="3009899"/>
            <a:ext cx="591502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spc="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Command-line 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utility </a:t>
            </a:r>
            <a:r>
              <a:rPr sz="3200" b="1" spc="-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2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interacting</a:t>
            </a:r>
            <a:r>
              <a:rPr sz="32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2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repository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1600" y="8343900"/>
            <a:ext cx="8228330" cy="124269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13182600" y="7200900"/>
            <a:ext cx="3683000" cy="28644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96100"/>
            <a:ext cx="9473565" cy="880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8510" y="754380"/>
            <a:ext cx="1450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5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5600" spc="17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5600" spc="-1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4611" y="3985652"/>
            <a:ext cx="4190475" cy="37333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6040" y="4706620"/>
            <a:ext cx="8930005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2385060">
              <a:lnSpc>
                <a:spcPts val="6790"/>
              </a:lnSpc>
              <a:spcBef>
                <a:spcPts val="380"/>
              </a:spcBef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Executes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scripts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https://nodejs.org/en/download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861695"/>
          </a:xfrm>
        </p:spPr>
        <p:txBody>
          <a:bodyPr/>
          <a:p>
            <a:r>
              <a:rPr lang="en-US"/>
              <a:t>Check Version of NPM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1830" y="4152900"/>
            <a:ext cx="17539335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22882" y="4401820"/>
            <a:ext cx="6327140" cy="276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945"/>
              </a:lnSpc>
            </a:pPr>
            <a:r>
              <a:rPr sz="13200" spc="-2842" baseline="-10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1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65580" indent="-433705">
              <a:lnSpc>
                <a:spcPts val="2605"/>
              </a:lnSpc>
              <a:buFont typeface="Lucida Sans Unicode" panose="020B0602030504020204"/>
              <a:buChar char="-"/>
              <a:tabLst>
                <a:tab pos="1466215" algn="l"/>
              </a:tabLst>
            </a:pPr>
            <a:r>
              <a:rPr sz="34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VS</a:t>
            </a:r>
            <a:r>
              <a:rPr sz="34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9145"/>
              </a:lnSpc>
            </a:pPr>
            <a:r>
              <a:rPr sz="13200" spc="-2842" baseline="-11000" dirty="0">
                <a:solidFill>
                  <a:srgbClr val="9BC850"/>
                </a:solidFill>
                <a:latin typeface="Wingdings" panose="05000000000000000000"/>
                <a:cs typeface="Wingdings" panose="05000000000000000000"/>
              </a:rPr>
              <a:t>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465580" indent="-433705">
              <a:lnSpc>
                <a:spcPts val="4010"/>
              </a:lnSpc>
              <a:buFont typeface="Lucida Sans Unicode" panose="020B0602030504020204"/>
              <a:buChar char="-"/>
              <a:tabLst>
                <a:tab pos="1466215" algn="l"/>
              </a:tabLst>
            </a:pPr>
            <a:r>
              <a:rPr sz="3400" b="1" spc="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Node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package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manager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3869" y="754380"/>
            <a:ext cx="76771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What</a:t>
            </a:r>
            <a:r>
              <a:rPr spc="-150" dirty="0"/>
              <a:t> </a:t>
            </a:r>
            <a:r>
              <a:rPr spc="-170" dirty="0"/>
              <a:t>Else</a:t>
            </a:r>
            <a:r>
              <a:rPr spc="-145" dirty="0"/>
              <a:t> </a:t>
            </a:r>
            <a:r>
              <a:rPr spc="-105" dirty="0"/>
              <a:t>Do</a:t>
            </a:r>
            <a:r>
              <a:rPr spc="-135" dirty="0"/>
              <a:t> </a:t>
            </a:r>
            <a:r>
              <a:rPr spc="-180" dirty="0"/>
              <a:t>We</a:t>
            </a:r>
            <a:r>
              <a:rPr spc="-145" dirty="0"/>
              <a:t> </a:t>
            </a:r>
            <a:r>
              <a:rPr spc="-45" dirty="0"/>
              <a:t>Need?</a:t>
            </a:r>
            <a:endParaRPr spc="-4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219196"/>
            <a:ext cx="8109584" cy="51219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Framework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libraries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400" b="1" spc="-1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Command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interface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2640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2640" algn="l"/>
              </a:tabLst>
            </a:pPr>
            <a:r>
              <a:rPr sz="3400" b="1" spc="-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Testing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tools,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linters,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etc.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5298" y="754380"/>
            <a:ext cx="41186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pa</a:t>
            </a:r>
            <a:r>
              <a:rPr spc="75" dirty="0"/>
              <a:t>c</a:t>
            </a:r>
            <a:r>
              <a:rPr spc="-325" dirty="0"/>
              <a:t>k</a:t>
            </a:r>
            <a:r>
              <a:rPr spc="-5" dirty="0"/>
              <a:t>a</a:t>
            </a:r>
            <a:r>
              <a:rPr spc="-10" dirty="0"/>
              <a:t>g</a:t>
            </a:r>
            <a:r>
              <a:rPr spc="20" dirty="0"/>
              <a:t>e</a:t>
            </a:r>
            <a:r>
              <a:rPr spc="-395" dirty="0"/>
              <a:t>.</a:t>
            </a:r>
            <a:r>
              <a:rPr spc="-330" dirty="0"/>
              <a:t>j</a:t>
            </a:r>
            <a:r>
              <a:rPr spc="-260" dirty="0"/>
              <a:t>s</a:t>
            </a:r>
            <a:r>
              <a:rPr spc="90" dirty="0"/>
              <a:t>on</a:t>
            </a:r>
            <a:endParaRPr spc="90" dirty="0"/>
          </a:p>
        </p:txBody>
      </p:sp>
      <p:sp>
        <p:nvSpPr>
          <p:cNvPr id="3" name="object 3"/>
          <p:cNvSpPr txBox="1"/>
          <p:nvPr/>
        </p:nvSpPr>
        <p:spPr>
          <a:xfrm>
            <a:off x="2070373" y="2632964"/>
            <a:ext cx="7334250" cy="3771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600" b="1" spc="2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dependencies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504825" marR="5080" indent="-288925">
              <a:lnSpc>
                <a:spcPts val="4300"/>
              </a:lnSpc>
              <a:spcBef>
                <a:spcPts val="735"/>
              </a:spcBef>
              <a:buSzPct val="75000"/>
              <a:buFont typeface="Lucida Sans Unicode" panose="020B0602030504020204"/>
              <a:buChar char="-"/>
              <a:tabLst>
                <a:tab pos="504825" algn="l"/>
              </a:tabLst>
            </a:pP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Packages </a:t>
            </a:r>
            <a:r>
              <a:rPr sz="3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required </a:t>
            </a:r>
            <a:r>
              <a:rPr sz="3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development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600" b="1" spc="1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devDependencies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504825" marR="753110" indent="-288925">
              <a:lnSpc>
                <a:spcPct val="102000"/>
              </a:lnSpc>
              <a:spcBef>
                <a:spcPts val="505"/>
              </a:spcBef>
              <a:buSzPct val="75000"/>
              <a:buFont typeface="Lucida Sans Unicode" panose="020B0602030504020204"/>
              <a:buChar char="-"/>
              <a:tabLst>
                <a:tab pos="504825" algn="l"/>
              </a:tabLst>
            </a:pP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Packages</a:t>
            </a:r>
            <a:r>
              <a:rPr sz="3600" spc="-2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required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600" spc="-12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11315" y="512988"/>
            <a:ext cx="6844030" cy="9221470"/>
            <a:chOff x="11311315" y="512988"/>
            <a:chExt cx="6844030" cy="922147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34165" y="522513"/>
              <a:ext cx="6711352" cy="92018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16078" y="517751"/>
              <a:ext cx="6834505" cy="9211945"/>
            </a:xfrm>
            <a:custGeom>
              <a:avLst/>
              <a:gdLst/>
              <a:ahLst/>
              <a:cxnLst/>
              <a:rect l="l" t="t" r="r" b="b"/>
              <a:pathLst>
                <a:path w="6834505" h="9211945">
                  <a:moveTo>
                    <a:pt x="0" y="0"/>
                  </a:moveTo>
                  <a:lnTo>
                    <a:pt x="6834209" y="0"/>
                  </a:lnTo>
                  <a:lnTo>
                    <a:pt x="6834209" y="9211356"/>
                  </a:lnTo>
                  <a:lnTo>
                    <a:pt x="0" y="921135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9B938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217" y="2"/>
            <a:ext cx="16263251" cy="102869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6068" y="754380"/>
            <a:ext cx="126136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When</a:t>
            </a:r>
            <a:r>
              <a:rPr spc="-140" dirty="0"/>
              <a:t> </a:t>
            </a:r>
            <a:r>
              <a:rPr spc="70" dirty="0"/>
              <a:t>Setting</a:t>
            </a:r>
            <a:r>
              <a:rPr spc="-130" dirty="0"/>
              <a:t> </a:t>
            </a:r>
            <a:r>
              <a:rPr spc="20" dirty="0"/>
              <a:t>Up</a:t>
            </a:r>
            <a:r>
              <a:rPr spc="-125" dirty="0"/>
              <a:t> </a:t>
            </a:r>
            <a:r>
              <a:rPr spc="-40" dirty="0"/>
              <a:t>Existing</a:t>
            </a:r>
            <a:r>
              <a:rPr spc="-130" dirty="0"/>
              <a:t> </a:t>
            </a:r>
            <a:r>
              <a:rPr spc="-15" dirty="0"/>
              <a:t>Angular</a:t>
            </a:r>
            <a:r>
              <a:rPr spc="-135" dirty="0"/>
              <a:t> </a:t>
            </a:r>
            <a:r>
              <a:rPr spc="80" dirty="0"/>
              <a:t>Code</a:t>
            </a:r>
            <a:endParaRPr spc="80" dirty="0"/>
          </a:p>
        </p:txBody>
      </p:sp>
      <p:sp>
        <p:nvSpPr>
          <p:cNvPr id="6" name="object 6"/>
          <p:cNvSpPr txBox="1"/>
          <p:nvPr/>
        </p:nvSpPr>
        <p:spPr>
          <a:xfrm>
            <a:off x="1670165" y="2823972"/>
            <a:ext cx="1294130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8000" spc="-9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#1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50">
              <a:latin typeface="Tahoma" panose="020B0604030504040204"/>
              <a:cs typeface="Tahoma" panose="020B0604030504040204"/>
            </a:endParaRPr>
          </a:p>
          <a:p>
            <a:pPr marL="20955">
              <a:lnSpc>
                <a:spcPct val="100000"/>
              </a:lnSpc>
            </a:pPr>
            <a:r>
              <a:rPr sz="8000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#2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315"/>
              </a:spcBef>
            </a:pPr>
            <a:r>
              <a:rPr sz="8000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#3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2799588"/>
            <a:ext cx="97536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down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package.json</a:t>
            </a:r>
            <a:r>
              <a:rPr sz="3200" spc="-108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256276"/>
            <a:ext cx="105410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package.json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807" y="7658100"/>
            <a:ext cx="7836534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Setting</a:t>
            </a:r>
            <a:r>
              <a:rPr spc="-140" dirty="0"/>
              <a:t> </a:t>
            </a:r>
            <a:r>
              <a:rPr spc="180" dirty="0"/>
              <a:t>up</a:t>
            </a:r>
            <a:r>
              <a:rPr spc="-130" dirty="0"/>
              <a:t> </a:t>
            </a:r>
            <a:r>
              <a:rPr spc="45" dirty="0"/>
              <a:t>Our</a:t>
            </a:r>
            <a:r>
              <a:rPr spc="-140" dirty="0"/>
              <a:t> </a:t>
            </a:r>
            <a:r>
              <a:rPr spc="-10" dirty="0"/>
              <a:t>Angular</a:t>
            </a:r>
            <a:r>
              <a:rPr spc="-135" dirty="0"/>
              <a:t> </a:t>
            </a:r>
            <a:r>
              <a:rPr spc="45" dirty="0"/>
              <a:t>Application</a:t>
            </a:r>
            <a:endParaRPr spc="4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0961" y="3306287"/>
            <a:ext cx="4977777" cy="50920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86040" y="4889500"/>
            <a:ext cx="8342630" cy="127635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68935" marR="5080" indent="-356870">
              <a:lnSpc>
                <a:spcPct val="110000"/>
              </a:lnSpc>
              <a:spcBef>
                <a:spcPts val="495"/>
              </a:spcBef>
            </a:pP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Starter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files </a:t>
            </a:r>
            <a:r>
              <a:rPr lang="en-US"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 GitHub Repository</a:t>
            </a:r>
            <a:r>
              <a:rPr sz="34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endParaRPr sz="3400" b="1" spc="-35" dirty="0">
              <a:solidFill>
                <a:srgbClr val="F05A28"/>
              </a:solidFill>
              <a:latin typeface="Arial" panose="020B0604020202020204"/>
              <a:cs typeface="Arial" panose="020B0604020202020204"/>
            </a:endParaRPr>
          </a:p>
          <a:p>
            <a:pPr marL="368935" marR="5080" indent="-356870">
              <a:lnSpc>
                <a:spcPct val="110000"/>
              </a:lnSpc>
              <a:spcBef>
                <a:spcPts val="495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4400" y="1638300"/>
            <a:ext cx="17491075" cy="72847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86200" y="266700"/>
            <a:ext cx="11319510" cy="99085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6068" y="754380"/>
            <a:ext cx="126136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When</a:t>
            </a:r>
            <a:r>
              <a:rPr spc="-140" dirty="0"/>
              <a:t> </a:t>
            </a:r>
            <a:r>
              <a:rPr spc="70" dirty="0"/>
              <a:t>Setting</a:t>
            </a:r>
            <a:r>
              <a:rPr spc="-130" dirty="0"/>
              <a:t> </a:t>
            </a:r>
            <a:r>
              <a:rPr spc="20" dirty="0"/>
              <a:t>Up</a:t>
            </a:r>
            <a:r>
              <a:rPr spc="-125" dirty="0"/>
              <a:t> </a:t>
            </a:r>
            <a:r>
              <a:rPr spc="-40" dirty="0"/>
              <a:t>Existing</a:t>
            </a:r>
            <a:r>
              <a:rPr spc="-130" dirty="0"/>
              <a:t> </a:t>
            </a:r>
            <a:r>
              <a:rPr spc="-15" dirty="0"/>
              <a:t>Angular</a:t>
            </a:r>
            <a:r>
              <a:rPr spc="-135" dirty="0"/>
              <a:t> </a:t>
            </a:r>
            <a:r>
              <a:rPr spc="80" dirty="0"/>
              <a:t>Code</a:t>
            </a:r>
            <a:endParaRPr spc="80" dirty="0"/>
          </a:p>
        </p:txBody>
      </p:sp>
      <p:sp>
        <p:nvSpPr>
          <p:cNvPr id="6" name="object 6"/>
          <p:cNvSpPr txBox="1"/>
          <p:nvPr/>
        </p:nvSpPr>
        <p:spPr>
          <a:xfrm>
            <a:off x="1670165" y="2823972"/>
            <a:ext cx="1294130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sz="8000" spc="-91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#1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50">
              <a:latin typeface="Tahoma" panose="020B0604030504040204"/>
              <a:cs typeface="Tahoma" panose="020B0604030504040204"/>
            </a:endParaRPr>
          </a:p>
          <a:p>
            <a:pPr marL="20955">
              <a:lnSpc>
                <a:spcPct val="100000"/>
              </a:lnSpc>
            </a:pPr>
            <a:r>
              <a:rPr sz="8000" spc="-170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#2</a:t>
            </a:r>
            <a:endParaRPr sz="80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315"/>
              </a:spcBef>
            </a:pPr>
            <a:r>
              <a:rPr sz="8000" spc="-105" dirty="0">
                <a:solidFill>
                  <a:srgbClr val="F05A28"/>
                </a:solidFill>
                <a:latin typeface="Tahoma" panose="020B0604030504040204"/>
                <a:cs typeface="Tahoma" panose="020B0604030504040204"/>
              </a:rPr>
              <a:t>#3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7807" y="2799588"/>
            <a:ext cx="97536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Navigate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down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folder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contains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package.json</a:t>
            </a:r>
            <a:r>
              <a:rPr sz="3200" spc="-108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807" y="5256276"/>
            <a:ext cx="10541000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install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packages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defined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package.json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file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807" y="7658100"/>
            <a:ext cx="7836534" cy="133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Ru</a:t>
            </a:r>
            <a:r>
              <a:rPr sz="32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3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32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npm</a:t>
            </a:r>
            <a:r>
              <a:rPr sz="3200" spc="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start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200" b="1" spc="-1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start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2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55875" y="2861564"/>
            <a:ext cx="183133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54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54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5" y="4409947"/>
            <a:ext cx="7035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3600" b="1" spc="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using</a:t>
            </a:r>
            <a:r>
              <a:rPr sz="3600" b="1" spc="-7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51766" y="754380"/>
            <a:ext cx="7784467" cy="1723390"/>
          </a:xfrm>
        </p:spPr>
        <p:txBody>
          <a:bodyPr/>
          <a:p>
            <a:pPr algn="ctr"/>
            <a:r>
              <a:rPr lang="en-US"/>
              <a:t>Instal Angular CLI Globally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04800" y="3314700"/>
            <a:ext cx="16976725" cy="21101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410459"/>
            <a:ext cx="502539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Introduced</a:t>
            </a:r>
            <a:r>
              <a:rPr sz="36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Installed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805815" indent="-433070">
              <a:lnSpc>
                <a:spcPct val="100000"/>
              </a:lnSpc>
              <a:spcBef>
                <a:spcPts val="98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pc="-15" dirty="0"/>
              <a:t>Editor</a:t>
            </a:r>
            <a:r>
              <a:rPr spc="-85" dirty="0"/>
              <a:t> </a:t>
            </a:r>
            <a:r>
              <a:rPr spc="-70" dirty="0"/>
              <a:t>(VS</a:t>
            </a:r>
            <a:r>
              <a:rPr spc="-85" dirty="0"/>
              <a:t> </a:t>
            </a:r>
            <a:r>
              <a:rPr spc="40" dirty="0"/>
              <a:t>Code)</a:t>
            </a:r>
            <a:endParaRPr spc="40" dirty="0"/>
          </a:p>
          <a:p>
            <a:pPr marL="805815" indent="-433070">
              <a:lnSpc>
                <a:spcPct val="100000"/>
              </a:lnSpc>
              <a:spcBef>
                <a:spcPts val="89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pc="-25" dirty="0"/>
              <a:t>npm</a:t>
            </a:r>
            <a:r>
              <a:rPr spc="-110" dirty="0"/>
              <a:t> </a:t>
            </a:r>
            <a:r>
              <a:rPr spc="20" dirty="0"/>
              <a:t>(node)</a:t>
            </a:r>
            <a:endParaRPr spc="20" dirty="0"/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pc="35" dirty="0"/>
              <a:t>Set</a:t>
            </a:r>
            <a:r>
              <a:rPr spc="-65" dirty="0"/>
              <a:t> </a:t>
            </a:r>
            <a:r>
              <a:rPr spc="10" dirty="0"/>
              <a:t>up</a:t>
            </a:r>
            <a:r>
              <a:rPr spc="-70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35" dirty="0"/>
              <a:t>ran</a:t>
            </a:r>
            <a:r>
              <a:rPr spc="-60" dirty="0"/>
              <a:t> </a:t>
            </a:r>
            <a:r>
              <a:rPr spc="-35" dirty="0"/>
              <a:t>our</a:t>
            </a:r>
            <a:r>
              <a:rPr spc="-70" dirty="0"/>
              <a:t> </a:t>
            </a:r>
            <a:r>
              <a:rPr spc="-60" dirty="0"/>
              <a:t>Angular</a:t>
            </a:r>
            <a:r>
              <a:rPr spc="-70" dirty="0"/>
              <a:t> </a:t>
            </a:r>
            <a:r>
              <a:rPr dirty="0"/>
              <a:t>application</a:t>
            </a:r>
            <a:endParaRPr dirty="0"/>
          </a:p>
          <a:p>
            <a:pPr marL="12700" marR="254635" indent="7620">
              <a:lnSpc>
                <a:spcPts val="4300"/>
              </a:lnSpc>
              <a:spcBef>
                <a:spcPts val="2900"/>
              </a:spcBef>
            </a:pPr>
            <a:r>
              <a:rPr spc="-35" dirty="0"/>
              <a:t>Used</a:t>
            </a:r>
            <a:r>
              <a:rPr spc="-70" dirty="0"/>
              <a:t> </a:t>
            </a:r>
            <a:r>
              <a:rPr spc="110" dirty="0"/>
              <a:t>the</a:t>
            </a:r>
            <a:r>
              <a:rPr spc="-60" dirty="0"/>
              <a:t> Angular</a:t>
            </a:r>
            <a:r>
              <a:rPr spc="-65" dirty="0"/>
              <a:t> </a:t>
            </a:r>
            <a:r>
              <a:rPr spc="-5" dirty="0"/>
              <a:t>CLI</a:t>
            </a:r>
            <a:r>
              <a:rPr spc="-75" dirty="0"/>
              <a:t> </a:t>
            </a:r>
            <a:r>
              <a:rPr spc="75" dirty="0"/>
              <a:t>to</a:t>
            </a:r>
            <a:r>
              <a:rPr spc="-65" dirty="0"/>
              <a:t> </a:t>
            </a:r>
            <a:r>
              <a:rPr spc="60" dirty="0"/>
              <a:t>create</a:t>
            </a:r>
            <a:r>
              <a:rPr spc="-60" dirty="0"/>
              <a:t> </a:t>
            </a:r>
            <a:r>
              <a:rPr spc="-30" dirty="0"/>
              <a:t>a</a:t>
            </a:r>
            <a:r>
              <a:rPr spc="-65" dirty="0"/>
              <a:t> </a:t>
            </a:r>
            <a:r>
              <a:rPr spc="40" dirty="0"/>
              <a:t>new </a:t>
            </a:r>
            <a:r>
              <a:rPr spc="-985" dirty="0"/>
              <a:t> </a:t>
            </a:r>
            <a:r>
              <a:rPr spc="-60" dirty="0"/>
              <a:t>Angular</a:t>
            </a:r>
            <a:r>
              <a:rPr spc="-70" dirty="0"/>
              <a:t> </a:t>
            </a:r>
            <a:r>
              <a:rPr dirty="0"/>
              <a:t>application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275" y="754380"/>
            <a:ext cx="37274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Angular</a:t>
            </a:r>
            <a:r>
              <a:rPr spc="-180" dirty="0"/>
              <a:t> </a:t>
            </a:r>
            <a:r>
              <a:rPr spc="-75" dirty="0"/>
              <a:t>CLI</a:t>
            </a:r>
            <a:endParaRPr spc="-75" dirty="0"/>
          </a:p>
        </p:txBody>
      </p:sp>
      <p:sp>
        <p:nvSpPr>
          <p:cNvPr id="3" name="object 3"/>
          <p:cNvSpPr/>
          <p:nvPr/>
        </p:nvSpPr>
        <p:spPr>
          <a:xfrm>
            <a:off x="1972491" y="3357145"/>
            <a:ext cx="14343380" cy="1579880"/>
          </a:xfrm>
          <a:custGeom>
            <a:avLst/>
            <a:gdLst/>
            <a:ahLst/>
            <a:cxnLst/>
            <a:rect l="l" t="t" r="r" b="b"/>
            <a:pathLst>
              <a:path w="14343380" h="1579879">
                <a:moveTo>
                  <a:pt x="0" y="1579395"/>
                </a:moveTo>
                <a:lnTo>
                  <a:pt x="3081" y="1530569"/>
                </a:lnTo>
                <a:lnTo>
                  <a:pt x="12841" y="1482111"/>
                </a:lnTo>
                <a:lnTo>
                  <a:pt x="29181" y="1434042"/>
                </a:lnTo>
                <a:lnTo>
                  <a:pt x="52004" y="1386384"/>
                </a:lnTo>
                <a:lnTo>
                  <a:pt x="81213" y="1339157"/>
                </a:lnTo>
                <a:lnTo>
                  <a:pt x="104185" y="1307922"/>
                </a:lnTo>
                <a:lnTo>
                  <a:pt x="129924" y="1276896"/>
                </a:lnTo>
                <a:lnTo>
                  <a:pt x="158400" y="1246084"/>
                </a:lnTo>
                <a:lnTo>
                  <a:pt x="189585" y="1215492"/>
                </a:lnTo>
                <a:lnTo>
                  <a:pt x="223450" y="1185127"/>
                </a:lnTo>
                <a:lnTo>
                  <a:pt x="259965" y="1154995"/>
                </a:lnTo>
                <a:lnTo>
                  <a:pt x="299103" y="1125102"/>
                </a:lnTo>
                <a:lnTo>
                  <a:pt x="340834" y="1095456"/>
                </a:lnTo>
                <a:lnTo>
                  <a:pt x="385130" y="1066061"/>
                </a:lnTo>
                <a:lnTo>
                  <a:pt x="431962" y="1036926"/>
                </a:lnTo>
                <a:lnTo>
                  <a:pt x="481301" y="1008055"/>
                </a:lnTo>
                <a:lnTo>
                  <a:pt x="533118" y="979455"/>
                </a:lnTo>
                <a:lnTo>
                  <a:pt x="587384" y="951133"/>
                </a:lnTo>
                <a:lnTo>
                  <a:pt x="644071" y="923095"/>
                </a:lnTo>
                <a:lnTo>
                  <a:pt x="703150" y="895348"/>
                </a:lnTo>
                <a:lnTo>
                  <a:pt x="764591" y="867897"/>
                </a:lnTo>
                <a:lnTo>
                  <a:pt x="828367" y="840749"/>
                </a:lnTo>
                <a:lnTo>
                  <a:pt x="894449" y="813910"/>
                </a:lnTo>
                <a:lnTo>
                  <a:pt x="962807" y="787387"/>
                </a:lnTo>
                <a:lnTo>
                  <a:pt x="1033412" y="761186"/>
                </a:lnTo>
                <a:lnTo>
                  <a:pt x="1069549" y="748209"/>
                </a:lnTo>
                <a:lnTo>
                  <a:pt x="1106237" y="735314"/>
                </a:lnTo>
                <a:lnTo>
                  <a:pt x="1143473" y="722503"/>
                </a:lnTo>
                <a:lnTo>
                  <a:pt x="1181252" y="709776"/>
                </a:lnTo>
                <a:lnTo>
                  <a:pt x="1219572" y="697135"/>
                </a:lnTo>
                <a:lnTo>
                  <a:pt x="1258429" y="684580"/>
                </a:lnTo>
                <a:lnTo>
                  <a:pt x="1297818" y="672112"/>
                </a:lnTo>
                <a:lnTo>
                  <a:pt x="1337738" y="659731"/>
                </a:lnTo>
                <a:lnTo>
                  <a:pt x="1378183" y="647439"/>
                </a:lnTo>
                <a:lnTo>
                  <a:pt x="1419150" y="635236"/>
                </a:lnTo>
                <a:lnTo>
                  <a:pt x="1460637" y="623123"/>
                </a:lnTo>
                <a:lnTo>
                  <a:pt x="1502638" y="611101"/>
                </a:lnTo>
                <a:lnTo>
                  <a:pt x="1545151" y="599171"/>
                </a:lnTo>
                <a:lnTo>
                  <a:pt x="1588172" y="587333"/>
                </a:lnTo>
                <a:lnTo>
                  <a:pt x="1631697" y="575588"/>
                </a:lnTo>
                <a:lnTo>
                  <a:pt x="1675724" y="563937"/>
                </a:lnTo>
                <a:lnTo>
                  <a:pt x="1720247" y="552381"/>
                </a:lnTo>
                <a:lnTo>
                  <a:pt x="1765264" y="540921"/>
                </a:lnTo>
                <a:lnTo>
                  <a:pt x="1810770" y="529557"/>
                </a:lnTo>
                <a:lnTo>
                  <a:pt x="1856763" y="518290"/>
                </a:lnTo>
                <a:lnTo>
                  <a:pt x="1903239" y="507121"/>
                </a:lnTo>
                <a:lnTo>
                  <a:pt x="1950194" y="496051"/>
                </a:lnTo>
                <a:lnTo>
                  <a:pt x="1997625" y="485081"/>
                </a:lnTo>
                <a:lnTo>
                  <a:pt x="2045527" y="474211"/>
                </a:lnTo>
                <a:lnTo>
                  <a:pt x="2093898" y="463442"/>
                </a:lnTo>
                <a:lnTo>
                  <a:pt x="2142733" y="452775"/>
                </a:lnTo>
                <a:lnTo>
                  <a:pt x="2192030" y="442211"/>
                </a:lnTo>
                <a:lnTo>
                  <a:pt x="2241784" y="431750"/>
                </a:lnTo>
                <a:lnTo>
                  <a:pt x="2291993" y="421394"/>
                </a:lnTo>
                <a:lnTo>
                  <a:pt x="2342651" y="411143"/>
                </a:lnTo>
                <a:lnTo>
                  <a:pt x="2393757" y="400998"/>
                </a:lnTo>
                <a:lnTo>
                  <a:pt x="2445305" y="390959"/>
                </a:lnTo>
                <a:lnTo>
                  <a:pt x="2497293" y="381028"/>
                </a:lnTo>
                <a:lnTo>
                  <a:pt x="2549717" y="371205"/>
                </a:lnTo>
                <a:lnTo>
                  <a:pt x="2602573" y="361492"/>
                </a:lnTo>
                <a:lnTo>
                  <a:pt x="2655858" y="351888"/>
                </a:lnTo>
                <a:lnTo>
                  <a:pt x="2709569" y="342395"/>
                </a:lnTo>
                <a:lnTo>
                  <a:pt x="2763700" y="333013"/>
                </a:lnTo>
                <a:lnTo>
                  <a:pt x="2818250" y="323744"/>
                </a:lnTo>
                <a:lnTo>
                  <a:pt x="2873214" y="314588"/>
                </a:lnTo>
                <a:lnTo>
                  <a:pt x="2928589" y="305546"/>
                </a:lnTo>
                <a:lnTo>
                  <a:pt x="2984371" y="296618"/>
                </a:lnTo>
                <a:lnTo>
                  <a:pt x="3040556" y="287806"/>
                </a:lnTo>
                <a:lnTo>
                  <a:pt x="3097142" y="279110"/>
                </a:lnTo>
                <a:lnTo>
                  <a:pt x="3154123" y="270531"/>
                </a:lnTo>
                <a:lnTo>
                  <a:pt x="3211498" y="262070"/>
                </a:lnTo>
                <a:lnTo>
                  <a:pt x="3269262" y="253727"/>
                </a:lnTo>
                <a:lnTo>
                  <a:pt x="3327411" y="245504"/>
                </a:lnTo>
                <a:lnTo>
                  <a:pt x="3385942" y="237401"/>
                </a:lnTo>
                <a:lnTo>
                  <a:pt x="3444851" y="229419"/>
                </a:lnTo>
                <a:lnTo>
                  <a:pt x="3504136" y="221559"/>
                </a:lnTo>
                <a:lnTo>
                  <a:pt x="3563791" y="213822"/>
                </a:lnTo>
                <a:lnTo>
                  <a:pt x="3623814" y="206208"/>
                </a:lnTo>
                <a:lnTo>
                  <a:pt x="3684201" y="198718"/>
                </a:lnTo>
                <a:lnTo>
                  <a:pt x="3744948" y="191353"/>
                </a:lnTo>
                <a:lnTo>
                  <a:pt x="3806052" y="184114"/>
                </a:lnTo>
                <a:lnTo>
                  <a:pt x="3867509" y="177001"/>
                </a:lnTo>
                <a:lnTo>
                  <a:pt x="3929316" y="170016"/>
                </a:lnTo>
                <a:lnTo>
                  <a:pt x="3991468" y="163159"/>
                </a:lnTo>
                <a:lnTo>
                  <a:pt x="4053963" y="156431"/>
                </a:lnTo>
                <a:lnTo>
                  <a:pt x="4116797" y="149833"/>
                </a:lnTo>
                <a:lnTo>
                  <a:pt x="4179966" y="143365"/>
                </a:lnTo>
                <a:lnTo>
                  <a:pt x="4243466" y="137028"/>
                </a:lnTo>
                <a:lnTo>
                  <a:pt x="4307295" y="130824"/>
                </a:lnTo>
                <a:lnTo>
                  <a:pt x="4371447" y="124753"/>
                </a:lnTo>
                <a:lnTo>
                  <a:pt x="4435921" y="118815"/>
                </a:lnTo>
                <a:lnTo>
                  <a:pt x="4500711" y="113012"/>
                </a:lnTo>
                <a:lnTo>
                  <a:pt x="4565815" y="107344"/>
                </a:lnTo>
                <a:lnTo>
                  <a:pt x="4631230" y="101812"/>
                </a:lnTo>
                <a:lnTo>
                  <a:pt x="4696950" y="96417"/>
                </a:lnTo>
                <a:lnTo>
                  <a:pt x="4762973" y="91160"/>
                </a:lnTo>
                <a:lnTo>
                  <a:pt x="4829295" y="86041"/>
                </a:lnTo>
                <a:lnTo>
                  <a:pt x="4895913" y="81061"/>
                </a:lnTo>
                <a:lnTo>
                  <a:pt x="4962823" y="76222"/>
                </a:lnTo>
                <a:lnTo>
                  <a:pt x="5030021" y="71523"/>
                </a:lnTo>
                <a:lnTo>
                  <a:pt x="5097504" y="66966"/>
                </a:lnTo>
                <a:lnTo>
                  <a:pt x="5165268" y="62552"/>
                </a:lnTo>
                <a:lnTo>
                  <a:pt x="5233309" y="58280"/>
                </a:lnTo>
                <a:lnTo>
                  <a:pt x="5301625" y="54153"/>
                </a:lnTo>
                <a:lnTo>
                  <a:pt x="5370211" y="50170"/>
                </a:lnTo>
                <a:lnTo>
                  <a:pt x="5439063" y="46334"/>
                </a:lnTo>
                <a:lnTo>
                  <a:pt x="5508179" y="42643"/>
                </a:lnTo>
                <a:lnTo>
                  <a:pt x="5577554" y="39100"/>
                </a:lnTo>
                <a:lnTo>
                  <a:pt x="5647186" y="35705"/>
                </a:lnTo>
                <a:lnTo>
                  <a:pt x="5717069" y="32458"/>
                </a:lnTo>
                <a:lnTo>
                  <a:pt x="5787201" y="29362"/>
                </a:lnTo>
                <a:lnTo>
                  <a:pt x="5857579" y="26415"/>
                </a:lnTo>
                <a:lnTo>
                  <a:pt x="5928198" y="23620"/>
                </a:lnTo>
                <a:lnTo>
                  <a:pt x="5999055" y="20977"/>
                </a:lnTo>
                <a:lnTo>
                  <a:pt x="6070146" y="18486"/>
                </a:lnTo>
                <a:lnTo>
                  <a:pt x="6141468" y="16149"/>
                </a:lnTo>
                <a:lnTo>
                  <a:pt x="6213017" y="13966"/>
                </a:lnTo>
                <a:lnTo>
                  <a:pt x="6284790" y="11939"/>
                </a:lnTo>
                <a:lnTo>
                  <a:pt x="6356782" y="10067"/>
                </a:lnTo>
                <a:lnTo>
                  <a:pt x="6428991" y="8353"/>
                </a:lnTo>
                <a:lnTo>
                  <a:pt x="6501413" y="6795"/>
                </a:lnTo>
                <a:lnTo>
                  <a:pt x="6574044" y="5396"/>
                </a:lnTo>
                <a:lnTo>
                  <a:pt x="6646880" y="4157"/>
                </a:lnTo>
                <a:lnTo>
                  <a:pt x="6719919" y="3077"/>
                </a:lnTo>
                <a:lnTo>
                  <a:pt x="6793155" y="2157"/>
                </a:lnTo>
                <a:lnTo>
                  <a:pt x="6866587" y="1400"/>
                </a:lnTo>
                <a:lnTo>
                  <a:pt x="6940209" y="804"/>
                </a:lnTo>
                <a:lnTo>
                  <a:pt x="7014019" y="372"/>
                </a:lnTo>
                <a:lnTo>
                  <a:pt x="7088013" y="103"/>
                </a:lnTo>
                <a:lnTo>
                  <a:pt x="7162188" y="0"/>
                </a:lnTo>
                <a:lnTo>
                  <a:pt x="7236363" y="61"/>
                </a:lnTo>
                <a:lnTo>
                  <a:pt x="7310360" y="287"/>
                </a:lnTo>
                <a:lnTo>
                  <a:pt x="7384175" y="677"/>
                </a:lnTo>
                <a:lnTo>
                  <a:pt x="7457804" y="1231"/>
                </a:lnTo>
                <a:lnTo>
                  <a:pt x="7531244" y="1947"/>
                </a:lnTo>
                <a:lnTo>
                  <a:pt x="7604492" y="2824"/>
                </a:lnTo>
                <a:lnTo>
                  <a:pt x="7677542" y="3862"/>
                </a:lnTo>
                <a:lnTo>
                  <a:pt x="7750393" y="5060"/>
                </a:lnTo>
                <a:lnTo>
                  <a:pt x="7823040" y="6418"/>
                </a:lnTo>
                <a:lnTo>
                  <a:pt x="7895480" y="7934"/>
                </a:lnTo>
                <a:lnTo>
                  <a:pt x="7967709" y="9607"/>
                </a:lnTo>
                <a:lnTo>
                  <a:pt x="8039724" y="11438"/>
                </a:lnTo>
                <a:lnTo>
                  <a:pt x="8111520" y="13424"/>
                </a:lnTo>
                <a:lnTo>
                  <a:pt x="8183095" y="15566"/>
                </a:lnTo>
                <a:lnTo>
                  <a:pt x="8254444" y="17862"/>
                </a:lnTo>
                <a:lnTo>
                  <a:pt x="8325564" y="20312"/>
                </a:lnTo>
                <a:lnTo>
                  <a:pt x="8396452" y="22915"/>
                </a:lnTo>
                <a:lnTo>
                  <a:pt x="8467104" y="25670"/>
                </a:lnTo>
                <a:lnTo>
                  <a:pt x="8537516" y="28576"/>
                </a:lnTo>
                <a:lnTo>
                  <a:pt x="8607685" y="31633"/>
                </a:lnTo>
                <a:lnTo>
                  <a:pt x="8677606" y="34839"/>
                </a:lnTo>
                <a:lnTo>
                  <a:pt x="8747277" y="38195"/>
                </a:lnTo>
                <a:lnTo>
                  <a:pt x="8816694" y="41698"/>
                </a:lnTo>
                <a:lnTo>
                  <a:pt x="8885853" y="45349"/>
                </a:lnTo>
                <a:lnTo>
                  <a:pt x="8954751" y="49147"/>
                </a:lnTo>
                <a:lnTo>
                  <a:pt x="9023384" y="53090"/>
                </a:lnTo>
                <a:lnTo>
                  <a:pt x="9091748" y="57178"/>
                </a:lnTo>
                <a:lnTo>
                  <a:pt x="9159839" y="61410"/>
                </a:lnTo>
                <a:lnTo>
                  <a:pt x="9227655" y="65786"/>
                </a:lnTo>
                <a:lnTo>
                  <a:pt x="9295192" y="70305"/>
                </a:lnTo>
                <a:lnTo>
                  <a:pt x="9362445" y="74965"/>
                </a:lnTo>
                <a:lnTo>
                  <a:pt x="9429412" y="79766"/>
                </a:lnTo>
                <a:lnTo>
                  <a:pt x="9496088" y="84708"/>
                </a:lnTo>
                <a:lnTo>
                  <a:pt x="9562471" y="89789"/>
                </a:lnTo>
                <a:lnTo>
                  <a:pt x="9628556" y="95008"/>
                </a:lnTo>
                <a:lnTo>
                  <a:pt x="9694340" y="100365"/>
                </a:lnTo>
                <a:lnTo>
                  <a:pt x="9759819" y="105860"/>
                </a:lnTo>
                <a:lnTo>
                  <a:pt x="9824990" y="111491"/>
                </a:lnTo>
                <a:lnTo>
                  <a:pt x="9889848" y="117257"/>
                </a:lnTo>
                <a:lnTo>
                  <a:pt x="9954392" y="123158"/>
                </a:lnTo>
                <a:lnTo>
                  <a:pt x="10018616" y="129193"/>
                </a:lnTo>
                <a:lnTo>
                  <a:pt x="10082517" y="135360"/>
                </a:lnTo>
                <a:lnTo>
                  <a:pt x="10146092" y="141661"/>
                </a:lnTo>
                <a:lnTo>
                  <a:pt x="10209337" y="148092"/>
                </a:lnTo>
                <a:lnTo>
                  <a:pt x="10272249" y="154655"/>
                </a:lnTo>
                <a:lnTo>
                  <a:pt x="10334823" y="161347"/>
                </a:lnTo>
                <a:lnTo>
                  <a:pt x="10397056" y="168169"/>
                </a:lnTo>
                <a:lnTo>
                  <a:pt x="10458945" y="175119"/>
                </a:lnTo>
                <a:lnTo>
                  <a:pt x="10520486" y="182196"/>
                </a:lnTo>
                <a:lnTo>
                  <a:pt x="10581675" y="189400"/>
                </a:lnTo>
                <a:lnTo>
                  <a:pt x="10642509" y="196730"/>
                </a:lnTo>
                <a:lnTo>
                  <a:pt x="10702985" y="204186"/>
                </a:lnTo>
                <a:lnTo>
                  <a:pt x="10763097" y="211765"/>
                </a:lnTo>
                <a:lnTo>
                  <a:pt x="10822844" y="219469"/>
                </a:lnTo>
                <a:lnTo>
                  <a:pt x="10882221" y="227295"/>
                </a:lnTo>
                <a:lnTo>
                  <a:pt x="10941224" y="235243"/>
                </a:lnTo>
                <a:lnTo>
                  <a:pt x="10999851" y="243312"/>
                </a:lnTo>
                <a:lnTo>
                  <a:pt x="11058097" y="251502"/>
                </a:lnTo>
                <a:lnTo>
                  <a:pt x="11115959" y="259812"/>
                </a:lnTo>
                <a:lnTo>
                  <a:pt x="11173433" y="268240"/>
                </a:lnTo>
                <a:lnTo>
                  <a:pt x="11230516" y="276786"/>
                </a:lnTo>
                <a:lnTo>
                  <a:pt x="11287204" y="285450"/>
                </a:lnTo>
                <a:lnTo>
                  <a:pt x="11343493" y="294230"/>
                </a:lnTo>
                <a:lnTo>
                  <a:pt x="11399381" y="303126"/>
                </a:lnTo>
                <a:lnTo>
                  <a:pt x="11454862" y="312137"/>
                </a:lnTo>
                <a:lnTo>
                  <a:pt x="11509934" y="321261"/>
                </a:lnTo>
                <a:lnTo>
                  <a:pt x="11564593" y="330499"/>
                </a:lnTo>
                <a:lnTo>
                  <a:pt x="11618835" y="339850"/>
                </a:lnTo>
                <a:lnTo>
                  <a:pt x="11672657" y="349312"/>
                </a:lnTo>
                <a:lnTo>
                  <a:pt x="11726056" y="358886"/>
                </a:lnTo>
                <a:lnTo>
                  <a:pt x="11779027" y="368569"/>
                </a:lnTo>
                <a:lnTo>
                  <a:pt x="11831566" y="378362"/>
                </a:lnTo>
                <a:lnTo>
                  <a:pt x="11883671" y="388263"/>
                </a:lnTo>
                <a:lnTo>
                  <a:pt x="11935338" y="398272"/>
                </a:lnTo>
                <a:lnTo>
                  <a:pt x="11986563" y="408388"/>
                </a:lnTo>
                <a:lnTo>
                  <a:pt x="12037343" y="418610"/>
                </a:lnTo>
                <a:lnTo>
                  <a:pt x="12087673" y="428938"/>
                </a:lnTo>
                <a:lnTo>
                  <a:pt x="12137551" y="439370"/>
                </a:lnTo>
                <a:lnTo>
                  <a:pt x="12186972" y="449906"/>
                </a:lnTo>
                <a:lnTo>
                  <a:pt x="12235933" y="460545"/>
                </a:lnTo>
                <a:lnTo>
                  <a:pt x="12284431" y="471286"/>
                </a:lnTo>
                <a:lnTo>
                  <a:pt x="12332462" y="482129"/>
                </a:lnTo>
                <a:lnTo>
                  <a:pt x="12380022" y="493072"/>
                </a:lnTo>
                <a:lnTo>
                  <a:pt x="12427107" y="504115"/>
                </a:lnTo>
                <a:lnTo>
                  <a:pt x="12473715" y="515257"/>
                </a:lnTo>
                <a:lnTo>
                  <a:pt x="12519841" y="526498"/>
                </a:lnTo>
                <a:lnTo>
                  <a:pt x="12565482" y="537836"/>
                </a:lnTo>
                <a:lnTo>
                  <a:pt x="12610634" y="549270"/>
                </a:lnTo>
                <a:lnTo>
                  <a:pt x="12655293" y="560801"/>
                </a:lnTo>
                <a:lnTo>
                  <a:pt x="12699457" y="572426"/>
                </a:lnTo>
                <a:lnTo>
                  <a:pt x="12743121" y="584146"/>
                </a:lnTo>
                <a:lnTo>
                  <a:pt x="12786281" y="595959"/>
                </a:lnTo>
                <a:lnTo>
                  <a:pt x="12828935" y="607865"/>
                </a:lnTo>
                <a:lnTo>
                  <a:pt x="12871078" y="619863"/>
                </a:lnTo>
                <a:lnTo>
                  <a:pt x="12912707" y="631953"/>
                </a:lnTo>
                <a:lnTo>
                  <a:pt x="12953819" y="644132"/>
                </a:lnTo>
                <a:lnTo>
                  <a:pt x="12994409" y="656401"/>
                </a:lnTo>
                <a:lnTo>
                  <a:pt x="13034475" y="668759"/>
                </a:lnTo>
                <a:lnTo>
                  <a:pt x="13074011" y="681205"/>
                </a:lnTo>
                <a:lnTo>
                  <a:pt x="13113016" y="693738"/>
                </a:lnTo>
                <a:lnTo>
                  <a:pt x="13151485" y="706357"/>
                </a:lnTo>
                <a:lnTo>
                  <a:pt x="13189415" y="719062"/>
                </a:lnTo>
                <a:lnTo>
                  <a:pt x="13226801" y="731851"/>
                </a:lnTo>
                <a:lnTo>
                  <a:pt x="13263642" y="744725"/>
                </a:lnTo>
                <a:lnTo>
                  <a:pt x="13299932" y="757682"/>
                </a:lnTo>
                <a:lnTo>
                  <a:pt x="13370847" y="783842"/>
                </a:lnTo>
                <a:lnTo>
                  <a:pt x="13439518" y="810326"/>
                </a:lnTo>
                <a:lnTo>
                  <a:pt x="13505916" y="837127"/>
                </a:lnTo>
                <a:lnTo>
                  <a:pt x="13570012" y="864238"/>
                </a:lnTo>
                <a:lnTo>
                  <a:pt x="13631778" y="891654"/>
                </a:lnTo>
                <a:lnTo>
                  <a:pt x="13691184" y="919368"/>
                </a:lnTo>
                <a:lnTo>
                  <a:pt x="13748202" y="947373"/>
                </a:lnTo>
                <a:lnTo>
                  <a:pt x="13802802" y="975664"/>
                </a:lnTo>
                <a:lnTo>
                  <a:pt x="13854957" y="1004234"/>
                </a:lnTo>
                <a:lnTo>
                  <a:pt x="13904636" y="1033077"/>
                </a:lnTo>
                <a:lnTo>
                  <a:pt x="13951812" y="1062186"/>
                </a:lnTo>
                <a:lnTo>
                  <a:pt x="13996455" y="1091554"/>
                </a:lnTo>
                <a:lnTo>
                  <a:pt x="14038536" y="1121177"/>
                </a:lnTo>
                <a:lnTo>
                  <a:pt x="14078027" y="1151047"/>
                </a:lnTo>
                <a:lnTo>
                  <a:pt x="14114898" y="1181158"/>
                </a:lnTo>
                <a:lnTo>
                  <a:pt x="14149121" y="1211504"/>
                </a:lnTo>
                <a:lnTo>
                  <a:pt x="14180667" y="1242077"/>
                </a:lnTo>
                <a:lnTo>
                  <a:pt x="14209507" y="1272873"/>
                </a:lnTo>
                <a:lnTo>
                  <a:pt x="14235612" y="1303885"/>
                </a:lnTo>
                <a:lnTo>
                  <a:pt x="14258953" y="1335106"/>
                </a:lnTo>
                <a:lnTo>
                  <a:pt x="14288720" y="1382316"/>
                </a:lnTo>
                <a:lnTo>
                  <a:pt x="14312106" y="1429962"/>
                </a:lnTo>
                <a:lnTo>
                  <a:pt x="14329014" y="1478021"/>
                </a:lnTo>
                <a:lnTo>
                  <a:pt x="14339345" y="1526473"/>
                </a:lnTo>
                <a:lnTo>
                  <a:pt x="14343004" y="1575297"/>
                </a:lnTo>
                <a:lnTo>
                  <a:pt x="14343010" y="1576663"/>
                </a:lnTo>
                <a:lnTo>
                  <a:pt x="14343010" y="1577346"/>
                </a:lnTo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68271" y="2478024"/>
            <a:ext cx="38500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Global</a:t>
            </a:r>
            <a:r>
              <a:rPr sz="3500" spc="-7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40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Angular</a:t>
            </a:r>
            <a:r>
              <a:rPr sz="3500" spc="-6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5" dirty="0">
                <a:solidFill>
                  <a:srgbClr val="F05A28"/>
                </a:solidFill>
                <a:latin typeface="Microsoft Sans Serif" panose="020B0604020202020204"/>
                <a:cs typeface="Microsoft Sans Serif" panose="020B0604020202020204"/>
              </a:rPr>
              <a:t>CLI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496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4348" y="4745735"/>
            <a:ext cx="27165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9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projects/apm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624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8993" y="4785359"/>
            <a:ext cx="41268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projects/hello-world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9751" y="5486400"/>
            <a:ext cx="3462020" cy="3618865"/>
          </a:xfrm>
          <a:prstGeom prst="rect">
            <a:avLst/>
          </a:prstGeom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</a:pPr>
            <a:r>
              <a:rPr sz="27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Local</a:t>
            </a:r>
            <a:r>
              <a:rPr sz="27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27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7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62601" y="4745735"/>
            <a:ext cx="26568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1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28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3500" spc="-1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3500" spc="36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/</a:t>
            </a:r>
            <a:r>
              <a:rPr sz="3500" spc="6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3500" spc="114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500" spc="-1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3074923"/>
            <a:ext cx="4619625" cy="146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Introduce</a:t>
            </a:r>
            <a:r>
              <a:rPr sz="36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36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Install</a:t>
            </a:r>
            <a:r>
              <a:rPr sz="36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6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36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need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6863" y="4851908"/>
            <a:ext cx="8398510" cy="200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up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run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6350" indent="7620">
              <a:lnSpc>
                <a:spcPts val="4300"/>
              </a:lnSpc>
              <a:spcBef>
                <a:spcPts val="2800"/>
              </a:spcBef>
            </a:pPr>
            <a:r>
              <a:rPr sz="3600" b="1" spc="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application</a:t>
            </a:r>
            <a:r>
              <a:rPr sz="36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600" b="1" spc="-9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Angular</a:t>
            </a:r>
            <a:r>
              <a:rPr sz="36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7779" y="2988564"/>
            <a:ext cx="4358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6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r>
              <a:rPr sz="4400" spc="-1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Overview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8215" y="754380"/>
            <a:ext cx="773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Application</a:t>
            </a:r>
            <a:r>
              <a:rPr spc="-185" dirty="0"/>
              <a:t> </a:t>
            </a:r>
            <a:r>
              <a:rPr spc="110" dirty="0"/>
              <a:t>Architecture</a:t>
            </a:r>
            <a:endParaRPr spc="110" dirty="0"/>
          </a:p>
        </p:txBody>
      </p:sp>
      <p:sp>
        <p:nvSpPr>
          <p:cNvPr id="3" name="object 3"/>
          <p:cNvSpPr/>
          <p:nvPr/>
        </p:nvSpPr>
        <p:spPr>
          <a:xfrm>
            <a:off x="7554900" y="2866757"/>
            <a:ext cx="1713864" cy="2171700"/>
          </a:xfrm>
          <a:custGeom>
            <a:avLst/>
            <a:gdLst/>
            <a:ahLst/>
            <a:cxnLst/>
            <a:rect l="l" t="t" r="r" b="b"/>
            <a:pathLst>
              <a:path w="1713865" h="2171700">
                <a:moveTo>
                  <a:pt x="1713826" y="0"/>
                </a:moveTo>
                <a:lnTo>
                  <a:pt x="1539252" y="79146"/>
                </a:lnTo>
                <a:lnTo>
                  <a:pt x="1583626" y="115150"/>
                </a:lnTo>
                <a:lnTo>
                  <a:pt x="0" y="2067394"/>
                </a:lnTo>
                <a:lnTo>
                  <a:pt x="22186" y="2085403"/>
                </a:lnTo>
                <a:lnTo>
                  <a:pt x="22186" y="2113978"/>
                </a:lnTo>
                <a:lnTo>
                  <a:pt x="1542376" y="2113978"/>
                </a:lnTo>
                <a:lnTo>
                  <a:pt x="1542376" y="2171128"/>
                </a:lnTo>
                <a:lnTo>
                  <a:pt x="1656676" y="2113978"/>
                </a:lnTo>
                <a:lnTo>
                  <a:pt x="1713826" y="2085403"/>
                </a:lnTo>
                <a:lnTo>
                  <a:pt x="1542376" y="1999678"/>
                </a:lnTo>
                <a:lnTo>
                  <a:pt x="1542376" y="2056828"/>
                </a:lnTo>
                <a:lnTo>
                  <a:pt x="82156" y="2056828"/>
                </a:lnTo>
                <a:lnTo>
                  <a:pt x="1628013" y="151155"/>
                </a:lnTo>
                <a:lnTo>
                  <a:pt x="1672399" y="187159"/>
                </a:lnTo>
                <a:lnTo>
                  <a:pt x="1693252" y="92964"/>
                </a:lnTo>
                <a:lnTo>
                  <a:pt x="171382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4268" y="4866429"/>
            <a:ext cx="960119" cy="171450"/>
          </a:xfrm>
          <a:custGeom>
            <a:avLst/>
            <a:gdLst/>
            <a:ahLst/>
            <a:cxnLst/>
            <a:rect l="l" t="t" r="r" b="b"/>
            <a:pathLst>
              <a:path w="960120" h="171450">
                <a:moveTo>
                  <a:pt x="788100" y="114299"/>
                </a:moveTo>
                <a:lnTo>
                  <a:pt x="788099" y="171450"/>
                </a:lnTo>
                <a:lnTo>
                  <a:pt x="902399" y="114300"/>
                </a:lnTo>
                <a:lnTo>
                  <a:pt x="788100" y="114299"/>
                </a:lnTo>
                <a:close/>
              </a:path>
              <a:path w="960120" h="171450">
                <a:moveTo>
                  <a:pt x="788100" y="57149"/>
                </a:moveTo>
                <a:lnTo>
                  <a:pt x="788100" y="114299"/>
                </a:lnTo>
                <a:lnTo>
                  <a:pt x="816674" y="114300"/>
                </a:lnTo>
                <a:lnTo>
                  <a:pt x="816674" y="57150"/>
                </a:lnTo>
                <a:lnTo>
                  <a:pt x="788100" y="57149"/>
                </a:lnTo>
                <a:close/>
              </a:path>
              <a:path w="960120" h="171450">
                <a:moveTo>
                  <a:pt x="788101" y="0"/>
                </a:moveTo>
                <a:lnTo>
                  <a:pt x="788100" y="57149"/>
                </a:lnTo>
                <a:lnTo>
                  <a:pt x="816674" y="57150"/>
                </a:lnTo>
                <a:lnTo>
                  <a:pt x="816674" y="114300"/>
                </a:lnTo>
                <a:lnTo>
                  <a:pt x="902402" y="114298"/>
                </a:lnTo>
                <a:lnTo>
                  <a:pt x="959549" y="85725"/>
                </a:lnTo>
                <a:lnTo>
                  <a:pt x="788101" y="0"/>
                </a:lnTo>
                <a:close/>
              </a:path>
              <a:path w="960120" h="171450">
                <a:moveTo>
                  <a:pt x="0" y="57148"/>
                </a:moveTo>
                <a:lnTo>
                  <a:pt x="0" y="114298"/>
                </a:lnTo>
                <a:lnTo>
                  <a:pt x="788100" y="114299"/>
                </a:lnTo>
                <a:lnTo>
                  <a:pt x="788100" y="57149"/>
                </a:lnTo>
                <a:lnTo>
                  <a:pt x="0" y="57148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88014" y="5683672"/>
            <a:ext cx="171450" cy="605790"/>
          </a:xfrm>
          <a:custGeom>
            <a:avLst/>
            <a:gdLst/>
            <a:ahLst/>
            <a:cxnLst/>
            <a:rect l="l" t="t" r="r" b="b"/>
            <a:pathLst>
              <a:path w="171450" h="605789">
                <a:moveTo>
                  <a:pt x="57149" y="433972"/>
                </a:moveTo>
                <a:lnTo>
                  <a:pt x="0" y="433972"/>
                </a:lnTo>
                <a:lnTo>
                  <a:pt x="85725" y="605422"/>
                </a:lnTo>
                <a:lnTo>
                  <a:pt x="157162" y="462547"/>
                </a:lnTo>
                <a:lnTo>
                  <a:pt x="57150" y="462547"/>
                </a:lnTo>
                <a:lnTo>
                  <a:pt x="57149" y="433972"/>
                </a:lnTo>
                <a:close/>
              </a:path>
              <a:path w="171450" h="605789">
                <a:moveTo>
                  <a:pt x="114298" y="0"/>
                </a:moveTo>
                <a:lnTo>
                  <a:pt x="57148" y="0"/>
                </a:lnTo>
                <a:lnTo>
                  <a:pt x="57150" y="462547"/>
                </a:lnTo>
                <a:lnTo>
                  <a:pt x="114300" y="462547"/>
                </a:lnTo>
                <a:lnTo>
                  <a:pt x="114298" y="0"/>
                </a:lnTo>
                <a:close/>
              </a:path>
              <a:path w="171450" h="605789">
                <a:moveTo>
                  <a:pt x="171450" y="433972"/>
                </a:moveTo>
                <a:lnTo>
                  <a:pt x="114299" y="433972"/>
                </a:lnTo>
                <a:lnTo>
                  <a:pt x="114300" y="462547"/>
                </a:lnTo>
                <a:lnTo>
                  <a:pt x="157162" y="462547"/>
                </a:lnTo>
                <a:lnTo>
                  <a:pt x="171450" y="4339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62522" y="4928628"/>
            <a:ext cx="1517650" cy="2115820"/>
          </a:xfrm>
          <a:custGeom>
            <a:avLst/>
            <a:gdLst/>
            <a:ahLst/>
            <a:cxnLst/>
            <a:rect l="l" t="t" r="r" b="b"/>
            <a:pathLst>
              <a:path w="1517650" h="2115820">
                <a:moveTo>
                  <a:pt x="1517078" y="1057757"/>
                </a:moveTo>
                <a:lnTo>
                  <a:pt x="1485353" y="1000213"/>
                </a:lnTo>
                <a:lnTo>
                  <a:pt x="1424546" y="889889"/>
                </a:lnTo>
                <a:lnTo>
                  <a:pt x="1392110" y="936955"/>
                </a:lnTo>
                <a:lnTo>
                  <a:pt x="32423" y="0"/>
                </a:lnTo>
                <a:lnTo>
                  <a:pt x="0" y="47053"/>
                </a:lnTo>
                <a:lnTo>
                  <a:pt x="1359687" y="984008"/>
                </a:lnTo>
                <a:lnTo>
                  <a:pt x="1327264" y="1031062"/>
                </a:lnTo>
                <a:lnTo>
                  <a:pt x="1517078" y="1057757"/>
                </a:lnTo>
                <a:close/>
              </a:path>
              <a:path w="1517650" h="2115820">
                <a:moveTo>
                  <a:pt x="1517078" y="1057757"/>
                </a:moveTo>
                <a:lnTo>
                  <a:pt x="1327264" y="1084453"/>
                </a:lnTo>
                <a:lnTo>
                  <a:pt x="1359687" y="1131519"/>
                </a:lnTo>
                <a:lnTo>
                  <a:pt x="0" y="2068461"/>
                </a:lnTo>
                <a:lnTo>
                  <a:pt x="32423" y="2115515"/>
                </a:lnTo>
                <a:lnTo>
                  <a:pt x="1392110" y="1178572"/>
                </a:lnTo>
                <a:lnTo>
                  <a:pt x="1424546" y="1225626"/>
                </a:lnTo>
                <a:lnTo>
                  <a:pt x="1485353" y="1115301"/>
                </a:lnTo>
                <a:lnTo>
                  <a:pt x="1517078" y="10577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2224" y="4220633"/>
            <a:ext cx="2812415" cy="1463040"/>
          </a:xfrm>
          <a:prstGeom prst="rect">
            <a:avLst/>
          </a:prstGeom>
          <a:solidFill>
            <a:srgbClr val="9BC850"/>
          </a:solidFill>
          <a:ln w="12700">
            <a:solidFill>
              <a:srgbClr val="719238"/>
            </a:solidFill>
          </a:ln>
        </p:spPr>
        <p:txBody>
          <a:bodyPr vert="horz" wrap="square" lIns="0" tIns="4457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510"/>
              </a:spcBef>
            </a:pPr>
            <a:r>
              <a:rPr sz="36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index.html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3819" y="4220633"/>
            <a:ext cx="3383279" cy="1463040"/>
          </a:xfrm>
          <a:prstGeom prst="rect">
            <a:avLst/>
          </a:prstGeom>
          <a:solidFill>
            <a:srgbClr val="2A9FBC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403225" marR="395605" indent="854710">
              <a:lnSpc>
                <a:spcPts val="4300"/>
              </a:lnSpc>
              <a:spcBef>
                <a:spcPts val="1510"/>
              </a:spcBef>
            </a:pP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App </a:t>
            </a:r>
            <a:r>
              <a:rPr sz="36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68738" y="4220633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16585" marR="574675" indent="-34925">
              <a:lnSpc>
                <a:spcPts val="4300"/>
              </a:lnSpc>
              <a:spcBef>
                <a:spcPts val="151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List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819" y="6914726"/>
            <a:ext cx="33832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4A417A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883285" marR="257175" indent="-618490">
              <a:lnSpc>
                <a:spcPct val="100000"/>
              </a:lnSpc>
              <a:spcBef>
                <a:spcPts val="1330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Service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68738" y="6289094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616585" marR="339725" indent="-269875">
              <a:lnSpc>
                <a:spcPts val="4300"/>
              </a:lnSpc>
              <a:spcBef>
                <a:spcPts val="1495"/>
              </a:spcBef>
            </a:pP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3600" b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Detail </a:t>
            </a:r>
            <a:r>
              <a:rPr sz="3600" b="1" spc="-9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Component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8738" y="2135238"/>
            <a:ext cx="3810000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616585" marR="608965" indent="280670">
              <a:lnSpc>
                <a:spcPct val="100000"/>
              </a:lnSpc>
              <a:spcBef>
                <a:spcPts val="1330"/>
              </a:spcBef>
            </a:pPr>
            <a:r>
              <a:rPr sz="36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Welcome </a:t>
            </a:r>
            <a:r>
              <a:rPr sz="36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79600" y="5254862"/>
            <a:ext cx="3268979" cy="1463040"/>
          </a:xfrm>
          <a:prstGeom prst="rect">
            <a:avLst/>
          </a:prstGeom>
          <a:solidFill>
            <a:srgbClr val="D9D9D9"/>
          </a:solidFill>
          <a:ln w="12700">
            <a:solidFill>
              <a:srgbClr val="1C7489"/>
            </a:solidFill>
          </a:ln>
        </p:spPr>
        <p:txBody>
          <a:bodyPr vert="horz" wrap="square" lIns="0" tIns="190500" rIns="0" bIns="0" rtlCol="0">
            <a:spAutoFit/>
          </a:bodyPr>
          <a:lstStyle/>
          <a:p>
            <a:pPr marL="346075" marR="337820" indent="850900">
              <a:lnSpc>
                <a:spcPts val="4300"/>
              </a:lnSpc>
              <a:spcBef>
                <a:spcPts val="1500"/>
              </a:spcBef>
            </a:pPr>
            <a:r>
              <a:rPr sz="36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 </a:t>
            </a:r>
            <a:r>
              <a:rPr sz="36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nent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0358" y="3251708"/>
            <a:ext cx="859282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30" dirty="0">
                <a:latin typeface="Arial" panose="020B0604020202020204"/>
                <a:cs typeface="Arial" panose="020B0604020202020204"/>
              </a:rPr>
              <a:t>Coming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20" dirty="0">
                <a:latin typeface="Arial" panose="020B0604020202020204"/>
                <a:cs typeface="Arial" panose="020B0604020202020204"/>
              </a:rPr>
              <a:t>up</a:t>
            </a:r>
            <a:r>
              <a:rPr sz="4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65" dirty="0">
                <a:latin typeface="Arial" panose="020B0604020202020204"/>
                <a:cs typeface="Arial" panose="020B0604020202020204"/>
              </a:rPr>
              <a:t>next</a:t>
            </a:r>
            <a:r>
              <a:rPr sz="4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4800" b="1" spc="-1475" dirty="0">
                <a:latin typeface="Arial" panose="020B0604020202020204"/>
                <a:cs typeface="Arial" panose="020B0604020202020204"/>
              </a:rPr>
              <a:t>…</a:t>
            </a:r>
            <a:endParaRPr sz="4800">
              <a:latin typeface="Arial" panose="020B0604020202020204"/>
              <a:cs typeface="Arial" panose="020B0604020202020204"/>
            </a:endParaRPr>
          </a:p>
          <a:p>
            <a:pPr marL="313055">
              <a:lnSpc>
                <a:spcPct val="100000"/>
              </a:lnSpc>
              <a:spcBef>
                <a:spcPts val="5950"/>
              </a:spcBef>
            </a:pPr>
            <a:r>
              <a:rPr sz="48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Introduction</a:t>
            </a:r>
            <a:r>
              <a:rPr sz="4800" b="1" spc="-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4800" b="1" spc="-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Components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" y="2560319"/>
            <a:ext cx="7310120" cy="7406640"/>
            <a:chOff x="1" y="2560319"/>
            <a:chExt cx="7310120" cy="740664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" y="2560319"/>
              <a:ext cx="7162798" cy="74066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56463" y="3257968"/>
              <a:ext cx="353695" cy="6646545"/>
            </a:xfrm>
            <a:custGeom>
              <a:avLst/>
              <a:gdLst/>
              <a:ahLst/>
              <a:cxnLst/>
              <a:rect l="l" t="t" r="r" b="b"/>
              <a:pathLst>
                <a:path w="353695" h="6646545">
                  <a:moveTo>
                    <a:pt x="311226" y="415836"/>
                  </a:moveTo>
                  <a:lnTo>
                    <a:pt x="259041" y="0"/>
                  </a:lnTo>
                  <a:lnTo>
                    <a:pt x="87858" y="21488"/>
                  </a:lnTo>
                  <a:lnTo>
                    <a:pt x="140042" y="437324"/>
                  </a:lnTo>
                  <a:lnTo>
                    <a:pt x="311226" y="415836"/>
                  </a:lnTo>
                  <a:close/>
                </a:path>
                <a:path w="353695" h="6646545">
                  <a:moveTo>
                    <a:pt x="353225" y="5960516"/>
                  </a:moveTo>
                  <a:lnTo>
                    <a:pt x="93332" y="5925159"/>
                  </a:lnTo>
                  <a:lnTo>
                    <a:pt x="0" y="6611125"/>
                  </a:lnTo>
                  <a:lnTo>
                    <a:pt x="259905" y="6646481"/>
                  </a:lnTo>
                  <a:lnTo>
                    <a:pt x="353225" y="5960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59981" y="2578100"/>
            <a:ext cx="10967720" cy="505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6600" spc="75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TypeScript</a:t>
            </a:r>
            <a:endParaRPr sz="66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ts val="7900"/>
              </a:lnSpc>
              <a:spcBef>
                <a:spcPts val="350"/>
              </a:spcBef>
            </a:pPr>
            <a:r>
              <a:rPr sz="66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6600" spc="-45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programming</a:t>
            </a:r>
            <a:r>
              <a:rPr sz="6600" spc="-4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language </a:t>
            </a:r>
            <a:r>
              <a:rPr sz="6600" spc="-20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we</a:t>
            </a:r>
            <a:r>
              <a:rPr sz="6600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use</a:t>
            </a:r>
            <a:endParaRPr sz="6600">
              <a:latin typeface="Tahoma" panose="020B0604030504040204"/>
              <a:cs typeface="Tahoma" panose="020B0604030504040204"/>
            </a:endParaRPr>
          </a:p>
          <a:p>
            <a:pPr marL="1685925" marR="1677670" algn="ctr">
              <a:lnSpc>
                <a:spcPts val="7900"/>
              </a:lnSpc>
            </a:pPr>
            <a:r>
              <a:rPr sz="66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when </a:t>
            </a:r>
            <a:r>
              <a:rPr sz="6600" spc="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building </a:t>
            </a:r>
            <a:r>
              <a:rPr sz="6600" spc="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55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Angular</a:t>
            </a:r>
            <a:r>
              <a:rPr sz="6600" spc="-509" dirty="0">
                <a:solidFill>
                  <a:srgbClr val="FFFF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6600" spc="1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applications</a:t>
            </a:r>
            <a:endParaRPr sz="6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57567" y="754380"/>
            <a:ext cx="337375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J</a:t>
            </a:r>
            <a:r>
              <a:rPr spc="-30" dirty="0"/>
              <a:t>a</a:t>
            </a:r>
            <a:r>
              <a:rPr spc="-20" dirty="0"/>
              <a:t>v</a:t>
            </a:r>
            <a:r>
              <a:rPr spc="-170" dirty="0"/>
              <a:t>a</a:t>
            </a:r>
            <a:r>
              <a:rPr spc="-565" dirty="0"/>
              <a:t>S</a:t>
            </a:r>
            <a:r>
              <a:rPr spc="185" dirty="0"/>
              <a:t>c</a:t>
            </a:r>
            <a:r>
              <a:rPr spc="125" dirty="0"/>
              <a:t>r</a:t>
            </a:r>
            <a:r>
              <a:rPr spc="-80" dirty="0"/>
              <a:t>i</a:t>
            </a:r>
            <a:r>
              <a:rPr spc="220" dirty="0"/>
              <a:t>p</a:t>
            </a:r>
            <a:r>
              <a:rPr spc="445" dirty="0"/>
              <a:t>t</a:t>
            </a:r>
            <a:endParaRPr spc="44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3437" y="3894931"/>
            <a:ext cx="3552825" cy="3914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2865" y="2954019"/>
            <a:ext cx="7503159" cy="576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Web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 marR="4058285">
              <a:lnSpc>
                <a:spcPts val="6790"/>
              </a:lnSpc>
              <a:spcBef>
                <a:spcPts val="585"/>
              </a:spcBef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ECMAScript</a:t>
            </a:r>
            <a:r>
              <a:rPr sz="3400" b="1" spc="-1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(ES)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1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3400" b="1" spc="30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/5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060"/>
              </a:spcBef>
            </a:pP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3400" b="1" spc="4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3400" b="1" spc="-5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400" b="1" spc="1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00" b="1" spc="10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rl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2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3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-2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6</a:t>
            </a:r>
            <a:r>
              <a:rPr sz="3400" b="1" spc="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)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Arrow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functions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0000"/>
              </a:lnSpc>
              <a:spcBef>
                <a:spcPts val="2640"/>
              </a:spcBef>
            </a:pPr>
            <a:r>
              <a:rPr sz="3400" b="1" spc="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Newer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transpiled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older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33467" y="754380"/>
            <a:ext cx="34232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TypeScript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3437" y="3894931"/>
            <a:ext cx="3552825" cy="39147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3844035"/>
            <a:ext cx="639508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Open-source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396240">
              <a:lnSpc>
                <a:spcPts val="6790"/>
              </a:lnSpc>
              <a:spcBef>
                <a:spcPts val="605"/>
              </a:spcBef>
            </a:pP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Superset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Transpiles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plain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Strongly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3400" b="1" spc="-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Class-based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object-orientation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17517" y="754380"/>
            <a:ext cx="46520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Learning</a:t>
            </a:r>
            <a:r>
              <a:rPr spc="-195" dirty="0"/>
              <a:t> </a:t>
            </a:r>
            <a:r>
              <a:rPr spc="85" dirty="0"/>
              <a:t>More</a:t>
            </a:r>
            <a:endParaRPr spc="8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7469" y="3484064"/>
            <a:ext cx="4304761" cy="47365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4405816"/>
            <a:ext cx="6884670" cy="209994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Playground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68935">
              <a:lnSpc>
                <a:spcPct val="100000"/>
              </a:lnSpc>
              <a:spcBef>
                <a:spcPts val="900"/>
              </a:spcBef>
            </a:pPr>
            <a:r>
              <a:rPr sz="30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https://</a:t>
            </a:r>
            <a:r>
              <a:rPr sz="3000" b="1" spc="5" dirty="0">
                <a:solidFill>
                  <a:srgbClr val="F05A28"/>
                </a:solidFill>
                <a:latin typeface="Arial" panose="020B0604020202020204"/>
                <a:cs typeface="Arial" panose="020B0604020202020204"/>
                <a:hlinkClick r:id="rId2"/>
              </a:rPr>
              <a:t>www.typescriptlang.org/play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368935" marR="521335" indent="-356870">
              <a:lnSpc>
                <a:spcPct val="123000"/>
              </a:lnSpc>
              <a:spcBef>
                <a:spcPts val="1670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</a:t>
            </a:r>
            <a:r>
              <a:rPr spc="-160" dirty="0"/>
              <a:t> </a:t>
            </a:r>
            <a:r>
              <a:rPr spc="35" dirty="0"/>
              <a:t>What</a:t>
            </a:r>
            <a:r>
              <a:rPr spc="-155" dirty="0"/>
              <a:t> </a:t>
            </a:r>
            <a:r>
              <a:rPr spc="-180" dirty="0"/>
              <a:t>We</a:t>
            </a:r>
            <a:r>
              <a:rPr spc="-150" dirty="0"/>
              <a:t> </a:t>
            </a:r>
            <a:r>
              <a:rPr spc="40" dirty="0"/>
              <a:t>Need</a:t>
            </a:r>
            <a:endParaRPr spc="4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22487" y="4147343"/>
            <a:ext cx="3514725" cy="3409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6040" y="4401820"/>
            <a:ext cx="5654675" cy="12693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Editor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368935">
              <a:lnSpc>
                <a:spcPct val="100000"/>
              </a:lnSpc>
              <a:spcBef>
                <a:spcPts val="815"/>
              </a:spcBef>
            </a:pPr>
            <a:r>
              <a:rPr sz="34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5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Visual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Studio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(VS)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1442" y="754380"/>
            <a:ext cx="28054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VS</a:t>
            </a:r>
            <a:r>
              <a:rPr spc="-120" dirty="0"/>
              <a:t> </a:t>
            </a:r>
            <a:r>
              <a:rPr spc="25" dirty="0"/>
              <a:t>C</a:t>
            </a:r>
            <a:r>
              <a:rPr spc="60" dirty="0"/>
              <a:t>o</a:t>
            </a:r>
            <a:r>
              <a:rPr spc="220" dirty="0"/>
              <a:t>d</a:t>
            </a:r>
            <a:r>
              <a:rPr spc="20" dirty="0"/>
              <a:t>e</a:t>
            </a:r>
            <a:endParaRPr spc="20" dirty="0"/>
          </a:p>
        </p:txBody>
      </p:sp>
      <p:grpSp>
        <p:nvGrpSpPr>
          <p:cNvPr id="4" name="object 4"/>
          <p:cNvGrpSpPr/>
          <p:nvPr/>
        </p:nvGrpSpPr>
        <p:grpSpPr>
          <a:xfrm>
            <a:off x="1247775" y="4198058"/>
            <a:ext cx="5264150" cy="3308985"/>
            <a:chOff x="1247775" y="4198058"/>
            <a:chExt cx="5264150" cy="330898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57299" y="4207583"/>
              <a:ext cx="5245100" cy="32894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52537" y="4202821"/>
              <a:ext cx="5254625" cy="3299460"/>
            </a:xfrm>
            <a:custGeom>
              <a:avLst/>
              <a:gdLst/>
              <a:ahLst/>
              <a:cxnLst/>
              <a:rect l="l" t="t" r="r" b="b"/>
              <a:pathLst>
                <a:path w="5254625" h="3299459">
                  <a:moveTo>
                    <a:pt x="0" y="0"/>
                  </a:moveTo>
                  <a:lnTo>
                    <a:pt x="5254625" y="0"/>
                  </a:lnTo>
                  <a:lnTo>
                    <a:pt x="5254625" y="3298994"/>
                  </a:lnTo>
                  <a:lnTo>
                    <a:pt x="0" y="329899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682865" y="2752851"/>
            <a:ext cx="7423150" cy="617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Created</a:t>
            </a: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Microsoft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615"/>
              </a:spcBef>
            </a:pPr>
            <a:r>
              <a:rPr sz="3400" b="1" spc="-1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Runs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Linux,</a:t>
            </a:r>
            <a:r>
              <a:rPr sz="3400" b="1" spc="-6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Windows,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OS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X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85"/>
              </a:spcBef>
            </a:pPr>
            <a:r>
              <a:rPr sz="3400" b="1" spc="-8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numerous</a:t>
            </a:r>
            <a:r>
              <a:rPr sz="3400" b="1" spc="-7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features</a:t>
            </a:r>
            <a:r>
              <a:rPr sz="3400" b="1" spc="-6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8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3400" b="1" spc="-7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support </a:t>
            </a:r>
            <a:r>
              <a:rPr sz="3400" b="1" spc="-93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TypeScript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2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Auto-completion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3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1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Intellisense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5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Syntax</a:t>
            </a:r>
            <a:r>
              <a:rPr sz="3400" b="1" spc="-9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checking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805815" indent="-433705">
              <a:lnSpc>
                <a:spcPct val="100000"/>
              </a:lnSpc>
              <a:spcBef>
                <a:spcPts val="915"/>
              </a:spcBef>
              <a:buFont typeface="Lucida Sans Unicode" panose="020B0602030504020204"/>
              <a:buChar char="-"/>
              <a:tabLst>
                <a:tab pos="805815" algn="l"/>
              </a:tabLst>
            </a:pPr>
            <a:r>
              <a:rPr sz="3400" b="1" spc="-2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Refactorings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b="1" spc="-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It's</a:t>
            </a:r>
            <a:r>
              <a:rPr sz="3400" b="1" spc="-95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0" dirty="0">
                <a:solidFill>
                  <a:srgbClr val="F05A28"/>
                </a:solidFill>
                <a:latin typeface="Arial" panose="020B0604020202020204"/>
                <a:cs typeface="Arial" panose="020B0604020202020204"/>
              </a:rPr>
              <a:t>FREE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5A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3093</Words>
  <Application>WPS Presentation</Application>
  <PresentationFormat>On-screen Show (4:3)</PresentationFormat>
  <Paragraphs>300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SimSun</vt:lpstr>
      <vt:lpstr>Wingdings</vt:lpstr>
      <vt:lpstr>Microsoft Sans Serif</vt:lpstr>
      <vt:lpstr>Arial</vt:lpstr>
      <vt:lpstr>Tahoma</vt:lpstr>
      <vt:lpstr>Lucida Sans Unicode</vt:lpstr>
      <vt:lpstr>Calibri</vt:lpstr>
      <vt:lpstr>Microsoft YaHei</vt:lpstr>
      <vt:lpstr>Arial Unicode MS</vt:lpstr>
      <vt:lpstr>Wingdings</vt:lpstr>
      <vt:lpstr>Verdana</vt:lpstr>
      <vt:lpstr>Courier New</vt:lpstr>
      <vt:lpstr>Times New Roman</vt:lpstr>
      <vt:lpstr>Office Theme</vt:lpstr>
      <vt:lpstr>First Things First</vt:lpstr>
      <vt:lpstr>PowerPoint 演示文稿</vt:lpstr>
      <vt:lpstr>Install what we need</vt:lpstr>
      <vt:lpstr>PowerPoint 演示文稿</vt:lpstr>
      <vt:lpstr>JavaScript</vt:lpstr>
      <vt:lpstr>TypeScript</vt:lpstr>
      <vt:lpstr>Learning More</vt:lpstr>
      <vt:lpstr>Installing What We Need</vt:lpstr>
      <vt:lpstr>VS Code</vt:lpstr>
      <vt:lpstr>Visual Studio Code</vt:lpstr>
      <vt:lpstr>Learning More</vt:lpstr>
      <vt:lpstr>Installing What We Need</vt:lpstr>
      <vt:lpstr>Installing What We Need</vt:lpstr>
      <vt:lpstr>npm</vt:lpstr>
      <vt:lpstr>PowerPoint 演示文稿</vt:lpstr>
      <vt:lpstr>Check Version of NPM</vt:lpstr>
      <vt:lpstr>Installing What We Need</vt:lpstr>
      <vt:lpstr>What Else Do We Need?</vt:lpstr>
      <vt:lpstr>package.json</vt:lpstr>
      <vt:lpstr>When Setting Up Existing Angular Code</vt:lpstr>
      <vt:lpstr>Setting up Our Angular Application</vt:lpstr>
      <vt:lpstr>PowerPoint 演示文稿</vt:lpstr>
      <vt:lpstr>PowerPoint 演示文稿</vt:lpstr>
      <vt:lpstr>When Setting Up Existing Angular Code</vt:lpstr>
      <vt:lpstr>PowerPoint 演示文稿</vt:lpstr>
      <vt:lpstr>Instal Angular CLI Globally</vt:lpstr>
      <vt:lpstr>Installed what we need</vt:lpstr>
      <vt:lpstr>Angular CLI</vt:lpstr>
      <vt:lpstr>Application Architecture</vt:lpstr>
      <vt:lpstr>Application Architecture</vt:lpstr>
      <vt:lpstr>Application Architecture</vt:lpstr>
      <vt:lpstr>Introduction to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Things First</dc:title>
  <dc:creator/>
  <cp:lastModifiedBy>steve</cp:lastModifiedBy>
  <cp:revision>8</cp:revision>
  <dcterms:created xsi:type="dcterms:W3CDTF">2021-07-30T10:46:00Z</dcterms:created>
  <dcterms:modified xsi:type="dcterms:W3CDTF">2021-07-30T16:31:11Z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2021-03-22T16:30:00Z</vt:filetime>
  </property>
  <property fmtid="{D5CDD505-2E9C-101B-9397-08002B2CF9AE}" pid="3" name="LastSaved">
    <vt:filetime>2021-07-30T16:30:00Z</vt:filetime>
  </property>
  <property fmtid="{D5CDD505-2E9C-101B-9397-08002B2CF9AE}" pid="4" name="KSOProductBuildVer">
    <vt:lpwstr>1033-11.2.0.10223</vt:lpwstr>
  </property>
</Properties>
</file>