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9496" y="754380"/>
            <a:ext cx="804900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2049" y="2855468"/>
            <a:ext cx="8853170" cy="4253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03503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70" dirty="0"/>
              <a:t>Introduction</a:t>
            </a:r>
            <a:r>
              <a:rPr sz="6800" spc="-195" dirty="0"/>
              <a:t> </a:t>
            </a:r>
            <a:r>
              <a:rPr sz="6800" spc="265" dirty="0"/>
              <a:t>to</a:t>
            </a:r>
            <a:r>
              <a:rPr sz="6800" spc="-190" dirty="0"/>
              <a:t> </a:t>
            </a:r>
            <a:r>
              <a:rPr sz="6800" spc="90" dirty="0"/>
              <a:t>Components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7725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60" dirty="0">
                <a:solidFill>
                  <a:srgbClr val="9BC850"/>
                </a:solidFill>
              </a:rPr>
              <a:t>D</a:t>
            </a:r>
            <a:r>
              <a:rPr sz="6600" spc="-120" dirty="0">
                <a:solidFill>
                  <a:srgbClr val="9BC850"/>
                </a:solidFill>
              </a:rPr>
              <a:t>e</a:t>
            </a:r>
            <a:r>
              <a:rPr sz="6600" spc="285" dirty="0">
                <a:solidFill>
                  <a:srgbClr val="9BC850"/>
                </a:solidFill>
              </a:rPr>
              <a:t>c</a:t>
            </a:r>
            <a:r>
              <a:rPr sz="6600" spc="-15" dirty="0">
                <a:solidFill>
                  <a:srgbClr val="9BC850"/>
                </a:solidFill>
              </a:rPr>
              <a:t>or</a:t>
            </a:r>
            <a:r>
              <a:rPr sz="6600" spc="-95" dirty="0">
                <a:solidFill>
                  <a:srgbClr val="9BC850"/>
                </a:solidFill>
              </a:rPr>
              <a:t>a</a:t>
            </a:r>
            <a:r>
              <a:rPr sz="6600" spc="445" dirty="0">
                <a:solidFill>
                  <a:srgbClr val="9BC850"/>
                </a:solidFill>
              </a:rPr>
              <a:t>t</a:t>
            </a:r>
            <a:r>
              <a:rPr sz="6600" spc="80" dirty="0">
                <a:solidFill>
                  <a:srgbClr val="9BC850"/>
                </a:solidFill>
              </a:rPr>
              <a:t>or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63406" y="4365244"/>
            <a:ext cx="13932535" cy="35490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3180" marR="5080">
              <a:lnSpc>
                <a:spcPts val="4010"/>
              </a:lnSpc>
              <a:spcBef>
                <a:spcPts val="29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4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members,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arguments.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3180">
              <a:lnSpc>
                <a:spcPct val="100000"/>
              </a:lnSpc>
              <a:spcBef>
                <a:spcPts val="2590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Prefixed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@.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3180">
              <a:lnSpc>
                <a:spcPct val="100000"/>
              </a:lnSpc>
              <a:spcBef>
                <a:spcPts val="2710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decorators.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100" spc="60" dirty="0">
                <a:latin typeface="Courier New" panose="02070309020205020404"/>
                <a:cs typeface="Courier New" panose="02070309020205020404"/>
              </a:rPr>
              <a:t>@Component()</a:t>
            </a:r>
            <a:endParaRPr sz="4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0919" y="754380"/>
            <a:ext cx="7127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75" dirty="0"/>
              <a:t>Metadata</a:t>
            </a:r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2768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669" y="3302609"/>
            <a:ext cx="4896485" cy="496570"/>
          </a:xfrm>
          <a:prstGeom prst="rect">
            <a:avLst/>
          </a:prstGeom>
          <a:ln w="12700">
            <a:solidFill>
              <a:srgbClr val="B3B3B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42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3724147"/>
            <a:ext cx="2540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4179" y="4181347"/>
            <a:ext cx="75692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780" y="6010147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780" y="6467347"/>
            <a:ext cx="10769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08319" y="1856395"/>
            <a:ext cx="10773410" cy="5901055"/>
            <a:chOff x="1608319" y="1856395"/>
            <a:chExt cx="10773410" cy="5901055"/>
          </a:xfrm>
        </p:grpSpPr>
        <p:sp>
          <p:nvSpPr>
            <p:cNvPr id="10" name="object 10"/>
            <p:cNvSpPr/>
            <p:nvPr/>
          </p:nvSpPr>
          <p:spPr>
            <a:xfrm>
              <a:off x="1614669" y="3799135"/>
              <a:ext cx="7882890" cy="2141855"/>
            </a:xfrm>
            <a:custGeom>
              <a:avLst/>
              <a:gdLst/>
              <a:ahLst/>
              <a:cxnLst/>
              <a:rect l="l" t="t" r="r" b="b"/>
              <a:pathLst>
                <a:path w="7882890" h="2141854">
                  <a:moveTo>
                    <a:pt x="0" y="0"/>
                  </a:moveTo>
                  <a:lnTo>
                    <a:pt x="7882359" y="0"/>
                  </a:lnTo>
                  <a:lnTo>
                    <a:pt x="7882359" y="2141282"/>
                  </a:lnTo>
                  <a:lnTo>
                    <a:pt x="0" y="21412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14669" y="3302609"/>
              <a:ext cx="4896485" cy="496570"/>
            </a:xfrm>
            <a:custGeom>
              <a:avLst/>
              <a:gdLst/>
              <a:ahLst/>
              <a:cxnLst/>
              <a:rect l="l" t="t" r="r" b="b"/>
              <a:pathLst>
                <a:path w="4896484" h="496570">
                  <a:moveTo>
                    <a:pt x="0" y="0"/>
                  </a:moveTo>
                  <a:lnTo>
                    <a:pt x="4896090" y="0"/>
                  </a:lnTo>
                  <a:lnTo>
                    <a:pt x="4896090" y="496524"/>
                  </a:lnTo>
                  <a:lnTo>
                    <a:pt x="0" y="4965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51991" y="3553142"/>
              <a:ext cx="6423660" cy="1412875"/>
            </a:xfrm>
            <a:custGeom>
              <a:avLst/>
              <a:gdLst/>
              <a:ahLst/>
              <a:cxnLst/>
              <a:rect l="l" t="t" r="r" b="b"/>
              <a:pathLst>
                <a:path w="6423659" h="1412875">
                  <a:moveTo>
                    <a:pt x="6423279" y="17311"/>
                  </a:moveTo>
                  <a:lnTo>
                    <a:pt x="6423279" y="1412397"/>
                  </a:lnTo>
                </a:path>
                <a:path w="6423659" h="1412875">
                  <a:moveTo>
                    <a:pt x="6423279" y="278888"/>
                  </a:moveTo>
                  <a:lnTo>
                    <a:pt x="6023622" y="278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16322" y="4927952"/>
              <a:ext cx="3059430" cy="1433830"/>
            </a:xfrm>
            <a:custGeom>
              <a:avLst/>
              <a:gdLst/>
              <a:ahLst/>
              <a:cxnLst/>
              <a:rect l="l" t="t" r="r" b="b"/>
              <a:pathLst>
                <a:path w="3059429" h="1433829">
                  <a:moveTo>
                    <a:pt x="3058948" y="334930"/>
                  </a:moveTo>
                  <a:lnTo>
                    <a:pt x="3058948" y="1433530"/>
                  </a:lnTo>
                </a:path>
                <a:path w="3059429" h="1433829">
                  <a:moveTo>
                    <a:pt x="3058948" y="540916"/>
                  </a:moveTo>
                  <a:lnTo>
                    <a:pt x="2659291" y="54091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17592" y="4622418"/>
              <a:ext cx="6358255" cy="3135630"/>
            </a:xfrm>
            <a:custGeom>
              <a:avLst/>
              <a:gdLst/>
              <a:ahLst/>
              <a:cxnLst/>
              <a:rect l="l" t="t" r="r" b="b"/>
              <a:pathLst>
                <a:path w="6358255" h="3135629">
                  <a:moveTo>
                    <a:pt x="6357677" y="2036411"/>
                  </a:moveTo>
                  <a:lnTo>
                    <a:pt x="6357677" y="3135011"/>
                  </a:lnTo>
                </a:path>
                <a:path w="6358255" h="3135629">
                  <a:moveTo>
                    <a:pt x="6357677" y="2242396"/>
                  </a:moveTo>
                  <a:lnTo>
                    <a:pt x="5958020" y="224239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35730" y="4115412"/>
              <a:ext cx="3053080" cy="622935"/>
            </a:xfrm>
            <a:custGeom>
              <a:avLst/>
              <a:gdLst/>
              <a:ahLst/>
              <a:cxnLst/>
              <a:rect l="l" t="t" r="r" b="b"/>
              <a:pathLst>
                <a:path w="3053079" h="622935">
                  <a:moveTo>
                    <a:pt x="0" y="0"/>
                  </a:moveTo>
                  <a:lnTo>
                    <a:pt x="3052823" y="0"/>
                  </a:lnTo>
                  <a:lnTo>
                    <a:pt x="3052823" y="622686"/>
                  </a:lnTo>
                  <a:lnTo>
                    <a:pt x="0" y="62268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83059" y="4672280"/>
              <a:ext cx="2176145" cy="2255520"/>
            </a:xfrm>
            <a:custGeom>
              <a:avLst/>
              <a:gdLst/>
              <a:ahLst/>
              <a:cxnLst/>
              <a:rect l="l" t="t" r="r" b="b"/>
              <a:pathLst>
                <a:path w="2176145" h="2255520">
                  <a:moveTo>
                    <a:pt x="57302" y="2072247"/>
                  </a:moveTo>
                  <a:lnTo>
                    <a:pt x="0" y="2255169"/>
                  </a:lnTo>
                  <a:lnTo>
                    <a:pt x="180718" y="2191259"/>
                  </a:lnTo>
                  <a:lnTo>
                    <a:pt x="160913" y="2172161"/>
                  </a:lnTo>
                  <a:lnTo>
                    <a:pt x="119741" y="2172161"/>
                  </a:lnTo>
                  <a:lnTo>
                    <a:pt x="78604" y="2132490"/>
                  </a:lnTo>
                  <a:lnTo>
                    <a:pt x="98441" y="2111918"/>
                  </a:lnTo>
                  <a:lnTo>
                    <a:pt x="57302" y="2072247"/>
                  </a:lnTo>
                  <a:close/>
                </a:path>
                <a:path w="2176145" h="2255520">
                  <a:moveTo>
                    <a:pt x="98441" y="2111918"/>
                  </a:moveTo>
                  <a:lnTo>
                    <a:pt x="78604" y="2132490"/>
                  </a:lnTo>
                  <a:lnTo>
                    <a:pt x="119741" y="2172161"/>
                  </a:lnTo>
                  <a:lnTo>
                    <a:pt x="139579" y="2151588"/>
                  </a:lnTo>
                  <a:lnTo>
                    <a:pt x="98441" y="2111918"/>
                  </a:lnTo>
                  <a:close/>
                </a:path>
                <a:path w="2176145" h="2255520">
                  <a:moveTo>
                    <a:pt x="139579" y="2151588"/>
                  </a:moveTo>
                  <a:lnTo>
                    <a:pt x="119741" y="2172161"/>
                  </a:lnTo>
                  <a:lnTo>
                    <a:pt x="160913" y="2172161"/>
                  </a:lnTo>
                  <a:lnTo>
                    <a:pt x="139579" y="2151588"/>
                  </a:lnTo>
                  <a:close/>
                </a:path>
                <a:path w="2176145" h="2255520">
                  <a:moveTo>
                    <a:pt x="2134975" y="0"/>
                  </a:moveTo>
                  <a:lnTo>
                    <a:pt x="98441" y="2111918"/>
                  </a:lnTo>
                  <a:lnTo>
                    <a:pt x="139579" y="2151588"/>
                  </a:lnTo>
                  <a:lnTo>
                    <a:pt x="2176114" y="39669"/>
                  </a:lnTo>
                  <a:lnTo>
                    <a:pt x="21349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78259" y="1856395"/>
              <a:ext cx="9097010" cy="1417320"/>
            </a:xfrm>
            <a:custGeom>
              <a:avLst/>
              <a:gdLst/>
              <a:ahLst/>
              <a:cxnLst/>
              <a:rect l="l" t="t" r="r" b="b"/>
              <a:pathLst>
                <a:path w="9097010" h="1417320">
                  <a:moveTo>
                    <a:pt x="9097010" y="0"/>
                  </a:moveTo>
                  <a:lnTo>
                    <a:pt x="9097010" y="1416713"/>
                  </a:lnTo>
                </a:path>
                <a:path w="9097010" h="1417320">
                  <a:moveTo>
                    <a:pt x="9097010" y="265635"/>
                  </a:moveTo>
                  <a:lnTo>
                    <a:pt x="8697354" y="265635"/>
                  </a:lnTo>
                  <a:lnTo>
                    <a:pt x="0" y="1213413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2774879" y="3570453"/>
            <a:ext cx="4795520" cy="139509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1500505" marR="137160" indent="-1355725">
              <a:lnSpc>
                <a:spcPts val="4300"/>
              </a:lnSpc>
              <a:spcBef>
                <a:spcPts val="1230"/>
              </a:spcBef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74879" y="5262883"/>
            <a:ext cx="4795520" cy="10991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74879" y="6658829"/>
            <a:ext cx="4795520" cy="10991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70"/>
              </a:spcBef>
            </a:pP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74879" y="1856395"/>
            <a:ext cx="4795520" cy="141732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332230" marR="1101725" indent="-223520">
              <a:lnSpc>
                <a:spcPts val="4300"/>
              </a:lnSpc>
              <a:spcBef>
                <a:spcPts val="13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13182" y="3826921"/>
            <a:ext cx="2933332" cy="40507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3499611"/>
            <a:ext cx="8943340" cy="4671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15"/>
              </a:spcBef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class,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find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25"/>
              </a:spcBef>
            </a:pPr>
            <a:r>
              <a:rPr sz="3300" spc="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impor</a:t>
            </a:r>
            <a:r>
              <a:rPr sz="3300" spc="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300" spc="-1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10"/>
              </a:spcBef>
            </a:pP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Allows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exported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from: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framework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3294380"/>
            <a:ext cx="107696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364740"/>
            <a:ext cx="1076960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'pm-root', </a:t>
            </a:r>
            <a:r>
              <a:rPr sz="3000" spc="-1789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1292" y="1885950"/>
            <a:ext cx="9686925" cy="3957320"/>
            <a:chOff x="2301292" y="1885950"/>
            <a:chExt cx="9686925" cy="3957320"/>
          </a:xfrm>
        </p:grpSpPr>
        <p:sp>
          <p:nvSpPr>
            <p:cNvPr id="5" name="object 5"/>
            <p:cNvSpPr/>
            <p:nvPr/>
          </p:nvSpPr>
          <p:spPr>
            <a:xfrm>
              <a:off x="2307642" y="1885950"/>
              <a:ext cx="9674225" cy="1118235"/>
            </a:xfrm>
            <a:custGeom>
              <a:avLst/>
              <a:gdLst/>
              <a:ahLst/>
              <a:cxnLst/>
              <a:rect l="l" t="t" r="r" b="b"/>
              <a:pathLst>
                <a:path w="9674225" h="1118235">
                  <a:moveTo>
                    <a:pt x="9673979" y="0"/>
                  </a:moveTo>
                  <a:lnTo>
                    <a:pt x="9673979" y="1117680"/>
                  </a:lnTo>
                </a:path>
                <a:path w="9674225" h="1118235">
                  <a:moveTo>
                    <a:pt x="9673979" y="209564"/>
                  </a:moveTo>
                  <a:lnTo>
                    <a:pt x="9270360" y="209564"/>
                  </a:lnTo>
                  <a:lnTo>
                    <a:pt x="0" y="699108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10731" y="2878894"/>
              <a:ext cx="3771265" cy="1512570"/>
            </a:xfrm>
            <a:custGeom>
              <a:avLst/>
              <a:gdLst/>
              <a:ahLst/>
              <a:cxnLst/>
              <a:rect l="l" t="t" r="r" b="b"/>
              <a:pathLst>
                <a:path w="3771265" h="1512570">
                  <a:moveTo>
                    <a:pt x="3770890" y="394695"/>
                  </a:moveTo>
                  <a:lnTo>
                    <a:pt x="3770890" y="1512375"/>
                  </a:lnTo>
                </a:path>
                <a:path w="3771265" h="1512570">
                  <a:moveTo>
                    <a:pt x="3770890" y="604259"/>
                  </a:moveTo>
                  <a:lnTo>
                    <a:pt x="3367271" y="60425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95295" y="2872170"/>
              <a:ext cx="7486650" cy="2971165"/>
            </a:xfrm>
            <a:custGeom>
              <a:avLst/>
              <a:gdLst/>
              <a:ahLst/>
              <a:cxnLst/>
              <a:rect l="l" t="t" r="r" b="b"/>
              <a:pathLst>
                <a:path w="7486650" h="2971165">
                  <a:moveTo>
                    <a:pt x="7486326" y="1853111"/>
                  </a:moveTo>
                  <a:lnTo>
                    <a:pt x="7486326" y="2970791"/>
                  </a:lnTo>
                </a:path>
                <a:path w="7486650" h="2971165">
                  <a:moveTo>
                    <a:pt x="7486326" y="2062675"/>
                  </a:moveTo>
                  <a:lnTo>
                    <a:pt x="7082707" y="206267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385192" y="1885950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59715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204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85192" y="3273590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135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library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5192" y="4725281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70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30"/>
              </a:spcBef>
            </a:pP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Member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1273" y="754380"/>
            <a:ext cx="75660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Completed</a:t>
            </a:r>
            <a:r>
              <a:rPr spc="-135" dirty="0"/>
              <a:t> </a:t>
            </a: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609600" y="2286947"/>
            <a:ext cx="17221200" cy="6186805"/>
          </a:xfrm>
          <a:custGeom>
            <a:avLst/>
            <a:gdLst/>
            <a:ahLst/>
            <a:cxnLst/>
            <a:rect l="l" t="t" r="r" b="b"/>
            <a:pathLst>
              <a:path w="17221200" h="6186805">
                <a:moveTo>
                  <a:pt x="0" y="0"/>
                </a:moveTo>
                <a:lnTo>
                  <a:pt x="17221200" y="0"/>
                </a:lnTo>
                <a:lnTo>
                  <a:pt x="17221200" y="6186309"/>
                </a:lnTo>
                <a:lnTo>
                  <a:pt x="0" y="61863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9780" y="2352547"/>
            <a:ext cx="1077023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35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36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600" b="1" spc="-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4708652"/>
            <a:ext cx="623506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Host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0732" y="800100"/>
            <a:ext cx="113823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Bootstrapping</a:t>
            </a:r>
            <a:r>
              <a:rPr sz="56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Our</a:t>
            </a:r>
            <a:r>
              <a:rPr sz="56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56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Component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74440" y="3567818"/>
            <a:ext cx="3241542" cy="36419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9753" y="2330451"/>
            <a:ext cx="11136630" cy="6808470"/>
            <a:chOff x="4009753" y="2330451"/>
            <a:chExt cx="11136630" cy="6808470"/>
          </a:xfrm>
        </p:grpSpPr>
        <p:sp>
          <p:nvSpPr>
            <p:cNvPr id="3" name="object 3"/>
            <p:cNvSpPr/>
            <p:nvPr/>
          </p:nvSpPr>
          <p:spPr>
            <a:xfrm>
              <a:off x="4016103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1232640" y="0"/>
                  </a:moveTo>
                  <a:lnTo>
                    <a:pt x="246536" y="0"/>
                  </a:lnTo>
                  <a:lnTo>
                    <a:pt x="196850" y="5008"/>
                  </a:lnTo>
                  <a:lnTo>
                    <a:pt x="150573" y="19373"/>
                  </a:lnTo>
                  <a:lnTo>
                    <a:pt x="108695" y="42104"/>
                  </a:lnTo>
                  <a:lnTo>
                    <a:pt x="72208" y="72208"/>
                  </a:lnTo>
                  <a:lnTo>
                    <a:pt x="42104" y="108694"/>
                  </a:lnTo>
                  <a:lnTo>
                    <a:pt x="19374" y="150572"/>
                  </a:lnTo>
                  <a:lnTo>
                    <a:pt x="5008" y="196849"/>
                  </a:lnTo>
                  <a:lnTo>
                    <a:pt x="0" y="246534"/>
                  </a:lnTo>
                  <a:lnTo>
                    <a:pt x="0" y="6549090"/>
                  </a:lnTo>
                  <a:lnTo>
                    <a:pt x="5008" y="6598775"/>
                  </a:lnTo>
                  <a:lnTo>
                    <a:pt x="19374" y="6645053"/>
                  </a:lnTo>
                  <a:lnTo>
                    <a:pt x="42104" y="6686930"/>
                  </a:lnTo>
                  <a:lnTo>
                    <a:pt x="72208" y="6723417"/>
                  </a:lnTo>
                  <a:lnTo>
                    <a:pt x="108695" y="6753521"/>
                  </a:lnTo>
                  <a:lnTo>
                    <a:pt x="150573" y="6776251"/>
                  </a:lnTo>
                  <a:lnTo>
                    <a:pt x="196850" y="6790616"/>
                  </a:lnTo>
                  <a:lnTo>
                    <a:pt x="246536" y="6795625"/>
                  </a:lnTo>
                  <a:lnTo>
                    <a:pt x="1232640" y="6795625"/>
                  </a:lnTo>
                  <a:lnTo>
                    <a:pt x="1282325" y="6790616"/>
                  </a:lnTo>
                  <a:lnTo>
                    <a:pt x="1328603" y="6776251"/>
                  </a:lnTo>
                  <a:lnTo>
                    <a:pt x="1370481" y="6753521"/>
                  </a:lnTo>
                  <a:lnTo>
                    <a:pt x="1406967" y="6723417"/>
                  </a:lnTo>
                  <a:lnTo>
                    <a:pt x="1437072" y="6686930"/>
                  </a:lnTo>
                  <a:lnTo>
                    <a:pt x="1459802" y="6645053"/>
                  </a:lnTo>
                  <a:lnTo>
                    <a:pt x="1474167" y="6598775"/>
                  </a:lnTo>
                  <a:lnTo>
                    <a:pt x="1479176" y="6549090"/>
                  </a:lnTo>
                  <a:lnTo>
                    <a:pt x="1479176" y="246534"/>
                  </a:lnTo>
                  <a:lnTo>
                    <a:pt x="1474167" y="196849"/>
                  </a:lnTo>
                  <a:lnTo>
                    <a:pt x="1459802" y="150572"/>
                  </a:lnTo>
                  <a:lnTo>
                    <a:pt x="1437072" y="108694"/>
                  </a:lnTo>
                  <a:lnTo>
                    <a:pt x="1406967" y="72208"/>
                  </a:lnTo>
                  <a:lnTo>
                    <a:pt x="1370481" y="42104"/>
                  </a:lnTo>
                  <a:lnTo>
                    <a:pt x="1328603" y="19373"/>
                  </a:lnTo>
                  <a:lnTo>
                    <a:pt x="1282325" y="5008"/>
                  </a:lnTo>
                  <a:lnTo>
                    <a:pt x="123264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16103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0" y="246534"/>
                  </a:moveTo>
                  <a:lnTo>
                    <a:pt x="5008" y="196849"/>
                  </a:lnTo>
                  <a:lnTo>
                    <a:pt x="19373" y="150572"/>
                  </a:lnTo>
                  <a:lnTo>
                    <a:pt x="42104" y="108694"/>
                  </a:lnTo>
                  <a:lnTo>
                    <a:pt x="72208" y="72208"/>
                  </a:lnTo>
                  <a:lnTo>
                    <a:pt x="108695" y="42104"/>
                  </a:lnTo>
                  <a:lnTo>
                    <a:pt x="150572" y="19373"/>
                  </a:lnTo>
                  <a:lnTo>
                    <a:pt x="196849" y="5008"/>
                  </a:lnTo>
                  <a:lnTo>
                    <a:pt x="246535" y="0"/>
                  </a:lnTo>
                  <a:lnTo>
                    <a:pt x="1232640" y="0"/>
                  </a:lnTo>
                  <a:lnTo>
                    <a:pt x="1282325" y="5008"/>
                  </a:lnTo>
                  <a:lnTo>
                    <a:pt x="1328602" y="19373"/>
                  </a:lnTo>
                  <a:lnTo>
                    <a:pt x="1370480" y="42104"/>
                  </a:lnTo>
                  <a:lnTo>
                    <a:pt x="1406967" y="72208"/>
                  </a:lnTo>
                  <a:lnTo>
                    <a:pt x="1437071" y="108694"/>
                  </a:lnTo>
                  <a:lnTo>
                    <a:pt x="1459801" y="150572"/>
                  </a:lnTo>
                  <a:lnTo>
                    <a:pt x="1474167" y="196849"/>
                  </a:lnTo>
                  <a:lnTo>
                    <a:pt x="1479176" y="246534"/>
                  </a:lnTo>
                  <a:lnTo>
                    <a:pt x="1479176" y="6549091"/>
                  </a:lnTo>
                  <a:lnTo>
                    <a:pt x="1474167" y="6598776"/>
                  </a:lnTo>
                  <a:lnTo>
                    <a:pt x="1459801" y="6645053"/>
                  </a:lnTo>
                  <a:lnTo>
                    <a:pt x="1437071" y="6686931"/>
                  </a:lnTo>
                  <a:lnTo>
                    <a:pt x="1406967" y="6723417"/>
                  </a:lnTo>
                  <a:lnTo>
                    <a:pt x="1370480" y="6753521"/>
                  </a:lnTo>
                  <a:lnTo>
                    <a:pt x="1328602" y="6776252"/>
                  </a:lnTo>
                  <a:lnTo>
                    <a:pt x="1282325" y="6790617"/>
                  </a:lnTo>
                  <a:lnTo>
                    <a:pt x="1232640" y="6795626"/>
                  </a:lnTo>
                  <a:lnTo>
                    <a:pt x="246535" y="6795626"/>
                  </a:lnTo>
                  <a:lnTo>
                    <a:pt x="196849" y="6790617"/>
                  </a:lnTo>
                  <a:lnTo>
                    <a:pt x="150572" y="6776252"/>
                  </a:lnTo>
                  <a:lnTo>
                    <a:pt x="108695" y="6753521"/>
                  </a:lnTo>
                  <a:lnTo>
                    <a:pt x="72208" y="6723417"/>
                  </a:lnTo>
                  <a:lnTo>
                    <a:pt x="42104" y="6686931"/>
                  </a:lnTo>
                  <a:lnTo>
                    <a:pt x="19373" y="6645053"/>
                  </a:lnTo>
                  <a:lnTo>
                    <a:pt x="5008" y="6598776"/>
                  </a:lnTo>
                  <a:lnTo>
                    <a:pt x="0" y="6549091"/>
                  </a:lnTo>
                  <a:lnTo>
                    <a:pt x="0" y="246534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60234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1232636" y="0"/>
                  </a:moveTo>
                  <a:lnTo>
                    <a:pt x="246532" y="0"/>
                  </a:lnTo>
                  <a:lnTo>
                    <a:pt x="196847" y="5008"/>
                  </a:lnTo>
                  <a:lnTo>
                    <a:pt x="150570" y="19373"/>
                  </a:lnTo>
                  <a:lnTo>
                    <a:pt x="108693" y="42104"/>
                  </a:lnTo>
                  <a:lnTo>
                    <a:pt x="72207" y="72208"/>
                  </a:lnTo>
                  <a:lnTo>
                    <a:pt x="42103" y="108694"/>
                  </a:lnTo>
                  <a:lnTo>
                    <a:pt x="19373" y="150572"/>
                  </a:lnTo>
                  <a:lnTo>
                    <a:pt x="5008" y="196849"/>
                  </a:lnTo>
                  <a:lnTo>
                    <a:pt x="0" y="246534"/>
                  </a:lnTo>
                  <a:lnTo>
                    <a:pt x="0" y="6549090"/>
                  </a:lnTo>
                  <a:lnTo>
                    <a:pt x="5008" y="6598775"/>
                  </a:lnTo>
                  <a:lnTo>
                    <a:pt x="19373" y="6645053"/>
                  </a:lnTo>
                  <a:lnTo>
                    <a:pt x="42103" y="6686930"/>
                  </a:lnTo>
                  <a:lnTo>
                    <a:pt x="72207" y="6723417"/>
                  </a:lnTo>
                  <a:lnTo>
                    <a:pt x="108693" y="6753521"/>
                  </a:lnTo>
                  <a:lnTo>
                    <a:pt x="150570" y="6776251"/>
                  </a:lnTo>
                  <a:lnTo>
                    <a:pt x="196847" y="6790616"/>
                  </a:lnTo>
                  <a:lnTo>
                    <a:pt x="246532" y="6795625"/>
                  </a:lnTo>
                  <a:lnTo>
                    <a:pt x="1232636" y="6795625"/>
                  </a:lnTo>
                  <a:lnTo>
                    <a:pt x="1282325" y="6790616"/>
                  </a:lnTo>
                  <a:lnTo>
                    <a:pt x="1328605" y="6776251"/>
                  </a:lnTo>
                  <a:lnTo>
                    <a:pt x="1370485" y="6753521"/>
                  </a:lnTo>
                  <a:lnTo>
                    <a:pt x="1406972" y="6723417"/>
                  </a:lnTo>
                  <a:lnTo>
                    <a:pt x="1437077" y="6686930"/>
                  </a:lnTo>
                  <a:lnTo>
                    <a:pt x="1459807" y="6645053"/>
                  </a:lnTo>
                  <a:lnTo>
                    <a:pt x="1474173" y="6598775"/>
                  </a:lnTo>
                  <a:lnTo>
                    <a:pt x="1479181" y="6549090"/>
                  </a:lnTo>
                  <a:lnTo>
                    <a:pt x="1479181" y="246534"/>
                  </a:lnTo>
                  <a:lnTo>
                    <a:pt x="1474173" y="196849"/>
                  </a:lnTo>
                  <a:lnTo>
                    <a:pt x="1459807" y="150572"/>
                  </a:lnTo>
                  <a:lnTo>
                    <a:pt x="1437077" y="108694"/>
                  </a:lnTo>
                  <a:lnTo>
                    <a:pt x="1406972" y="72208"/>
                  </a:lnTo>
                  <a:lnTo>
                    <a:pt x="1370485" y="42104"/>
                  </a:lnTo>
                  <a:lnTo>
                    <a:pt x="1328605" y="19373"/>
                  </a:lnTo>
                  <a:lnTo>
                    <a:pt x="1282325" y="5008"/>
                  </a:lnTo>
                  <a:lnTo>
                    <a:pt x="123263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660234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0" y="246534"/>
                  </a:moveTo>
                  <a:lnTo>
                    <a:pt x="5008" y="196849"/>
                  </a:lnTo>
                  <a:lnTo>
                    <a:pt x="19373" y="150572"/>
                  </a:lnTo>
                  <a:lnTo>
                    <a:pt x="42104" y="108694"/>
                  </a:lnTo>
                  <a:lnTo>
                    <a:pt x="72208" y="72208"/>
                  </a:lnTo>
                  <a:lnTo>
                    <a:pt x="108695" y="42104"/>
                  </a:lnTo>
                  <a:lnTo>
                    <a:pt x="150572" y="19373"/>
                  </a:lnTo>
                  <a:lnTo>
                    <a:pt x="196849" y="5008"/>
                  </a:lnTo>
                  <a:lnTo>
                    <a:pt x="246535" y="0"/>
                  </a:lnTo>
                  <a:lnTo>
                    <a:pt x="1232640" y="0"/>
                  </a:lnTo>
                  <a:lnTo>
                    <a:pt x="1282325" y="5008"/>
                  </a:lnTo>
                  <a:lnTo>
                    <a:pt x="1328602" y="19373"/>
                  </a:lnTo>
                  <a:lnTo>
                    <a:pt x="1370480" y="42104"/>
                  </a:lnTo>
                  <a:lnTo>
                    <a:pt x="1406967" y="72208"/>
                  </a:lnTo>
                  <a:lnTo>
                    <a:pt x="1437071" y="108694"/>
                  </a:lnTo>
                  <a:lnTo>
                    <a:pt x="1459801" y="150572"/>
                  </a:lnTo>
                  <a:lnTo>
                    <a:pt x="1474167" y="196849"/>
                  </a:lnTo>
                  <a:lnTo>
                    <a:pt x="1479176" y="246534"/>
                  </a:lnTo>
                  <a:lnTo>
                    <a:pt x="1479176" y="6549091"/>
                  </a:lnTo>
                  <a:lnTo>
                    <a:pt x="1474167" y="6598776"/>
                  </a:lnTo>
                  <a:lnTo>
                    <a:pt x="1459801" y="6645053"/>
                  </a:lnTo>
                  <a:lnTo>
                    <a:pt x="1437071" y="6686931"/>
                  </a:lnTo>
                  <a:lnTo>
                    <a:pt x="1406967" y="6723417"/>
                  </a:lnTo>
                  <a:lnTo>
                    <a:pt x="1370480" y="6753521"/>
                  </a:lnTo>
                  <a:lnTo>
                    <a:pt x="1328602" y="6776252"/>
                  </a:lnTo>
                  <a:lnTo>
                    <a:pt x="1282325" y="6790617"/>
                  </a:lnTo>
                  <a:lnTo>
                    <a:pt x="1232640" y="6795626"/>
                  </a:lnTo>
                  <a:lnTo>
                    <a:pt x="246535" y="6795626"/>
                  </a:lnTo>
                  <a:lnTo>
                    <a:pt x="196849" y="6790617"/>
                  </a:lnTo>
                  <a:lnTo>
                    <a:pt x="150572" y="6776252"/>
                  </a:lnTo>
                  <a:lnTo>
                    <a:pt x="108695" y="6753521"/>
                  </a:lnTo>
                  <a:lnTo>
                    <a:pt x="72208" y="6723417"/>
                  </a:lnTo>
                  <a:lnTo>
                    <a:pt x="42104" y="6686931"/>
                  </a:lnTo>
                  <a:lnTo>
                    <a:pt x="19373" y="6645053"/>
                  </a:lnTo>
                  <a:lnTo>
                    <a:pt x="5008" y="6598776"/>
                  </a:lnTo>
                  <a:lnTo>
                    <a:pt x="0" y="6549091"/>
                  </a:lnTo>
                  <a:lnTo>
                    <a:pt x="0" y="246534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07482" y="3892067"/>
              <a:ext cx="8145145" cy="1710055"/>
            </a:xfrm>
            <a:custGeom>
              <a:avLst/>
              <a:gdLst/>
              <a:ahLst/>
              <a:cxnLst/>
              <a:rect l="l" t="t" r="r" b="b"/>
              <a:pathLst>
                <a:path w="8145144" h="1710054">
                  <a:moveTo>
                    <a:pt x="106235" y="4737"/>
                  </a:moveTo>
                  <a:lnTo>
                    <a:pt x="292" y="3898"/>
                  </a:lnTo>
                  <a:lnTo>
                    <a:pt x="0" y="41998"/>
                  </a:lnTo>
                  <a:lnTo>
                    <a:pt x="105943" y="42824"/>
                  </a:lnTo>
                  <a:lnTo>
                    <a:pt x="106235" y="4737"/>
                  </a:lnTo>
                  <a:close/>
                </a:path>
                <a:path w="8145144" h="1710054">
                  <a:moveTo>
                    <a:pt x="171069" y="1555127"/>
                  </a:moveTo>
                  <a:lnTo>
                    <a:pt x="168617" y="1547964"/>
                  </a:lnTo>
                  <a:lnTo>
                    <a:pt x="163588" y="1542313"/>
                  </a:lnTo>
                  <a:lnTo>
                    <a:pt x="157010" y="1539138"/>
                  </a:lnTo>
                  <a:lnTo>
                    <a:pt x="149720" y="1538668"/>
                  </a:lnTo>
                  <a:lnTo>
                    <a:pt x="142570" y="1541106"/>
                  </a:lnTo>
                  <a:lnTo>
                    <a:pt x="63" y="1624241"/>
                  </a:lnTo>
                  <a:lnTo>
                    <a:pt x="142570" y="1707375"/>
                  </a:lnTo>
                  <a:lnTo>
                    <a:pt x="149720" y="1709813"/>
                  </a:lnTo>
                  <a:lnTo>
                    <a:pt x="157010" y="1709343"/>
                  </a:lnTo>
                  <a:lnTo>
                    <a:pt x="163588" y="1706168"/>
                  </a:lnTo>
                  <a:lnTo>
                    <a:pt x="168617" y="1700517"/>
                  </a:lnTo>
                  <a:lnTo>
                    <a:pt x="171069" y="1693354"/>
                  </a:lnTo>
                  <a:lnTo>
                    <a:pt x="170586" y="1686064"/>
                  </a:lnTo>
                  <a:lnTo>
                    <a:pt x="167411" y="1679486"/>
                  </a:lnTo>
                  <a:lnTo>
                    <a:pt x="161759" y="1674456"/>
                  </a:lnTo>
                  <a:lnTo>
                    <a:pt x="108331" y="1643291"/>
                  </a:lnTo>
                  <a:lnTo>
                    <a:pt x="143713" y="1643291"/>
                  </a:lnTo>
                  <a:lnTo>
                    <a:pt x="143713" y="1605191"/>
                  </a:lnTo>
                  <a:lnTo>
                    <a:pt x="108331" y="1605191"/>
                  </a:lnTo>
                  <a:lnTo>
                    <a:pt x="161759" y="1574025"/>
                  </a:lnTo>
                  <a:lnTo>
                    <a:pt x="167411" y="1568996"/>
                  </a:lnTo>
                  <a:lnTo>
                    <a:pt x="170586" y="1562417"/>
                  </a:lnTo>
                  <a:lnTo>
                    <a:pt x="171069" y="1555127"/>
                  </a:lnTo>
                  <a:close/>
                </a:path>
                <a:path w="8145144" h="1710054">
                  <a:moveTo>
                    <a:pt x="372935" y="6819"/>
                  </a:moveTo>
                  <a:lnTo>
                    <a:pt x="220535" y="5626"/>
                  </a:lnTo>
                  <a:lnTo>
                    <a:pt x="220230" y="43726"/>
                  </a:lnTo>
                  <a:lnTo>
                    <a:pt x="372630" y="44919"/>
                  </a:lnTo>
                  <a:lnTo>
                    <a:pt x="372935" y="6819"/>
                  </a:lnTo>
                  <a:close/>
                </a:path>
                <a:path w="8145144" h="1710054">
                  <a:moveTo>
                    <a:pt x="410413" y="1605191"/>
                  </a:moveTo>
                  <a:lnTo>
                    <a:pt x="258013" y="1605191"/>
                  </a:lnTo>
                  <a:lnTo>
                    <a:pt x="258013" y="1643291"/>
                  </a:lnTo>
                  <a:lnTo>
                    <a:pt x="410413" y="1643291"/>
                  </a:lnTo>
                  <a:lnTo>
                    <a:pt x="410413" y="1605191"/>
                  </a:lnTo>
                  <a:close/>
                </a:path>
                <a:path w="8145144" h="1710054">
                  <a:moveTo>
                    <a:pt x="639622" y="8902"/>
                  </a:moveTo>
                  <a:lnTo>
                    <a:pt x="487222" y="7708"/>
                  </a:lnTo>
                  <a:lnTo>
                    <a:pt x="486930" y="45808"/>
                  </a:lnTo>
                  <a:lnTo>
                    <a:pt x="639318" y="47002"/>
                  </a:lnTo>
                  <a:lnTo>
                    <a:pt x="639622" y="8902"/>
                  </a:lnTo>
                  <a:close/>
                </a:path>
                <a:path w="8145144" h="1710054">
                  <a:moveTo>
                    <a:pt x="677113" y="1605191"/>
                  </a:moveTo>
                  <a:lnTo>
                    <a:pt x="524713" y="1605191"/>
                  </a:lnTo>
                  <a:lnTo>
                    <a:pt x="524713" y="1643291"/>
                  </a:lnTo>
                  <a:lnTo>
                    <a:pt x="677113" y="1643291"/>
                  </a:lnTo>
                  <a:lnTo>
                    <a:pt x="677113" y="1605191"/>
                  </a:lnTo>
                  <a:close/>
                </a:path>
                <a:path w="8145144" h="1710054">
                  <a:moveTo>
                    <a:pt x="906310" y="10998"/>
                  </a:moveTo>
                  <a:lnTo>
                    <a:pt x="753922" y="9804"/>
                  </a:lnTo>
                  <a:lnTo>
                    <a:pt x="753618" y="47904"/>
                  </a:lnTo>
                  <a:lnTo>
                    <a:pt x="906018" y="49098"/>
                  </a:lnTo>
                  <a:lnTo>
                    <a:pt x="906310" y="10998"/>
                  </a:lnTo>
                  <a:close/>
                </a:path>
                <a:path w="8145144" h="1710054">
                  <a:moveTo>
                    <a:pt x="943813" y="1605191"/>
                  </a:moveTo>
                  <a:lnTo>
                    <a:pt x="791413" y="1605191"/>
                  </a:lnTo>
                  <a:lnTo>
                    <a:pt x="791413" y="1643291"/>
                  </a:lnTo>
                  <a:lnTo>
                    <a:pt x="943813" y="1643291"/>
                  </a:lnTo>
                  <a:lnTo>
                    <a:pt x="943813" y="1605191"/>
                  </a:lnTo>
                  <a:close/>
                </a:path>
                <a:path w="8145144" h="1710054">
                  <a:moveTo>
                    <a:pt x="1173010" y="13081"/>
                  </a:moveTo>
                  <a:lnTo>
                    <a:pt x="1020610" y="11887"/>
                  </a:lnTo>
                  <a:lnTo>
                    <a:pt x="1020305" y="49987"/>
                  </a:lnTo>
                  <a:lnTo>
                    <a:pt x="1172705" y="51181"/>
                  </a:lnTo>
                  <a:lnTo>
                    <a:pt x="1173010" y="13081"/>
                  </a:lnTo>
                  <a:close/>
                </a:path>
                <a:path w="8145144" h="1710054">
                  <a:moveTo>
                    <a:pt x="1210513" y="1605191"/>
                  </a:moveTo>
                  <a:lnTo>
                    <a:pt x="1058113" y="1605191"/>
                  </a:lnTo>
                  <a:lnTo>
                    <a:pt x="1058113" y="1643291"/>
                  </a:lnTo>
                  <a:lnTo>
                    <a:pt x="1210513" y="1643291"/>
                  </a:lnTo>
                  <a:lnTo>
                    <a:pt x="1210513" y="1605191"/>
                  </a:lnTo>
                  <a:close/>
                </a:path>
                <a:path w="8145144" h="1710054">
                  <a:moveTo>
                    <a:pt x="1439697" y="15176"/>
                  </a:moveTo>
                  <a:lnTo>
                    <a:pt x="1287297" y="13982"/>
                  </a:lnTo>
                  <a:lnTo>
                    <a:pt x="1287005" y="52082"/>
                  </a:lnTo>
                  <a:lnTo>
                    <a:pt x="1439392" y="53276"/>
                  </a:lnTo>
                  <a:lnTo>
                    <a:pt x="1439697" y="15176"/>
                  </a:lnTo>
                  <a:close/>
                </a:path>
                <a:path w="8145144" h="1710054">
                  <a:moveTo>
                    <a:pt x="1477213" y="1605191"/>
                  </a:moveTo>
                  <a:lnTo>
                    <a:pt x="1324813" y="1605191"/>
                  </a:lnTo>
                  <a:lnTo>
                    <a:pt x="1324813" y="1643291"/>
                  </a:lnTo>
                  <a:lnTo>
                    <a:pt x="1477213" y="1643291"/>
                  </a:lnTo>
                  <a:lnTo>
                    <a:pt x="1477213" y="1605191"/>
                  </a:lnTo>
                  <a:close/>
                </a:path>
                <a:path w="8145144" h="1710054">
                  <a:moveTo>
                    <a:pt x="1706384" y="17259"/>
                  </a:moveTo>
                  <a:lnTo>
                    <a:pt x="1553997" y="16065"/>
                  </a:lnTo>
                  <a:lnTo>
                    <a:pt x="1553692" y="54165"/>
                  </a:lnTo>
                  <a:lnTo>
                    <a:pt x="1706092" y="55359"/>
                  </a:lnTo>
                  <a:lnTo>
                    <a:pt x="1706384" y="17259"/>
                  </a:lnTo>
                  <a:close/>
                </a:path>
                <a:path w="8145144" h="1710054">
                  <a:moveTo>
                    <a:pt x="1743913" y="1605191"/>
                  </a:moveTo>
                  <a:lnTo>
                    <a:pt x="1591513" y="1605191"/>
                  </a:lnTo>
                  <a:lnTo>
                    <a:pt x="1591513" y="1643291"/>
                  </a:lnTo>
                  <a:lnTo>
                    <a:pt x="1743913" y="1643291"/>
                  </a:lnTo>
                  <a:lnTo>
                    <a:pt x="1743913" y="1605191"/>
                  </a:lnTo>
                  <a:close/>
                </a:path>
                <a:path w="8145144" h="1710054">
                  <a:moveTo>
                    <a:pt x="1973084" y="19354"/>
                  </a:moveTo>
                  <a:lnTo>
                    <a:pt x="1820684" y="18161"/>
                  </a:lnTo>
                  <a:lnTo>
                    <a:pt x="1820392" y="56261"/>
                  </a:lnTo>
                  <a:lnTo>
                    <a:pt x="1972779" y="57454"/>
                  </a:lnTo>
                  <a:lnTo>
                    <a:pt x="1973084" y="19354"/>
                  </a:lnTo>
                  <a:close/>
                </a:path>
                <a:path w="8145144" h="1710054">
                  <a:moveTo>
                    <a:pt x="2010613" y="1605191"/>
                  </a:moveTo>
                  <a:lnTo>
                    <a:pt x="1858213" y="1605191"/>
                  </a:lnTo>
                  <a:lnTo>
                    <a:pt x="1858213" y="1643291"/>
                  </a:lnTo>
                  <a:lnTo>
                    <a:pt x="2010613" y="1643291"/>
                  </a:lnTo>
                  <a:lnTo>
                    <a:pt x="2010613" y="1605191"/>
                  </a:lnTo>
                  <a:close/>
                </a:path>
                <a:path w="8145144" h="1710054">
                  <a:moveTo>
                    <a:pt x="2239772" y="21437"/>
                  </a:moveTo>
                  <a:lnTo>
                    <a:pt x="2087372" y="20243"/>
                  </a:lnTo>
                  <a:lnTo>
                    <a:pt x="2087079" y="58343"/>
                  </a:lnTo>
                  <a:lnTo>
                    <a:pt x="2239480" y="59537"/>
                  </a:lnTo>
                  <a:lnTo>
                    <a:pt x="2239772" y="21437"/>
                  </a:lnTo>
                  <a:close/>
                </a:path>
                <a:path w="8145144" h="1710054">
                  <a:moveTo>
                    <a:pt x="2277313" y="1605191"/>
                  </a:moveTo>
                  <a:lnTo>
                    <a:pt x="2124913" y="1605191"/>
                  </a:lnTo>
                  <a:lnTo>
                    <a:pt x="2124913" y="1643291"/>
                  </a:lnTo>
                  <a:lnTo>
                    <a:pt x="2277313" y="1643291"/>
                  </a:lnTo>
                  <a:lnTo>
                    <a:pt x="2277313" y="1605191"/>
                  </a:lnTo>
                  <a:close/>
                </a:path>
                <a:path w="8145144" h="1710054">
                  <a:moveTo>
                    <a:pt x="2506459" y="23533"/>
                  </a:moveTo>
                  <a:lnTo>
                    <a:pt x="2354072" y="22339"/>
                  </a:lnTo>
                  <a:lnTo>
                    <a:pt x="2353767" y="60439"/>
                  </a:lnTo>
                  <a:lnTo>
                    <a:pt x="2506167" y="61633"/>
                  </a:lnTo>
                  <a:lnTo>
                    <a:pt x="2506459" y="23533"/>
                  </a:lnTo>
                  <a:close/>
                </a:path>
                <a:path w="8145144" h="1710054">
                  <a:moveTo>
                    <a:pt x="2544013" y="1605191"/>
                  </a:moveTo>
                  <a:lnTo>
                    <a:pt x="2391613" y="1605191"/>
                  </a:lnTo>
                  <a:lnTo>
                    <a:pt x="2391613" y="1643291"/>
                  </a:lnTo>
                  <a:lnTo>
                    <a:pt x="2544013" y="1643291"/>
                  </a:lnTo>
                  <a:lnTo>
                    <a:pt x="2544013" y="1605191"/>
                  </a:lnTo>
                  <a:close/>
                </a:path>
                <a:path w="8145144" h="1710054">
                  <a:moveTo>
                    <a:pt x="2773159" y="25615"/>
                  </a:moveTo>
                  <a:lnTo>
                    <a:pt x="2620759" y="24422"/>
                  </a:lnTo>
                  <a:lnTo>
                    <a:pt x="2620467" y="62522"/>
                  </a:lnTo>
                  <a:lnTo>
                    <a:pt x="2772854" y="63715"/>
                  </a:lnTo>
                  <a:lnTo>
                    <a:pt x="2773159" y="25615"/>
                  </a:lnTo>
                  <a:close/>
                </a:path>
                <a:path w="8145144" h="1710054">
                  <a:moveTo>
                    <a:pt x="2810713" y="1605191"/>
                  </a:moveTo>
                  <a:lnTo>
                    <a:pt x="2658313" y="1605191"/>
                  </a:lnTo>
                  <a:lnTo>
                    <a:pt x="2658313" y="1643291"/>
                  </a:lnTo>
                  <a:lnTo>
                    <a:pt x="2810713" y="1643291"/>
                  </a:lnTo>
                  <a:lnTo>
                    <a:pt x="2810713" y="1605191"/>
                  </a:lnTo>
                  <a:close/>
                </a:path>
                <a:path w="8145144" h="1710054">
                  <a:moveTo>
                    <a:pt x="3039846" y="27711"/>
                  </a:moveTo>
                  <a:lnTo>
                    <a:pt x="2887446" y="26517"/>
                  </a:lnTo>
                  <a:lnTo>
                    <a:pt x="2887154" y="64617"/>
                  </a:lnTo>
                  <a:lnTo>
                    <a:pt x="3039554" y="65811"/>
                  </a:lnTo>
                  <a:lnTo>
                    <a:pt x="3039846" y="27711"/>
                  </a:lnTo>
                  <a:close/>
                </a:path>
                <a:path w="8145144" h="1710054">
                  <a:moveTo>
                    <a:pt x="3077413" y="1605191"/>
                  </a:moveTo>
                  <a:lnTo>
                    <a:pt x="2925013" y="1605191"/>
                  </a:lnTo>
                  <a:lnTo>
                    <a:pt x="2925013" y="1643291"/>
                  </a:lnTo>
                  <a:lnTo>
                    <a:pt x="3077413" y="1643291"/>
                  </a:lnTo>
                  <a:lnTo>
                    <a:pt x="3077413" y="1605191"/>
                  </a:lnTo>
                  <a:close/>
                </a:path>
                <a:path w="8145144" h="1710054">
                  <a:moveTo>
                    <a:pt x="3306534" y="29794"/>
                  </a:moveTo>
                  <a:lnTo>
                    <a:pt x="3154146" y="28600"/>
                  </a:lnTo>
                  <a:lnTo>
                    <a:pt x="3153841" y="66700"/>
                  </a:lnTo>
                  <a:lnTo>
                    <a:pt x="3306241" y="67894"/>
                  </a:lnTo>
                  <a:lnTo>
                    <a:pt x="3306534" y="29794"/>
                  </a:lnTo>
                  <a:close/>
                </a:path>
                <a:path w="8145144" h="1710054">
                  <a:moveTo>
                    <a:pt x="3344113" y="1605191"/>
                  </a:moveTo>
                  <a:lnTo>
                    <a:pt x="3191713" y="1605191"/>
                  </a:lnTo>
                  <a:lnTo>
                    <a:pt x="3191713" y="1643291"/>
                  </a:lnTo>
                  <a:lnTo>
                    <a:pt x="3344113" y="1643291"/>
                  </a:lnTo>
                  <a:lnTo>
                    <a:pt x="3344113" y="1605191"/>
                  </a:lnTo>
                  <a:close/>
                </a:path>
                <a:path w="8145144" h="1710054">
                  <a:moveTo>
                    <a:pt x="3573234" y="31889"/>
                  </a:moveTo>
                  <a:lnTo>
                    <a:pt x="3420834" y="30695"/>
                  </a:lnTo>
                  <a:lnTo>
                    <a:pt x="3420541" y="68795"/>
                  </a:lnTo>
                  <a:lnTo>
                    <a:pt x="3572929" y="69989"/>
                  </a:lnTo>
                  <a:lnTo>
                    <a:pt x="3573234" y="31889"/>
                  </a:lnTo>
                  <a:close/>
                </a:path>
                <a:path w="8145144" h="1710054">
                  <a:moveTo>
                    <a:pt x="3610813" y="1605191"/>
                  </a:moveTo>
                  <a:lnTo>
                    <a:pt x="3458413" y="1605191"/>
                  </a:lnTo>
                  <a:lnTo>
                    <a:pt x="3458413" y="1643291"/>
                  </a:lnTo>
                  <a:lnTo>
                    <a:pt x="3610813" y="1643291"/>
                  </a:lnTo>
                  <a:lnTo>
                    <a:pt x="3610813" y="1605191"/>
                  </a:lnTo>
                  <a:close/>
                </a:path>
                <a:path w="8145144" h="1710054">
                  <a:moveTo>
                    <a:pt x="3839921" y="33972"/>
                  </a:moveTo>
                  <a:lnTo>
                    <a:pt x="3687534" y="32778"/>
                  </a:lnTo>
                  <a:lnTo>
                    <a:pt x="3687229" y="70878"/>
                  </a:lnTo>
                  <a:lnTo>
                    <a:pt x="3839629" y="72072"/>
                  </a:lnTo>
                  <a:lnTo>
                    <a:pt x="3839921" y="33972"/>
                  </a:lnTo>
                  <a:close/>
                </a:path>
                <a:path w="8145144" h="1710054">
                  <a:moveTo>
                    <a:pt x="3877513" y="1605191"/>
                  </a:moveTo>
                  <a:lnTo>
                    <a:pt x="3725113" y="1605191"/>
                  </a:lnTo>
                  <a:lnTo>
                    <a:pt x="3725113" y="1643291"/>
                  </a:lnTo>
                  <a:lnTo>
                    <a:pt x="3877513" y="1643291"/>
                  </a:lnTo>
                  <a:lnTo>
                    <a:pt x="3877513" y="1605191"/>
                  </a:lnTo>
                  <a:close/>
                </a:path>
                <a:path w="8145144" h="1710054">
                  <a:moveTo>
                    <a:pt x="4106621" y="36068"/>
                  </a:moveTo>
                  <a:lnTo>
                    <a:pt x="3954221" y="34874"/>
                  </a:lnTo>
                  <a:lnTo>
                    <a:pt x="3953916" y="72974"/>
                  </a:lnTo>
                  <a:lnTo>
                    <a:pt x="4106316" y="74168"/>
                  </a:lnTo>
                  <a:lnTo>
                    <a:pt x="4106621" y="36068"/>
                  </a:lnTo>
                  <a:close/>
                </a:path>
                <a:path w="8145144" h="1710054">
                  <a:moveTo>
                    <a:pt x="4144213" y="1605191"/>
                  </a:moveTo>
                  <a:lnTo>
                    <a:pt x="3991813" y="1605191"/>
                  </a:lnTo>
                  <a:lnTo>
                    <a:pt x="3991813" y="1643291"/>
                  </a:lnTo>
                  <a:lnTo>
                    <a:pt x="4144213" y="1643291"/>
                  </a:lnTo>
                  <a:lnTo>
                    <a:pt x="4144213" y="1605191"/>
                  </a:lnTo>
                  <a:close/>
                </a:path>
                <a:path w="8145144" h="1710054">
                  <a:moveTo>
                    <a:pt x="4373308" y="38150"/>
                  </a:moveTo>
                  <a:lnTo>
                    <a:pt x="4220908" y="36957"/>
                  </a:lnTo>
                  <a:lnTo>
                    <a:pt x="4220616" y="75057"/>
                  </a:lnTo>
                  <a:lnTo>
                    <a:pt x="4373003" y="76250"/>
                  </a:lnTo>
                  <a:lnTo>
                    <a:pt x="4373308" y="38150"/>
                  </a:lnTo>
                  <a:close/>
                </a:path>
                <a:path w="8145144" h="1710054">
                  <a:moveTo>
                    <a:pt x="4410913" y="1605191"/>
                  </a:moveTo>
                  <a:lnTo>
                    <a:pt x="4258513" y="1605191"/>
                  </a:lnTo>
                  <a:lnTo>
                    <a:pt x="4258513" y="1643291"/>
                  </a:lnTo>
                  <a:lnTo>
                    <a:pt x="4410913" y="1643291"/>
                  </a:lnTo>
                  <a:lnTo>
                    <a:pt x="4410913" y="1605191"/>
                  </a:lnTo>
                  <a:close/>
                </a:path>
                <a:path w="8145144" h="1710054">
                  <a:moveTo>
                    <a:pt x="4639996" y="40246"/>
                  </a:moveTo>
                  <a:lnTo>
                    <a:pt x="4487608" y="39052"/>
                  </a:lnTo>
                  <a:lnTo>
                    <a:pt x="4487303" y="77152"/>
                  </a:lnTo>
                  <a:lnTo>
                    <a:pt x="4639703" y="78346"/>
                  </a:lnTo>
                  <a:lnTo>
                    <a:pt x="4639996" y="40246"/>
                  </a:lnTo>
                  <a:close/>
                </a:path>
                <a:path w="8145144" h="1710054">
                  <a:moveTo>
                    <a:pt x="4677613" y="1605191"/>
                  </a:moveTo>
                  <a:lnTo>
                    <a:pt x="4525213" y="1605191"/>
                  </a:lnTo>
                  <a:lnTo>
                    <a:pt x="4525213" y="1643291"/>
                  </a:lnTo>
                  <a:lnTo>
                    <a:pt x="4677613" y="1643291"/>
                  </a:lnTo>
                  <a:lnTo>
                    <a:pt x="4677613" y="1605191"/>
                  </a:lnTo>
                  <a:close/>
                </a:path>
                <a:path w="8145144" h="1710054">
                  <a:moveTo>
                    <a:pt x="4906696" y="42329"/>
                  </a:moveTo>
                  <a:lnTo>
                    <a:pt x="4754296" y="41135"/>
                  </a:lnTo>
                  <a:lnTo>
                    <a:pt x="4754003" y="79235"/>
                  </a:lnTo>
                  <a:lnTo>
                    <a:pt x="4906391" y="80429"/>
                  </a:lnTo>
                  <a:lnTo>
                    <a:pt x="4906696" y="42329"/>
                  </a:lnTo>
                  <a:close/>
                </a:path>
                <a:path w="8145144" h="1710054">
                  <a:moveTo>
                    <a:pt x="4944313" y="1605191"/>
                  </a:moveTo>
                  <a:lnTo>
                    <a:pt x="4791913" y="1605191"/>
                  </a:lnTo>
                  <a:lnTo>
                    <a:pt x="4791913" y="1643291"/>
                  </a:lnTo>
                  <a:lnTo>
                    <a:pt x="4944313" y="1643291"/>
                  </a:lnTo>
                  <a:lnTo>
                    <a:pt x="4944313" y="1605191"/>
                  </a:lnTo>
                  <a:close/>
                </a:path>
                <a:path w="8145144" h="1710054">
                  <a:moveTo>
                    <a:pt x="5173383" y="44424"/>
                  </a:moveTo>
                  <a:lnTo>
                    <a:pt x="5020983" y="43230"/>
                  </a:lnTo>
                  <a:lnTo>
                    <a:pt x="5020691" y="81330"/>
                  </a:lnTo>
                  <a:lnTo>
                    <a:pt x="5173078" y="82524"/>
                  </a:lnTo>
                  <a:lnTo>
                    <a:pt x="5173383" y="44424"/>
                  </a:lnTo>
                  <a:close/>
                </a:path>
                <a:path w="8145144" h="1710054">
                  <a:moveTo>
                    <a:pt x="5211013" y="1605191"/>
                  </a:moveTo>
                  <a:lnTo>
                    <a:pt x="5058613" y="1605191"/>
                  </a:lnTo>
                  <a:lnTo>
                    <a:pt x="5058613" y="1643291"/>
                  </a:lnTo>
                  <a:lnTo>
                    <a:pt x="5211013" y="1643291"/>
                  </a:lnTo>
                  <a:lnTo>
                    <a:pt x="5211013" y="1605191"/>
                  </a:lnTo>
                  <a:close/>
                </a:path>
                <a:path w="8145144" h="1710054">
                  <a:moveTo>
                    <a:pt x="5440070" y="46507"/>
                  </a:moveTo>
                  <a:lnTo>
                    <a:pt x="5287683" y="45313"/>
                  </a:lnTo>
                  <a:lnTo>
                    <a:pt x="5287378" y="83413"/>
                  </a:lnTo>
                  <a:lnTo>
                    <a:pt x="5439778" y="84607"/>
                  </a:lnTo>
                  <a:lnTo>
                    <a:pt x="5440070" y="46507"/>
                  </a:lnTo>
                  <a:close/>
                </a:path>
                <a:path w="8145144" h="1710054">
                  <a:moveTo>
                    <a:pt x="5477713" y="1605191"/>
                  </a:moveTo>
                  <a:lnTo>
                    <a:pt x="5325313" y="1605191"/>
                  </a:lnTo>
                  <a:lnTo>
                    <a:pt x="5325313" y="1643291"/>
                  </a:lnTo>
                  <a:lnTo>
                    <a:pt x="5477713" y="1643291"/>
                  </a:lnTo>
                  <a:lnTo>
                    <a:pt x="5477713" y="1605191"/>
                  </a:lnTo>
                  <a:close/>
                </a:path>
                <a:path w="8145144" h="1710054">
                  <a:moveTo>
                    <a:pt x="5706770" y="48602"/>
                  </a:moveTo>
                  <a:lnTo>
                    <a:pt x="5554370" y="47409"/>
                  </a:lnTo>
                  <a:lnTo>
                    <a:pt x="5554078" y="85509"/>
                  </a:lnTo>
                  <a:lnTo>
                    <a:pt x="5706465" y="86702"/>
                  </a:lnTo>
                  <a:lnTo>
                    <a:pt x="5706770" y="48602"/>
                  </a:lnTo>
                  <a:close/>
                </a:path>
                <a:path w="8145144" h="1710054">
                  <a:moveTo>
                    <a:pt x="5744413" y="1605191"/>
                  </a:moveTo>
                  <a:lnTo>
                    <a:pt x="5592013" y="1605191"/>
                  </a:lnTo>
                  <a:lnTo>
                    <a:pt x="5592013" y="1643291"/>
                  </a:lnTo>
                  <a:lnTo>
                    <a:pt x="5744413" y="1643291"/>
                  </a:lnTo>
                  <a:lnTo>
                    <a:pt x="5744413" y="1605191"/>
                  </a:lnTo>
                  <a:close/>
                </a:path>
                <a:path w="8145144" h="1710054">
                  <a:moveTo>
                    <a:pt x="5973457" y="50685"/>
                  </a:moveTo>
                  <a:lnTo>
                    <a:pt x="5821057" y="49491"/>
                  </a:lnTo>
                  <a:lnTo>
                    <a:pt x="5820765" y="87591"/>
                  </a:lnTo>
                  <a:lnTo>
                    <a:pt x="5973165" y="88785"/>
                  </a:lnTo>
                  <a:lnTo>
                    <a:pt x="5973457" y="50685"/>
                  </a:lnTo>
                  <a:close/>
                </a:path>
                <a:path w="8145144" h="1710054">
                  <a:moveTo>
                    <a:pt x="6011113" y="1605191"/>
                  </a:moveTo>
                  <a:lnTo>
                    <a:pt x="5858713" y="1605191"/>
                  </a:lnTo>
                  <a:lnTo>
                    <a:pt x="5858713" y="1643291"/>
                  </a:lnTo>
                  <a:lnTo>
                    <a:pt x="6011113" y="1643291"/>
                  </a:lnTo>
                  <a:lnTo>
                    <a:pt x="6011113" y="1605191"/>
                  </a:lnTo>
                  <a:close/>
                </a:path>
                <a:path w="8145144" h="1710054">
                  <a:moveTo>
                    <a:pt x="6240145" y="52781"/>
                  </a:moveTo>
                  <a:lnTo>
                    <a:pt x="6087757" y="51587"/>
                  </a:lnTo>
                  <a:lnTo>
                    <a:pt x="6087453" y="89687"/>
                  </a:lnTo>
                  <a:lnTo>
                    <a:pt x="6239853" y="90881"/>
                  </a:lnTo>
                  <a:lnTo>
                    <a:pt x="6240145" y="52781"/>
                  </a:lnTo>
                  <a:close/>
                </a:path>
                <a:path w="8145144" h="1710054">
                  <a:moveTo>
                    <a:pt x="6277813" y="1605191"/>
                  </a:moveTo>
                  <a:lnTo>
                    <a:pt x="6125413" y="1605191"/>
                  </a:lnTo>
                  <a:lnTo>
                    <a:pt x="6125413" y="1643291"/>
                  </a:lnTo>
                  <a:lnTo>
                    <a:pt x="6277813" y="1643291"/>
                  </a:lnTo>
                  <a:lnTo>
                    <a:pt x="6277813" y="1605191"/>
                  </a:lnTo>
                  <a:close/>
                </a:path>
                <a:path w="8145144" h="1710054">
                  <a:moveTo>
                    <a:pt x="6506845" y="54864"/>
                  </a:moveTo>
                  <a:lnTo>
                    <a:pt x="6354445" y="53670"/>
                  </a:lnTo>
                  <a:lnTo>
                    <a:pt x="6354153" y="91770"/>
                  </a:lnTo>
                  <a:lnTo>
                    <a:pt x="6506540" y="92964"/>
                  </a:lnTo>
                  <a:lnTo>
                    <a:pt x="6506845" y="54864"/>
                  </a:lnTo>
                  <a:close/>
                </a:path>
                <a:path w="8145144" h="1710054">
                  <a:moveTo>
                    <a:pt x="6544513" y="1605191"/>
                  </a:moveTo>
                  <a:lnTo>
                    <a:pt x="6392113" y="1605191"/>
                  </a:lnTo>
                  <a:lnTo>
                    <a:pt x="6392113" y="1643291"/>
                  </a:lnTo>
                  <a:lnTo>
                    <a:pt x="6544513" y="1643291"/>
                  </a:lnTo>
                  <a:lnTo>
                    <a:pt x="6544513" y="1605191"/>
                  </a:lnTo>
                  <a:close/>
                </a:path>
                <a:path w="8145144" h="1710054">
                  <a:moveTo>
                    <a:pt x="6773532" y="56959"/>
                  </a:moveTo>
                  <a:lnTo>
                    <a:pt x="6621132" y="55765"/>
                  </a:lnTo>
                  <a:lnTo>
                    <a:pt x="6620840" y="93865"/>
                  </a:lnTo>
                  <a:lnTo>
                    <a:pt x="6773240" y="95059"/>
                  </a:lnTo>
                  <a:lnTo>
                    <a:pt x="6773532" y="56959"/>
                  </a:lnTo>
                  <a:close/>
                </a:path>
                <a:path w="8145144" h="1710054">
                  <a:moveTo>
                    <a:pt x="6811213" y="1605191"/>
                  </a:moveTo>
                  <a:lnTo>
                    <a:pt x="6658813" y="1605191"/>
                  </a:lnTo>
                  <a:lnTo>
                    <a:pt x="6658813" y="1643291"/>
                  </a:lnTo>
                  <a:lnTo>
                    <a:pt x="6811213" y="1643291"/>
                  </a:lnTo>
                  <a:lnTo>
                    <a:pt x="6811213" y="1605191"/>
                  </a:lnTo>
                  <a:close/>
                </a:path>
                <a:path w="8145144" h="1710054">
                  <a:moveTo>
                    <a:pt x="7040219" y="59042"/>
                  </a:moveTo>
                  <a:lnTo>
                    <a:pt x="6887832" y="57848"/>
                  </a:lnTo>
                  <a:lnTo>
                    <a:pt x="6887527" y="95948"/>
                  </a:lnTo>
                  <a:lnTo>
                    <a:pt x="7039927" y="97142"/>
                  </a:lnTo>
                  <a:lnTo>
                    <a:pt x="7040219" y="59042"/>
                  </a:lnTo>
                  <a:close/>
                </a:path>
                <a:path w="8145144" h="1710054">
                  <a:moveTo>
                    <a:pt x="7077913" y="1605191"/>
                  </a:moveTo>
                  <a:lnTo>
                    <a:pt x="6925513" y="1605191"/>
                  </a:lnTo>
                  <a:lnTo>
                    <a:pt x="6925513" y="1643291"/>
                  </a:lnTo>
                  <a:lnTo>
                    <a:pt x="7077913" y="1643291"/>
                  </a:lnTo>
                  <a:lnTo>
                    <a:pt x="7077913" y="1605191"/>
                  </a:lnTo>
                  <a:close/>
                </a:path>
                <a:path w="8145144" h="1710054">
                  <a:moveTo>
                    <a:pt x="7306919" y="61137"/>
                  </a:moveTo>
                  <a:lnTo>
                    <a:pt x="7154519" y="59944"/>
                  </a:lnTo>
                  <a:lnTo>
                    <a:pt x="7154227" y="98031"/>
                  </a:lnTo>
                  <a:lnTo>
                    <a:pt x="7306627" y="99225"/>
                  </a:lnTo>
                  <a:lnTo>
                    <a:pt x="7306919" y="61137"/>
                  </a:lnTo>
                  <a:close/>
                </a:path>
                <a:path w="8145144" h="1710054">
                  <a:moveTo>
                    <a:pt x="7344626" y="1605191"/>
                  </a:moveTo>
                  <a:lnTo>
                    <a:pt x="7192213" y="1605191"/>
                  </a:lnTo>
                  <a:lnTo>
                    <a:pt x="7192213" y="1643291"/>
                  </a:lnTo>
                  <a:lnTo>
                    <a:pt x="7344626" y="1643291"/>
                  </a:lnTo>
                  <a:lnTo>
                    <a:pt x="7344626" y="1605191"/>
                  </a:lnTo>
                  <a:close/>
                </a:path>
                <a:path w="8145144" h="1710054">
                  <a:moveTo>
                    <a:pt x="7573619" y="63220"/>
                  </a:moveTo>
                  <a:lnTo>
                    <a:pt x="7421219" y="62026"/>
                  </a:lnTo>
                  <a:lnTo>
                    <a:pt x="7420927" y="100126"/>
                  </a:lnTo>
                  <a:lnTo>
                    <a:pt x="7573302" y="101320"/>
                  </a:lnTo>
                  <a:lnTo>
                    <a:pt x="7573619" y="63220"/>
                  </a:lnTo>
                  <a:close/>
                </a:path>
                <a:path w="8145144" h="1710054">
                  <a:moveTo>
                    <a:pt x="7611326" y="1605191"/>
                  </a:moveTo>
                  <a:lnTo>
                    <a:pt x="7458926" y="1605191"/>
                  </a:lnTo>
                  <a:lnTo>
                    <a:pt x="7458926" y="1643291"/>
                  </a:lnTo>
                  <a:lnTo>
                    <a:pt x="7611326" y="1643291"/>
                  </a:lnTo>
                  <a:lnTo>
                    <a:pt x="7611326" y="1605191"/>
                  </a:lnTo>
                  <a:close/>
                </a:path>
                <a:path w="8145144" h="1710054">
                  <a:moveTo>
                    <a:pt x="7840307" y="65316"/>
                  </a:moveTo>
                  <a:lnTo>
                    <a:pt x="7687907" y="64122"/>
                  </a:lnTo>
                  <a:lnTo>
                    <a:pt x="7687602" y="102209"/>
                  </a:lnTo>
                  <a:lnTo>
                    <a:pt x="7840015" y="103403"/>
                  </a:lnTo>
                  <a:lnTo>
                    <a:pt x="7840307" y="65316"/>
                  </a:lnTo>
                  <a:close/>
                </a:path>
                <a:path w="8145144" h="1710054">
                  <a:moveTo>
                    <a:pt x="7878026" y="1605191"/>
                  </a:moveTo>
                  <a:lnTo>
                    <a:pt x="7725626" y="1605191"/>
                  </a:lnTo>
                  <a:lnTo>
                    <a:pt x="7725626" y="1643291"/>
                  </a:lnTo>
                  <a:lnTo>
                    <a:pt x="7878026" y="1643291"/>
                  </a:lnTo>
                  <a:lnTo>
                    <a:pt x="7878026" y="1605191"/>
                  </a:lnTo>
                  <a:close/>
                </a:path>
                <a:path w="8145144" h="1710054">
                  <a:moveTo>
                    <a:pt x="8144726" y="1605191"/>
                  </a:moveTo>
                  <a:lnTo>
                    <a:pt x="7992326" y="1605191"/>
                  </a:lnTo>
                  <a:lnTo>
                    <a:pt x="7992326" y="1643291"/>
                  </a:lnTo>
                  <a:lnTo>
                    <a:pt x="8144726" y="1643291"/>
                  </a:lnTo>
                  <a:lnTo>
                    <a:pt x="8144726" y="1605191"/>
                  </a:lnTo>
                  <a:close/>
                </a:path>
                <a:path w="8145144" h="1710054">
                  <a:moveTo>
                    <a:pt x="8144815" y="86741"/>
                  </a:moveTo>
                  <a:lnTo>
                    <a:pt x="8002956" y="2501"/>
                  </a:lnTo>
                  <a:lnTo>
                    <a:pt x="7995806" y="0"/>
                  </a:lnTo>
                  <a:lnTo>
                    <a:pt x="7988516" y="419"/>
                  </a:lnTo>
                  <a:lnTo>
                    <a:pt x="7981912" y="3543"/>
                  </a:lnTo>
                  <a:lnTo>
                    <a:pt x="7976844" y="9156"/>
                  </a:lnTo>
                  <a:lnTo>
                    <a:pt x="7974343" y="16294"/>
                  </a:lnTo>
                  <a:lnTo>
                    <a:pt x="7974762" y="23583"/>
                  </a:lnTo>
                  <a:lnTo>
                    <a:pt x="7977886" y="30187"/>
                  </a:lnTo>
                  <a:lnTo>
                    <a:pt x="7983499" y="35255"/>
                  </a:lnTo>
                  <a:lnTo>
                    <a:pt x="8036687" y="66852"/>
                  </a:lnTo>
                  <a:lnTo>
                    <a:pt x="7954607" y="66205"/>
                  </a:lnTo>
                  <a:lnTo>
                    <a:pt x="7954302" y="104305"/>
                  </a:lnTo>
                  <a:lnTo>
                    <a:pt x="8036382" y="104952"/>
                  </a:lnTo>
                  <a:lnTo>
                    <a:pt x="7982712" y="135699"/>
                  </a:lnTo>
                  <a:lnTo>
                    <a:pt x="7977022" y="140677"/>
                  </a:lnTo>
                  <a:lnTo>
                    <a:pt x="7973796" y="147231"/>
                  </a:lnTo>
                  <a:lnTo>
                    <a:pt x="7973263" y="154520"/>
                  </a:lnTo>
                  <a:lnTo>
                    <a:pt x="7975651" y="161696"/>
                  </a:lnTo>
                  <a:lnTo>
                    <a:pt x="7980629" y="167386"/>
                  </a:lnTo>
                  <a:lnTo>
                    <a:pt x="7987182" y="170611"/>
                  </a:lnTo>
                  <a:lnTo>
                    <a:pt x="7994472" y="171145"/>
                  </a:lnTo>
                  <a:lnTo>
                    <a:pt x="8001648" y="168757"/>
                  </a:lnTo>
                  <a:lnTo>
                    <a:pt x="8112074" y="105498"/>
                  </a:lnTo>
                  <a:lnTo>
                    <a:pt x="8144815" y="86741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132587" y="1541780"/>
            <a:ext cx="253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latin typeface="Calibri" panose="020F0502020204030204"/>
                <a:cs typeface="Calibri" panose="020F0502020204030204"/>
              </a:rPr>
              <a:t>Web</a:t>
            </a:r>
            <a:r>
              <a:rPr sz="4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5" dirty="0">
                <a:latin typeface="Calibri" panose="020F0502020204030204"/>
                <a:cs typeface="Calibri" panose="020F0502020204030204"/>
              </a:rPr>
              <a:t>Server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3915" y="1587500"/>
            <a:ext cx="29298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Web </a:t>
            </a:r>
            <a:r>
              <a:rPr sz="42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Browser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3242" y="3252215"/>
            <a:ext cx="4463415" cy="223837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360"/>
              </a:spcBef>
            </a:pP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1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1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41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100" b="1" spc="-3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1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41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41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3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100" b="1" spc="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41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41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41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41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1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4100" b="1" spc="-3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1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1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1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100" b="1" spc="-2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41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1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1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1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4100">
              <a:latin typeface="Arial" panose="020B0604020202020204"/>
              <a:cs typeface="Arial" panose="020B0604020202020204"/>
            </a:endParaRPr>
          </a:p>
          <a:p>
            <a:pPr marL="209550">
              <a:lnSpc>
                <a:spcPct val="100000"/>
              </a:lnSpc>
              <a:spcBef>
                <a:spcPts val="2645"/>
              </a:spcBef>
            </a:pPr>
            <a:r>
              <a:rPr sz="41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4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388246" y="3274323"/>
            <a:ext cx="2656205" cy="1743075"/>
            <a:chOff x="15388246" y="3274323"/>
            <a:chExt cx="2656205" cy="1743075"/>
          </a:xfrm>
        </p:grpSpPr>
        <p:sp>
          <p:nvSpPr>
            <p:cNvPr id="12" name="object 12"/>
            <p:cNvSpPr/>
            <p:nvPr/>
          </p:nvSpPr>
          <p:spPr>
            <a:xfrm>
              <a:off x="15678644" y="3512714"/>
              <a:ext cx="2343150" cy="1492885"/>
            </a:xfrm>
            <a:custGeom>
              <a:avLst/>
              <a:gdLst/>
              <a:ahLst/>
              <a:cxnLst/>
              <a:rect l="l" t="t" r="r" b="b"/>
              <a:pathLst>
                <a:path w="2343150" h="1492885">
                  <a:moveTo>
                    <a:pt x="2343137" y="0"/>
                  </a:moveTo>
                  <a:lnTo>
                    <a:pt x="46861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43137" y="1492623"/>
                  </a:lnTo>
                  <a:lnTo>
                    <a:pt x="234313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678644" y="3512714"/>
              <a:ext cx="2343150" cy="1492885"/>
            </a:xfrm>
            <a:custGeom>
              <a:avLst/>
              <a:gdLst/>
              <a:ahLst/>
              <a:cxnLst/>
              <a:rect l="l" t="t" r="r" b="b"/>
              <a:pathLst>
                <a:path w="2343150" h="1492885">
                  <a:moveTo>
                    <a:pt x="0" y="298524"/>
                  </a:moveTo>
                  <a:lnTo>
                    <a:pt x="468628" y="0"/>
                  </a:lnTo>
                  <a:lnTo>
                    <a:pt x="2343143" y="0"/>
                  </a:lnTo>
                  <a:lnTo>
                    <a:pt x="2343143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94596" y="3280673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394596" y="3280673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685718" y="3518022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685718" y="3518022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5450452" y="5358978"/>
            <a:ext cx="2702560" cy="1734185"/>
            <a:chOff x="15450452" y="5358978"/>
            <a:chExt cx="2702560" cy="1734185"/>
          </a:xfrm>
        </p:grpSpPr>
        <p:sp>
          <p:nvSpPr>
            <p:cNvPr id="19" name="object 19"/>
            <p:cNvSpPr/>
            <p:nvPr/>
          </p:nvSpPr>
          <p:spPr>
            <a:xfrm>
              <a:off x="15456802" y="53653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3"/>
                  </a:lnTo>
                  <a:lnTo>
                    <a:pt x="0" y="1492622"/>
                  </a:lnTo>
                  <a:lnTo>
                    <a:pt x="2384615" y="1492622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456802" y="53653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761602" y="55939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3"/>
                  </a:lnTo>
                  <a:lnTo>
                    <a:pt x="0" y="1492622"/>
                  </a:lnTo>
                  <a:lnTo>
                    <a:pt x="2384615" y="1492622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761602" y="55939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761602" y="5588620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84615" y="1492623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761602" y="5588620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998113" y="4147820"/>
            <a:ext cx="1727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ind</a:t>
            </a:r>
            <a:r>
              <a:rPr sz="3000" b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x.</a:t>
            </a:r>
            <a:r>
              <a:rPr sz="30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tml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80516" y="534916"/>
            <a:ext cx="1011649" cy="101164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102" y="431427"/>
            <a:ext cx="1105004" cy="110500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0379" y="504074"/>
            <a:ext cx="1087001" cy="108700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6155275" y="6217411"/>
            <a:ext cx="1598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30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aScr</a:t>
            </a: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428491"/>
            <a:ext cx="9595485" cy="40157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0" indent="7620">
              <a:lnSpc>
                <a:spcPct val="102000"/>
              </a:lnSpc>
              <a:spcBef>
                <a:spcPts val="2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index.html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345565" indent="7620">
              <a:lnSpc>
                <a:spcPts val="4300"/>
              </a:lnSpc>
              <a:spcBef>
                <a:spcPts val="2850"/>
              </a:spcBef>
            </a:pP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page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425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Hence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3600" b="1" spc="-9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Single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(SPA)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0251" y="3396363"/>
            <a:ext cx="6173294" cy="41155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71118" y="800100"/>
            <a:ext cx="92570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Single</a:t>
            </a:r>
            <a:r>
              <a:rPr spc="-150" dirty="0"/>
              <a:t> </a:t>
            </a:r>
            <a:r>
              <a:rPr spc="-125" dirty="0"/>
              <a:t>Page</a:t>
            </a:r>
            <a:r>
              <a:rPr spc="-145" dirty="0"/>
              <a:t> </a:t>
            </a:r>
            <a:r>
              <a:rPr spc="45" dirty="0"/>
              <a:t>Application</a:t>
            </a:r>
            <a:r>
              <a:rPr spc="-150" dirty="0"/>
              <a:t> </a:t>
            </a:r>
            <a:r>
              <a:rPr spc="-430" dirty="0"/>
              <a:t>(SPA)</a:t>
            </a:r>
            <a:endParaRPr spc="-4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3022" y="1995054"/>
            <a:ext cx="15181958" cy="79428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8423" y="754380"/>
            <a:ext cx="7453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Hosting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243685" y="2586946"/>
            <a:ext cx="3810000" cy="60642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1594" rIns="0" bIns="0" rtlCol="0">
            <a:spAutoFit/>
          </a:bodyPr>
          <a:lstStyle/>
          <a:p>
            <a:pPr marL="962660">
              <a:lnSpc>
                <a:spcPct val="100000"/>
              </a:lnSpc>
              <a:spcBef>
                <a:spcPts val="48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685" y="3193261"/>
            <a:ext cx="7986395" cy="1478280"/>
          </a:xfrm>
          <a:custGeom>
            <a:avLst/>
            <a:gdLst/>
            <a:ahLst/>
            <a:cxnLst/>
            <a:rect l="l" t="t" r="r" b="b"/>
            <a:pathLst>
              <a:path w="7986395" h="1478279">
                <a:moveTo>
                  <a:pt x="0" y="0"/>
                </a:moveTo>
                <a:lnTo>
                  <a:pt x="7985915" y="0"/>
                </a:lnTo>
                <a:lnTo>
                  <a:pt x="7985915" y="1477712"/>
                </a:lnTo>
                <a:lnTo>
                  <a:pt x="0" y="14777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3865" y="3258819"/>
            <a:ext cx="428117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52673" y="3190144"/>
            <a:ext cx="9673590" cy="5788025"/>
          </a:xfrm>
          <a:custGeom>
            <a:avLst/>
            <a:gdLst/>
            <a:ahLst/>
            <a:cxnLst/>
            <a:rect l="l" t="t" r="r" b="b"/>
            <a:pathLst>
              <a:path w="9673590" h="5788025">
                <a:moveTo>
                  <a:pt x="0" y="0"/>
                </a:moveTo>
                <a:lnTo>
                  <a:pt x="9673161" y="0"/>
                </a:lnTo>
                <a:lnTo>
                  <a:pt x="9673161" y="5787866"/>
                </a:lnTo>
                <a:lnTo>
                  <a:pt x="0" y="57878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622852" y="3255771"/>
            <a:ext cx="896112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2852" y="4956555"/>
            <a:ext cx="9240520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>
              <a:lnSpc>
                <a:spcPts val="3335"/>
              </a:lnSpc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28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28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3600">
              <a:lnSpc>
                <a:spcPts val="3325"/>
              </a:lnSpc>
              <a:spcBef>
                <a:spcPts val="50"/>
              </a:spcBef>
            </a:pPr>
            <a:r>
              <a:rPr sz="28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24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2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57222" y="3941684"/>
            <a:ext cx="14170660" cy="2753360"/>
            <a:chOff x="2557222" y="3941684"/>
            <a:chExt cx="14170660" cy="2753360"/>
          </a:xfrm>
        </p:grpSpPr>
        <p:sp>
          <p:nvSpPr>
            <p:cNvPr id="10" name="object 10"/>
            <p:cNvSpPr/>
            <p:nvPr/>
          </p:nvSpPr>
          <p:spPr>
            <a:xfrm>
              <a:off x="4878730" y="3941684"/>
              <a:ext cx="6739890" cy="855980"/>
            </a:xfrm>
            <a:custGeom>
              <a:avLst/>
              <a:gdLst/>
              <a:ahLst/>
              <a:cxnLst/>
              <a:rect l="l" t="t" r="r" b="b"/>
              <a:pathLst>
                <a:path w="6739890" h="855979">
                  <a:moveTo>
                    <a:pt x="173575" y="56788"/>
                  </a:moveTo>
                  <a:lnTo>
                    <a:pt x="167156" y="113577"/>
                  </a:lnTo>
                  <a:lnTo>
                    <a:pt x="6733255" y="855682"/>
                  </a:lnTo>
                  <a:lnTo>
                    <a:pt x="6739674" y="798894"/>
                  </a:lnTo>
                  <a:lnTo>
                    <a:pt x="173575" y="56788"/>
                  </a:lnTo>
                  <a:close/>
                </a:path>
                <a:path w="6739890" h="855979">
                  <a:moveTo>
                    <a:pt x="179993" y="0"/>
                  </a:moveTo>
                  <a:lnTo>
                    <a:pt x="0" y="65928"/>
                  </a:lnTo>
                  <a:lnTo>
                    <a:pt x="160738" y="170365"/>
                  </a:lnTo>
                  <a:lnTo>
                    <a:pt x="167156" y="113577"/>
                  </a:lnTo>
                  <a:lnTo>
                    <a:pt x="138750" y="110366"/>
                  </a:lnTo>
                  <a:lnTo>
                    <a:pt x="145167" y="53577"/>
                  </a:lnTo>
                  <a:lnTo>
                    <a:pt x="173938" y="53577"/>
                  </a:lnTo>
                  <a:lnTo>
                    <a:pt x="179993" y="0"/>
                  </a:lnTo>
                  <a:close/>
                </a:path>
                <a:path w="6739890" h="855979">
                  <a:moveTo>
                    <a:pt x="145167" y="53577"/>
                  </a:moveTo>
                  <a:lnTo>
                    <a:pt x="138750" y="110366"/>
                  </a:lnTo>
                  <a:lnTo>
                    <a:pt x="167156" y="113577"/>
                  </a:lnTo>
                  <a:lnTo>
                    <a:pt x="173575" y="56788"/>
                  </a:lnTo>
                  <a:lnTo>
                    <a:pt x="145167" y="53577"/>
                  </a:lnTo>
                  <a:close/>
                </a:path>
                <a:path w="6739890" h="855979">
                  <a:moveTo>
                    <a:pt x="173938" y="53577"/>
                  </a:moveTo>
                  <a:lnTo>
                    <a:pt x="145167" y="53577"/>
                  </a:lnTo>
                  <a:lnTo>
                    <a:pt x="173575" y="56788"/>
                  </a:lnTo>
                  <a:lnTo>
                    <a:pt x="173938" y="53577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405952" y="5433968"/>
              <a:ext cx="7315200" cy="1254760"/>
            </a:xfrm>
            <a:custGeom>
              <a:avLst/>
              <a:gdLst/>
              <a:ahLst/>
              <a:cxnLst/>
              <a:rect l="l" t="t" r="r" b="b"/>
              <a:pathLst>
                <a:path w="7315200" h="1254759">
                  <a:moveTo>
                    <a:pt x="0" y="0"/>
                  </a:moveTo>
                  <a:lnTo>
                    <a:pt x="7315200" y="0"/>
                  </a:lnTo>
                  <a:lnTo>
                    <a:pt x="7315200" y="1254351"/>
                  </a:lnTo>
                  <a:lnTo>
                    <a:pt x="0" y="12543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57222" y="3974741"/>
              <a:ext cx="6857365" cy="2113915"/>
            </a:xfrm>
            <a:custGeom>
              <a:avLst/>
              <a:gdLst/>
              <a:ahLst/>
              <a:cxnLst/>
              <a:rect l="l" t="t" r="r" b="b"/>
              <a:pathLst>
                <a:path w="6857365" h="2113915">
                  <a:moveTo>
                    <a:pt x="172432" y="54741"/>
                  </a:moveTo>
                  <a:lnTo>
                    <a:pt x="156018" y="109483"/>
                  </a:lnTo>
                  <a:lnTo>
                    <a:pt x="6840524" y="2113771"/>
                  </a:lnTo>
                  <a:lnTo>
                    <a:pt x="6856938" y="2059029"/>
                  </a:lnTo>
                  <a:lnTo>
                    <a:pt x="172432" y="54741"/>
                  </a:lnTo>
                  <a:close/>
                </a:path>
                <a:path w="6857365" h="2113915">
                  <a:moveTo>
                    <a:pt x="188846" y="0"/>
                  </a:moveTo>
                  <a:lnTo>
                    <a:pt x="0" y="32871"/>
                  </a:lnTo>
                  <a:lnTo>
                    <a:pt x="139604" y="164226"/>
                  </a:lnTo>
                  <a:lnTo>
                    <a:pt x="156018" y="109483"/>
                  </a:lnTo>
                  <a:lnTo>
                    <a:pt x="128653" y="101278"/>
                  </a:lnTo>
                  <a:lnTo>
                    <a:pt x="145067" y="46536"/>
                  </a:lnTo>
                  <a:lnTo>
                    <a:pt x="174892" y="46536"/>
                  </a:lnTo>
                  <a:lnTo>
                    <a:pt x="188846" y="0"/>
                  </a:lnTo>
                  <a:close/>
                </a:path>
                <a:path w="6857365" h="2113915">
                  <a:moveTo>
                    <a:pt x="145067" y="46536"/>
                  </a:moveTo>
                  <a:lnTo>
                    <a:pt x="128653" y="101278"/>
                  </a:lnTo>
                  <a:lnTo>
                    <a:pt x="156018" y="109483"/>
                  </a:lnTo>
                  <a:lnTo>
                    <a:pt x="172432" y="54741"/>
                  </a:lnTo>
                  <a:lnTo>
                    <a:pt x="145067" y="46536"/>
                  </a:lnTo>
                  <a:close/>
                </a:path>
                <a:path w="6857365" h="2113915">
                  <a:moveTo>
                    <a:pt x="174892" y="46536"/>
                  </a:moveTo>
                  <a:lnTo>
                    <a:pt x="145067" y="46536"/>
                  </a:lnTo>
                  <a:lnTo>
                    <a:pt x="172432" y="54741"/>
                  </a:lnTo>
                  <a:lnTo>
                    <a:pt x="174892" y="4653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452673" y="2583949"/>
            <a:ext cx="4547235" cy="609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33" y="466874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721413" y="366640"/>
                </a:moveTo>
                <a:lnTo>
                  <a:pt x="1688003" y="366640"/>
                </a:lnTo>
                <a:lnTo>
                  <a:pt x="1688003" y="404740"/>
                </a:lnTo>
                <a:lnTo>
                  <a:pt x="1740463" y="404740"/>
                </a:lnTo>
                <a:lnTo>
                  <a:pt x="1740463" y="385690"/>
                </a:lnTo>
                <a:lnTo>
                  <a:pt x="1702363" y="385690"/>
                </a:lnTo>
                <a:lnTo>
                  <a:pt x="1702363" y="381000"/>
                </a:lnTo>
                <a:lnTo>
                  <a:pt x="1707053" y="381000"/>
                </a:lnTo>
                <a:lnTo>
                  <a:pt x="1721413" y="366640"/>
                </a:lnTo>
                <a:close/>
              </a:path>
              <a:path w="1740534" h="771525">
                <a:moveTo>
                  <a:pt x="1707053" y="381000"/>
                </a:moveTo>
                <a:lnTo>
                  <a:pt x="1702363" y="381000"/>
                </a:lnTo>
                <a:lnTo>
                  <a:pt x="1702363" y="385690"/>
                </a:lnTo>
                <a:lnTo>
                  <a:pt x="1707053" y="381000"/>
                </a:lnTo>
                <a:close/>
              </a:path>
              <a:path w="1740534" h="771525">
                <a:moveTo>
                  <a:pt x="1740463" y="381000"/>
                </a:moveTo>
                <a:lnTo>
                  <a:pt x="1707053" y="381000"/>
                </a:lnTo>
                <a:lnTo>
                  <a:pt x="1702363" y="385690"/>
                </a:lnTo>
                <a:lnTo>
                  <a:pt x="1740463" y="385690"/>
                </a:lnTo>
                <a:lnTo>
                  <a:pt x="1740463" y="381000"/>
                </a:lnTo>
                <a:close/>
              </a:path>
              <a:path w="1740534" h="771525">
                <a:moveTo>
                  <a:pt x="1649903" y="366640"/>
                </a:moveTo>
                <a:lnTo>
                  <a:pt x="1611803" y="366640"/>
                </a:lnTo>
                <a:lnTo>
                  <a:pt x="1611803" y="404740"/>
                </a:lnTo>
                <a:lnTo>
                  <a:pt x="1649903" y="404740"/>
                </a:lnTo>
                <a:lnTo>
                  <a:pt x="1649903" y="366640"/>
                </a:lnTo>
                <a:close/>
              </a:path>
              <a:path w="1740534" h="771525">
                <a:moveTo>
                  <a:pt x="1573703" y="366640"/>
                </a:moveTo>
                <a:lnTo>
                  <a:pt x="1535603" y="366640"/>
                </a:lnTo>
                <a:lnTo>
                  <a:pt x="1535603" y="404740"/>
                </a:lnTo>
                <a:lnTo>
                  <a:pt x="1573703" y="404740"/>
                </a:lnTo>
                <a:lnTo>
                  <a:pt x="1573703" y="366640"/>
                </a:lnTo>
                <a:close/>
              </a:path>
              <a:path w="1740534" h="771525">
                <a:moveTo>
                  <a:pt x="1497503" y="366640"/>
                </a:moveTo>
                <a:lnTo>
                  <a:pt x="1459403" y="366640"/>
                </a:lnTo>
                <a:lnTo>
                  <a:pt x="1459403" y="404740"/>
                </a:lnTo>
                <a:lnTo>
                  <a:pt x="1497503" y="404740"/>
                </a:lnTo>
                <a:lnTo>
                  <a:pt x="1497503" y="366640"/>
                </a:lnTo>
                <a:close/>
              </a:path>
              <a:path w="1740534" h="771525">
                <a:moveTo>
                  <a:pt x="1421303" y="366640"/>
                </a:moveTo>
                <a:lnTo>
                  <a:pt x="1383203" y="366640"/>
                </a:lnTo>
                <a:lnTo>
                  <a:pt x="1383203" y="404740"/>
                </a:lnTo>
                <a:lnTo>
                  <a:pt x="1421303" y="404740"/>
                </a:lnTo>
                <a:lnTo>
                  <a:pt x="1421303" y="366640"/>
                </a:lnTo>
                <a:close/>
              </a:path>
              <a:path w="1740534" h="771525">
                <a:moveTo>
                  <a:pt x="1345103" y="366640"/>
                </a:moveTo>
                <a:lnTo>
                  <a:pt x="1307003" y="366640"/>
                </a:lnTo>
                <a:lnTo>
                  <a:pt x="1307003" y="404740"/>
                </a:lnTo>
                <a:lnTo>
                  <a:pt x="1345103" y="404740"/>
                </a:lnTo>
                <a:lnTo>
                  <a:pt x="1345103" y="366640"/>
                </a:lnTo>
                <a:close/>
              </a:path>
              <a:path w="1740534" h="771525">
                <a:moveTo>
                  <a:pt x="1268903" y="366640"/>
                </a:moveTo>
                <a:lnTo>
                  <a:pt x="1230803" y="366640"/>
                </a:lnTo>
                <a:lnTo>
                  <a:pt x="1230803" y="404740"/>
                </a:lnTo>
                <a:lnTo>
                  <a:pt x="1268903" y="404740"/>
                </a:lnTo>
                <a:lnTo>
                  <a:pt x="1268903" y="366640"/>
                </a:lnTo>
                <a:close/>
              </a:path>
              <a:path w="1740534" h="771525">
                <a:moveTo>
                  <a:pt x="1192703" y="366640"/>
                </a:moveTo>
                <a:lnTo>
                  <a:pt x="1154603" y="366640"/>
                </a:lnTo>
                <a:lnTo>
                  <a:pt x="1154603" y="404740"/>
                </a:lnTo>
                <a:lnTo>
                  <a:pt x="1192703" y="404740"/>
                </a:lnTo>
                <a:lnTo>
                  <a:pt x="1192703" y="366640"/>
                </a:lnTo>
                <a:close/>
              </a:path>
              <a:path w="1740534" h="771525">
                <a:moveTo>
                  <a:pt x="1116503" y="366640"/>
                </a:moveTo>
                <a:lnTo>
                  <a:pt x="1078403" y="366640"/>
                </a:lnTo>
                <a:lnTo>
                  <a:pt x="1078403" y="404740"/>
                </a:lnTo>
                <a:lnTo>
                  <a:pt x="1116503" y="404740"/>
                </a:lnTo>
                <a:lnTo>
                  <a:pt x="1116503" y="366640"/>
                </a:lnTo>
                <a:close/>
              </a:path>
              <a:path w="1740534" h="771525">
                <a:moveTo>
                  <a:pt x="1040303" y="366640"/>
                </a:moveTo>
                <a:lnTo>
                  <a:pt x="1002203" y="366640"/>
                </a:lnTo>
                <a:lnTo>
                  <a:pt x="1002203" y="404740"/>
                </a:lnTo>
                <a:lnTo>
                  <a:pt x="1040303" y="404740"/>
                </a:lnTo>
                <a:lnTo>
                  <a:pt x="1040303" y="366640"/>
                </a:lnTo>
                <a:close/>
              </a:path>
              <a:path w="1740534" h="771525">
                <a:moveTo>
                  <a:pt x="964103" y="366640"/>
                </a:moveTo>
                <a:lnTo>
                  <a:pt x="926003" y="366640"/>
                </a:lnTo>
                <a:lnTo>
                  <a:pt x="926003" y="404740"/>
                </a:lnTo>
                <a:lnTo>
                  <a:pt x="964103" y="404740"/>
                </a:lnTo>
                <a:lnTo>
                  <a:pt x="964103" y="366640"/>
                </a:lnTo>
                <a:close/>
              </a:path>
              <a:path w="1740534" h="771525">
                <a:moveTo>
                  <a:pt x="887903" y="366640"/>
                </a:moveTo>
                <a:lnTo>
                  <a:pt x="849803" y="366640"/>
                </a:lnTo>
                <a:lnTo>
                  <a:pt x="849803" y="404740"/>
                </a:lnTo>
                <a:lnTo>
                  <a:pt x="887903" y="404740"/>
                </a:lnTo>
                <a:lnTo>
                  <a:pt x="887903" y="366640"/>
                </a:lnTo>
                <a:close/>
              </a:path>
              <a:path w="1740534" h="771525">
                <a:moveTo>
                  <a:pt x="811703" y="366640"/>
                </a:moveTo>
                <a:lnTo>
                  <a:pt x="773603" y="366640"/>
                </a:lnTo>
                <a:lnTo>
                  <a:pt x="773603" y="404740"/>
                </a:lnTo>
                <a:lnTo>
                  <a:pt x="811703" y="404740"/>
                </a:lnTo>
                <a:lnTo>
                  <a:pt x="811703" y="366640"/>
                </a:lnTo>
                <a:close/>
              </a:path>
              <a:path w="1740534" h="771525">
                <a:moveTo>
                  <a:pt x="735503" y="366640"/>
                </a:moveTo>
                <a:lnTo>
                  <a:pt x="697403" y="366640"/>
                </a:lnTo>
                <a:lnTo>
                  <a:pt x="697403" y="404740"/>
                </a:lnTo>
                <a:lnTo>
                  <a:pt x="735503" y="404740"/>
                </a:lnTo>
                <a:lnTo>
                  <a:pt x="735503" y="366640"/>
                </a:lnTo>
                <a:close/>
              </a:path>
              <a:path w="1740534" h="771525">
                <a:moveTo>
                  <a:pt x="659303" y="366640"/>
                </a:moveTo>
                <a:lnTo>
                  <a:pt x="621203" y="366640"/>
                </a:lnTo>
                <a:lnTo>
                  <a:pt x="621203" y="404740"/>
                </a:lnTo>
                <a:lnTo>
                  <a:pt x="659303" y="404740"/>
                </a:lnTo>
                <a:lnTo>
                  <a:pt x="659303" y="366640"/>
                </a:lnTo>
                <a:close/>
              </a:path>
              <a:path w="1740534" h="771525">
                <a:moveTo>
                  <a:pt x="583103" y="366640"/>
                </a:moveTo>
                <a:lnTo>
                  <a:pt x="545003" y="366640"/>
                </a:lnTo>
                <a:lnTo>
                  <a:pt x="545003" y="404740"/>
                </a:lnTo>
                <a:lnTo>
                  <a:pt x="583103" y="404740"/>
                </a:lnTo>
                <a:lnTo>
                  <a:pt x="583103" y="366640"/>
                </a:lnTo>
                <a:close/>
              </a:path>
              <a:path w="1740534" h="771525">
                <a:moveTo>
                  <a:pt x="506903" y="366640"/>
                </a:moveTo>
                <a:lnTo>
                  <a:pt x="468803" y="366640"/>
                </a:lnTo>
                <a:lnTo>
                  <a:pt x="468803" y="404740"/>
                </a:lnTo>
                <a:lnTo>
                  <a:pt x="506903" y="404740"/>
                </a:lnTo>
                <a:lnTo>
                  <a:pt x="506903" y="366640"/>
                </a:lnTo>
                <a:close/>
              </a:path>
              <a:path w="1740534" h="771525">
                <a:moveTo>
                  <a:pt x="430703" y="366640"/>
                </a:moveTo>
                <a:lnTo>
                  <a:pt x="392603" y="366640"/>
                </a:lnTo>
                <a:lnTo>
                  <a:pt x="392603" y="404740"/>
                </a:lnTo>
                <a:lnTo>
                  <a:pt x="430703" y="404740"/>
                </a:lnTo>
                <a:lnTo>
                  <a:pt x="430703" y="366640"/>
                </a:lnTo>
                <a:close/>
              </a:path>
              <a:path w="1740534" h="771525">
                <a:moveTo>
                  <a:pt x="354503" y="366640"/>
                </a:moveTo>
                <a:lnTo>
                  <a:pt x="316403" y="366640"/>
                </a:lnTo>
                <a:lnTo>
                  <a:pt x="316403" y="404740"/>
                </a:lnTo>
                <a:lnTo>
                  <a:pt x="354503" y="404740"/>
                </a:lnTo>
                <a:lnTo>
                  <a:pt x="354503" y="366640"/>
                </a:lnTo>
                <a:close/>
              </a:path>
              <a:path w="1740534" h="771525">
                <a:moveTo>
                  <a:pt x="278303" y="366640"/>
                </a:moveTo>
                <a:lnTo>
                  <a:pt x="240203" y="366640"/>
                </a:lnTo>
                <a:lnTo>
                  <a:pt x="240203" y="404740"/>
                </a:lnTo>
                <a:lnTo>
                  <a:pt x="278303" y="404740"/>
                </a:lnTo>
                <a:lnTo>
                  <a:pt x="278303" y="366640"/>
                </a:lnTo>
                <a:close/>
              </a:path>
              <a:path w="1740534" h="771525">
                <a:moveTo>
                  <a:pt x="202103" y="366640"/>
                </a:moveTo>
                <a:lnTo>
                  <a:pt x="164003" y="366640"/>
                </a:lnTo>
                <a:lnTo>
                  <a:pt x="164003" y="404740"/>
                </a:lnTo>
                <a:lnTo>
                  <a:pt x="202103" y="404740"/>
                </a:lnTo>
                <a:lnTo>
                  <a:pt x="202103" y="366640"/>
                </a:lnTo>
                <a:close/>
              </a:path>
              <a:path w="1740534" h="771525">
                <a:moveTo>
                  <a:pt x="125903" y="366640"/>
                </a:moveTo>
                <a:lnTo>
                  <a:pt x="87803" y="366640"/>
                </a:lnTo>
                <a:lnTo>
                  <a:pt x="87803" y="404740"/>
                </a:lnTo>
                <a:lnTo>
                  <a:pt x="125903" y="404740"/>
                </a:lnTo>
                <a:lnTo>
                  <a:pt x="125903" y="366640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7302" y="341698"/>
            <a:ext cx="2903220" cy="82296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70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94536" y="719434"/>
            <a:ext cx="922655" cy="5533390"/>
          </a:xfrm>
          <a:custGeom>
            <a:avLst/>
            <a:gdLst/>
            <a:ahLst/>
            <a:cxnLst/>
            <a:rect l="l" t="t" r="r" b="b"/>
            <a:pathLst>
              <a:path w="922654" h="5533390">
                <a:moveTo>
                  <a:pt x="922112" y="5532896"/>
                </a:moveTo>
                <a:lnTo>
                  <a:pt x="874972" y="5530515"/>
                </a:lnTo>
                <a:lnTo>
                  <a:pt x="829194" y="5523529"/>
                </a:lnTo>
                <a:lnTo>
                  <a:pt x="785009" y="5512168"/>
                </a:lnTo>
                <a:lnTo>
                  <a:pt x="742649" y="5496664"/>
                </a:lnTo>
                <a:lnTo>
                  <a:pt x="702347" y="5477249"/>
                </a:lnTo>
                <a:lnTo>
                  <a:pt x="664333" y="5454155"/>
                </a:lnTo>
                <a:lnTo>
                  <a:pt x="628839" y="5427614"/>
                </a:lnTo>
                <a:lnTo>
                  <a:pt x="596098" y="5397856"/>
                </a:lnTo>
                <a:lnTo>
                  <a:pt x="566341" y="5365115"/>
                </a:lnTo>
                <a:lnTo>
                  <a:pt x="539800" y="5329622"/>
                </a:lnTo>
                <a:lnTo>
                  <a:pt x="516706" y="5291608"/>
                </a:lnTo>
                <a:lnTo>
                  <a:pt x="497291" y="5251305"/>
                </a:lnTo>
                <a:lnTo>
                  <a:pt x="481787" y="5208946"/>
                </a:lnTo>
                <a:lnTo>
                  <a:pt x="470426" y="5164761"/>
                </a:lnTo>
                <a:lnTo>
                  <a:pt x="463439" y="5118983"/>
                </a:lnTo>
                <a:lnTo>
                  <a:pt x="461059" y="5071843"/>
                </a:lnTo>
                <a:lnTo>
                  <a:pt x="461052" y="3227501"/>
                </a:lnTo>
                <a:lnTo>
                  <a:pt x="458672" y="3180361"/>
                </a:lnTo>
                <a:lnTo>
                  <a:pt x="451685" y="3134582"/>
                </a:lnTo>
                <a:lnTo>
                  <a:pt x="440324" y="3090398"/>
                </a:lnTo>
                <a:lnTo>
                  <a:pt x="424820" y="3048038"/>
                </a:lnTo>
                <a:lnTo>
                  <a:pt x="405406" y="3007736"/>
                </a:lnTo>
                <a:lnTo>
                  <a:pt x="382312" y="2969722"/>
                </a:lnTo>
                <a:lnTo>
                  <a:pt x="355770" y="2934228"/>
                </a:lnTo>
                <a:lnTo>
                  <a:pt x="326013" y="2901487"/>
                </a:lnTo>
                <a:lnTo>
                  <a:pt x="293272" y="2871730"/>
                </a:lnTo>
                <a:lnTo>
                  <a:pt x="257778" y="2845188"/>
                </a:lnTo>
                <a:lnTo>
                  <a:pt x="219765" y="2822094"/>
                </a:lnTo>
                <a:lnTo>
                  <a:pt x="179462" y="2802679"/>
                </a:lnTo>
                <a:lnTo>
                  <a:pt x="137102" y="2787176"/>
                </a:lnTo>
                <a:lnTo>
                  <a:pt x="92918" y="2775815"/>
                </a:lnTo>
                <a:lnTo>
                  <a:pt x="47139" y="2768828"/>
                </a:lnTo>
                <a:lnTo>
                  <a:pt x="0" y="2766448"/>
                </a:lnTo>
                <a:lnTo>
                  <a:pt x="47139" y="2764067"/>
                </a:lnTo>
                <a:lnTo>
                  <a:pt x="92918" y="2757081"/>
                </a:lnTo>
                <a:lnTo>
                  <a:pt x="137102" y="2745720"/>
                </a:lnTo>
                <a:lnTo>
                  <a:pt x="179462" y="2730216"/>
                </a:lnTo>
                <a:lnTo>
                  <a:pt x="219765" y="2710801"/>
                </a:lnTo>
                <a:lnTo>
                  <a:pt x="257778" y="2687707"/>
                </a:lnTo>
                <a:lnTo>
                  <a:pt x="293272" y="2661166"/>
                </a:lnTo>
                <a:lnTo>
                  <a:pt x="326013" y="2631408"/>
                </a:lnTo>
                <a:lnTo>
                  <a:pt x="355770" y="2598667"/>
                </a:lnTo>
                <a:lnTo>
                  <a:pt x="382312" y="2563174"/>
                </a:lnTo>
                <a:lnTo>
                  <a:pt x="405406" y="2525160"/>
                </a:lnTo>
                <a:lnTo>
                  <a:pt x="424820" y="2484857"/>
                </a:lnTo>
                <a:lnTo>
                  <a:pt x="440324" y="2442498"/>
                </a:lnTo>
                <a:lnTo>
                  <a:pt x="451685" y="2398313"/>
                </a:lnTo>
                <a:lnTo>
                  <a:pt x="458672" y="2352535"/>
                </a:lnTo>
                <a:lnTo>
                  <a:pt x="461052" y="2305395"/>
                </a:lnTo>
                <a:lnTo>
                  <a:pt x="461052" y="461053"/>
                </a:lnTo>
                <a:lnTo>
                  <a:pt x="463433" y="413913"/>
                </a:lnTo>
                <a:lnTo>
                  <a:pt x="470419" y="368134"/>
                </a:lnTo>
                <a:lnTo>
                  <a:pt x="481780" y="323950"/>
                </a:lnTo>
                <a:lnTo>
                  <a:pt x="497284" y="281590"/>
                </a:lnTo>
                <a:lnTo>
                  <a:pt x="516699" y="241287"/>
                </a:lnTo>
                <a:lnTo>
                  <a:pt x="539793" y="203274"/>
                </a:lnTo>
                <a:lnTo>
                  <a:pt x="566334" y="167780"/>
                </a:lnTo>
                <a:lnTo>
                  <a:pt x="596092" y="135039"/>
                </a:lnTo>
                <a:lnTo>
                  <a:pt x="628833" y="105282"/>
                </a:lnTo>
                <a:lnTo>
                  <a:pt x="664326" y="78740"/>
                </a:lnTo>
                <a:lnTo>
                  <a:pt x="702340" y="55646"/>
                </a:lnTo>
                <a:lnTo>
                  <a:pt x="742643" y="36231"/>
                </a:lnTo>
                <a:lnTo>
                  <a:pt x="785002" y="20728"/>
                </a:lnTo>
                <a:lnTo>
                  <a:pt x="829187" y="9366"/>
                </a:lnTo>
                <a:lnTo>
                  <a:pt x="874965" y="2380"/>
                </a:lnTo>
                <a:lnTo>
                  <a:pt x="922105" y="0"/>
                </a:lnTo>
              </a:path>
            </a:pathLst>
          </a:custGeom>
          <a:ln w="635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38947" y="719434"/>
            <a:ext cx="922655" cy="5533390"/>
          </a:xfrm>
          <a:custGeom>
            <a:avLst/>
            <a:gdLst/>
            <a:ahLst/>
            <a:cxnLst/>
            <a:rect l="l" t="t" r="r" b="b"/>
            <a:pathLst>
              <a:path w="922655" h="5533390">
                <a:moveTo>
                  <a:pt x="0" y="0"/>
                </a:moveTo>
                <a:lnTo>
                  <a:pt x="47139" y="2380"/>
                </a:lnTo>
                <a:lnTo>
                  <a:pt x="92918" y="9366"/>
                </a:lnTo>
                <a:lnTo>
                  <a:pt x="137102" y="20728"/>
                </a:lnTo>
                <a:lnTo>
                  <a:pt x="179462" y="36231"/>
                </a:lnTo>
                <a:lnTo>
                  <a:pt x="219764" y="55646"/>
                </a:lnTo>
                <a:lnTo>
                  <a:pt x="257778" y="78740"/>
                </a:lnTo>
                <a:lnTo>
                  <a:pt x="293271" y="105282"/>
                </a:lnTo>
                <a:lnTo>
                  <a:pt x="326013" y="135039"/>
                </a:lnTo>
                <a:lnTo>
                  <a:pt x="355770" y="167780"/>
                </a:lnTo>
                <a:lnTo>
                  <a:pt x="382311" y="203274"/>
                </a:lnTo>
                <a:lnTo>
                  <a:pt x="405405" y="241287"/>
                </a:lnTo>
                <a:lnTo>
                  <a:pt x="424820" y="281590"/>
                </a:lnTo>
                <a:lnTo>
                  <a:pt x="440324" y="323950"/>
                </a:lnTo>
                <a:lnTo>
                  <a:pt x="451685" y="368134"/>
                </a:lnTo>
                <a:lnTo>
                  <a:pt x="458671" y="413913"/>
                </a:lnTo>
                <a:lnTo>
                  <a:pt x="461052" y="461053"/>
                </a:lnTo>
                <a:lnTo>
                  <a:pt x="461059" y="2305395"/>
                </a:lnTo>
                <a:lnTo>
                  <a:pt x="463439" y="2352535"/>
                </a:lnTo>
                <a:lnTo>
                  <a:pt x="470425" y="2398313"/>
                </a:lnTo>
                <a:lnTo>
                  <a:pt x="481787" y="2442498"/>
                </a:lnTo>
                <a:lnTo>
                  <a:pt x="497290" y="2484857"/>
                </a:lnTo>
                <a:lnTo>
                  <a:pt x="516705" y="2525160"/>
                </a:lnTo>
                <a:lnTo>
                  <a:pt x="539799" y="2563174"/>
                </a:lnTo>
                <a:lnTo>
                  <a:pt x="566341" y="2598667"/>
                </a:lnTo>
                <a:lnTo>
                  <a:pt x="596098" y="2631408"/>
                </a:lnTo>
                <a:lnTo>
                  <a:pt x="628839" y="2661166"/>
                </a:lnTo>
                <a:lnTo>
                  <a:pt x="664333" y="2687707"/>
                </a:lnTo>
                <a:lnTo>
                  <a:pt x="702347" y="2710801"/>
                </a:lnTo>
                <a:lnTo>
                  <a:pt x="742649" y="2730216"/>
                </a:lnTo>
                <a:lnTo>
                  <a:pt x="785009" y="2745720"/>
                </a:lnTo>
                <a:lnTo>
                  <a:pt x="829193" y="2757081"/>
                </a:lnTo>
                <a:lnTo>
                  <a:pt x="874972" y="2764067"/>
                </a:lnTo>
                <a:lnTo>
                  <a:pt x="922112" y="2766448"/>
                </a:lnTo>
                <a:lnTo>
                  <a:pt x="874972" y="2768828"/>
                </a:lnTo>
                <a:lnTo>
                  <a:pt x="829193" y="2775815"/>
                </a:lnTo>
                <a:lnTo>
                  <a:pt x="785009" y="2787176"/>
                </a:lnTo>
                <a:lnTo>
                  <a:pt x="742649" y="2802679"/>
                </a:lnTo>
                <a:lnTo>
                  <a:pt x="702347" y="2822094"/>
                </a:lnTo>
                <a:lnTo>
                  <a:pt x="664333" y="2845188"/>
                </a:lnTo>
                <a:lnTo>
                  <a:pt x="628839" y="2871730"/>
                </a:lnTo>
                <a:lnTo>
                  <a:pt x="596098" y="2901487"/>
                </a:lnTo>
                <a:lnTo>
                  <a:pt x="566341" y="2934228"/>
                </a:lnTo>
                <a:lnTo>
                  <a:pt x="539799" y="2969722"/>
                </a:lnTo>
                <a:lnTo>
                  <a:pt x="516705" y="3007736"/>
                </a:lnTo>
                <a:lnTo>
                  <a:pt x="497290" y="3048038"/>
                </a:lnTo>
                <a:lnTo>
                  <a:pt x="481787" y="3090398"/>
                </a:lnTo>
                <a:lnTo>
                  <a:pt x="470425" y="3134582"/>
                </a:lnTo>
                <a:lnTo>
                  <a:pt x="463439" y="3180361"/>
                </a:lnTo>
                <a:lnTo>
                  <a:pt x="461059" y="3227501"/>
                </a:lnTo>
                <a:lnTo>
                  <a:pt x="461059" y="5071843"/>
                </a:lnTo>
                <a:lnTo>
                  <a:pt x="458678" y="5118983"/>
                </a:lnTo>
                <a:lnTo>
                  <a:pt x="451692" y="5164761"/>
                </a:lnTo>
                <a:lnTo>
                  <a:pt x="440331" y="5208946"/>
                </a:lnTo>
                <a:lnTo>
                  <a:pt x="424827" y="5251305"/>
                </a:lnTo>
                <a:lnTo>
                  <a:pt x="405412" y="5291608"/>
                </a:lnTo>
                <a:lnTo>
                  <a:pt x="382318" y="5329622"/>
                </a:lnTo>
                <a:lnTo>
                  <a:pt x="355777" y="5365115"/>
                </a:lnTo>
                <a:lnTo>
                  <a:pt x="326019" y="5397856"/>
                </a:lnTo>
                <a:lnTo>
                  <a:pt x="293278" y="5427614"/>
                </a:lnTo>
                <a:lnTo>
                  <a:pt x="257785" y="5454155"/>
                </a:lnTo>
                <a:lnTo>
                  <a:pt x="219771" y="5477249"/>
                </a:lnTo>
                <a:lnTo>
                  <a:pt x="179468" y="5496664"/>
                </a:lnTo>
                <a:lnTo>
                  <a:pt x="137109" y="5512168"/>
                </a:lnTo>
                <a:lnTo>
                  <a:pt x="92924" y="5523529"/>
                </a:lnTo>
                <a:lnTo>
                  <a:pt x="47146" y="5530515"/>
                </a:lnTo>
                <a:lnTo>
                  <a:pt x="6" y="5532896"/>
                </a:lnTo>
              </a:path>
            </a:pathLst>
          </a:custGeom>
          <a:ln w="635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279525" y="2139188"/>
            <a:ext cx="279590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" marR="5080" indent="-161290">
              <a:lnSpc>
                <a:spcPct val="141000"/>
              </a:lnSpc>
              <a:spcBef>
                <a:spcPts val="100"/>
              </a:spcBef>
            </a:pPr>
            <a:r>
              <a:rPr sz="3600" b="1" spc="-15" dirty="0"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latin typeface="Arial" panose="020B0604020202020204"/>
                <a:cs typeface="Arial" panose="020B0604020202020204"/>
              </a:rPr>
              <a:t>r</a:t>
            </a:r>
            <a:r>
              <a:rPr sz="3600" b="1" spc="-35" dirty="0">
                <a:latin typeface="Arial" panose="020B0604020202020204"/>
                <a:cs typeface="Arial" panose="020B0604020202020204"/>
              </a:rPr>
              <a:t>g</a:t>
            </a:r>
            <a:r>
              <a:rPr sz="3600" b="1" spc="-35" dirty="0">
                <a:latin typeface="Arial" panose="020B0604020202020204"/>
                <a:cs typeface="Arial" panose="020B0604020202020204"/>
              </a:rPr>
              <a:t>a</a:t>
            </a:r>
            <a:r>
              <a:rPr sz="3600" b="1" spc="-15" dirty="0">
                <a:latin typeface="Arial" panose="020B0604020202020204"/>
                <a:cs typeface="Arial" panose="020B0604020202020204"/>
              </a:rPr>
              <a:t>n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i</a:t>
            </a:r>
            <a:r>
              <a:rPr sz="3600" b="1" spc="-80" dirty="0">
                <a:latin typeface="Arial" panose="020B0604020202020204"/>
                <a:cs typeface="Arial" panose="020B0604020202020204"/>
              </a:rPr>
              <a:t>z</a:t>
            </a:r>
            <a:r>
              <a:rPr sz="3600" b="1" spc="-75" dirty="0"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latin typeface="Arial" panose="020B0604020202020204"/>
                <a:cs typeface="Arial" panose="020B0604020202020204"/>
              </a:rPr>
              <a:t>n  </a:t>
            </a:r>
            <a:r>
              <a:rPr sz="3600" b="1" spc="-55" dirty="0">
                <a:latin typeface="Arial" panose="020B0604020202020204"/>
                <a:cs typeface="Arial" panose="020B0604020202020204"/>
              </a:rPr>
              <a:t>Boundaries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09082" y="3913123"/>
            <a:ext cx="4337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 marR="5080" indent="-77406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resolution </a:t>
            </a:r>
            <a:r>
              <a:rPr sz="3600" b="1" spc="-9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environment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668" y="754380"/>
            <a:ext cx="91122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C0504D"/>
                </a:solidFill>
              </a:rPr>
              <a:t>Defining</a:t>
            </a:r>
            <a:r>
              <a:rPr spc="-145" dirty="0">
                <a:solidFill>
                  <a:srgbClr val="C0504D"/>
                </a:solidFill>
              </a:rPr>
              <a:t> </a:t>
            </a:r>
            <a:r>
              <a:rPr spc="190" dirty="0">
                <a:solidFill>
                  <a:srgbClr val="C0504D"/>
                </a:solidFill>
              </a:rPr>
              <a:t>the</a:t>
            </a:r>
            <a:r>
              <a:rPr spc="-140" dirty="0">
                <a:solidFill>
                  <a:srgbClr val="C0504D"/>
                </a:solidFill>
              </a:rPr>
              <a:t> </a:t>
            </a:r>
            <a:r>
              <a:rPr spc="-10" dirty="0">
                <a:solidFill>
                  <a:srgbClr val="C0504D"/>
                </a:solidFill>
              </a:rPr>
              <a:t>Angular</a:t>
            </a:r>
            <a:r>
              <a:rPr spc="-140" dirty="0">
                <a:solidFill>
                  <a:srgbClr val="C0504D"/>
                </a:solidFill>
              </a:rPr>
              <a:t> </a:t>
            </a:r>
            <a:r>
              <a:rPr spc="90" dirty="0">
                <a:solidFill>
                  <a:srgbClr val="C0504D"/>
                </a:solidFill>
              </a:rPr>
              <a:t>Module</a:t>
            </a:r>
            <a:endParaRPr spc="90" dirty="0">
              <a:solidFill>
                <a:srgbClr val="C0504D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53426" y="2019048"/>
            <a:ext cx="16644619" cy="6341110"/>
            <a:chOff x="1053426" y="2019048"/>
            <a:chExt cx="16644619" cy="6341110"/>
          </a:xfrm>
        </p:grpSpPr>
        <p:sp>
          <p:nvSpPr>
            <p:cNvPr id="4" name="object 4"/>
            <p:cNvSpPr/>
            <p:nvPr/>
          </p:nvSpPr>
          <p:spPr>
            <a:xfrm>
              <a:off x="1059776" y="2628899"/>
              <a:ext cx="16631919" cy="5725160"/>
            </a:xfrm>
            <a:custGeom>
              <a:avLst/>
              <a:gdLst/>
              <a:ahLst/>
              <a:cxnLst/>
              <a:rect l="l" t="t" r="r" b="b"/>
              <a:pathLst>
                <a:path w="16631919" h="5725159">
                  <a:moveTo>
                    <a:pt x="0" y="0"/>
                  </a:moveTo>
                  <a:lnTo>
                    <a:pt x="16631538" y="0"/>
                  </a:lnTo>
                  <a:lnTo>
                    <a:pt x="16631538" y="5724644"/>
                  </a:lnTo>
                  <a:lnTo>
                    <a:pt x="0" y="57246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9779" y="2025398"/>
              <a:ext cx="4169410" cy="603885"/>
            </a:xfrm>
            <a:custGeom>
              <a:avLst/>
              <a:gdLst/>
              <a:ahLst/>
              <a:cxnLst/>
              <a:rect l="l" t="t" r="r" b="b"/>
              <a:pathLst>
                <a:path w="4169410" h="603885">
                  <a:moveTo>
                    <a:pt x="416881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168819" y="603503"/>
                  </a:lnTo>
                  <a:lnTo>
                    <a:pt x="416881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59779" y="2025398"/>
              <a:ext cx="4169410" cy="603885"/>
            </a:xfrm>
            <a:custGeom>
              <a:avLst/>
              <a:gdLst/>
              <a:ahLst/>
              <a:cxnLst/>
              <a:rect l="l" t="t" r="r" b="b"/>
              <a:pathLst>
                <a:path w="4169410" h="603885">
                  <a:moveTo>
                    <a:pt x="0" y="0"/>
                  </a:moveTo>
                  <a:lnTo>
                    <a:pt x="4168820" y="0"/>
                  </a:lnTo>
                  <a:lnTo>
                    <a:pt x="416882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29956" y="1919732"/>
            <a:ext cx="15954375" cy="62769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94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NgModule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  <a:spcBef>
                <a:spcPts val="70"/>
              </a:spcBef>
              <a:tabLst>
                <a:tab pos="6878320" algn="l"/>
              </a:tabLst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3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'@angular/platform-browser'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 AppComponent }	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'./app.component'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],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 marR="6870700">
              <a:lnSpc>
                <a:spcPct val="100000"/>
              </a:lnSpc>
              <a:spcBef>
                <a:spcPts val="7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3600" spc="-2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]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28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Bootstrapping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73568" y="3081020"/>
            <a:ext cx="8940800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85"/>
              </a:spcBef>
            </a:pPr>
            <a:r>
              <a:rPr sz="66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Angular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compiles </a:t>
            </a:r>
            <a:r>
              <a:rPr sz="6600" spc="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our </a:t>
            </a:r>
            <a:r>
              <a:rPr sz="66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HTML </a:t>
            </a:r>
            <a:r>
              <a:rPr sz="6600" spc="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templates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TypeScript</a:t>
            </a:r>
            <a:r>
              <a:rPr sz="6600" spc="-19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components </a:t>
            </a:r>
            <a:r>
              <a:rPr sz="6600" spc="-1739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JavaScript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4172" y="754380"/>
            <a:ext cx="63804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Something’s</a:t>
            </a:r>
            <a:r>
              <a:rPr spc="-180" dirty="0"/>
              <a:t> </a:t>
            </a:r>
            <a:r>
              <a:rPr spc="15" dirty="0"/>
              <a:t>Wrong!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1247775" y="4005093"/>
            <a:ext cx="4997450" cy="1708785"/>
            <a:chOff x="1247775" y="4005093"/>
            <a:chExt cx="4997450" cy="17087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7299" y="4014619"/>
              <a:ext cx="4926344" cy="16705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2537" y="4009856"/>
              <a:ext cx="4987925" cy="1699260"/>
            </a:xfrm>
            <a:custGeom>
              <a:avLst/>
              <a:gdLst/>
              <a:ahLst/>
              <a:cxnLst/>
              <a:rect l="l" t="t" r="r" b="b"/>
              <a:pathLst>
                <a:path w="4987925" h="1699260">
                  <a:moveTo>
                    <a:pt x="0" y="0"/>
                  </a:moveTo>
                  <a:lnTo>
                    <a:pt x="4987925" y="0"/>
                  </a:lnTo>
                  <a:lnTo>
                    <a:pt x="4987925" y="1698962"/>
                  </a:lnTo>
                  <a:lnTo>
                    <a:pt x="0" y="16989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920697" y="7013955"/>
            <a:ext cx="365125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98475" marR="5080" indent="-486410">
              <a:lnSpc>
                <a:spcPts val="4010"/>
              </a:lnSpc>
              <a:spcBef>
                <a:spcPts val="265"/>
              </a:spcBef>
            </a:pP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Compiler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displays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syntax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errors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2842" y="3337052"/>
            <a:ext cx="3576320" cy="29946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 marR="1233805" indent="-273050">
              <a:lnSpc>
                <a:spcPct val="120000"/>
              </a:lnSpc>
            </a:pP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1800" b="1" spc="-9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 </a:t>
            </a:r>
            <a:r>
              <a:rPr sz="1800" b="1" spc="-106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AppComponen</a:t>
            </a:r>
            <a:r>
              <a:rPr sz="18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 marR="1370965">
              <a:lnSpc>
                <a:spcPts val="2620"/>
              </a:lnSpc>
              <a:spcBef>
                <a:spcPts val="13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imports: […], </a:t>
            </a:r>
            <a:r>
              <a:rPr sz="1800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1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[…]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8931" y="7013955"/>
            <a:ext cx="4425950" cy="1570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algn="ctr">
              <a:lnSpc>
                <a:spcPct val="99000"/>
              </a:lnSpc>
              <a:spcBef>
                <a:spcPts val="135"/>
              </a:spcBef>
            </a:pP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7109" y="7013955"/>
            <a:ext cx="31140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Casing</a:t>
            </a:r>
            <a:r>
              <a:rPr sz="34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matters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5163" y="4223003"/>
            <a:ext cx="45980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AppComponent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ageTitle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 PM'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ageTitle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'Something</a:t>
            </a:r>
            <a:r>
              <a:rPr sz="2000" spc="-3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else'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28952" y="754380"/>
            <a:ext cx="86296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Start</a:t>
            </a:r>
            <a:r>
              <a:rPr spc="-145" dirty="0"/>
              <a:t> </a:t>
            </a:r>
            <a:r>
              <a:rPr spc="75" dirty="0"/>
              <a:t>with</a:t>
            </a:r>
            <a:r>
              <a:rPr spc="-145" dirty="0"/>
              <a:t> </a:t>
            </a:r>
            <a:r>
              <a:rPr spc="-140" dirty="0"/>
              <a:t>Your </a:t>
            </a:r>
            <a:r>
              <a:rPr spc="80" dirty="0"/>
              <a:t>Code</a:t>
            </a:r>
            <a:r>
              <a:rPr spc="-140" dirty="0"/>
              <a:t> </a:t>
            </a:r>
            <a:r>
              <a:rPr spc="50" dirty="0"/>
              <a:t>Editor</a:t>
            </a:r>
            <a:endParaRPr spc="50" dirty="0"/>
          </a:p>
        </p:txBody>
      </p:sp>
      <p:sp>
        <p:nvSpPr>
          <p:cNvPr id="6" name="object 6"/>
          <p:cNvSpPr txBox="1"/>
          <p:nvPr/>
        </p:nvSpPr>
        <p:spPr>
          <a:xfrm>
            <a:off x="1658259" y="5193284"/>
            <a:ext cx="13169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6045" marR="5080" indent="-93980">
              <a:lnSpc>
                <a:spcPct val="101000"/>
              </a:lnSpc>
              <a:spcBef>
                <a:spcPts val="75"/>
              </a:spcBef>
            </a:pPr>
            <a:r>
              <a:rPr sz="24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Open</a:t>
            </a:r>
            <a:r>
              <a:rPr sz="240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400" spc="-6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terminal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0796" y="2910331"/>
            <a:ext cx="135255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75"/>
              </a:spcBef>
            </a:pP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Check</a:t>
            </a:r>
            <a:r>
              <a:rPr sz="2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2400" spc="-6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squiggly </a:t>
            </a:r>
            <a:r>
              <a:rPr sz="24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lines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8101" y="2485957"/>
            <a:ext cx="5920105" cy="2014220"/>
            <a:chOff x="3848101" y="2485957"/>
            <a:chExt cx="5920105" cy="2014220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57627" y="2512890"/>
              <a:ext cx="5900677" cy="18574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02" y="2495482"/>
              <a:ext cx="5919728" cy="20044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52864" y="2490720"/>
              <a:ext cx="5910580" cy="1987550"/>
            </a:xfrm>
            <a:custGeom>
              <a:avLst/>
              <a:gdLst/>
              <a:ahLst/>
              <a:cxnLst/>
              <a:rect l="l" t="t" r="r" b="b"/>
              <a:pathLst>
                <a:path w="5910580" h="1987550">
                  <a:moveTo>
                    <a:pt x="0" y="0"/>
                  </a:moveTo>
                  <a:lnTo>
                    <a:pt x="5910196" y="0"/>
                  </a:lnTo>
                  <a:lnTo>
                    <a:pt x="5910196" y="1987090"/>
                  </a:lnTo>
                  <a:lnTo>
                    <a:pt x="0" y="19870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27532" y="7951723"/>
            <a:ext cx="1779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marR="5080" indent="-88265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Stop</a:t>
            </a:r>
            <a:r>
              <a:rPr sz="240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(Ctrl+C) </a:t>
            </a:r>
            <a:r>
              <a:rPr sz="2400" spc="-6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-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Restart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48101" y="4795959"/>
            <a:ext cx="9502775" cy="2287905"/>
            <a:chOff x="3848101" y="4795959"/>
            <a:chExt cx="9502775" cy="228790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7627" y="4987395"/>
              <a:ext cx="7962451" cy="18265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52865" y="4982633"/>
              <a:ext cx="7972425" cy="1914525"/>
            </a:xfrm>
            <a:custGeom>
              <a:avLst/>
              <a:gdLst/>
              <a:ahLst/>
              <a:cxnLst/>
              <a:rect l="l" t="t" r="r" b="b"/>
              <a:pathLst>
                <a:path w="7972425" h="1914525">
                  <a:moveTo>
                    <a:pt x="0" y="0"/>
                  </a:moveTo>
                  <a:lnTo>
                    <a:pt x="7971977" y="0"/>
                  </a:lnTo>
                  <a:lnTo>
                    <a:pt x="7971977" y="1914516"/>
                  </a:lnTo>
                  <a:lnTo>
                    <a:pt x="0" y="19145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7626" y="4805484"/>
              <a:ext cx="9483126" cy="22688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52864" y="4800722"/>
              <a:ext cx="9493250" cy="2278380"/>
            </a:xfrm>
            <a:custGeom>
              <a:avLst/>
              <a:gdLst/>
              <a:ahLst/>
              <a:cxnLst/>
              <a:rect l="l" t="t" r="r" b="b"/>
              <a:pathLst>
                <a:path w="9493250" h="2278379">
                  <a:moveTo>
                    <a:pt x="0" y="0"/>
                  </a:moveTo>
                  <a:lnTo>
                    <a:pt x="9492652" y="0"/>
                  </a:lnTo>
                  <a:lnTo>
                    <a:pt x="9492652" y="2278336"/>
                  </a:lnTo>
                  <a:lnTo>
                    <a:pt x="0" y="227833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848101" y="7294200"/>
            <a:ext cx="10800080" cy="2095500"/>
            <a:chOff x="3848101" y="7294200"/>
            <a:chExt cx="10800080" cy="209550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2388" y="7379915"/>
              <a:ext cx="10476189" cy="17619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52864" y="7298963"/>
              <a:ext cx="10790555" cy="2085975"/>
            </a:xfrm>
            <a:custGeom>
              <a:avLst/>
              <a:gdLst/>
              <a:ahLst/>
              <a:cxnLst/>
              <a:rect l="l" t="t" r="r" b="b"/>
              <a:pathLst>
                <a:path w="10790555" h="2085975">
                  <a:moveTo>
                    <a:pt x="0" y="0"/>
                  </a:moveTo>
                  <a:lnTo>
                    <a:pt x="10790476" y="0"/>
                  </a:lnTo>
                  <a:lnTo>
                    <a:pt x="10790476" y="2085715"/>
                  </a:lnTo>
                  <a:lnTo>
                    <a:pt x="0" y="208571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2376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1736" y="4599940"/>
            <a:ext cx="367347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78155" marR="5080" indent="-466090">
              <a:lnSpc>
                <a:spcPts val="4010"/>
              </a:lnSpc>
              <a:spcBef>
                <a:spcPts val="265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browser’s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developer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tools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69200" y="2987936"/>
            <a:ext cx="9874250" cy="4311650"/>
            <a:chOff x="7569200" y="2987936"/>
            <a:chExt cx="9874250" cy="43116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78724" y="2997461"/>
              <a:ext cx="9855200" cy="42920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73962" y="2992699"/>
              <a:ext cx="9864725" cy="4302125"/>
            </a:xfrm>
            <a:custGeom>
              <a:avLst/>
              <a:gdLst/>
              <a:ahLst/>
              <a:cxnLst/>
              <a:rect l="l" t="t" r="r" b="b"/>
              <a:pathLst>
                <a:path w="9864725" h="4302125">
                  <a:moveTo>
                    <a:pt x="0" y="0"/>
                  </a:moveTo>
                  <a:lnTo>
                    <a:pt x="9864724" y="0"/>
                  </a:lnTo>
                  <a:lnTo>
                    <a:pt x="9864724" y="4301602"/>
                  </a:lnTo>
                  <a:lnTo>
                    <a:pt x="0" y="43016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2865" y="4170171"/>
            <a:ext cx="9306560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means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prevented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compiler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completing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5541771"/>
            <a:ext cx="8979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terminal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3913" y="3406690"/>
            <a:ext cx="5403850" cy="3474085"/>
            <a:chOff x="823913" y="3406690"/>
            <a:chExt cx="5403850" cy="347408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3438" y="3416214"/>
              <a:ext cx="5384799" cy="11545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8675" y="3411452"/>
              <a:ext cx="5394325" cy="3464560"/>
            </a:xfrm>
            <a:custGeom>
              <a:avLst/>
              <a:gdLst/>
              <a:ahLst/>
              <a:cxnLst/>
              <a:rect l="l" t="t" r="r" b="b"/>
              <a:pathLst>
                <a:path w="5394325" h="3464559">
                  <a:moveTo>
                    <a:pt x="0" y="0"/>
                  </a:moveTo>
                  <a:lnTo>
                    <a:pt x="5394325" y="0"/>
                  </a:lnTo>
                  <a:lnTo>
                    <a:pt x="5394325" y="3464095"/>
                  </a:lnTo>
                  <a:lnTo>
                    <a:pt x="0" y="346409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5193" y="754380"/>
            <a:ext cx="6299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Recheck</a:t>
            </a:r>
            <a:r>
              <a:rPr spc="-155" dirty="0"/>
              <a:t> </a:t>
            </a:r>
            <a:r>
              <a:rPr spc="-140" dirty="0"/>
              <a:t>Your</a:t>
            </a:r>
            <a:r>
              <a:rPr spc="-150" dirty="0"/>
              <a:t> </a:t>
            </a:r>
            <a:r>
              <a:rPr spc="80" dirty="0"/>
              <a:t>Code</a:t>
            </a:r>
            <a:endParaRPr spc="8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2949167"/>
            <a:ext cx="5245100" cy="58063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2909" y="3883659"/>
            <a:ext cx="8271509" cy="38080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45770" indent="-433070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445770" algn="l"/>
              </a:tabLst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8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tags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case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sensitive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445770" indent="-433070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44577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0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braces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773430" lvl="1" indent="-313055">
              <a:lnSpc>
                <a:spcPct val="100000"/>
              </a:lnSpc>
              <a:spcBef>
                <a:spcPts val="915"/>
              </a:spcBef>
              <a:buSzPct val="76000"/>
              <a:buFont typeface="Lucida Sans Unicode" panose="020B0602030504020204"/>
              <a:buChar char="•"/>
              <a:tabLst>
                <a:tab pos="77343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case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sensitive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56180"/>
            <a:ext cx="6576059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4233164"/>
            <a:ext cx="854265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028065">
              <a:lnSpc>
                <a:spcPct val="162000"/>
              </a:lnSpc>
            </a:pP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Importing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Bootstrapping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Something’s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wrong!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0712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797687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Metadata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04108"/>
            <a:ext cx="832485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PascalCasing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Append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"Component"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193776"/>
            <a:ext cx="9314180" cy="130365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455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24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2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Management’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Members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6738292"/>
            <a:ext cx="9314180" cy="2700655"/>
          </a:xfrm>
          <a:custGeom>
            <a:avLst/>
            <a:gdLst/>
            <a:ahLst/>
            <a:cxnLst/>
            <a:rect l="l" t="t" r="r" b="b"/>
            <a:pathLst>
              <a:path w="9314180" h="2700654">
                <a:moveTo>
                  <a:pt x="0" y="0"/>
                </a:moveTo>
                <a:lnTo>
                  <a:pt x="9313700" y="0"/>
                </a:lnTo>
                <a:lnTo>
                  <a:pt x="9313700" y="2700353"/>
                </a:lnTo>
                <a:lnTo>
                  <a:pt x="0" y="270035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spc="-45" dirty="0"/>
              <a:t>in</a:t>
            </a:r>
            <a:r>
              <a:rPr spc="-80" dirty="0"/>
              <a:t> </a:t>
            </a:r>
            <a:r>
              <a:rPr spc="5" dirty="0"/>
              <a:t>properties</a:t>
            </a:r>
            <a:endParaRPr spc="5" dirty="0"/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5" dirty="0"/>
              <a:t>Appropriate</a:t>
            </a:r>
            <a:r>
              <a:rPr spc="-75" dirty="0"/>
              <a:t> </a:t>
            </a:r>
            <a:r>
              <a:rPr spc="30" dirty="0"/>
              <a:t>data</a:t>
            </a:r>
            <a:r>
              <a:rPr spc="-75" dirty="0"/>
              <a:t> </a:t>
            </a:r>
            <a:r>
              <a:rPr spc="80" dirty="0"/>
              <a:t>type</a:t>
            </a:r>
            <a:endParaRPr spc="80" dirty="0"/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5" dirty="0"/>
              <a:t>Appropriate</a:t>
            </a:r>
            <a:r>
              <a:rPr spc="-60" dirty="0"/>
              <a:t> </a:t>
            </a:r>
            <a:r>
              <a:rPr spc="45" dirty="0"/>
              <a:t>default</a:t>
            </a:r>
            <a:r>
              <a:rPr spc="-60" dirty="0"/>
              <a:t> </a:t>
            </a:r>
            <a:r>
              <a:rPr spc="-10" dirty="0"/>
              <a:t>value</a:t>
            </a:r>
            <a:endParaRPr spc="-10" dirty="0"/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0" dirty="0"/>
              <a:t>camelCase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15" dirty="0"/>
              <a:t>first</a:t>
            </a:r>
            <a:r>
              <a:rPr spc="-70" dirty="0"/>
              <a:t> </a:t>
            </a:r>
            <a:r>
              <a:rPr spc="90" dirty="0"/>
              <a:t>letter</a:t>
            </a:r>
            <a:r>
              <a:rPr spc="-75" dirty="0"/>
              <a:t> </a:t>
            </a:r>
            <a:r>
              <a:rPr spc="-15" dirty="0"/>
              <a:t>lowercase</a:t>
            </a:r>
            <a:endParaRPr spc="-15" dirty="0"/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pc="-35" dirty="0"/>
              <a:t>Logic</a:t>
            </a:r>
            <a:r>
              <a:rPr spc="-100" dirty="0"/>
              <a:t> </a:t>
            </a:r>
            <a:r>
              <a:rPr spc="-45" dirty="0"/>
              <a:t>in</a:t>
            </a:r>
            <a:r>
              <a:rPr spc="-85" dirty="0"/>
              <a:t> </a:t>
            </a:r>
            <a:r>
              <a:rPr spc="-5" dirty="0"/>
              <a:t>methods</a:t>
            </a:r>
            <a:endParaRPr spc="-5" dirty="0"/>
          </a:p>
          <a:p>
            <a:pPr marL="797560" indent="-433705">
              <a:lnSpc>
                <a:spcPct val="100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pc="-10" dirty="0"/>
              <a:t>camelCase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15" dirty="0"/>
              <a:t>first</a:t>
            </a:r>
            <a:r>
              <a:rPr spc="-70" dirty="0"/>
              <a:t> </a:t>
            </a:r>
            <a:r>
              <a:rPr spc="90" dirty="0"/>
              <a:t>letter</a:t>
            </a:r>
            <a:r>
              <a:rPr spc="-75" dirty="0"/>
              <a:t> </a:t>
            </a:r>
            <a:r>
              <a:rPr spc="-15" dirty="0"/>
              <a:t>lowercase</a:t>
            </a:r>
            <a:endParaRPr spc="-15" dirty="0"/>
          </a:p>
          <a:p>
            <a:pPr marL="148590">
              <a:lnSpc>
                <a:spcPct val="100000"/>
              </a:lnSpc>
              <a:spcBef>
                <a:spcPts val="1800"/>
              </a:spcBef>
            </a:pPr>
            <a:r>
              <a:rPr sz="2400" b="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b="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b="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400" b="0" spc="-3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6287" y="7086092"/>
            <a:ext cx="366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showImage: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boolean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5725" y="7086092"/>
            <a:ext cx="202120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property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6287" y="7086092"/>
            <a:ext cx="512508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 marL="365125" marR="735330" indent="-365125">
              <a:lnSpc>
                <a:spcPct val="101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toggleImage(): void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1162" y="901852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410459"/>
            <a:ext cx="8250555" cy="400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selector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Prefix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clarity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template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View's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syntax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624735"/>
            <a:ext cx="9314180" cy="2334260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3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 marR="5106670">
              <a:lnSpc>
                <a:spcPts val="2810"/>
              </a:lnSpc>
              <a:spcBef>
                <a:spcPts val="17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12495">
              <a:lnSpc>
                <a:spcPts val="2795"/>
              </a:lnSpc>
            </a:pP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737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0794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Import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236723"/>
            <a:ext cx="13622019" cy="489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find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9841230">
              <a:lnSpc>
                <a:spcPct val="162000"/>
              </a:lnSpc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7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keyword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Member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spelling/casing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spelling/casing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7413121"/>
            <a:ext cx="9314180" cy="55054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844804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Templates,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Interpolation,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800" b="1" spc="-13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310120" cy="10287000"/>
            <a:chOff x="0" y="0"/>
            <a:chExt cx="73101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7162799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9" y="9183120"/>
              <a:ext cx="353695" cy="721360"/>
            </a:xfrm>
            <a:custGeom>
              <a:avLst/>
              <a:gdLst/>
              <a:ahLst/>
              <a:cxnLst/>
              <a:rect l="l" t="t" r="r" b="b"/>
              <a:pathLst>
                <a:path w="353695" h="721359">
                  <a:moveTo>
                    <a:pt x="93328" y="0"/>
                  </a:moveTo>
                  <a:lnTo>
                    <a:pt x="0" y="685963"/>
                  </a:lnTo>
                  <a:lnTo>
                    <a:pt x="259900" y="721323"/>
                  </a:lnTo>
                  <a:lnTo>
                    <a:pt x="353228" y="35360"/>
                  </a:lnTo>
                  <a:lnTo>
                    <a:pt x="9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2085" y="754380"/>
            <a:ext cx="7263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5" dirty="0"/>
              <a:t> </a:t>
            </a:r>
            <a:r>
              <a:rPr spc="-190" dirty="0"/>
              <a:t>Is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5" dirty="0"/>
              <a:t> </a:t>
            </a:r>
            <a:r>
              <a:rPr spc="65" dirty="0"/>
              <a:t>Component?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615025" y="3352784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382" y="3702811"/>
            <a:ext cx="8096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087305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087305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3809984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  <a:spcBef>
                <a:spcPts val="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5891" y="3875065"/>
            <a:ext cx="2431474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3875065"/>
            <a:ext cx="2432050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52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5076868"/>
            <a:ext cx="2431473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076868"/>
            <a:ext cx="24320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68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3702811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3812270"/>
            <a:ext cx="2894330" cy="1824355"/>
          </a:xfrm>
          <a:prstGeom prst="rect">
            <a:avLst/>
          </a:prstGeom>
          <a:solidFill>
            <a:srgbClr val="B3B3B3"/>
          </a:solidFill>
          <a:ln w="25400">
            <a:solidFill>
              <a:srgbClr val="7F7F7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5781" y="6525259"/>
            <a:ext cx="42932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indent="-5137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sz="30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layout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13715" indent="-513715">
              <a:lnSpc>
                <a:spcPct val="100000"/>
              </a:lnSpc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13715" marR="5080" indent="-513715">
              <a:lnSpc>
                <a:spcPct val="100000"/>
              </a:lnSpc>
              <a:buFont typeface="Arial MT"/>
              <a:buChar char="•"/>
              <a:tabLst>
                <a:tab pos="513715" algn="l"/>
                <a:tab pos="514350" algn="l"/>
              </a:tabLst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Includes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77978" y="6525259"/>
            <a:ext cx="358330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000" b="1" spc="-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supporting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marR="706755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000" b="1" spc="-8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Properties: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Methods: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logic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50886" y="6525259"/>
            <a:ext cx="31356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158750" indent="-5143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Extra</a:t>
            </a:r>
            <a:r>
              <a:rPr sz="30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000" b="1" spc="-8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527050" marR="5080" indent="-514350">
              <a:lnSpc>
                <a:spcPct val="100000"/>
              </a:lnSpc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609598" y="2286947"/>
            <a:ext cx="10537190" cy="69151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4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780" y="3346195"/>
            <a:ext cx="5512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5580" algn="ctr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14400" algn="ctr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4260596"/>
            <a:ext cx="75692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780" y="6546595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780" y="7003795"/>
            <a:ext cx="6198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380" y="7460995"/>
            <a:ext cx="10541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780" y="7918195"/>
            <a:ext cx="254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0075" y="3323983"/>
            <a:ext cx="12856210" cy="5316220"/>
            <a:chOff x="600075" y="3323983"/>
            <a:chExt cx="12856210" cy="5316220"/>
          </a:xfrm>
        </p:grpSpPr>
        <p:sp>
          <p:nvSpPr>
            <p:cNvPr id="11" name="object 11"/>
            <p:cNvSpPr/>
            <p:nvPr/>
          </p:nvSpPr>
          <p:spPr>
            <a:xfrm>
              <a:off x="12361367" y="6587765"/>
              <a:ext cx="1088390" cy="1835150"/>
            </a:xfrm>
            <a:custGeom>
              <a:avLst/>
              <a:gdLst/>
              <a:ahLst/>
              <a:cxnLst/>
              <a:rect l="l" t="t" r="r" b="b"/>
              <a:pathLst>
                <a:path w="1088390" h="1835150">
                  <a:moveTo>
                    <a:pt x="1087943" y="0"/>
                  </a:moveTo>
                  <a:lnTo>
                    <a:pt x="1087943" y="1834622"/>
                  </a:lnTo>
                </a:path>
                <a:path w="1088390" h="1835150">
                  <a:moveTo>
                    <a:pt x="1087943" y="343991"/>
                  </a:moveTo>
                  <a:lnTo>
                    <a:pt x="821222" y="343991"/>
                  </a:lnTo>
                  <a:lnTo>
                    <a:pt x="0" y="1004876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601" y="7066345"/>
              <a:ext cx="11769725" cy="1567180"/>
            </a:xfrm>
            <a:custGeom>
              <a:avLst/>
              <a:gdLst/>
              <a:ahLst/>
              <a:cxnLst/>
              <a:rect l="l" t="t" r="r" b="b"/>
              <a:pathLst>
                <a:path w="11769725" h="1567179">
                  <a:moveTo>
                    <a:pt x="0" y="0"/>
                  </a:moveTo>
                  <a:lnTo>
                    <a:pt x="11769524" y="0"/>
                  </a:lnTo>
                  <a:lnTo>
                    <a:pt x="11769524" y="1567182"/>
                  </a:lnTo>
                  <a:lnTo>
                    <a:pt x="0" y="15671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92262" y="3603374"/>
              <a:ext cx="2757170" cy="2454910"/>
            </a:xfrm>
            <a:custGeom>
              <a:avLst/>
              <a:gdLst/>
              <a:ahLst/>
              <a:cxnLst/>
              <a:rect l="l" t="t" r="r" b="b"/>
              <a:pathLst>
                <a:path w="2757169" h="2454910">
                  <a:moveTo>
                    <a:pt x="2757048" y="636653"/>
                  </a:moveTo>
                  <a:lnTo>
                    <a:pt x="2757048" y="2454526"/>
                  </a:lnTo>
                </a:path>
                <a:path w="2757169" h="2454910">
                  <a:moveTo>
                    <a:pt x="2757048" y="977505"/>
                  </a:moveTo>
                  <a:lnTo>
                    <a:pt x="2490327" y="97750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600" y="3333508"/>
              <a:ext cx="10537190" cy="3716020"/>
            </a:xfrm>
            <a:custGeom>
              <a:avLst/>
              <a:gdLst/>
              <a:ahLst/>
              <a:cxnLst/>
              <a:rect l="l" t="t" r="r" b="b"/>
              <a:pathLst>
                <a:path w="10537190" h="3716020">
                  <a:moveTo>
                    <a:pt x="0" y="0"/>
                  </a:moveTo>
                  <a:lnTo>
                    <a:pt x="10536819" y="0"/>
                  </a:lnTo>
                  <a:lnTo>
                    <a:pt x="10536819" y="3715475"/>
                  </a:lnTo>
                  <a:lnTo>
                    <a:pt x="0" y="37154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14667" y="4288418"/>
              <a:ext cx="8629015" cy="2211070"/>
            </a:xfrm>
            <a:custGeom>
              <a:avLst/>
              <a:gdLst/>
              <a:ahLst/>
              <a:cxnLst/>
              <a:rect l="l" t="t" r="r" b="b"/>
              <a:pathLst>
                <a:path w="8629015" h="2211070">
                  <a:moveTo>
                    <a:pt x="0" y="0"/>
                  </a:moveTo>
                  <a:lnTo>
                    <a:pt x="8628926" y="0"/>
                  </a:lnTo>
                  <a:lnTo>
                    <a:pt x="8628926" y="2210730"/>
                  </a:lnTo>
                  <a:lnTo>
                    <a:pt x="0" y="22107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716000" y="6587765"/>
            <a:ext cx="3200400" cy="183515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1022350">
              <a:lnSpc>
                <a:spcPct val="100000"/>
              </a:lnSpc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6000" y="4240028"/>
            <a:ext cx="3200400" cy="18180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67030" rIns="0" bIns="0" rtlCol="0">
            <a:spAutoFit/>
          </a:bodyPr>
          <a:lstStyle/>
          <a:p>
            <a:pPr marL="598805" marR="354330" indent="-236220">
              <a:lnSpc>
                <a:spcPts val="4300"/>
              </a:lnSpc>
              <a:spcBef>
                <a:spcPts val="2890"/>
              </a:spcBef>
            </a:pP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16827" y="1215342"/>
            <a:ext cx="2720340" cy="1843405"/>
          </a:xfrm>
          <a:custGeom>
            <a:avLst/>
            <a:gdLst/>
            <a:ahLst/>
            <a:cxnLst/>
            <a:rect l="l" t="t" r="r" b="b"/>
            <a:pathLst>
              <a:path w="2720340" h="1843405">
                <a:moveTo>
                  <a:pt x="2719986" y="0"/>
                </a:moveTo>
                <a:lnTo>
                  <a:pt x="2719986" y="1843040"/>
                </a:lnTo>
              </a:path>
              <a:path w="2720340" h="1843405">
                <a:moveTo>
                  <a:pt x="2719986" y="345569"/>
                </a:moveTo>
                <a:lnTo>
                  <a:pt x="2453265" y="345569"/>
                </a:lnTo>
                <a:lnTo>
                  <a:pt x="0" y="1208573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703503" y="1215342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880745">
              <a:lnSpc>
                <a:spcPct val="100000"/>
              </a:lnSpc>
            </a:pP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Import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748" y="754380"/>
            <a:ext cx="9871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Creating</a:t>
            </a:r>
            <a:r>
              <a:rPr spc="-130" dirty="0"/>
              <a:t> </a:t>
            </a:r>
            <a:r>
              <a:rPr spc="185" dirty="0"/>
              <a:t>the</a:t>
            </a:r>
            <a:r>
              <a:rPr spc="-120" dirty="0"/>
              <a:t> </a:t>
            </a:r>
            <a:r>
              <a:rPr spc="110" dirty="0"/>
              <a:t>Component</a:t>
            </a:r>
            <a:r>
              <a:rPr spc="-135" dirty="0"/>
              <a:t> </a:t>
            </a:r>
            <a:r>
              <a:rPr spc="-145" dirty="0"/>
              <a:t>Class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1456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1039" y="3275318"/>
            <a:ext cx="3740785" cy="3089275"/>
            <a:chOff x="2051039" y="3275318"/>
            <a:chExt cx="3740785" cy="3089275"/>
          </a:xfrm>
        </p:grpSpPr>
        <p:sp>
          <p:nvSpPr>
            <p:cNvPr id="5" name="object 5"/>
            <p:cNvSpPr/>
            <p:nvPr/>
          </p:nvSpPr>
          <p:spPr>
            <a:xfrm>
              <a:off x="2590800" y="4521132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400" y="184304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57389" y="3281668"/>
              <a:ext cx="967105" cy="3082925"/>
            </a:xfrm>
            <a:custGeom>
              <a:avLst/>
              <a:gdLst/>
              <a:ahLst/>
              <a:cxnLst/>
              <a:rect l="l" t="t" r="r" b="b"/>
              <a:pathLst>
                <a:path w="967105" h="3082925">
                  <a:moveTo>
                    <a:pt x="266721" y="1239464"/>
                  </a:moveTo>
                  <a:lnTo>
                    <a:pt x="266721" y="3082504"/>
                  </a:lnTo>
                </a:path>
                <a:path w="967105" h="3082925">
                  <a:moveTo>
                    <a:pt x="266721" y="1585033"/>
                  </a:moveTo>
                  <a:lnTo>
                    <a:pt x="0" y="1585033"/>
                  </a:lnTo>
                  <a:lnTo>
                    <a:pt x="967064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90800" y="4521132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346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2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3800" y="4521132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37185">
              <a:lnSpc>
                <a:spcPct val="100000"/>
              </a:lnSpc>
              <a:spcBef>
                <a:spcPts val="5"/>
              </a:spcBef>
            </a:pP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3356" y="3229560"/>
            <a:ext cx="3740785" cy="5276850"/>
            <a:chOff x="763356" y="3229560"/>
            <a:chExt cx="3740785" cy="5276850"/>
          </a:xfrm>
        </p:grpSpPr>
        <p:sp>
          <p:nvSpPr>
            <p:cNvPr id="10" name="object 10"/>
            <p:cNvSpPr/>
            <p:nvPr/>
          </p:nvSpPr>
          <p:spPr>
            <a:xfrm>
              <a:off x="1303116" y="6662986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398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398" y="1843039"/>
                  </a:lnTo>
                  <a:lnTo>
                    <a:pt x="320039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9706" y="3235910"/>
              <a:ext cx="689610" cy="5270500"/>
            </a:xfrm>
            <a:custGeom>
              <a:avLst/>
              <a:gdLst/>
              <a:ahLst/>
              <a:cxnLst/>
              <a:rect l="l" t="t" r="r" b="b"/>
              <a:pathLst>
                <a:path w="689610" h="5270500">
                  <a:moveTo>
                    <a:pt x="266721" y="3427076"/>
                  </a:moveTo>
                  <a:lnTo>
                    <a:pt x="266721" y="5270116"/>
                  </a:lnTo>
                </a:path>
                <a:path w="689610" h="5270500">
                  <a:moveTo>
                    <a:pt x="266721" y="3772645"/>
                  </a:moveTo>
                  <a:lnTo>
                    <a:pt x="0" y="3772645"/>
                  </a:lnTo>
                  <a:lnTo>
                    <a:pt x="689269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942208" y="3229559"/>
            <a:ext cx="1341755" cy="5276850"/>
            <a:chOff x="5942208" y="3229559"/>
            <a:chExt cx="1341755" cy="5276850"/>
          </a:xfrm>
        </p:grpSpPr>
        <p:sp>
          <p:nvSpPr>
            <p:cNvPr id="13" name="object 13"/>
            <p:cNvSpPr/>
            <p:nvPr/>
          </p:nvSpPr>
          <p:spPr>
            <a:xfrm>
              <a:off x="6102339" y="3264308"/>
              <a:ext cx="1175385" cy="3100070"/>
            </a:xfrm>
            <a:custGeom>
              <a:avLst/>
              <a:gdLst/>
              <a:ahLst/>
              <a:cxnLst/>
              <a:rect l="l" t="t" r="r" b="b"/>
              <a:pathLst>
                <a:path w="1175384" h="3100070">
                  <a:moveTo>
                    <a:pt x="1174771" y="1256824"/>
                  </a:moveTo>
                  <a:lnTo>
                    <a:pt x="1174771" y="3099864"/>
                  </a:lnTo>
                </a:path>
                <a:path w="1175384" h="3100070">
                  <a:moveTo>
                    <a:pt x="1174771" y="1602393"/>
                  </a:moveTo>
                  <a:lnTo>
                    <a:pt x="908050" y="160239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48558" y="3235909"/>
              <a:ext cx="520065" cy="5270500"/>
            </a:xfrm>
            <a:custGeom>
              <a:avLst/>
              <a:gdLst/>
              <a:ahLst/>
              <a:cxnLst/>
              <a:rect l="l" t="t" r="r" b="b"/>
              <a:pathLst>
                <a:path w="520064" h="5270500">
                  <a:moveTo>
                    <a:pt x="520015" y="3427077"/>
                  </a:moveTo>
                  <a:lnTo>
                    <a:pt x="520015" y="5270117"/>
                  </a:lnTo>
                </a:path>
                <a:path w="520064" h="5270500">
                  <a:moveTo>
                    <a:pt x="520015" y="3772648"/>
                  </a:moveTo>
                  <a:lnTo>
                    <a:pt x="137779" y="377264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03116" y="6662986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273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681355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0764" y="6662986"/>
            <a:ext cx="4586605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79730" rIns="0" bIns="0" rtlCol="0">
            <a:spAutoFit/>
          </a:bodyPr>
          <a:lstStyle/>
          <a:p>
            <a:pPr marL="251460" marR="243840" indent="67945">
              <a:lnSpc>
                <a:spcPts val="4300"/>
              </a:lnSpc>
              <a:spcBef>
                <a:spcPts val="299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748" y="754380"/>
            <a:ext cx="9871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Creating</a:t>
            </a:r>
            <a:r>
              <a:rPr spc="-130" dirty="0"/>
              <a:t> </a:t>
            </a:r>
            <a:r>
              <a:rPr spc="185" dirty="0"/>
              <a:t>the</a:t>
            </a:r>
            <a:r>
              <a:rPr spc="-120" dirty="0"/>
              <a:t> </a:t>
            </a:r>
            <a:r>
              <a:rPr spc="110" dirty="0"/>
              <a:t>Component</a:t>
            </a:r>
            <a:r>
              <a:rPr spc="-135" dirty="0"/>
              <a:t> </a:t>
            </a:r>
            <a:r>
              <a:rPr spc="-145" dirty="0"/>
              <a:t>Class</a:t>
            </a:r>
            <a:endParaRPr spc="-14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1456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8365" y="3778817"/>
            <a:ext cx="3747135" cy="3043555"/>
            <a:chOff x="1688365" y="3778817"/>
            <a:chExt cx="3747135" cy="3043555"/>
          </a:xfrm>
        </p:grpSpPr>
        <p:sp>
          <p:nvSpPr>
            <p:cNvPr id="5" name="object 5"/>
            <p:cNvSpPr/>
            <p:nvPr/>
          </p:nvSpPr>
          <p:spPr>
            <a:xfrm>
              <a:off x="2228126" y="4972544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399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399" y="1843040"/>
                  </a:lnTo>
                  <a:lnTo>
                    <a:pt x="320039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94715" y="3785167"/>
              <a:ext cx="3734435" cy="3030855"/>
            </a:xfrm>
            <a:custGeom>
              <a:avLst/>
              <a:gdLst/>
              <a:ahLst/>
              <a:cxnLst/>
              <a:rect l="l" t="t" r="r" b="b"/>
              <a:pathLst>
                <a:path w="3734435" h="3030854">
                  <a:moveTo>
                    <a:pt x="533410" y="1187377"/>
                  </a:moveTo>
                  <a:lnTo>
                    <a:pt x="3733810" y="1187377"/>
                  </a:lnTo>
                  <a:lnTo>
                    <a:pt x="3733810" y="3030417"/>
                  </a:lnTo>
                  <a:lnTo>
                    <a:pt x="533410" y="3030417"/>
                  </a:lnTo>
                  <a:lnTo>
                    <a:pt x="533410" y="1187377"/>
                  </a:lnTo>
                  <a:close/>
                </a:path>
                <a:path w="3734435" h="3030854">
                  <a:moveTo>
                    <a:pt x="266721" y="1187377"/>
                  </a:moveTo>
                  <a:lnTo>
                    <a:pt x="266721" y="3030417"/>
                  </a:lnTo>
                </a:path>
                <a:path w="3734435" h="3030854">
                  <a:moveTo>
                    <a:pt x="266721" y="1532946"/>
                  </a:moveTo>
                  <a:lnTo>
                    <a:pt x="0" y="1532946"/>
                  </a:lnTo>
                  <a:lnTo>
                    <a:pt x="949686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71857" y="5321300"/>
            <a:ext cx="1913889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0835" marR="5080" indent="-318770">
              <a:lnSpc>
                <a:spcPts val="4300"/>
              </a:lnSpc>
              <a:spcBef>
                <a:spcPts val="215"/>
              </a:spcBef>
            </a:pP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 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5389" y="4972544"/>
            <a:ext cx="3200400" cy="1843405"/>
          </a:xfrm>
          <a:custGeom>
            <a:avLst/>
            <a:gdLst/>
            <a:ahLst/>
            <a:cxnLst/>
            <a:rect l="l" t="t" r="r" b="b"/>
            <a:pathLst>
              <a:path w="3200400" h="1843404">
                <a:moveTo>
                  <a:pt x="3200400" y="0"/>
                </a:moveTo>
                <a:lnTo>
                  <a:pt x="0" y="0"/>
                </a:lnTo>
                <a:lnTo>
                  <a:pt x="0" y="1843040"/>
                </a:lnTo>
                <a:lnTo>
                  <a:pt x="3200400" y="1843040"/>
                </a:lnTo>
                <a:lnTo>
                  <a:pt x="32004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38415" y="3767804"/>
            <a:ext cx="480695" cy="3048000"/>
          </a:xfrm>
          <a:custGeom>
            <a:avLst/>
            <a:gdLst/>
            <a:ahLst/>
            <a:cxnLst/>
            <a:rect l="l" t="t" r="r" b="b"/>
            <a:pathLst>
              <a:path w="480695" h="3048000">
                <a:moveTo>
                  <a:pt x="480284" y="1204740"/>
                </a:moveTo>
                <a:lnTo>
                  <a:pt x="480284" y="3047780"/>
                </a:lnTo>
              </a:path>
              <a:path w="480695" h="3048000">
                <a:moveTo>
                  <a:pt x="480284" y="1550309"/>
                </a:moveTo>
                <a:lnTo>
                  <a:pt x="213563" y="1550309"/>
                </a:lnTo>
                <a:lnTo>
                  <a:pt x="0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85389" y="4972544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4679" y="3733079"/>
            <a:ext cx="671830" cy="3082925"/>
          </a:xfrm>
          <a:custGeom>
            <a:avLst/>
            <a:gdLst/>
            <a:ahLst/>
            <a:cxnLst/>
            <a:rect l="l" t="t" r="r" b="b"/>
            <a:pathLst>
              <a:path w="671829" h="3082925">
                <a:moveTo>
                  <a:pt x="671282" y="1239464"/>
                </a:moveTo>
                <a:lnTo>
                  <a:pt x="671282" y="3082504"/>
                </a:lnTo>
              </a:path>
              <a:path w="671829" h="3082925">
                <a:moveTo>
                  <a:pt x="671282" y="1585033"/>
                </a:moveTo>
                <a:lnTo>
                  <a:pt x="404561" y="1585033"/>
                </a:lnTo>
                <a:lnTo>
                  <a:pt x="0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942652" y="4972544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144780">
              <a:lnSpc>
                <a:spcPct val="100000"/>
              </a:lnSpc>
              <a:spcBef>
                <a:spcPts val="5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3425" y="3770452"/>
            <a:ext cx="267335" cy="5339715"/>
          </a:xfrm>
          <a:custGeom>
            <a:avLst/>
            <a:gdLst/>
            <a:ahLst/>
            <a:cxnLst/>
            <a:rect l="l" t="t" r="r" b="b"/>
            <a:pathLst>
              <a:path w="267334" h="5339715">
                <a:moveTo>
                  <a:pt x="266721" y="3496541"/>
                </a:moveTo>
                <a:lnTo>
                  <a:pt x="266721" y="5339581"/>
                </a:lnTo>
              </a:path>
              <a:path w="267334" h="5339715">
                <a:moveTo>
                  <a:pt x="266721" y="3842110"/>
                </a:moveTo>
                <a:lnTo>
                  <a:pt x="0" y="3842110"/>
                </a:lnTo>
                <a:lnTo>
                  <a:pt x="168374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46836" y="7266993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641985">
              <a:lnSpc>
                <a:spcPct val="100000"/>
              </a:lnSpc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0919" y="754380"/>
            <a:ext cx="7127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75" dirty="0"/>
              <a:t>Metadata</a:t>
            </a:r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07696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&lt;div&gt;&lt;h1&gt;{{pageTitle}}&lt;/h1&gt;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Component&lt;/div&gt;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Management';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6144</Words>
  <Application>WPS Presentation</Application>
  <PresentationFormat>On-screen Show (4:3)</PresentationFormat>
  <Paragraphs>518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SimSun</vt:lpstr>
      <vt:lpstr>Wingdings</vt:lpstr>
      <vt:lpstr>Microsoft Sans Serif</vt:lpstr>
      <vt:lpstr>Arial</vt:lpstr>
      <vt:lpstr>Lucida Sans Unicode</vt:lpstr>
      <vt:lpstr>Times New Roman</vt:lpstr>
      <vt:lpstr>Corbel</vt:lpstr>
      <vt:lpstr>Arial MT</vt:lpstr>
      <vt:lpstr>Courier New</vt:lpstr>
      <vt:lpstr>Microsoft YaHei</vt:lpstr>
      <vt:lpstr>Arial Unicode MS</vt:lpstr>
      <vt:lpstr>Calibri</vt:lpstr>
      <vt:lpstr>Calibri</vt:lpstr>
      <vt:lpstr>Office Theme</vt:lpstr>
      <vt:lpstr>Introduction to Components</vt:lpstr>
      <vt:lpstr>PowerPoint 演示文稿</vt:lpstr>
      <vt:lpstr>Creating the component class</vt:lpstr>
      <vt:lpstr>Application Architecture</vt:lpstr>
      <vt:lpstr>What Is a Component?</vt:lpstr>
      <vt:lpstr>Component</vt:lpstr>
      <vt:lpstr>Creating the Component Class</vt:lpstr>
      <vt:lpstr>Creating the Component Class</vt:lpstr>
      <vt:lpstr>Defining the Metadata</vt:lpstr>
      <vt:lpstr>Decorator</vt:lpstr>
      <vt:lpstr>Defining the Metadata</vt:lpstr>
      <vt:lpstr>Importing What We Need</vt:lpstr>
      <vt:lpstr>Importing What We Need</vt:lpstr>
      <vt:lpstr>Importing What We Need</vt:lpstr>
      <vt:lpstr>Completed Component</vt:lpstr>
      <vt:lpstr>PowerPoint 演示文稿</vt:lpstr>
      <vt:lpstr>PowerPoint 演示文稿</vt:lpstr>
      <vt:lpstr>Web Server</vt:lpstr>
      <vt:lpstr>Single Page Application (SPA)</vt:lpstr>
      <vt:lpstr>Hosting the Application</vt:lpstr>
      <vt:lpstr>Organization  Boundaries</vt:lpstr>
      <vt:lpstr>Defining the Angular Module</vt:lpstr>
      <vt:lpstr>PowerPoint 演示文稿</vt:lpstr>
      <vt:lpstr>PowerPoint 演示文稿</vt:lpstr>
      <vt:lpstr>Something’s Wrong!</vt:lpstr>
      <vt:lpstr>Start with Your Code Editor</vt:lpstr>
      <vt:lpstr>PowerPoint 演示文稿</vt:lpstr>
      <vt:lpstr>PowerPoint 演示文稿</vt:lpstr>
      <vt:lpstr>Recheck Your Code</vt:lpstr>
      <vt:lpstr>Component  Checklist</vt:lpstr>
      <vt:lpstr>Component  Checklist:  Class</vt:lpstr>
      <vt:lpstr>Component  Checklist:  Members</vt:lpstr>
      <vt:lpstr>Component  Checklist:  Metadata</vt:lpstr>
      <vt:lpstr>Component  Checklist:  Import  Statement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Components</dc:title>
  <dc:creator/>
  <cp:lastModifiedBy>steve</cp:lastModifiedBy>
  <cp:revision>1</cp:revision>
  <dcterms:created xsi:type="dcterms:W3CDTF">2021-07-31T11:15:39Z</dcterms:created>
  <dcterms:modified xsi:type="dcterms:W3CDTF">2021-07-31T11:15:39Z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2021-07-30T05:30:00Z</vt:filetime>
  </property>
  <property fmtid="{D5CDD505-2E9C-101B-9397-08002B2CF9AE}" pid="4" name="KSOProductBuildVer">
    <vt:lpwstr>1033-11.2.0.10223</vt:lpwstr>
  </property>
</Properties>
</file>